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63" r:id="rId7"/>
    <p:sldId id="282" r:id="rId8"/>
    <p:sldId id="264" r:id="rId9"/>
    <p:sldId id="275" r:id="rId10"/>
    <p:sldId id="267" r:id="rId11"/>
    <p:sldId id="268" r:id="rId12"/>
    <p:sldId id="259" r:id="rId13"/>
    <p:sldId id="266" r:id="rId14"/>
    <p:sldId id="269" r:id="rId15"/>
    <p:sldId id="270" r:id="rId16"/>
    <p:sldId id="271" r:id="rId17"/>
    <p:sldId id="272" r:id="rId18"/>
    <p:sldId id="276" r:id="rId19"/>
    <p:sldId id="277" r:id="rId20"/>
    <p:sldId id="279" r:id="rId21"/>
    <p:sldId id="260" r:id="rId22"/>
    <p:sldId id="280" r:id="rId23"/>
    <p:sldId id="281" r:id="rId24"/>
    <p:sldId id="283" r:id="rId25"/>
    <p:sldId id="284" r:id="rId26"/>
    <p:sldId id="261" r:id="rId27"/>
    <p:sldId id="285" r:id="rId28"/>
    <p:sldId id="286" r:id="rId29"/>
    <p:sldId id="287" r:id="rId30"/>
    <p:sldId id="288" r:id="rId31"/>
    <p:sldId id="273" r:id="rId32"/>
    <p:sldId id="274" r:id="rId33"/>
    <p:sldId id="289"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4457"/>
    <a:srgbClr val="FCDE00"/>
    <a:srgbClr val="4E4F4F"/>
    <a:srgbClr val="81BE25"/>
    <a:srgbClr val="0097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9" d="100"/>
          <a:sy n="59" d="100"/>
        </p:scale>
        <p:origin x="1494" y="1584"/>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explosion val="0"/>
          <c:dPt>
            <c:idx val="0"/>
            <c:bubble3D val="0"/>
            <c:spPr>
              <a:solidFill>
                <a:schemeClr val="bg1"/>
              </a:solidFill>
              <a:ln w="19050">
                <a:noFill/>
              </a:ln>
              <a:effectLst/>
            </c:spPr>
          </c:dPt>
          <c:dPt>
            <c:idx val="1"/>
            <c:bubble3D val="0"/>
            <c:spPr>
              <a:noFill/>
              <a:ln w="19050">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8.2</c:v>
                </c:pt>
                <c:pt idx="1">
                  <c:v>3.2</c:v>
                </c:pt>
              </c:numCache>
            </c:numRef>
          </c:val>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lang="zh-CN">
          <a:ea typeface="+mn-ea"/>
          <a:cs typeface="+mn-ea"/>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explosion val="0"/>
          <c:dPt>
            <c:idx val="0"/>
            <c:bubble3D val="0"/>
            <c:spPr>
              <a:solidFill>
                <a:schemeClr val="bg1"/>
              </a:solidFill>
              <a:ln w="19050">
                <a:noFill/>
              </a:ln>
              <a:effectLst/>
            </c:spPr>
          </c:dPt>
          <c:dPt>
            <c:idx val="1"/>
            <c:bubble3D val="0"/>
            <c:spPr>
              <a:noFill/>
              <a:ln w="19050">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1</c:v>
                </c:pt>
                <c:pt idx="1">
                  <c:v>3.2</c:v>
                </c:pt>
              </c:numCache>
            </c:numRef>
          </c:val>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lang="zh-CN">
          <a:ea typeface="+mn-ea"/>
          <a:cs typeface="+mn-ea"/>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explosion val="0"/>
          <c:dPt>
            <c:idx val="0"/>
            <c:bubble3D val="0"/>
            <c:spPr>
              <a:solidFill>
                <a:schemeClr val="bg1"/>
              </a:solidFill>
              <a:ln w="19050">
                <a:noFill/>
              </a:ln>
              <a:effectLst/>
            </c:spPr>
          </c:dPt>
          <c:dPt>
            <c:idx val="1"/>
            <c:bubble3D val="0"/>
            <c:spPr>
              <a:noFill/>
              <a:ln w="19050">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9</c:v>
                </c:pt>
                <c:pt idx="1">
                  <c:v>1</c:v>
                </c:pt>
              </c:numCache>
            </c:numRef>
          </c:val>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lang="zh-CN">
          <a:ea typeface="+mn-ea"/>
          <a:cs typeface="+mn-ea"/>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F6331-097C-4010-B9D9-2E1105ED6AA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C5D6A-692C-4358-93E3-0A50193F9FA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138488" y="2119304"/>
            <a:ext cx="2160587" cy="2162175"/>
          </a:xfrm>
          <a:prstGeom prst="ellipse">
            <a:avLst/>
          </a:prstGeom>
        </p:spPr>
        <p:txBody>
          <a:bodyPr/>
          <a:lstStyle/>
          <a:p>
            <a:endParaRPr lang="zh-CN" altLang="en-US"/>
          </a:p>
        </p:txBody>
      </p:sp>
      <p:sp>
        <p:nvSpPr>
          <p:cNvPr id="9" name="图片占位符 7"/>
          <p:cNvSpPr>
            <a:spLocks noGrp="1"/>
          </p:cNvSpPr>
          <p:nvPr>
            <p:ph type="pic" sz="quarter" idx="11"/>
          </p:nvPr>
        </p:nvSpPr>
        <p:spPr>
          <a:xfrm>
            <a:off x="8167688" y="2119312"/>
            <a:ext cx="2160587" cy="2162175"/>
          </a:xfrm>
          <a:prstGeom prst="ellipse">
            <a:avLst/>
          </a:prstGeo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552935" y="6379399"/>
            <a:ext cx="434381" cy="387432"/>
          </a:xfrm>
        </p:spPr>
        <p:txBody>
          <a:bodyPr/>
          <a:lstStyle>
            <a:lvl1pPr algn="ctr">
              <a:defRPr sz="1600">
                <a:solidFill>
                  <a:schemeClr val="tx2">
                    <a:lumMod val="60000"/>
                    <a:lumOff val="40000"/>
                  </a:schemeClr>
                </a:solidFill>
              </a:defRPr>
            </a:lvl1pPr>
          </a:lstStyle>
          <a:p>
            <a:fld id="{70C262CF-5CC9-4929-99CD-9F101191856B}" type="slidenum">
              <a:rPr lang="en-GB" smtClean="0"/>
            </a:fld>
            <a:endParaRPr lang="en-GB"/>
          </a:p>
        </p:txBody>
      </p:sp>
      <p:sp>
        <p:nvSpPr>
          <p:cNvPr id="3" name="Flowchart: Off-page Connector 2"/>
          <p:cNvSpPr/>
          <p:nvPr userDrawn="1"/>
        </p:nvSpPr>
        <p:spPr>
          <a:xfrm>
            <a:off x="11579922" y="6400719"/>
            <a:ext cx="380406" cy="380407"/>
          </a:xfrm>
          <a:prstGeom prst="flowChartOffpageConnector">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GB"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03761"/>
            <a:ext cx="10515600" cy="562722"/>
          </a:xfrm>
        </p:spPr>
        <p:txBody>
          <a:bodyPr>
            <a:normAutofit/>
          </a:bodyPr>
          <a:lstStyle>
            <a:lvl1pPr algn="ctr">
              <a:defRPr sz="32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833719"/>
            <a:ext cx="12192000" cy="602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emf"/></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6.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01 17"/>
          <p:cNvSpPr txBox="1"/>
          <p:nvPr>
            <p:custDataLst>
              <p:tags r:id="rId1"/>
            </p:custDataLst>
          </p:nvPr>
        </p:nvSpPr>
        <p:spPr>
          <a:xfrm>
            <a:off x="1905448" y="2612916"/>
            <a:ext cx="8564880" cy="1015663"/>
          </a:xfrm>
          <a:prstGeom prst="rect">
            <a:avLst/>
          </a:prstGeom>
          <a:noFill/>
        </p:spPr>
        <p:txBody>
          <a:bodyPr wrap="square" rtlCol="0">
            <a:spAutoFit/>
          </a:bodyPr>
          <a:lstStyle/>
          <a:p>
            <a:pPr algn="ctr"/>
            <a:r>
              <a:rPr lang="zh-CN" altLang="en-US" sz="6000" dirty="0" smtClean="0">
                <a:solidFill>
                  <a:srgbClr val="FCDE00"/>
                </a:solidFill>
                <a:effectLst>
                  <a:outerShdw blurRad="38100" dist="38100" dir="2700000" algn="tl">
                    <a:srgbClr val="000000">
                      <a:alpha val="43137"/>
                    </a:srgbClr>
                  </a:outerShdw>
                </a:effectLst>
                <a:latin typeface="华康俪金黑W8(P)" panose="020B0800000000000000" pitchFamily="34" charset="-122"/>
                <a:ea typeface="华康俪金黑W8(P)" panose="020B0800000000000000" pitchFamily="34" charset="-122"/>
              </a:rPr>
              <a:t>信息化</a:t>
            </a:r>
            <a:r>
              <a:rPr lang="zh-CN" altLang="en-US" sz="6000" dirty="0" smtClean="0">
                <a:solidFill>
                  <a:srgbClr val="81BE25"/>
                </a:solidFill>
                <a:effectLst>
                  <a:outerShdw blurRad="38100" dist="38100" dir="2700000" algn="tl">
                    <a:srgbClr val="000000">
                      <a:alpha val="43137"/>
                    </a:srgbClr>
                  </a:outerShdw>
                </a:effectLst>
                <a:latin typeface="华康俪金黑W8(P)" panose="020B0800000000000000" pitchFamily="34" charset="-122"/>
                <a:ea typeface="华康俪金黑W8(P)" panose="020B0800000000000000" pitchFamily="34" charset="-122"/>
              </a:rPr>
              <a:t>教学设计</a:t>
            </a:r>
            <a:r>
              <a:rPr lang="zh-CN" altLang="en-US" sz="6000" dirty="0" smtClean="0">
                <a:solidFill>
                  <a:srgbClr val="0097B4"/>
                </a:solidFill>
                <a:effectLst>
                  <a:outerShdw blurRad="38100" dist="38100" dir="2700000" algn="tl">
                    <a:srgbClr val="000000">
                      <a:alpha val="43137"/>
                    </a:srgbClr>
                  </a:outerShdw>
                </a:effectLst>
                <a:latin typeface="华康俪金黑W8(P)" panose="020B0800000000000000" pitchFamily="34" charset="-122"/>
                <a:ea typeface="华康俪金黑W8(P)" panose="020B0800000000000000" pitchFamily="34" charset="-122"/>
              </a:rPr>
              <a:t>通用模板</a:t>
            </a:r>
            <a:endParaRPr lang="zh-CN" altLang="en-US" sz="6000" dirty="0">
              <a:solidFill>
                <a:srgbClr val="0097B4"/>
              </a:solidFill>
              <a:effectLst>
                <a:outerShdw blurRad="38100" dist="38100" dir="2700000" algn="tl">
                  <a:srgbClr val="000000">
                    <a:alpha val="43137"/>
                  </a:srgbClr>
                </a:outerShdw>
              </a:effectLst>
              <a:latin typeface="华康俪金黑W8(P)" panose="020B0800000000000000" pitchFamily="34" charset="-122"/>
              <a:ea typeface="华康俪金黑W8(P)" panose="020B0800000000000000" pitchFamily="34" charset="-122"/>
            </a:endParaRPr>
          </a:p>
        </p:txBody>
      </p:sp>
      <p:sp>
        <p:nvSpPr>
          <p:cNvPr id="3" name="PA_01 18"/>
          <p:cNvSpPr txBox="1"/>
          <p:nvPr>
            <p:custDataLst>
              <p:tags r:id="rId2"/>
            </p:custDataLst>
          </p:nvPr>
        </p:nvSpPr>
        <p:spPr>
          <a:xfrm>
            <a:off x="1909258" y="3710717"/>
            <a:ext cx="8557260" cy="461665"/>
          </a:xfrm>
          <a:prstGeom prst="rect">
            <a:avLst/>
          </a:prstGeom>
          <a:noFill/>
        </p:spPr>
        <p:txBody>
          <a:bodyPr wrap="square" rtlCol="0">
            <a:spAutoFit/>
          </a:bodyPr>
          <a:lstStyle/>
          <a:p>
            <a:pPr algn="ctr"/>
            <a:r>
              <a:rPr lang="en-US" altLang="zh-CN" sz="2400" dirty="0">
                <a:solidFill>
                  <a:schemeClr val="bg1"/>
                </a:solidFill>
                <a:latin typeface="Bodoni MT" panose="02070603080606020203" pitchFamily="18" charset="0"/>
              </a:rPr>
              <a:t>Instructional Design of Information Technology </a:t>
            </a:r>
            <a:endParaRPr lang="zh-CN" altLang="en-US" sz="2400" dirty="0">
              <a:solidFill>
                <a:schemeClr val="bg1"/>
              </a:solidFill>
              <a:latin typeface="Bodoni MT" panose="02070603080606020203" pitchFamily="18" charset="0"/>
            </a:endParaRPr>
          </a:p>
        </p:txBody>
      </p:sp>
      <p:cxnSp>
        <p:nvCxnSpPr>
          <p:cNvPr id="4" name="PA_直接连接符 20"/>
          <p:cNvCxnSpPr/>
          <p:nvPr>
            <p:custDataLst>
              <p:tags r:id="rId3"/>
            </p:custDataLst>
          </p:nvPr>
        </p:nvCxnSpPr>
        <p:spPr>
          <a:xfrm>
            <a:off x="2518409" y="3686884"/>
            <a:ext cx="7338959" cy="0"/>
          </a:xfrm>
          <a:prstGeom prst="line">
            <a:avLst/>
          </a:prstGeom>
          <a:ln>
            <a:solidFill>
              <a:srgbClr val="FCDE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PA_直接连接符 194"/>
          <p:cNvCxnSpPr/>
          <p:nvPr>
            <p:custDataLst>
              <p:tags r:id="rId4"/>
            </p:custDataLst>
          </p:nvPr>
        </p:nvCxnSpPr>
        <p:spPr>
          <a:xfrm>
            <a:off x="5014449" y="2024238"/>
            <a:ext cx="2346879"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PA_01 1"/>
          <p:cNvGrpSpPr/>
          <p:nvPr>
            <p:custDataLst>
              <p:tags r:id="rId5"/>
            </p:custDataLst>
          </p:nvPr>
        </p:nvGrpSpPr>
        <p:grpSpPr>
          <a:xfrm>
            <a:off x="5787593" y="1060393"/>
            <a:ext cx="800590" cy="774464"/>
            <a:chOff x="5694896" y="670429"/>
            <a:chExt cx="800590" cy="774464"/>
          </a:xfrm>
        </p:grpSpPr>
        <p:sp>
          <p:nvSpPr>
            <p:cNvPr id="7" name="MH_Others_1"/>
            <p:cNvSpPr/>
            <p:nvPr>
              <p:custDataLst>
                <p:tags r:id="rId6"/>
              </p:custDataLst>
            </p:nvPr>
          </p:nvSpPr>
          <p:spPr>
            <a:xfrm>
              <a:off x="5694896" y="670429"/>
              <a:ext cx="774464" cy="774464"/>
            </a:xfrm>
            <a:prstGeom prst="ellips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MH_Others_3"/>
            <p:cNvSpPr/>
            <p:nvPr>
              <p:custDataLst>
                <p:tags r:id="rId7"/>
              </p:custDataLst>
            </p:nvPr>
          </p:nvSpPr>
          <p:spPr>
            <a:xfrm>
              <a:off x="5751721" y="727254"/>
              <a:ext cx="660814" cy="660814"/>
            </a:xfrm>
            <a:prstGeom prst="ellipse">
              <a:avLst/>
            </a:prstGeom>
            <a:solidFill>
              <a:srgbClr val="0097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fontScale="85000" lnSpcReduction="20000"/>
            </a:bodyPr>
            <a:lstStyle/>
            <a:p>
              <a:pPr lvl="0" algn="ctr"/>
              <a:endParaRPr lang="en-US" altLang="zh-CN" sz="4400" dirty="0">
                <a:solidFill>
                  <a:schemeClr val="bg1"/>
                </a:solidFill>
                <a:latin typeface="华康俪金黑W8(P)" panose="020B0800000000000000" pitchFamily="34" charset="-122"/>
                <a:ea typeface="华康俪金黑W8(P)" panose="020B0800000000000000" pitchFamily="34" charset="-122"/>
              </a:endParaRPr>
            </a:p>
            <a:p>
              <a:pPr lvl="0" algn="ct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9" name="01 2"/>
            <p:cNvSpPr txBox="1"/>
            <p:nvPr/>
          </p:nvSpPr>
          <p:spPr>
            <a:xfrm>
              <a:off x="5730699" y="864384"/>
              <a:ext cx="764787" cy="338554"/>
            </a:xfrm>
            <a:prstGeom prst="rect">
              <a:avLst/>
            </a:prstGeom>
            <a:noFill/>
          </p:spPr>
          <p:txBody>
            <a:bodyPr wrap="square" rtlCol="0">
              <a:spAutoFit/>
            </a:bodyPr>
            <a:lstStyle/>
            <a:p>
              <a:r>
                <a:rPr lang="en-US" altLang="zh-CN" sz="1600" dirty="0" smtClean="0">
                  <a:solidFill>
                    <a:schemeClr val="bg1"/>
                  </a:solidFill>
                  <a:latin typeface="华康俪金黑W8(P)" panose="020B0800000000000000" pitchFamily="34" charset="-122"/>
                  <a:ea typeface="华康俪金黑W8(P)" panose="020B0800000000000000" pitchFamily="34" charset="-122"/>
                </a:rPr>
                <a:t>LOGO</a:t>
              </a:r>
              <a:endParaRPr lang="zh-CN" altLang="en-US" sz="1600" dirty="0">
                <a:solidFill>
                  <a:schemeClr val="bg1"/>
                </a:solidFill>
                <a:latin typeface="华康俪金黑W8(P)" panose="020B0800000000000000" pitchFamily="34" charset="-122"/>
                <a:ea typeface="华康俪金黑W8(P)" panose="020B0800000000000000" pitchFamily="34" charset="-122"/>
              </a:endParaRPr>
            </a:p>
          </p:txBody>
        </p:sp>
      </p:grpSp>
      <p:sp>
        <p:nvSpPr>
          <p:cNvPr id="10" name="01"/>
          <p:cNvSpPr/>
          <p:nvPr/>
        </p:nvSpPr>
        <p:spPr>
          <a:xfrm>
            <a:off x="3698874" y="4254520"/>
            <a:ext cx="2011680" cy="337185"/>
          </a:xfrm>
          <a:prstGeom prst="rect">
            <a:avLst/>
          </a:prstGeom>
          <a:noFill/>
        </p:spPr>
        <p:txBody>
          <a:bodyPr wrap="none" lIns="91440" tIns="45720" rIns="91440" bIns="45720">
            <a:spAutoFit/>
          </a:bodyPr>
          <a:lstStyle/>
          <a:p>
            <a:pPr algn="ctr"/>
            <a:r>
              <a:rPr lang="zh-CN" altLang="en-US" sz="1600" dirty="0">
                <a:ln w="0"/>
                <a:solidFill>
                  <a:schemeClr val="bg1"/>
                </a:solidFill>
                <a:latin typeface="微软雅黑" panose="020B0503020204020204" pitchFamily="82" charset="2"/>
                <a:ea typeface="微软雅黑" panose="020B0503020204020204" pitchFamily="82" charset="2"/>
              </a:rPr>
              <a:t>演讲老师</a:t>
            </a:r>
            <a:r>
              <a:rPr lang="zh-CN" altLang="en-US" sz="1600" dirty="0" smtClean="0">
                <a:ln w="0"/>
                <a:solidFill>
                  <a:schemeClr val="bg1"/>
                </a:solidFill>
                <a:latin typeface="微软雅黑" panose="020B0503020204020204" pitchFamily="82" charset="2"/>
                <a:ea typeface="微软雅黑" panose="020B0503020204020204" pitchFamily="82" charset="2"/>
              </a:rPr>
              <a:t>：情缘素材</a:t>
            </a:r>
            <a:endParaRPr lang="zh-CN" altLang="en-US" sz="1600" dirty="0" smtClean="0">
              <a:ln w="0"/>
              <a:solidFill>
                <a:schemeClr val="bg1"/>
              </a:solidFill>
              <a:latin typeface="微软雅黑" panose="020B0503020204020204" pitchFamily="82" charset="2"/>
              <a:ea typeface="微软雅黑" panose="020B0503020204020204" pitchFamily="82" charset="2"/>
            </a:endParaRPr>
          </a:p>
        </p:txBody>
      </p:sp>
      <p:sp>
        <p:nvSpPr>
          <p:cNvPr id="11" name="01"/>
          <p:cNvSpPr/>
          <p:nvPr/>
        </p:nvSpPr>
        <p:spPr>
          <a:xfrm>
            <a:off x="6140220" y="4254520"/>
            <a:ext cx="2547493" cy="338554"/>
          </a:xfrm>
          <a:prstGeom prst="rect">
            <a:avLst/>
          </a:prstGeom>
          <a:noFill/>
        </p:spPr>
        <p:txBody>
          <a:bodyPr wrap="none" lIns="91440" tIns="45720" rIns="91440" bIns="45720">
            <a:spAutoFit/>
          </a:bodyPr>
          <a:lstStyle/>
          <a:p>
            <a:pPr algn="ctr"/>
            <a:r>
              <a:rPr lang="zh-CN" altLang="en-US" sz="1600" dirty="0">
                <a:ln w="0"/>
                <a:solidFill>
                  <a:schemeClr val="bg1"/>
                </a:solidFill>
                <a:latin typeface="微软雅黑" panose="020B0503020204020204" pitchFamily="82" charset="2"/>
                <a:ea typeface="微软雅黑" panose="020B0503020204020204" pitchFamily="82" charset="2"/>
              </a:rPr>
              <a:t>演讲时间：</a:t>
            </a:r>
            <a:r>
              <a:rPr lang="en-US" altLang="zh-CN" sz="1600" dirty="0">
                <a:ln w="0"/>
                <a:solidFill>
                  <a:schemeClr val="bg1"/>
                </a:solidFill>
                <a:latin typeface="微软雅黑" panose="020B0503020204020204" pitchFamily="82" charset="2"/>
                <a:ea typeface="微软雅黑" panose="020B0503020204020204" pitchFamily="82" charset="2"/>
              </a:rPr>
              <a:t>2018</a:t>
            </a:r>
            <a:r>
              <a:rPr lang="zh-CN" altLang="en-US" sz="1600" dirty="0">
                <a:ln w="0"/>
                <a:solidFill>
                  <a:schemeClr val="bg1"/>
                </a:solidFill>
                <a:latin typeface="微软雅黑" panose="020B0503020204020204" pitchFamily="82" charset="2"/>
                <a:ea typeface="微软雅黑" panose="020B0503020204020204" pitchFamily="82" charset="2"/>
              </a:rPr>
              <a:t>年</a:t>
            </a:r>
            <a:r>
              <a:rPr lang="en-US" altLang="zh-CN" sz="1600" dirty="0">
                <a:ln w="0"/>
                <a:solidFill>
                  <a:schemeClr val="bg1"/>
                </a:solidFill>
                <a:latin typeface="微软雅黑" panose="020B0503020204020204" pitchFamily="82" charset="2"/>
                <a:ea typeface="微软雅黑" panose="020B0503020204020204" pitchFamily="82" charset="2"/>
              </a:rPr>
              <a:t>8</a:t>
            </a:r>
            <a:r>
              <a:rPr lang="zh-CN" altLang="en-US" sz="1600" dirty="0">
                <a:ln w="0"/>
                <a:solidFill>
                  <a:schemeClr val="bg1"/>
                </a:solidFill>
                <a:latin typeface="微软雅黑" panose="020B0503020204020204" pitchFamily="82" charset="2"/>
                <a:ea typeface="微软雅黑" panose="020B0503020204020204" pitchFamily="82" charset="2"/>
              </a:rPr>
              <a:t>月</a:t>
            </a:r>
            <a:r>
              <a:rPr lang="en-US" altLang="zh-CN" sz="1600" dirty="0">
                <a:ln w="0"/>
                <a:solidFill>
                  <a:schemeClr val="bg1"/>
                </a:solidFill>
                <a:latin typeface="微软雅黑" panose="020B0503020204020204" pitchFamily="82" charset="2"/>
                <a:ea typeface="微软雅黑" panose="020B0503020204020204" pitchFamily="82" charset="2"/>
              </a:rPr>
              <a:t>8</a:t>
            </a:r>
            <a:r>
              <a:rPr lang="zh-CN" altLang="en-US" sz="1600" dirty="0">
                <a:ln w="0"/>
                <a:solidFill>
                  <a:schemeClr val="bg1"/>
                </a:solidFill>
                <a:latin typeface="微软雅黑" panose="020B0503020204020204" pitchFamily="82" charset="2"/>
                <a:ea typeface="微软雅黑" panose="020B0503020204020204" pitchFamily="82" charset="2"/>
              </a:rPr>
              <a:t>日</a:t>
            </a:r>
            <a:endParaRPr lang="zh-CN" altLang="en-US" sz="1600" dirty="0">
              <a:ln w="0"/>
              <a:solidFill>
                <a:schemeClr val="bg1"/>
              </a:solidFill>
              <a:latin typeface="微软雅黑" panose="020B0503020204020204" pitchFamily="82" charset="2"/>
              <a:ea typeface="微软雅黑" panose="020B0503020204020204" pitchFamily="82" charset="2"/>
            </a:endParaRPr>
          </a:p>
        </p:txBody>
      </p:sp>
      <p:pic>
        <p:nvPicPr>
          <p:cNvPr id="12" name="Samantha James - Angel Love">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144989" y="-408709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20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p:cTn id="28"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
                                            <p:txEl>
                                              <p:pRg st="0" end="0"/>
                                            </p:txEl>
                                          </p:spTgt>
                                        </p:tgtEl>
                                      </p:cBhvr>
                                    </p:animEffect>
                                  </p:childTnLst>
                                </p:cTn>
                              </p:par>
                            </p:childTnLst>
                          </p:cTn>
                        </p:par>
                        <p:par>
                          <p:cTn id="33" fill="hold">
                            <p:stCondLst>
                              <p:cond delay="48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58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5" repeatCount="indefinite" fill="hold" display="0">
                  <p:stCondLst>
                    <p:cond delay="indefinite"/>
                  </p:stCondLst>
                  <p:endCondLst>
                    <p:cond evt="onStopAudio" delay="0">
                      <p:tgtEl>
                        <p:sldTgt/>
                      </p:tgtEl>
                    </p:cond>
                  </p:endCondLst>
                </p:cTn>
                <p:tgtEl>
                  <p:spTgt spid="12"/>
                </p:tgtEl>
              </p:cMediaNode>
            </p:audio>
          </p:childTnLst>
        </p:cTn>
      </p:par>
    </p:tnLst>
    <p:bldLst>
      <p:bldP spid="2" grpId="0"/>
      <p:bldP spid="3" grpId="0" build="allAtOnce"/>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04" t="10143" r="1686" b="7164"/>
          <a:stretch>
            <a:fillRect/>
          </a:stretch>
        </p:blipFill>
        <p:spPr>
          <a:xfrm>
            <a:off x="2659422" y="1341830"/>
            <a:ext cx="7122176" cy="3999021"/>
          </a:xfrm>
          <a:prstGeom prst="rect">
            <a:avLst/>
          </a:prstGeom>
        </p:spPr>
      </p:pic>
      <p:grpSp>
        <p:nvGrpSpPr>
          <p:cNvPr id="3" name="Group 4"/>
          <p:cNvGrpSpPr>
            <a:grpSpLocks noChangeAspect="1"/>
          </p:cNvGrpSpPr>
          <p:nvPr/>
        </p:nvGrpSpPr>
        <p:grpSpPr bwMode="auto">
          <a:xfrm rot="2107153">
            <a:off x="1582108" y="1145852"/>
            <a:ext cx="875392" cy="556073"/>
            <a:chOff x="4695" y="752"/>
            <a:chExt cx="880" cy="559"/>
          </a:xfrm>
          <a:solidFill>
            <a:schemeClr val="bg1"/>
          </a:solidFill>
        </p:grpSpPr>
        <p:sp>
          <p:nvSpPr>
            <p:cNvPr id="4" name="Freeform 8"/>
            <p:cNvSpPr/>
            <p:nvPr/>
          </p:nvSpPr>
          <p:spPr bwMode="auto">
            <a:xfrm>
              <a:off x="4695" y="847"/>
              <a:ext cx="162" cy="464"/>
            </a:xfrm>
            <a:custGeom>
              <a:avLst/>
              <a:gdLst>
                <a:gd name="T0" fmla="*/ 4 w 68"/>
                <a:gd name="T1" fmla="*/ 11 h 196"/>
                <a:gd name="T2" fmla="*/ 52 w 68"/>
                <a:gd name="T3" fmla="*/ 189 h 196"/>
                <a:gd name="T4" fmla="*/ 67 w 68"/>
                <a:gd name="T5" fmla="*/ 185 h 196"/>
                <a:gd name="T6" fmla="*/ 18 w 68"/>
                <a:gd name="T7" fmla="*/ 5 h 196"/>
                <a:gd name="T8" fmla="*/ 4 w 68"/>
                <a:gd name="T9" fmla="*/ 11 h 196"/>
              </a:gdLst>
              <a:ahLst/>
              <a:cxnLst>
                <a:cxn ang="0">
                  <a:pos x="T0" y="T1"/>
                </a:cxn>
                <a:cxn ang="0">
                  <a:pos x="T2" y="T3"/>
                </a:cxn>
                <a:cxn ang="0">
                  <a:pos x="T4" y="T5"/>
                </a:cxn>
                <a:cxn ang="0">
                  <a:pos x="T6" y="T7"/>
                </a:cxn>
                <a:cxn ang="0">
                  <a:pos x="T8" y="T9"/>
                </a:cxn>
              </a:cxnLst>
              <a:rect l="0" t="0" r="r" b="b"/>
              <a:pathLst>
                <a:path w="68" h="196">
                  <a:moveTo>
                    <a:pt x="4" y="11"/>
                  </a:moveTo>
                  <a:cubicBezTo>
                    <a:pt x="35" y="65"/>
                    <a:pt x="39" y="130"/>
                    <a:pt x="52" y="189"/>
                  </a:cubicBezTo>
                  <a:cubicBezTo>
                    <a:pt x="53" y="196"/>
                    <a:pt x="68" y="192"/>
                    <a:pt x="67" y="185"/>
                  </a:cubicBezTo>
                  <a:cubicBezTo>
                    <a:pt x="53" y="124"/>
                    <a:pt x="49" y="60"/>
                    <a:pt x="18" y="5"/>
                  </a:cubicBezTo>
                  <a:cubicBezTo>
                    <a:pt x="15" y="0"/>
                    <a:pt x="0" y="5"/>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9"/>
            <p:cNvSpPr/>
            <p:nvPr/>
          </p:nvSpPr>
          <p:spPr bwMode="auto">
            <a:xfrm>
              <a:off x="4752" y="979"/>
              <a:ext cx="304" cy="57"/>
            </a:xfrm>
            <a:custGeom>
              <a:avLst/>
              <a:gdLst>
                <a:gd name="T0" fmla="*/ 10 w 128"/>
                <a:gd name="T1" fmla="*/ 24 h 24"/>
                <a:gd name="T2" fmla="*/ 119 w 128"/>
                <a:gd name="T3" fmla="*/ 6 h 24"/>
                <a:gd name="T4" fmla="*/ 110 w 128"/>
                <a:gd name="T5" fmla="*/ 2 h 24"/>
                <a:gd name="T6" fmla="*/ 16 w 128"/>
                <a:gd name="T7" fmla="*/ 16 h 24"/>
                <a:gd name="T8" fmla="*/ 10 w 128"/>
                <a:gd name="T9" fmla="*/ 24 h 24"/>
              </a:gdLst>
              <a:ahLst/>
              <a:cxnLst>
                <a:cxn ang="0">
                  <a:pos x="T0" y="T1"/>
                </a:cxn>
                <a:cxn ang="0">
                  <a:pos x="T2" y="T3"/>
                </a:cxn>
                <a:cxn ang="0">
                  <a:pos x="T4" y="T5"/>
                </a:cxn>
                <a:cxn ang="0">
                  <a:pos x="T6" y="T7"/>
                </a:cxn>
                <a:cxn ang="0">
                  <a:pos x="T8" y="T9"/>
                </a:cxn>
              </a:cxnLst>
              <a:rect l="0" t="0" r="r" b="b"/>
              <a:pathLst>
                <a:path w="128" h="24">
                  <a:moveTo>
                    <a:pt x="10" y="24"/>
                  </a:moveTo>
                  <a:cubicBezTo>
                    <a:pt x="47" y="24"/>
                    <a:pt x="86" y="24"/>
                    <a:pt x="119" y="6"/>
                  </a:cubicBezTo>
                  <a:cubicBezTo>
                    <a:pt x="128" y="1"/>
                    <a:pt x="114" y="0"/>
                    <a:pt x="110" y="2"/>
                  </a:cubicBezTo>
                  <a:cubicBezTo>
                    <a:pt x="82" y="18"/>
                    <a:pt x="47" y="16"/>
                    <a:pt x="16" y="16"/>
                  </a:cubicBezTo>
                  <a:cubicBezTo>
                    <a:pt x="11" y="16"/>
                    <a:pt x="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10"/>
            <p:cNvSpPr/>
            <p:nvPr/>
          </p:nvSpPr>
          <p:spPr bwMode="auto">
            <a:xfrm>
              <a:off x="4892" y="821"/>
              <a:ext cx="185" cy="431"/>
            </a:xfrm>
            <a:custGeom>
              <a:avLst/>
              <a:gdLst>
                <a:gd name="T0" fmla="*/ 4 w 78"/>
                <a:gd name="T1" fmla="*/ 10 h 182"/>
                <a:gd name="T2" fmla="*/ 61 w 78"/>
                <a:gd name="T3" fmla="*/ 177 h 182"/>
                <a:gd name="T4" fmla="*/ 76 w 78"/>
                <a:gd name="T5" fmla="*/ 173 h 182"/>
                <a:gd name="T6" fmla="*/ 18 w 78"/>
                <a:gd name="T7" fmla="*/ 4 h 182"/>
                <a:gd name="T8" fmla="*/ 4 w 78"/>
                <a:gd name="T9" fmla="*/ 10 h 182"/>
              </a:gdLst>
              <a:ahLst/>
              <a:cxnLst>
                <a:cxn ang="0">
                  <a:pos x="T0" y="T1"/>
                </a:cxn>
                <a:cxn ang="0">
                  <a:pos x="T2" y="T3"/>
                </a:cxn>
                <a:cxn ang="0">
                  <a:pos x="T4" y="T5"/>
                </a:cxn>
                <a:cxn ang="0">
                  <a:pos x="T6" y="T7"/>
                </a:cxn>
                <a:cxn ang="0">
                  <a:pos x="T8" y="T9"/>
                </a:cxn>
              </a:cxnLst>
              <a:rect l="0" t="0" r="r" b="b"/>
              <a:pathLst>
                <a:path w="78" h="182">
                  <a:moveTo>
                    <a:pt x="4" y="10"/>
                  </a:moveTo>
                  <a:cubicBezTo>
                    <a:pt x="43" y="55"/>
                    <a:pt x="47" y="121"/>
                    <a:pt x="61" y="177"/>
                  </a:cubicBezTo>
                  <a:cubicBezTo>
                    <a:pt x="63" y="182"/>
                    <a:pt x="78" y="178"/>
                    <a:pt x="76" y="173"/>
                  </a:cubicBezTo>
                  <a:cubicBezTo>
                    <a:pt x="62" y="116"/>
                    <a:pt x="57" y="50"/>
                    <a:pt x="18" y="4"/>
                  </a:cubicBezTo>
                  <a:cubicBezTo>
                    <a:pt x="15" y="0"/>
                    <a:pt x="0" y="5"/>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1"/>
            <p:cNvSpPr/>
            <p:nvPr/>
          </p:nvSpPr>
          <p:spPr bwMode="auto">
            <a:xfrm>
              <a:off x="5044" y="811"/>
              <a:ext cx="355" cy="379"/>
            </a:xfrm>
            <a:custGeom>
              <a:avLst/>
              <a:gdLst>
                <a:gd name="T0" fmla="*/ 18 w 150"/>
                <a:gd name="T1" fmla="*/ 30 h 160"/>
                <a:gd name="T2" fmla="*/ 56 w 150"/>
                <a:gd name="T3" fmla="*/ 39 h 160"/>
                <a:gd name="T4" fmla="*/ 58 w 150"/>
                <a:gd name="T5" fmla="*/ 105 h 160"/>
                <a:gd name="T6" fmla="*/ 76 w 150"/>
                <a:gd name="T7" fmla="*/ 150 h 160"/>
                <a:gd name="T8" fmla="*/ 142 w 150"/>
                <a:gd name="T9" fmla="*/ 129 h 160"/>
                <a:gd name="T10" fmla="*/ 132 w 150"/>
                <a:gd name="T11" fmla="*/ 124 h 160"/>
                <a:gd name="T12" fmla="*/ 77 w 150"/>
                <a:gd name="T13" fmla="*/ 128 h 160"/>
                <a:gd name="T14" fmla="*/ 73 w 150"/>
                <a:gd name="T15" fmla="*/ 62 h 160"/>
                <a:gd name="T16" fmla="*/ 62 w 150"/>
                <a:gd name="T17" fmla="*/ 14 h 160"/>
                <a:gd name="T18" fmla="*/ 9 w 150"/>
                <a:gd name="T19" fmla="*/ 24 h 160"/>
                <a:gd name="T20" fmla="*/ 18 w 150"/>
                <a:gd name="T21" fmla="*/ 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0">
                  <a:moveTo>
                    <a:pt x="18" y="30"/>
                  </a:moveTo>
                  <a:cubicBezTo>
                    <a:pt x="37" y="17"/>
                    <a:pt x="52" y="13"/>
                    <a:pt x="56" y="39"/>
                  </a:cubicBezTo>
                  <a:cubicBezTo>
                    <a:pt x="60" y="60"/>
                    <a:pt x="57" y="83"/>
                    <a:pt x="58" y="105"/>
                  </a:cubicBezTo>
                  <a:cubicBezTo>
                    <a:pt x="59" y="121"/>
                    <a:pt x="60" y="142"/>
                    <a:pt x="76" y="150"/>
                  </a:cubicBezTo>
                  <a:cubicBezTo>
                    <a:pt x="97" y="160"/>
                    <a:pt x="125" y="141"/>
                    <a:pt x="142" y="129"/>
                  </a:cubicBezTo>
                  <a:cubicBezTo>
                    <a:pt x="150" y="124"/>
                    <a:pt x="137" y="120"/>
                    <a:pt x="132" y="124"/>
                  </a:cubicBezTo>
                  <a:cubicBezTo>
                    <a:pt x="116" y="135"/>
                    <a:pt x="87" y="156"/>
                    <a:pt x="77" y="128"/>
                  </a:cubicBezTo>
                  <a:cubicBezTo>
                    <a:pt x="70" y="108"/>
                    <a:pt x="73" y="83"/>
                    <a:pt x="73" y="62"/>
                  </a:cubicBezTo>
                  <a:cubicBezTo>
                    <a:pt x="73" y="47"/>
                    <a:pt x="74" y="25"/>
                    <a:pt x="62" y="14"/>
                  </a:cubicBezTo>
                  <a:cubicBezTo>
                    <a:pt x="47" y="0"/>
                    <a:pt x="22" y="16"/>
                    <a:pt x="9" y="24"/>
                  </a:cubicBezTo>
                  <a:cubicBezTo>
                    <a:pt x="0" y="30"/>
                    <a:pt x="13" y="33"/>
                    <a:pt x="18"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2"/>
            <p:cNvSpPr/>
            <p:nvPr/>
          </p:nvSpPr>
          <p:spPr bwMode="auto">
            <a:xfrm>
              <a:off x="5347" y="752"/>
              <a:ext cx="228" cy="275"/>
            </a:xfrm>
            <a:custGeom>
              <a:avLst/>
              <a:gdLst>
                <a:gd name="T0" fmla="*/ 49 w 96"/>
                <a:gd name="T1" fmla="*/ 17 h 116"/>
                <a:gd name="T2" fmla="*/ 0 w 96"/>
                <a:gd name="T3" fmla="*/ 73 h 116"/>
                <a:gd name="T4" fmla="*/ 60 w 96"/>
                <a:gd name="T5" fmla="*/ 107 h 116"/>
                <a:gd name="T6" fmla="*/ 95 w 96"/>
                <a:gd name="T7" fmla="*/ 52 h 116"/>
                <a:gd name="T8" fmla="*/ 40 w 96"/>
                <a:gd name="T9" fmla="*/ 1 h 116"/>
                <a:gd name="T10" fmla="*/ 31 w 96"/>
                <a:gd name="T11" fmla="*/ 8 h 116"/>
                <a:gd name="T12" fmla="*/ 73 w 96"/>
                <a:gd name="T13" fmla="*/ 85 h 116"/>
                <a:gd name="T14" fmla="*/ 23 w 96"/>
                <a:gd name="T15" fmla="*/ 92 h 116"/>
                <a:gd name="T16" fmla="*/ 15 w 96"/>
                <a:gd name="T17" fmla="*/ 58 h 116"/>
                <a:gd name="T18" fmla="*/ 39 w 96"/>
                <a:gd name="T19" fmla="*/ 24 h 116"/>
                <a:gd name="T20" fmla="*/ 49 w 96"/>
                <a:gd name="T21" fmla="*/ 1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6">
                  <a:moveTo>
                    <a:pt x="49" y="17"/>
                  </a:moveTo>
                  <a:cubicBezTo>
                    <a:pt x="17" y="15"/>
                    <a:pt x="0" y="44"/>
                    <a:pt x="0" y="73"/>
                  </a:cubicBezTo>
                  <a:cubicBezTo>
                    <a:pt x="0" y="103"/>
                    <a:pt x="34" y="116"/>
                    <a:pt x="60" y="107"/>
                  </a:cubicBezTo>
                  <a:cubicBezTo>
                    <a:pt x="82" y="98"/>
                    <a:pt x="95" y="76"/>
                    <a:pt x="95" y="52"/>
                  </a:cubicBezTo>
                  <a:cubicBezTo>
                    <a:pt x="96" y="20"/>
                    <a:pt x="69" y="3"/>
                    <a:pt x="40" y="1"/>
                  </a:cubicBezTo>
                  <a:cubicBezTo>
                    <a:pt x="36" y="0"/>
                    <a:pt x="23" y="7"/>
                    <a:pt x="31" y="8"/>
                  </a:cubicBezTo>
                  <a:cubicBezTo>
                    <a:pt x="72" y="11"/>
                    <a:pt x="92" y="48"/>
                    <a:pt x="73" y="85"/>
                  </a:cubicBezTo>
                  <a:cubicBezTo>
                    <a:pt x="62" y="105"/>
                    <a:pt x="39" y="108"/>
                    <a:pt x="23" y="92"/>
                  </a:cubicBezTo>
                  <a:cubicBezTo>
                    <a:pt x="14" y="84"/>
                    <a:pt x="14" y="69"/>
                    <a:pt x="15" y="58"/>
                  </a:cubicBezTo>
                  <a:cubicBezTo>
                    <a:pt x="17" y="47"/>
                    <a:pt x="25" y="23"/>
                    <a:pt x="39" y="24"/>
                  </a:cubicBezTo>
                  <a:cubicBezTo>
                    <a:pt x="43" y="24"/>
                    <a:pt x="57" y="17"/>
                    <a:pt x="4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Group 15"/>
          <p:cNvGrpSpPr>
            <a:grpSpLocks noChangeAspect="1"/>
          </p:cNvGrpSpPr>
          <p:nvPr/>
        </p:nvGrpSpPr>
        <p:grpSpPr bwMode="auto">
          <a:xfrm rot="20784109">
            <a:off x="10437465" y="4228491"/>
            <a:ext cx="613188" cy="503065"/>
            <a:chOff x="2607" y="911"/>
            <a:chExt cx="490" cy="402"/>
          </a:xfrm>
          <a:solidFill>
            <a:schemeClr val="bg1"/>
          </a:solidFill>
        </p:grpSpPr>
        <p:sp>
          <p:nvSpPr>
            <p:cNvPr id="10" name="Freeform 16"/>
            <p:cNvSpPr/>
            <p:nvPr/>
          </p:nvSpPr>
          <p:spPr bwMode="auto">
            <a:xfrm>
              <a:off x="2607" y="1000"/>
              <a:ext cx="245" cy="258"/>
            </a:xfrm>
            <a:custGeom>
              <a:avLst/>
              <a:gdLst>
                <a:gd name="T0" fmla="*/ 9 w 102"/>
                <a:gd name="T1" fmla="*/ 105 h 107"/>
                <a:gd name="T2" fmla="*/ 82 w 102"/>
                <a:gd name="T3" fmla="*/ 26 h 107"/>
                <a:gd name="T4" fmla="*/ 75 w 102"/>
                <a:gd name="T5" fmla="*/ 24 h 107"/>
                <a:gd name="T6" fmla="*/ 9 w 102"/>
                <a:gd name="T7" fmla="*/ 102 h 107"/>
                <a:gd name="T8" fmla="*/ 16 w 102"/>
                <a:gd name="T9" fmla="*/ 104 h 107"/>
                <a:gd name="T10" fmla="*/ 100 w 102"/>
                <a:gd name="T11" fmla="*/ 4 h 107"/>
                <a:gd name="T12" fmla="*/ 93 w 102"/>
                <a:gd name="T13" fmla="*/ 2 h 107"/>
                <a:gd name="T14" fmla="*/ 52 w 102"/>
                <a:gd name="T15" fmla="*/ 54 h 107"/>
                <a:gd name="T16" fmla="*/ 32 w 102"/>
                <a:gd name="T17" fmla="*/ 79 h 107"/>
                <a:gd name="T18" fmla="*/ 29 w 102"/>
                <a:gd name="T19" fmla="*/ 83 h 107"/>
                <a:gd name="T20" fmla="*/ 34 w 102"/>
                <a:gd name="T21" fmla="*/ 86 h 107"/>
                <a:gd name="T22" fmla="*/ 40 w 102"/>
                <a:gd name="T23" fmla="*/ 76 h 107"/>
                <a:gd name="T24" fmla="*/ 33 w 102"/>
                <a:gd name="T25" fmla="*/ 75 h 107"/>
                <a:gd name="T26" fmla="*/ 26 w 102"/>
                <a:gd name="T27" fmla="*/ 87 h 107"/>
                <a:gd name="T28" fmla="*/ 27 w 102"/>
                <a:gd name="T29" fmla="*/ 89 h 107"/>
                <a:gd name="T30" fmla="*/ 56 w 102"/>
                <a:gd name="T31" fmla="*/ 59 h 107"/>
                <a:gd name="T32" fmla="*/ 100 w 102"/>
                <a:gd name="T33" fmla="*/ 4 h 107"/>
                <a:gd name="T34" fmla="*/ 93 w 102"/>
                <a:gd name="T35" fmla="*/ 2 h 107"/>
                <a:gd name="T36" fmla="*/ 9 w 102"/>
                <a:gd name="T37" fmla="*/ 102 h 107"/>
                <a:gd name="T38" fmla="*/ 16 w 102"/>
                <a:gd name="T39" fmla="*/ 104 h 107"/>
                <a:gd name="T40" fmla="*/ 82 w 102"/>
                <a:gd name="T41" fmla="*/ 26 h 107"/>
                <a:gd name="T42" fmla="*/ 75 w 102"/>
                <a:gd name="T43" fmla="*/ 24 h 107"/>
                <a:gd name="T44" fmla="*/ 4 w 102"/>
                <a:gd name="T45" fmla="*/ 102 h 107"/>
                <a:gd name="T46" fmla="*/ 9 w 102"/>
                <a:gd name="T47"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7">
                  <a:moveTo>
                    <a:pt x="9" y="105"/>
                  </a:moveTo>
                  <a:cubicBezTo>
                    <a:pt x="40" y="86"/>
                    <a:pt x="59" y="54"/>
                    <a:pt x="82" y="26"/>
                  </a:cubicBezTo>
                  <a:cubicBezTo>
                    <a:pt x="85" y="23"/>
                    <a:pt x="77" y="22"/>
                    <a:pt x="75" y="24"/>
                  </a:cubicBezTo>
                  <a:cubicBezTo>
                    <a:pt x="51" y="48"/>
                    <a:pt x="31" y="76"/>
                    <a:pt x="9" y="102"/>
                  </a:cubicBezTo>
                  <a:cubicBezTo>
                    <a:pt x="6" y="106"/>
                    <a:pt x="13" y="106"/>
                    <a:pt x="16" y="104"/>
                  </a:cubicBezTo>
                  <a:cubicBezTo>
                    <a:pt x="47" y="74"/>
                    <a:pt x="74" y="40"/>
                    <a:pt x="100" y="4"/>
                  </a:cubicBezTo>
                  <a:cubicBezTo>
                    <a:pt x="102" y="0"/>
                    <a:pt x="95" y="0"/>
                    <a:pt x="93" y="2"/>
                  </a:cubicBezTo>
                  <a:cubicBezTo>
                    <a:pt x="78" y="17"/>
                    <a:pt x="65" y="37"/>
                    <a:pt x="52" y="54"/>
                  </a:cubicBezTo>
                  <a:cubicBezTo>
                    <a:pt x="45" y="62"/>
                    <a:pt x="39" y="71"/>
                    <a:pt x="32" y="79"/>
                  </a:cubicBezTo>
                  <a:cubicBezTo>
                    <a:pt x="31" y="80"/>
                    <a:pt x="30" y="82"/>
                    <a:pt x="29" y="83"/>
                  </a:cubicBezTo>
                  <a:cubicBezTo>
                    <a:pt x="25" y="88"/>
                    <a:pt x="36" y="80"/>
                    <a:pt x="34" y="86"/>
                  </a:cubicBezTo>
                  <a:cubicBezTo>
                    <a:pt x="35" y="82"/>
                    <a:pt x="38" y="79"/>
                    <a:pt x="40" y="76"/>
                  </a:cubicBezTo>
                  <a:cubicBezTo>
                    <a:pt x="42" y="73"/>
                    <a:pt x="35" y="73"/>
                    <a:pt x="33" y="75"/>
                  </a:cubicBezTo>
                  <a:cubicBezTo>
                    <a:pt x="31" y="79"/>
                    <a:pt x="27" y="83"/>
                    <a:pt x="26" y="87"/>
                  </a:cubicBezTo>
                  <a:cubicBezTo>
                    <a:pt x="26" y="88"/>
                    <a:pt x="27" y="89"/>
                    <a:pt x="27" y="89"/>
                  </a:cubicBezTo>
                  <a:cubicBezTo>
                    <a:pt x="36" y="92"/>
                    <a:pt x="52" y="64"/>
                    <a:pt x="56" y="59"/>
                  </a:cubicBezTo>
                  <a:cubicBezTo>
                    <a:pt x="70" y="40"/>
                    <a:pt x="83" y="20"/>
                    <a:pt x="100" y="4"/>
                  </a:cubicBezTo>
                  <a:cubicBezTo>
                    <a:pt x="97" y="4"/>
                    <a:pt x="95" y="3"/>
                    <a:pt x="93" y="2"/>
                  </a:cubicBezTo>
                  <a:cubicBezTo>
                    <a:pt x="68" y="38"/>
                    <a:pt x="41" y="72"/>
                    <a:pt x="9" y="102"/>
                  </a:cubicBezTo>
                  <a:cubicBezTo>
                    <a:pt x="11" y="103"/>
                    <a:pt x="13" y="104"/>
                    <a:pt x="16" y="104"/>
                  </a:cubicBezTo>
                  <a:cubicBezTo>
                    <a:pt x="38" y="78"/>
                    <a:pt x="57" y="50"/>
                    <a:pt x="82" y="26"/>
                  </a:cubicBezTo>
                  <a:cubicBezTo>
                    <a:pt x="79" y="26"/>
                    <a:pt x="77" y="25"/>
                    <a:pt x="75" y="24"/>
                  </a:cubicBezTo>
                  <a:cubicBezTo>
                    <a:pt x="53" y="51"/>
                    <a:pt x="35" y="83"/>
                    <a:pt x="4" y="102"/>
                  </a:cubicBezTo>
                  <a:cubicBezTo>
                    <a:pt x="0" y="104"/>
                    <a:pt x="6" y="107"/>
                    <a:pt x="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7"/>
            <p:cNvSpPr/>
            <p:nvPr/>
          </p:nvSpPr>
          <p:spPr bwMode="auto">
            <a:xfrm>
              <a:off x="2799" y="998"/>
              <a:ext cx="106" cy="315"/>
            </a:xfrm>
            <a:custGeom>
              <a:avLst/>
              <a:gdLst>
                <a:gd name="T0" fmla="*/ 1 w 44"/>
                <a:gd name="T1" fmla="*/ 5 h 131"/>
                <a:gd name="T2" fmla="*/ 22 w 44"/>
                <a:gd name="T3" fmla="*/ 72 h 131"/>
                <a:gd name="T4" fmla="*/ 37 w 44"/>
                <a:gd name="T5" fmla="*/ 128 h 131"/>
                <a:gd name="T6" fmla="*/ 44 w 44"/>
                <a:gd name="T7" fmla="*/ 126 h 131"/>
                <a:gd name="T8" fmla="*/ 31 w 44"/>
                <a:gd name="T9" fmla="*/ 75 h 131"/>
                <a:gd name="T10" fmla="*/ 8 w 44"/>
                <a:gd name="T11" fmla="*/ 3 h 131"/>
                <a:gd name="T12" fmla="*/ 1 w 44"/>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1" y="5"/>
                  </a:moveTo>
                  <a:cubicBezTo>
                    <a:pt x="9" y="27"/>
                    <a:pt x="16" y="50"/>
                    <a:pt x="22" y="72"/>
                  </a:cubicBezTo>
                  <a:cubicBezTo>
                    <a:pt x="28" y="90"/>
                    <a:pt x="36" y="109"/>
                    <a:pt x="37" y="128"/>
                  </a:cubicBezTo>
                  <a:cubicBezTo>
                    <a:pt x="37" y="131"/>
                    <a:pt x="44" y="129"/>
                    <a:pt x="44" y="126"/>
                  </a:cubicBezTo>
                  <a:cubicBezTo>
                    <a:pt x="43" y="109"/>
                    <a:pt x="36" y="91"/>
                    <a:pt x="31" y="75"/>
                  </a:cubicBezTo>
                  <a:cubicBezTo>
                    <a:pt x="24" y="51"/>
                    <a:pt x="17" y="27"/>
                    <a:pt x="8" y="3"/>
                  </a:cubicBezTo>
                  <a:cubicBezTo>
                    <a:pt x="7"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8"/>
            <p:cNvSpPr/>
            <p:nvPr/>
          </p:nvSpPr>
          <p:spPr bwMode="auto">
            <a:xfrm>
              <a:off x="2682" y="1135"/>
              <a:ext cx="215" cy="70"/>
            </a:xfrm>
            <a:custGeom>
              <a:avLst/>
              <a:gdLst>
                <a:gd name="T0" fmla="*/ 5 w 90"/>
                <a:gd name="T1" fmla="*/ 6 h 29"/>
                <a:gd name="T2" fmla="*/ 81 w 90"/>
                <a:gd name="T3" fmla="*/ 27 h 29"/>
                <a:gd name="T4" fmla="*/ 86 w 90"/>
                <a:gd name="T5" fmla="*/ 23 h 29"/>
                <a:gd name="T6" fmla="*/ 6 w 90"/>
                <a:gd name="T7" fmla="*/ 0 h 29"/>
                <a:gd name="T8" fmla="*/ 5 w 90"/>
                <a:gd name="T9" fmla="*/ 6 h 29"/>
              </a:gdLst>
              <a:ahLst/>
              <a:cxnLst>
                <a:cxn ang="0">
                  <a:pos x="T0" y="T1"/>
                </a:cxn>
                <a:cxn ang="0">
                  <a:pos x="T2" y="T3"/>
                </a:cxn>
                <a:cxn ang="0">
                  <a:pos x="T4" y="T5"/>
                </a:cxn>
                <a:cxn ang="0">
                  <a:pos x="T6" y="T7"/>
                </a:cxn>
                <a:cxn ang="0">
                  <a:pos x="T8" y="T9"/>
                </a:cxn>
              </a:cxnLst>
              <a:rect l="0" t="0" r="r" b="b"/>
              <a:pathLst>
                <a:path w="90" h="29">
                  <a:moveTo>
                    <a:pt x="5" y="6"/>
                  </a:moveTo>
                  <a:cubicBezTo>
                    <a:pt x="31" y="6"/>
                    <a:pt x="58" y="14"/>
                    <a:pt x="81" y="27"/>
                  </a:cubicBezTo>
                  <a:cubicBezTo>
                    <a:pt x="84" y="29"/>
                    <a:pt x="90" y="25"/>
                    <a:pt x="86" y="23"/>
                  </a:cubicBezTo>
                  <a:cubicBezTo>
                    <a:pt x="62" y="9"/>
                    <a:pt x="33" y="1"/>
                    <a:pt x="6" y="0"/>
                  </a:cubicBezTo>
                  <a:cubicBezTo>
                    <a:pt x="1" y="0"/>
                    <a:pt x="0"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9"/>
            <p:cNvSpPr/>
            <p:nvPr/>
          </p:nvSpPr>
          <p:spPr bwMode="auto">
            <a:xfrm>
              <a:off x="2895" y="911"/>
              <a:ext cx="202" cy="210"/>
            </a:xfrm>
            <a:custGeom>
              <a:avLst/>
              <a:gdLst>
                <a:gd name="T0" fmla="*/ 9 w 84"/>
                <a:gd name="T1" fmla="*/ 19 h 87"/>
                <a:gd name="T2" fmla="*/ 25 w 84"/>
                <a:gd name="T3" fmla="*/ 9 h 87"/>
                <a:gd name="T4" fmla="*/ 57 w 84"/>
                <a:gd name="T5" fmla="*/ 25 h 87"/>
                <a:gd name="T6" fmla="*/ 61 w 84"/>
                <a:gd name="T7" fmla="*/ 21 h 87"/>
                <a:gd name="T8" fmla="*/ 27 w 84"/>
                <a:gd name="T9" fmla="*/ 40 h 87"/>
                <a:gd name="T10" fmla="*/ 27 w 84"/>
                <a:gd name="T11" fmla="*/ 42 h 87"/>
                <a:gd name="T12" fmla="*/ 75 w 84"/>
                <a:gd name="T13" fmla="*/ 75 h 87"/>
                <a:gd name="T14" fmla="*/ 79 w 84"/>
                <a:gd name="T15" fmla="*/ 71 h 87"/>
                <a:gd name="T16" fmla="*/ 37 w 84"/>
                <a:gd name="T17" fmla="*/ 83 h 87"/>
                <a:gd name="T18" fmla="*/ 36 w 84"/>
                <a:gd name="T19" fmla="*/ 87 h 87"/>
                <a:gd name="T20" fmla="*/ 78 w 84"/>
                <a:gd name="T21" fmla="*/ 76 h 87"/>
                <a:gd name="T22" fmla="*/ 81 w 84"/>
                <a:gd name="T23" fmla="*/ 72 h 87"/>
                <a:gd name="T24" fmla="*/ 48 w 84"/>
                <a:gd name="T25" fmla="*/ 46 h 87"/>
                <a:gd name="T26" fmla="*/ 41 w 84"/>
                <a:gd name="T27" fmla="*/ 41 h 87"/>
                <a:gd name="T28" fmla="*/ 39 w 84"/>
                <a:gd name="T29" fmla="*/ 37 h 87"/>
                <a:gd name="T30" fmla="*/ 60 w 84"/>
                <a:gd name="T31" fmla="*/ 26 h 87"/>
                <a:gd name="T32" fmla="*/ 64 w 84"/>
                <a:gd name="T33" fmla="*/ 22 h 87"/>
                <a:gd name="T34" fmla="*/ 34 w 84"/>
                <a:gd name="T35" fmla="*/ 2 h 87"/>
                <a:gd name="T36" fmla="*/ 4 w 84"/>
                <a:gd name="T37" fmla="*/ 17 h 87"/>
                <a:gd name="T38" fmla="*/ 9 w 84"/>
                <a:gd name="T39"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7">
                  <a:moveTo>
                    <a:pt x="9" y="19"/>
                  </a:moveTo>
                  <a:cubicBezTo>
                    <a:pt x="14" y="16"/>
                    <a:pt x="19" y="12"/>
                    <a:pt x="25" y="9"/>
                  </a:cubicBezTo>
                  <a:cubicBezTo>
                    <a:pt x="38" y="1"/>
                    <a:pt x="50" y="15"/>
                    <a:pt x="57" y="25"/>
                  </a:cubicBezTo>
                  <a:cubicBezTo>
                    <a:pt x="58" y="24"/>
                    <a:pt x="60" y="23"/>
                    <a:pt x="61" y="21"/>
                  </a:cubicBezTo>
                  <a:cubicBezTo>
                    <a:pt x="49" y="23"/>
                    <a:pt x="36" y="32"/>
                    <a:pt x="27" y="40"/>
                  </a:cubicBezTo>
                  <a:cubicBezTo>
                    <a:pt x="27" y="40"/>
                    <a:pt x="26" y="42"/>
                    <a:pt x="27" y="42"/>
                  </a:cubicBezTo>
                  <a:cubicBezTo>
                    <a:pt x="46" y="49"/>
                    <a:pt x="58" y="66"/>
                    <a:pt x="75" y="75"/>
                  </a:cubicBezTo>
                  <a:cubicBezTo>
                    <a:pt x="77" y="74"/>
                    <a:pt x="78" y="73"/>
                    <a:pt x="79" y="71"/>
                  </a:cubicBezTo>
                  <a:cubicBezTo>
                    <a:pt x="64" y="72"/>
                    <a:pt x="52" y="81"/>
                    <a:pt x="37" y="83"/>
                  </a:cubicBezTo>
                  <a:cubicBezTo>
                    <a:pt x="33" y="83"/>
                    <a:pt x="31" y="87"/>
                    <a:pt x="36" y="87"/>
                  </a:cubicBezTo>
                  <a:cubicBezTo>
                    <a:pt x="51" y="86"/>
                    <a:pt x="63" y="77"/>
                    <a:pt x="78" y="76"/>
                  </a:cubicBezTo>
                  <a:cubicBezTo>
                    <a:pt x="79" y="76"/>
                    <a:pt x="84" y="73"/>
                    <a:pt x="81" y="72"/>
                  </a:cubicBezTo>
                  <a:cubicBezTo>
                    <a:pt x="69" y="65"/>
                    <a:pt x="59" y="54"/>
                    <a:pt x="48" y="46"/>
                  </a:cubicBezTo>
                  <a:cubicBezTo>
                    <a:pt x="45" y="44"/>
                    <a:pt x="43" y="43"/>
                    <a:pt x="41" y="41"/>
                  </a:cubicBezTo>
                  <a:cubicBezTo>
                    <a:pt x="36" y="39"/>
                    <a:pt x="33" y="41"/>
                    <a:pt x="39" y="37"/>
                  </a:cubicBezTo>
                  <a:cubicBezTo>
                    <a:pt x="45" y="32"/>
                    <a:pt x="53" y="27"/>
                    <a:pt x="60" y="26"/>
                  </a:cubicBezTo>
                  <a:cubicBezTo>
                    <a:pt x="61" y="26"/>
                    <a:pt x="65" y="24"/>
                    <a:pt x="64" y="22"/>
                  </a:cubicBezTo>
                  <a:cubicBezTo>
                    <a:pt x="57" y="13"/>
                    <a:pt x="47" y="0"/>
                    <a:pt x="34" y="2"/>
                  </a:cubicBezTo>
                  <a:cubicBezTo>
                    <a:pt x="22" y="3"/>
                    <a:pt x="14" y="11"/>
                    <a:pt x="4" y="17"/>
                  </a:cubicBezTo>
                  <a:cubicBezTo>
                    <a:pt x="0" y="19"/>
                    <a:pt x="6" y="21"/>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 name="Group 22"/>
          <p:cNvGrpSpPr>
            <a:grpSpLocks noChangeAspect="1"/>
          </p:cNvGrpSpPr>
          <p:nvPr/>
        </p:nvGrpSpPr>
        <p:grpSpPr bwMode="auto">
          <a:xfrm rot="20737309">
            <a:off x="5231769" y="4087250"/>
            <a:ext cx="2187081" cy="782135"/>
            <a:chOff x="3582" y="1042"/>
            <a:chExt cx="1661" cy="594"/>
          </a:xfrm>
          <a:solidFill>
            <a:schemeClr val="bg1"/>
          </a:solidFill>
        </p:grpSpPr>
        <p:sp>
          <p:nvSpPr>
            <p:cNvPr id="15" name="Freeform 42"/>
            <p:cNvSpPr/>
            <p:nvPr/>
          </p:nvSpPr>
          <p:spPr bwMode="auto">
            <a:xfrm>
              <a:off x="3620" y="1042"/>
              <a:ext cx="881" cy="228"/>
            </a:xfrm>
            <a:custGeom>
              <a:avLst/>
              <a:gdLst>
                <a:gd name="T0" fmla="*/ 3 w 372"/>
                <a:gd name="T1" fmla="*/ 30 h 96"/>
                <a:gd name="T2" fmla="*/ 33 w 372"/>
                <a:gd name="T3" fmla="*/ 93 h 96"/>
                <a:gd name="T4" fmla="*/ 43 w 372"/>
                <a:gd name="T5" fmla="*/ 90 h 96"/>
                <a:gd name="T6" fmla="*/ 52 w 372"/>
                <a:gd name="T7" fmla="*/ 8 h 96"/>
                <a:gd name="T8" fmla="*/ 46 w 372"/>
                <a:gd name="T9" fmla="*/ 12 h 96"/>
                <a:gd name="T10" fmla="*/ 361 w 372"/>
                <a:gd name="T11" fmla="*/ 24 h 96"/>
                <a:gd name="T12" fmla="*/ 365 w 372"/>
                <a:gd name="T13" fmla="*/ 16 h 96"/>
                <a:gd name="T14" fmla="*/ 47 w 372"/>
                <a:gd name="T15" fmla="*/ 5 h 96"/>
                <a:gd name="T16" fmla="*/ 41 w 372"/>
                <a:gd name="T17" fmla="*/ 9 h 96"/>
                <a:gd name="T18" fmla="*/ 33 w 372"/>
                <a:gd name="T19" fmla="*/ 91 h 96"/>
                <a:gd name="T20" fmla="*/ 43 w 372"/>
                <a:gd name="T21" fmla="*/ 88 h 96"/>
                <a:gd name="T22" fmla="*/ 13 w 372"/>
                <a:gd name="T23" fmla="*/ 26 h 96"/>
                <a:gd name="T24" fmla="*/ 3 w 372"/>
                <a:gd name="T25"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96">
                  <a:moveTo>
                    <a:pt x="3" y="30"/>
                  </a:moveTo>
                  <a:cubicBezTo>
                    <a:pt x="17" y="48"/>
                    <a:pt x="19" y="74"/>
                    <a:pt x="33" y="93"/>
                  </a:cubicBezTo>
                  <a:cubicBezTo>
                    <a:pt x="35" y="96"/>
                    <a:pt x="43" y="94"/>
                    <a:pt x="43" y="90"/>
                  </a:cubicBezTo>
                  <a:cubicBezTo>
                    <a:pt x="44" y="62"/>
                    <a:pt x="47" y="35"/>
                    <a:pt x="52" y="8"/>
                  </a:cubicBezTo>
                  <a:cubicBezTo>
                    <a:pt x="50" y="9"/>
                    <a:pt x="48" y="11"/>
                    <a:pt x="46" y="12"/>
                  </a:cubicBezTo>
                  <a:cubicBezTo>
                    <a:pt x="151" y="8"/>
                    <a:pt x="257" y="7"/>
                    <a:pt x="361" y="24"/>
                  </a:cubicBezTo>
                  <a:cubicBezTo>
                    <a:pt x="366" y="24"/>
                    <a:pt x="372" y="18"/>
                    <a:pt x="365" y="16"/>
                  </a:cubicBezTo>
                  <a:cubicBezTo>
                    <a:pt x="260" y="0"/>
                    <a:pt x="153" y="1"/>
                    <a:pt x="47" y="5"/>
                  </a:cubicBezTo>
                  <a:cubicBezTo>
                    <a:pt x="45" y="5"/>
                    <a:pt x="42" y="6"/>
                    <a:pt x="41" y="9"/>
                  </a:cubicBezTo>
                  <a:cubicBezTo>
                    <a:pt x="37" y="36"/>
                    <a:pt x="33" y="63"/>
                    <a:pt x="33" y="91"/>
                  </a:cubicBezTo>
                  <a:cubicBezTo>
                    <a:pt x="36" y="90"/>
                    <a:pt x="40" y="89"/>
                    <a:pt x="43" y="88"/>
                  </a:cubicBezTo>
                  <a:cubicBezTo>
                    <a:pt x="29" y="70"/>
                    <a:pt x="27" y="44"/>
                    <a:pt x="13" y="26"/>
                  </a:cubicBezTo>
                  <a:cubicBezTo>
                    <a:pt x="10" y="22"/>
                    <a:pt x="0" y="26"/>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43"/>
            <p:cNvSpPr/>
            <p:nvPr/>
          </p:nvSpPr>
          <p:spPr bwMode="auto">
            <a:xfrm>
              <a:off x="3788" y="1097"/>
              <a:ext cx="109" cy="173"/>
            </a:xfrm>
            <a:custGeom>
              <a:avLst/>
              <a:gdLst>
                <a:gd name="T0" fmla="*/ 11 w 46"/>
                <a:gd name="T1" fmla="*/ 55 h 73"/>
                <a:gd name="T2" fmla="*/ 24 w 46"/>
                <a:gd name="T3" fmla="*/ 4 h 73"/>
                <a:gd name="T4" fmla="*/ 14 w 46"/>
                <a:gd name="T5" fmla="*/ 6 h 73"/>
                <a:gd name="T6" fmla="*/ 35 w 46"/>
                <a:gd name="T7" fmla="*/ 69 h 73"/>
                <a:gd name="T8" fmla="*/ 46 w 46"/>
                <a:gd name="T9" fmla="*/ 66 h 73"/>
                <a:gd name="T10" fmla="*/ 24 w 46"/>
                <a:gd name="T11" fmla="*/ 3 h 73"/>
                <a:gd name="T12" fmla="*/ 14 w 46"/>
                <a:gd name="T13" fmla="*/ 5 h 73"/>
                <a:gd name="T14" fmla="*/ 1 w 46"/>
                <a:gd name="T15" fmla="*/ 56 h 73"/>
                <a:gd name="T16" fmla="*/ 11 w 46"/>
                <a:gd name="T1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3">
                  <a:moveTo>
                    <a:pt x="11" y="55"/>
                  </a:moveTo>
                  <a:cubicBezTo>
                    <a:pt x="16" y="38"/>
                    <a:pt x="20" y="21"/>
                    <a:pt x="24" y="4"/>
                  </a:cubicBezTo>
                  <a:cubicBezTo>
                    <a:pt x="21" y="5"/>
                    <a:pt x="17" y="6"/>
                    <a:pt x="14" y="6"/>
                  </a:cubicBezTo>
                  <a:cubicBezTo>
                    <a:pt x="23" y="25"/>
                    <a:pt x="34" y="48"/>
                    <a:pt x="35" y="69"/>
                  </a:cubicBezTo>
                  <a:cubicBezTo>
                    <a:pt x="36" y="73"/>
                    <a:pt x="46" y="70"/>
                    <a:pt x="46" y="66"/>
                  </a:cubicBezTo>
                  <a:cubicBezTo>
                    <a:pt x="45" y="45"/>
                    <a:pt x="34" y="22"/>
                    <a:pt x="24" y="3"/>
                  </a:cubicBezTo>
                  <a:cubicBezTo>
                    <a:pt x="22" y="0"/>
                    <a:pt x="15" y="2"/>
                    <a:pt x="14" y="5"/>
                  </a:cubicBezTo>
                  <a:cubicBezTo>
                    <a:pt x="9" y="22"/>
                    <a:pt x="5" y="40"/>
                    <a:pt x="1" y="56"/>
                  </a:cubicBezTo>
                  <a:cubicBezTo>
                    <a:pt x="0" y="61"/>
                    <a:pt x="10" y="59"/>
                    <a:pt x="1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4"/>
            <p:cNvSpPr/>
            <p:nvPr/>
          </p:nvSpPr>
          <p:spPr bwMode="auto">
            <a:xfrm>
              <a:off x="3797" y="1201"/>
              <a:ext cx="86" cy="29"/>
            </a:xfrm>
            <a:custGeom>
              <a:avLst/>
              <a:gdLst>
                <a:gd name="T0" fmla="*/ 4 w 36"/>
                <a:gd name="T1" fmla="*/ 7 h 12"/>
                <a:gd name="T2" fmla="*/ 23 w 36"/>
                <a:gd name="T3" fmla="*/ 10 h 12"/>
                <a:gd name="T4" fmla="*/ 33 w 36"/>
                <a:gd name="T5" fmla="*/ 6 h 12"/>
                <a:gd name="T6" fmla="*/ 8 w 36"/>
                <a:gd name="T7" fmla="*/ 1 h 12"/>
                <a:gd name="T8" fmla="*/ 1 w 36"/>
                <a:gd name="T9" fmla="*/ 4 h 12"/>
                <a:gd name="T10" fmla="*/ 4 w 36"/>
                <a:gd name="T11" fmla="*/ 7 h 12"/>
              </a:gdLst>
              <a:ahLst/>
              <a:cxnLst>
                <a:cxn ang="0">
                  <a:pos x="T0" y="T1"/>
                </a:cxn>
                <a:cxn ang="0">
                  <a:pos x="T2" y="T3"/>
                </a:cxn>
                <a:cxn ang="0">
                  <a:pos x="T4" y="T5"/>
                </a:cxn>
                <a:cxn ang="0">
                  <a:pos x="T6" y="T7"/>
                </a:cxn>
                <a:cxn ang="0">
                  <a:pos x="T8" y="T9"/>
                </a:cxn>
                <a:cxn ang="0">
                  <a:pos x="T10" y="T11"/>
                </a:cxn>
              </a:cxnLst>
              <a:rect l="0" t="0" r="r" b="b"/>
              <a:pathLst>
                <a:path w="36" h="12">
                  <a:moveTo>
                    <a:pt x="4" y="7"/>
                  </a:moveTo>
                  <a:cubicBezTo>
                    <a:pt x="10" y="7"/>
                    <a:pt x="18" y="6"/>
                    <a:pt x="23" y="10"/>
                  </a:cubicBezTo>
                  <a:cubicBezTo>
                    <a:pt x="26" y="12"/>
                    <a:pt x="36" y="8"/>
                    <a:pt x="33" y="6"/>
                  </a:cubicBezTo>
                  <a:cubicBezTo>
                    <a:pt x="26" y="0"/>
                    <a:pt x="17" y="1"/>
                    <a:pt x="8" y="1"/>
                  </a:cubicBezTo>
                  <a:cubicBezTo>
                    <a:pt x="6" y="1"/>
                    <a:pt x="3" y="2"/>
                    <a:pt x="1" y="4"/>
                  </a:cubicBezTo>
                  <a:cubicBezTo>
                    <a:pt x="0" y="6"/>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5"/>
            <p:cNvSpPr/>
            <p:nvPr/>
          </p:nvSpPr>
          <p:spPr bwMode="auto">
            <a:xfrm>
              <a:off x="3932" y="1125"/>
              <a:ext cx="48" cy="171"/>
            </a:xfrm>
            <a:custGeom>
              <a:avLst/>
              <a:gdLst>
                <a:gd name="T0" fmla="*/ 0 w 20"/>
                <a:gd name="T1" fmla="*/ 6 h 72"/>
                <a:gd name="T2" fmla="*/ 9 w 20"/>
                <a:gd name="T3" fmla="*/ 69 h 72"/>
                <a:gd name="T4" fmla="*/ 20 w 20"/>
                <a:gd name="T5" fmla="*/ 66 h 72"/>
                <a:gd name="T6" fmla="*/ 11 w 20"/>
                <a:gd name="T7" fmla="*/ 3 h 72"/>
                <a:gd name="T8" fmla="*/ 0 w 20"/>
                <a:gd name="T9" fmla="*/ 6 h 72"/>
              </a:gdLst>
              <a:ahLst/>
              <a:cxnLst>
                <a:cxn ang="0">
                  <a:pos x="T0" y="T1"/>
                </a:cxn>
                <a:cxn ang="0">
                  <a:pos x="T2" y="T3"/>
                </a:cxn>
                <a:cxn ang="0">
                  <a:pos x="T4" y="T5"/>
                </a:cxn>
                <a:cxn ang="0">
                  <a:pos x="T6" y="T7"/>
                </a:cxn>
                <a:cxn ang="0">
                  <a:pos x="T8" y="T9"/>
                </a:cxn>
              </a:cxnLst>
              <a:rect l="0" t="0" r="r" b="b"/>
              <a:pathLst>
                <a:path w="20" h="72">
                  <a:moveTo>
                    <a:pt x="0" y="6"/>
                  </a:moveTo>
                  <a:cubicBezTo>
                    <a:pt x="1" y="27"/>
                    <a:pt x="4" y="49"/>
                    <a:pt x="9" y="69"/>
                  </a:cubicBezTo>
                  <a:cubicBezTo>
                    <a:pt x="10" y="72"/>
                    <a:pt x="20" y="69"/>
                    <a:pt x="20" y="66"/>
                  </a:cubicBezTo>
                  <a:cubicBezTo>
                    <a:pt x="14" y="46"/>
                    <a:pt x="12" y="24"/>
                    <a:pt x="11" y="3"/>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6"/>
            <p:cNvSpPr/>
            <p:nvPr/>
          </p:nvSpPr>
          <p:spPr bwMode="auto">
            <a:xfrm>
              <a:off x="3925" y="1113"/>
              <a:ext cx="159" cy="162"/>
            </a:xfrm>
            <a:custGeom>
              <a:avLst/>
              <a:gdLst>
                <a:gd name="T0" fmla="*/ 11 w 67"/>
                <a:gd name="T1" fmla="*/ 12 h 68"/>
                <a:gd name="T2" fmla="*/ 39 w 67"/>
                <a:gd name="T3" fmla="*/ 12 h 68"/>
                <a:gd name="T4" fmla="*/ 39 w 67"/>
                <a:gd name="T5" fmla="*/ 8 h 68"/>
                <a:gd name="T6" fmla="*/ 26 w 67"/>
                <a:gd name="T7" fmla="*/ 24 h 68"/>
                <a:gd name="T8" fmla="*/ 26 w 67"/>
                <a:gd name="T9" fmla="*/ 28 h 68"/>
                <a:gd name="T10" fmla="*/ 56 w 67"/>
                <a:gd name="T11" fmla="*/ 59 h 68"/>
                <a:gd name="T12" fmla="*/ 60 w 67"/>
                <a:gd name="T13" fmla="*/ 53 h 68"/>
                <a:gd name="T14" fmla="*/ 9 w 67"/>
                <a:gd name="T15" fmla="*/ 61 h 68"/>
                <a:gd name="T16" fmla="*/ 8 w 67"/>
                <a:gd name="T17" fmla="*/ 68 h 68"/>
                <a:gd name="T18" fmla="*/ 61 w 67"/>
                <a:gd name="T19" fmla="*/ 60 h 68"/>
                <a:gd name="T20" fmla="*/ 66 w 67"/>
                <a:gd name="T21" fmla="*/ 54 h 68"/>
                <a:gd name="T22" fmla="*/ 34 w 67"/>
                <a:gd name="T23" fmla="*/ 22 h 68"/>
                <a:gd name="T24" fmla="*/ 35 w 67"/>
                <a:gd name="T25" fmla="*/ 27 h 68"/>
                <a:gd name="T26" fmla="*/ 48 w 67"/>
                <a:gd name="T27" fmla="*/ 11 h 68"/>
                <a:gd name="T28" fmla="*/ 47 w 67"/>
                <a:gd name="T29" fmla="*/ 7 h 68"/>
                <a:gd name="T30" fmla="*/ 6 w 67"/>
                <a:gd name="T31" fmla="*/ 7 h 68"/>
                <a:gd name="T32" fmla="*/ 11 w 67"/>
                <a:gd name="T3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11" y="12"/>
                  </a:moveTo>
                  <a:cubicBezTo>
                    <a:pt x="21" y="8"/>
                    <a:pt x="29" y="7"/>
                    <a:pt x="39" y="12"/>
                  </a:cubicBezTo>
                  <a:cubicBezTo>
                    <a:pt x="39" y="11"/>
                    <a:pt x="39" y="10"/>
                    <a:pt x="39" y="8"/>
                  </a:cubicBezTo>
                  <a:cubicBezTo>
                    <a:pt x="34" y="13"/>
                    <a:pt x="31" y="19"/>
                    <a:pt x="26" y="24"/>
                  </a:cubicBezTo>
                  <a:cubicBezTo>
                    <a:pt x="25" y="25"/>
                    <a:pt x="24" y="27"/>
                    <a:pt x="26" y="28"/>
                  </a:cubicBezTo>
                  <a:cubicBezTo>
                    <a:pt x="40" y="35"/>
                    <a:pt x="47" y="47"/>
                    <a:pt x="56" y="59"/>
                  </a:cubicBezTo>
                  <a:cubicBezTo>
                    <a:pt x="57" y="57"/>
                    <a:pt x="58" y="55"/>
                    <a:pt x="60" y="53"/>
                  </a:cubicBezTo>
                  <a:cubicBezTo>
                    <a:pt x="43" y="57"/>
                    <a:pt x="26" y="61"/>
                    <a:pt x="9" y="61"/>
                  </a:cubicBezTo>
                  <a:cubicBezTo>
                    <a:pt x="3" y="61"/>
                    <a:pt x="1" y="68"/>
                    <a:pt x="8" y="68"/>
                  </a:cubicBezTo>
                  <a:cubicBezTo>
                    <a:pt x="26" y="68"/>
                    <a:pt x="44" y="64"/>
                    <a:pt x="61" y="60"/>
                  </a:cubicBezTo>
                  <a:cubicBezTo>
                    <a:pt x="64" y="59"/>
                    <a:pt x="67" y="57"/>
                    <a:pt x="66" y="54"/>
                  </a:cubicBezTo>
                  <a:cubicBezTo>
                    <a:pt x="56" y="42"/>
                    <a:pt x="49" y="30"/>
                    <a:pt x="34" y="22"/>
                  </a:cubicBezTo>
                  <a:cubicBezTo>
                    <a:pt x="35" y="24"/>
                    <a:pt x="35" y="25"/>
                    <a:pt x="35" y="27"/>
                  </a:cubicBezTo>
                  <a:cubicBezTo>
                    <a:pt x="39" y="22"/>
                    <a:pt x="43" y="16"/>
                    <a:pt x="48" y="11"/>
                  </a:cubicBezTo>
                  <a:cubicBezTo>
                    <a:pt x="49" y="10"/>
                    <a:pt x="49" y="8"/>
                    <a:pt x="47" y="7"/>
                  </a:cubicBezTo>
                  <a:cubicBezTo>
                    <a:pt x="34" y="0"/>
                    <a:pt x="20" y="1"/>
                    <a:pt x="6" y="7"/>
                  </a:cubicBezTo>
                  <a:cubicBezTo>
                    <a:pt x="0" y="10"/>
                    <a:pt x="6" y="15"/>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7"/>
            <p:cNvSpPr/>
            <p:nvPr/>
          </p:nvSpPr>
          <p:spPr bwMode="auto">
            <a:xfrm>
              <a:off x="4079" y="1177"/>
              <a:ext cx="119" cy="22"/>
            </a:xfrm>
            <a:custGeom>
              <a:avLst/>
              <a:gdLst>
                <a:gd name="T0" fmla="*/ 5 w 50"/>
                <a:gd name="T1" fmla="*/ 4 h 9"/>
                <a:gd name="T2" fmla="*/ 38 w 50"/>
                <a:gd name="T3" fmla="*/ 8 h 9"/>
                <a:gd name="T4" fmla="*/ 45 w 50"/>
                <a:gd name="T5" fmla="*/ 7 h 9"/>
                <a:gd name="T6" fmla="*/ 48 w 50"/>
                <a:gd name="T7" fmla="*/ 4 h 9"/>
                <a:gd name="T8" fmla="*/ 12 w 50"/>
                <a:gd name="T9" fmla="*/ 0 h 9"/>
                <a:gd name="T10" fmla="*/ 5 w 50"/>
                <a:gd name="T11" fmla="*/ 4 h 9"/>
              </a:gdLst>
              <a:ahLst/>
              <a:cxnLst>
                <a:cxn ang="0">
                  <a:pos x="T0" y="T1"/>
                </a:cxn>
                <a:cxn ang="0">
                  <a:pos x="T2" y="T3"/>
                </a:cxn>
                <a:cxn ang="0">
                  <a:pos x="T4" y="T5"/>
                </a:cxn>
                <a:cxn ang="0">
                  <a:pos x="T6" y="T7"/>
                </a:cxn>
                <a:cxn ang="0">
                  <a:pos x="T8" y="T9"/>
                </a:cxn>
                <a:cxn ang="0">
                  <a:pos x="T10" y="T11"/>
                </a:cxn>
              </a:cxnLst>
              <a:rect l="0" t="0" r="r" b="b"/>
              <a:pathLst>
                <a:path w="50" h="9">
                  <a:moveTo>
                    <a:pt x="5" y="4"/>
                  </a:moveTo>
                  <a:cubicBezTo>
                    <a:pt x="16" y="4"/>
                    <a:pt x="28" y="4"/>
                    <a:pt x="38" y="8"/>
                  </a:cubicBezTo>
                  <a:cubicBezTo>
                    <a:pt x="40" y="9"/>
                    <a:pt x="43" y="8"/>
                    <a:pt x="45" y="7"/>
                  </a:cubicBezTo>
                  <a:cubicBezTo>
                    <a:pt x="45" y="7"/>
                    <a:pt x="50" y="5"/>
                    <a:pt x="48" y="4"/>
                  </a:cubicBezTo>
                  <a:cubicBezTo>
                    <a:pt x="37" y="0"/>
                    <a:pt x="24" y="0"/>
                    <a:pt x="12" y="0"/>
                  </a:cubicBezTo>
                  <a:cubicBezTo>
                    <a:pt x="10" y="0"/>
                    <a:pt x="0"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48"/>
            <p:cNvSpPr/>
            <p:nvPr/>
          </p:nvSpPr>
          <p:spPr bwMode="auto">
            <a:xfrm>
              <a:off x="4129" y="1125"/>
              <a:ext cx="36" cy="126"/>
            </a:xfrm>
            <a:custGeom>
              <a:avLst/>
              <a:gdLst>
                <a:gd name="T0" fmla="*/ 0 w 15"/>
                <a:gd name="T1" fmla="*/ 6 h 53"/>
                <a:gd name="T2" fmla="*/ 4 w 15"/>
                <a:gd name="T3" fmla="*/ 49 h 53"/>
                <a:gd name="T4" fmla="*/ 15 w 15"/>
                <a:gd name="T5" fmla="*/ 46 h 53"/>
                <a:gd name="T6" fmla="*/ 10 w 15"/>
                <a:gd name="T7" fmla="*/ 3 h 53"/>
                <a:gd name="T8" fmla="*/ 0 w 15"/>
                <a:gd name="T9" fmla="*/ 6 h 53"/>
              </a:gdLst>
              <a:ahLst/>
              <a:cxnLst>
                <a:cxn ang="0">
                  <a:pos x="T0" y="T1"/>
                </a:cxn>
                <a:cxn ang="0">
                  <a:pos x="T2" y="T3"/>
                </a:cxn>
                <a:cxn ang="0">
                  <a:pos x="T4" y="T5"/>
                </a:cxn>
                <a:cxn ang="0">
                  <a:pos x="T6" y="T7"/>
                </a:cxn>
                <a:cxn ang="0">
                  <a:pos x="T8" y="T9"/>
                </a:cxn>
              </a:cxnLst>
              <a:rect l="0" t="0" r="r" b="b"/>
              <a:pathLst>
                <a:path w="15" h="53">
                  <a:moveTo>
                    <a:pt x="0" y="6"/>
                  </a:moveTo>
                  <a:cubicBezTo>
                    <a:pt x="0" y="21"/>
                    <a:pt x="3" y="35"/>
                    <a:pt x="4" y="49"/>
                  </a:cubicBezTo>
                  <a:cubicBezTo>
                    <a:pt x="4" y="53"/>
                    <a:pt x="15" y="50"/>
                    <a:pt x="15" y="46"/>
                  </a:cubicBezTo>
                  <a:cubicBezTo>
                    <a:pt x="14" y="32"/>
                    <a:pt x="10" y="18"/>
                    <a:pt x="10" y="3"/>
                  </a:cubicBezTo>
                  <a:cubicBezTo>
                    <a:pt x="10"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49"/>
            <p:cNvSpPr/>
            <p:nvPr/>
          </p:nvSpPr>
          <p:spPr bwMode="auto">
            <a:xfrm>
              <a:off x="4248" y="1149"/>
              <a:ext cx="121" cy="138"/>
            </a:xfrm>
            <a:custGeom>
              <a:avLst/>
              <a:gdLst>
                <a:gd name="T0" fmla="*/ 43 w 51"/>
                <a:gd name="T1" fmla="*/ 3 h 58"/>
                <a:gd name="T2" fmla="*/ 4 w 51"/>
                <a:gd name="T3" fmla="*/ 34 h 58"/>
                <a:gd name="T4" fmla="*/ 6 w 51"/>
                <a:gd name="T5" fmla="*/ 52 h 58"/>
                <a:gd name="T6" fmla="*/ 39 w 51"/>
                <a:gd name="T7" fmla="*/ 48 h 58"/>
                <a:gd name="T8" fmla="*/ 35 w 51"/>
                <a:gd name="T9" fmla="*/ 43 h 58"/>
                <a:gd name="T10" fmla="*/ 14 w 51"/>
                <a:gd name="T11" fmla="*/ 46 h 58"/>
                <a:gd name="T12" fmla="*/ 16 w 51"/>
                <a:gd name="T13" fmla="*/ 32 h 58"/>
                <a:gd name="T14" fmla="*/ 28 w 51"/>
                <a:gd name="T15" fmla="*/ 16 h 58"/>
                <a:gd name="T16" fmla="*/ 40 w 51"/>
                <a:gd name="T17" fmla="*/ 10 h 58"/>
                <a:gd name="T18" fmla="*/ 43 w 51"/>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8">
                  <a:moveTo>
                    <a:pt x="43" y="3"/>
                  </a:moveTo>
                  <a:cubicBezTo>
                    <a:pt x="27" y="0"/>
                    <a:pt x="10" y="22"/>
                    <a:pt x="4" y="34"/>
                  </a:cubicBezTo>
                  <a:cubicBezTo>
                    <a:pt x="2" y="40"/>
                    <a:pt x="0" y="48"/>
                    <a:pt x="6" y="52"/>
                  </a:cubicBezTo>
                  <a:cubicBezTo>
                    <a:pt x="15" y="58"/>
                    <a:pt x="31" y="52"/>
                    <a:pt x="39" y="48"/>
                  </a:cubicBezTo>
                  <a:cubicBezTo>
                    <a:pt x="46" y="46"/>
                    <a:pt x="40" y="41"/>
                    <a:pt x="35" y="43"/>
                  </a:cubicBezTo>
                  <a:cubicBezTo>
                    <a:pt x="31" y="45"/>
                    <a:pt x="18" y="50"/>
                    <a:pt x="14" y="46"/>
                  </a:cubicBezTo>
                  <a:cubicBezTo>
                    <a:pt x="11" y="42"/>
                    <a:pt x="14" y="36"/>
                    <a:pt x="16" y="32"/>
                  </a:cubicBezTo>
                  <a:cubicBezTo>
                    <a:pt x="19" y="26"/>
                    <a:pt x="23" y="21"/>
                    <a:pt x="28" y="16"/>
                  </a:cubicBezTo>
                  <a:cubicBezTo>
                    <a:pt x="31" y="14"/>
                    <a:pt x="36" y="9"/>
                    <a:pt x="40" y="10"/>
                  </a:cubicBezTo>
                  <a:cubicBezTo>
                    <a:pt x="44" y="11"/>
                    <a:pt x="51" y="4"/>
                    <a:pt x="4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50"/>
            <p:cNvSpPr/>
            <p:nvPr/>
          </p:nvSpPr>
          <p:spPr bwMode="auto">
            <a:xfrm>
              <a:off x="4406" y="1147"/>
              <a:ext cx="50" cy="140"/>
            </a:xfrm>
            <a:custGeom>
              <a:avLst/>
              <a:gdLst>
                <a:gd name="T0" fmla="*/ 9 w 21"/>
                <a:gd name="T1" fmla="*/ 3 h 59"/>
                <a:gd name="T2" fmla="*/ 3 w 21"/>
                <a:gd name="T3" fmla="*/ 22 h 59"/>
                <a:gd name="T4" fmla="*/ 0 w 21"/>
                <a:gd name="T5" fmla="*/ 56 h 59"/>
                <a:gd name="T6" fmla="*/ 10 w 21"/>
                <a:gd name="T7" fmla="*/ 53 h 59"/>
                <a:gd name="T8" fmla="*/ 13 w 21"/>
                <a:gd name="T9" fmla="*/ 24 h 59"/>
                <a:gd name="T10" fmla="*/ 18 w 21"/>
                <a:gd name="T11" fmla="*/ 3 h 59"/>
                <a:gd name="T12" fmla="*/ 9 w 21"/>
                <a:gd name="T13" fmla="*/ 3 h 59"/>
              </a:gdLst>
              <a:ahLst/>
              <a:cxnLst>
                <a:cxn ang="0">
                  <a:pos x="T0" y="T1"/>
                </a:cxn>
                <a:cxn ang="0">
                  <a:pos x="T2" y="T3"/>
                </a:cxn>
                <a:cxn ang="0">
                  <a:pos x="T4" y="T5"/>
                </a:cxn>
                <a:cxn ang="0">
                  <a:pos x="T6" y="T7"/>
                </a:cxn>
                <a:cxn ang="0">
                  <a:pos x="T8" y="T9"/>
                </a:cxn>
                <a:cxn ang="0">
                  <a:pos x="T10" y="T11"/>
                </a:cxn>
                <a:cxn ang="0">
                  <a:pos x="T12" y="T13"/>
                </a:cxn>
              </a:cxnLst>
              <a:rect l="0" t="0" r="r" b="b"/>
              <a:pathLst>
                <a:path w="21" h="59">
                  <a:moveTo>
                    <a:pt x="9" y="3"/>
                  </a:moveTo>
                  <a:cubicBezTo>
                    <a:pt x="4" y="8"/>
                    <a:pt x="4" y="16"/>
                    <a:pt x="3" y="22"/>
                  </a:cubicBezTo>
                  <a:cubicBezTo>
                    <a:pt x="0" y="33"/>
                    <a:pt x="0" y="45"/>
                    <a:pt x="0" y="56"/>
                  </a:cubicBezTo>
                  <a:cubicBezTo>
                    <a:pt x="0" y="59"/>
                    <a:pt x="10" y="57"/>
                    <a:pt x="10" y="53"/>
                  </a:cubicBezTo>
                  <a:cubicBezTo>
                    <a:pt x="10" y="43"/>
                    <a:pt x="11" y="33"/>
                    <a:pt x="13" y="24"/>
                  </a:cubicBezTo>
                  <a:cubicBezTo>
                    <a:pt x="14" y="18"/>
                    <a:pt x="14" y="8"/>
                    <a:pt x="18" y="3"/>
                  </a:cubicBezTo>
                  <a:cubicBezTo>
                    <a:pt x="21" y="0"/>
                    <a:pt x="11"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51"/>
            <p:cNvSpPr/>
            <p:nvPr/>
          </p:nvSpPr>
          <p:spPr bwMode="auto">
            <a:xfrm>
              <a:off x="4397" y="1137"/>
              <a:ext cx="123" cy="145"/>
            </a:xfrm>
            <a:custGeom>
              <a:avLst/>
              <a:gdLst>
                <a:gd name="T0" fmla="*/ 6 w 52"/>
                <a:gd name="T1" fmla="*/ 6 h 61"/>
                <a:gd name="T2" fmla="*/ 38 w 52"/>
                <a:gd name="T3" fmla="*/ 31 h 61"/>
                <a:gd name="T4" fmla="*/ 11 w 52"/>
                <a:gd name="T5" fmla="*/ 56 h 61"/>
                <a:gd name="T6" fmla="*/ 7 w 52"/>
                <a:gd name="T7" fmla="*/ 61 h 61"/>
                <a:gd name="T8" fmla="*/ 50 w 52"/>
                <a:gd name="T9" fmla="*/ 36 h 61"/>
                <a:gd name="T10" fmla="*/ 12 w 52"/>
                <a:gd name="T11" fmla="*/ 1 h 61"/>
                <a:gd name="T12" fmla="*/ 6 w 52"/>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6" y="6"/>
                  </a:moveTo>
                  <a:cubicBezTo>
                    <a:pt x="19" y="9"/>
                    <a:pt x="33" y="16"/>
                    <a:pt x="38" y="31"/>
                  </a:cubicBezTo>
                  <a:cubicBezTo>
                    <a:pt x="45" y="49"/>
                    <a:pt x="25" y="55"/>
                    <a:pt x="11" y="56"/>
                  </a:cubicBezTo>
                  <a:cubicBezTo>
                    <a:pt x="7" y="56"/>
                    <a:pt x="0" y="61"/>
                    <a:pt x="7" y="61"/>
                  </a:cubicBezTo>
                  <a:cubicBezTo>
                    <a:pt x="23" y="61"/>
                    <a:pt x="48" y="56"/>
                    <a:pt x="50" y="36"/>
                  </a:cubicBezTo>
                  <a:cubicBezTo>
                    <a:pt x="52" y="16"/>
                    <a:pt x="28" y="4"/>
                    <a:pt x="12" y="1"/>
                  </a:cubicBezTo>
                  <a:cubicBezTo>
                    <a:pt x="9" y="0"/>
                    <a:pt x="0" y="5"/>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52"/>
            <p:cNvSpPr/>
            <p:nvPr/>
          </p:nvSpPr>
          <p:spPr bwMode="auto">
            <a:xfrm>
              <a:off x="3582" y="1363"/>
              <a:ext cx="1045" cy="19"/>
            </a:xfrm>
            <a:custGeom>
              <a:avLst/>
              <a:gdLst>
                <a:gd name="T0" fmla="*/ 7 w 441"/>
                <a:gd name="T1" fmla="*/ 8 h 8"/>
                <a:gd name="T2" fmla="*/ 433 w 441"/>
                <a:gd name="T3" fmla="*/ 8 h 8"/>
                <a:gd name="T4" fmla="*/ 434 w 441"/>
                <a:gd name="T5" fmla="*/ 0 h 8"/>
                <a:gd name="T6" fmla="*/ 8 w 441"/>
                <a:gd name="T7" fmla="*/ 0 h 8"/>
                <a:gd name="T8" fmla="*/ 7 w 441"/>
                <a:gd name="T9" fmla="*/ 8 h 8"/>
              </a:gdLst>
              <a:ahLst/>
              <a:cxnLst>
                <a:cxn ang="0">
                  <a:pos x="T0" y="T1"/>
                </a:cxn>
                <a:cxn ang="0">
                  <a:pos x="T2" y="T3"/>
                </a:cxn>
                <a:cxn ang="0">
                  <a:pos x="T4" y="T5"/>
                </a:cxn>
                <a:cxn ang="0">
                  <a:pos x="T6" y="T7"/>
                </a:cxn>
                <a:cxn ang="0">
                  <a:pos x="T8" y="T9"/>
                </a:cxn>
              </a:cxnLst>
              <a:rect l="0" t="0" r="r" b="b"/>
              <a:pathLst>
                <a:path w="441" h="8">
                  <a:moveTo>
                    <a:pt x="7" y="8"/>
                  </a:moveTo>
                  <a:cubicBezTo>
                    <a:pt x="149" y="8"/>
                    <a:pt x="291" y="8"/>
                    <a:pt x="433" y="8"/>
                  </a:cubicBezTo>
                  <a:cubicBezTo>
                    <a:pt x="439" y="8"/>
                    <a:pt x="441" y="0"/>
                    <a:pt x="434" y="0"/>
                  </a:cubicBezTo>
                  <a:cubicBezTo>
                    <a:pt x="292" y="0"/>
                    <a:pt x="150" y="0"/>
                    <a:pt x="8" y="0"/>
                  </a:cubicBezTo>
                  <a:cubicBezTo>
                    <a:pt x="1" y="0"/>
                    <a:pt x="0" y="8"/>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53"/>
            <p:cNvSpPr/>
            <p:nvPr/>
          </p:nvSpPr>
          <p:spPr bwMode="auto">
            <a:xfrm>
              <a:off x="4032" y="1455"/>
              <a:ext cx="173" cy="181"/>
            </a:xfrm>
            <a:custGeom>
              <a:avLst/>
              <a:gdLst>
                <a:gd name="T0" fmla="*/ 11 w 73"/>
                <a:gd name="T1" fmla="*/ 21 h 76"/>
                <a:gd name="T2" fmla="*/ 42 w 73"/>
                <a:gd name="T3" fmla="*/ 22 h 76"/>
                <a:gd name="T4" fmla="*/ 16 w 73"/>
                <a:gd name="T5" fmla="*/ 61 h 76"/>
                <a:gd name="T6" fmla="*/ 16 w 73"/>
                <a:gd name="T7" fmla="*/ 63 h 76"/>
                <a:gd name="T8" fmla="*/ 61 w 73"/>
                <a:gd name="T9" fmla="*/ 76 h 76"/>
                <a:gd name="T10" fmla="*/ 65 w 73"/>
                <a:gd name="T11" fmla="*/ 71 h 76"/>
                <a:gd name="T12" fmla="*/ 42 w 73"/>
                <a:gd name="T13" fmla="*/ 69 h 76"/>
                <a:gd name="T14" fmla="*/ 31 w 73"/>
                <a:gd name="T15" fmla="*/ 63 h 76"/>
                <a:gd name="T16" fmla="*/ 34 w 73"/>
                <a:gd name="T17" fmla="*/ 53 h 76"/>
                <a:gd name="T18" fmla="*/ 53 w 73"/>
                <a:gd name="T19" fmla="*/ 21 h 76"/>
                <a:gd name="T20" fmla="*/ 7 w 73"/>
                <a:gd name="T21" fmla="*/ 17 h 76"/>
                <a:gd name="T22" fmla="*/ 11 w 73"/>
                <a:gd name="T23"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6">
                  <a:moveTo>
                    <a:pt x="11" y="21"/>
                  </a:moveTo>
                  <a:cubicBezTo>
                    <a:pt x="18" y="18"/>
                    <a:pt x="40" y="8"/>
                    <a:pt x="42" y="22"/>
                  </a:cubicBezTo>
                  <a:cubicBezTo>
                    <a:pt x="44" y="35"/>
                    <a:pt x="25" y="53"/>
                    <a:pt x="16" y="61"/>
                  </a:cubicBezTo>
                  <a:cubicBezTo>
                    <a:pt x="16" y="62"/>
                    <a:pt x="16" y="63"/>
                    <a:pt x="16" y="63"/>
                  </a:cubicBezTo>
                  <a:cubicBezTo>
                    <a:pt x="29" y="75"/>
                    <a:pt x="44" y="76"/>
                    <a:pt x="61" y="76"/>
                  </a:cubicBezTo>
                  <a:cubicBezTo>
                    <a:pt x="65" y="76"/>
                    <a:pt x="73" y="71"/>
                    <a:pt x="65" y="71"/>
                  </a:cubicBezTo>
                  <a:cubicBezTo>
                    <a:pt x="58" y="71"/>
                    <a:pt x="50" y="71"/>
                    <a:pt x="42" y="69"/>
                  </a:cubicBezTo>
                  <a:cubicBezTo>
                    <a:pt x="38" y="68"/>
                    <a:pt x="34" y="66"/>
                    <a:pt x="31" y="63"/>
                  </a:cubicBezTo>
                  <a:cubicBezTo>
                    <a:pt x="26" y="60"/>
                    <a:pt x="31" y="56"/>
                    <a:pt x="34" y="53"/>
                  </a:cubicBezTo>
                  <a:cubicBezTo>
                    <a:pt x="42" y="44"/>
                    <a:pt x="52" y="33"/>
                    <a:pt x="53" y="21"/>
                  </a:cubicBezTo>
                  <a:cubicBezTo>
                    <a:pt x="54" y="0"/>
                    <a:pt x="15" y="14"/>
                    <a:pt x="7" y="17"/>
                  </a:cubicBezTo>
                  <a:cubicBezTo>
                    <a:pt x="0" y="20"/>
                    <a:pt x="7"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54"/>
            <p:cNvSpPr/>
            <p:nvPr/>
          </p:nvSpPr>
          <p:spPr bwMode="auto">
            <a:xfrm>
              <a:off x="4693" y="1279"/>
              <a:ext cx="90" cy="50"/>
            </a:xfrm>
            <a:custGeom>
              <a:avLst/>
              <a:gdLst>
                <a:gd name="T0" fmla="*/ 4 w 38"/>
                <a:gd name="T1" fmla="*/ 7 h 21"/>
                <a:gd name="T2" fmla="*/ 16 w 38"/>
                <a:gd name="T3" fmla="*/ 8 h 21"/>
                <a:gd name="T4" fmla="*/ 25 w 38"/>
                <a:gd name="T5" fmla="*/ 17 h 21"/>
                <a:gd name="T6" fmla="*/ 36 w 38"/>
                <a:gd name="T7" fmla="*/ 14 h 21"/>
                <a:gd name="T8" fmla="*/ 25 w 38"/>
                <a:gd name="T9" fmla="*/ 2 h 21"/>
                <a:gd name="T10" fmla="*/ 8 w 38"/>
                <a:gd name="T11" fmla="*/ 0 h 21"/>
                <a:gd name="T12" fmla="*/ 1 w 38"/>
                <a:gd name="T13" fmla="*/ 3 h 21"/>
                <a:gd name="T14" fmla="*/ 4 w 38"/>
                <a:gd name="T15" fmla="*/ 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1">
                  <a:moveTo>
                    <a:pt x="4" y="7"/>
                  </a:moveTo>
                  <a:cubicBezTo>
                    <a:pt x="8" y="7"/>
                    <a:pt x="12" y="7"/>
                    <a:pt x="16" y="8"/>
                  </a:cubicBezTo>
                  <a:cubicBezTo>
                    <a:pt x="20" y="9"/>
                    <a:pt x="23" y="13"/>
                    <a:pt x="25" y="17"/>
                  </a:cubicBezTo>
                  <a:cubicBezTo>
                    <a:pt x="27" y="21"/>
                    <a:pt x="38" y="18"/>
                    <a:pt x="36" y="14"/>
                  </a:cubicBezTo>
                  <a:cubicBezTo>
                    <a:pt x="33" y="9"/>
                    <a:pt x="30" y="5"/>
                    <a:pt x="25" y="2"/>
                  </a:cubicBezTo>
                  <a:cubicBezTo>
                    <a:pt x="20" y="0"/>
                    <a:pt x="14"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5"/>
            <p:cNvSpPr/>
            <p:nvPr/>
          </p:nvSpPr>
          <p:spPr bwMode="auto">
            <a:xfrm>
              <a:off x="4707" y="1351"/>
              <a:ext cx="117" cy="16"/>
            </a:xfrm>
            <a:custGeom>
              <a:avLst/>
              <a:gdLst>
                <a:gd name="T0" fmla="*/ 4 w 49"/>
                <a:gd name="T1" fmla="*/ 7 h 7"/>
                <a:gd name="T2" fmla="*/ 40 w 49"/>
                <a:gd name="T3" fmla="*/ 7 h 7"/>
                <a:gd name="T4" fmla="*/ 47 w 49"/>
                <a:gd name="T5" fmla="*/ 4 h 7"/>
                <a:gd name="T6" fmla="*/ 44 w 49"/>
                <a:gd name="T7" fmla="*/ 0 h 7"/>
                <a:gd name="T8" fmla="*/ 8 w 49"/>
                <a:gd name="T9" fmla="*/ 0 h 7"/>
                <a:gd name="T10" fmla="*/ 1 w 49"/>
                <a:gd name="T11" fmla="*/ 3 h 7"/>
                <a:gd name="T12" fmla="*/ 4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4" y="7"/>
                  </a:moveTo>
                  <a:cubicBezTo>
                    <a:pt x="16" y="7"/>
                    <a:pt x="28" y="7"/>
                    <a:pt x="40" y="7"/>
                  </a:cubicBezTo>
                  <a:cubicBezTo>
                    <a:pt x="43" y="7"/>
                    <a:pt x="46" y="6"/>
                    <a:pt x="47" y="4"/>
                  </a:cubicBezTo>
                  <a:cubicBezTo>
                    <a:pt x="49" y="1"/>
                    <a:pt x="46" y="0"/>
                    <a:pt x="44" y="0"/>
                  </a:cubicBezTo>
                  <a:cubicBezTo>
                    <a:pt x="32" y="0"/>
                    <a:pt x="20"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6"/>
            <p:cNvSpPr/>
            <p:nvPr/>
          </p:nvSpPr>
          <p:spPr bwMode="auto">
            <a:xfrm>
              <a:off x="4923" y="1173"/>
              <a:ext cx="40" cy="285"/>
            </a:xfrm>
            <a:custGeom>
              <a:avLst/>
              <a:gdLst>
                <a:gd name="T0" fmla="*/ 0 w 17"/>
                <a:gd name="T1" fmla="*/ 7 h 120"/>
                <a:gd name="T2" fmla="*/ 6 w 17"/>
                <a:gd name="T3" fmla="*/ 115 h 120"/>
                <a:gd name="T4" fmla="*/ 17 w 17"/>
                <a:gd name="T5" fmla="*/ 114 h 120"/>
                <a:gd name="T6" fmla="*/ 11 w 17"/>
                <a:gd name="T7" fmla="*/ 6 h 120"/>
                <a:gd name="T8" fmla="*/ 0 w 17"/>
                <a:gd name="T9" fmla="*/ 7 h 120"/>
              </a:gdLst>
              <a:ahLst/>
              <a:cxnLst>
                <a:cxn ang="0">
                  <a:pos x="T0" y="T1"/>
                </a:cxn>
                <a:cxn ang="0">
                  <a:pos x="T2" y="T3"/>
                </a:cxn>
                <a:cxn ang="0">
                  <a:pos x="T4" y="T5"/>
                </a:cxn>
                <a:cxn ang="0">
                  <a:pos x="T6" y="T7"/>
                </a:cxn>
                <a:cxn ang="0">
                  <a:pos x="T8" y="T9"/>
                </a:cxn>
              </a:cxnLst>
              <a:rect l="0" t="0" r="r" b="b"/>
              <a:pathLst>
                <a:path w="17" h="120">
                  <a:moveTo>
                    <a:pt x="0" y="7"/>
                  </a:moveTo>
                  <a:cubicBezTo>
                    <a:pt x="0" y="43"/>
                    <a:pt x="6" y="79"/>
                    <a:pt x="6" y="115"/>
                  </a:cubicBezTo>
                  <a:cubicBezTo>
                    <a:pt x="6" y="120"/>
                    <a:pt x="17" y="119"/>
                    <a:pt x="17" y="114"/>
                  </a:cubicBezTo>
                  <a:cubicBezTo>
                    <a:pt x="16" y="78"/>
                    <a:pt x="11" y="42"/>
                    <a:pt x="11" y="6"/>
                  </a:cubicBezTo>
                  <a:cubicBezTo>
                    <a:pt x="11" y="0"/>
                    <a:pt x="0"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7"/>
            <p:cNvSpPr/>
            <p:nvPr/>
          </p:nvSpPr>
          <p:spPr bwMode="auto">
            <a:xfrm>
              <a:off x="4928" y="1275"/>
              <a:ext cx="201" cy="35"/>
            </a:xfrm>
            <a:custGeom>
              <a:avLst/>
              <a:gdLst>
                <a:gd name="T0" fmla="*/ 11 w 85"/>
                <a:gd name="T1" fmla="*/ 13 h 15"/>
                <a:gd name="T2" fmla="*/ 73 w 85"/>
                <a:gd name="T3" fmla="*/ 8 h 15"/>
                <a:gd name="T4" fmla="*/ 77 w 85"/>
                <a:gd name="T5" fmla="*/ 2 h 15"/>
                <a:gd name="T6" fmla="*/ 7 w 85"/>
                <a:gd name="T7" fmla="*/ 9 h 15"/>
                <a:gd name="T8" fmla="*/ 11 w 85"/>
                <a:gd name="T9" fmla="*/ 13 h 15"/>
              </a:gdLst>
              <a:ahLst/>
              <a:cxnLst>
                <a:cxn ang="0">
                  <a:pos x="T0" y="T1"/>
                </a:cxn>
                <a:cxn ang="0">
                  <a:pos x="T2" y="T3"/>
                </a:cxn>
                <a:cxn ang="0">
                  <a:pos x="T4" y="T5"/>
                </a:cxn>
                <a:cxn ang="0">
                  <a:pos x="T6" y="T7"/>
                </a:cxn>
                <a:cxn ang="0">
                  <a:pos x="T8" y="T9"/>
                </a:cxn>
              </a:cxnLst>
              <a:rect l="0" t="0" r="r" b="b"/>
              <a:pathLst>
                <a:path w="85" h="15">
                  <a:moveTo>
                    <a:pt x="11" y="13"/>
                  </a:moveTo>
                  <a:cubicBezTo>
                    <a:pt x="29" y="5"/>
                    <a:pt x="54" y="8"/>
                    <a:pt x="73" y="8"/>
                  </a:cubicBezTo>
                  <a:cubicBezTo>
                    <a:pt x="77" y="8"/>
                    <a:pt x="85" y="2"/>
                    <a:pt x="77" y="2"/>
                  </a:cubicBezTo>
                  <a:cubicBezTo>
                    <a:pt x="55" y="2"/>
                    <a:pt x="28" y="0"/>
                    <a:pt x="7" y="9"/>
                  </a:cubicBezTo>
                  <a:cubicBezTo>
                    <a:pt x="0" y="12"/>
                    <a:pt x="7" y="15"/>
                    <a:pt x="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58"/>
            <p:cNvSpPr/>
            <p:nvPr/>
          </p:nvSpPr>
          <p:spPr bwMode="auto">
            <a:xfrm>
              <a:off x="5080" y="1175"/>
              <a:ext cx="26" cy="283"/>
            </a:xfrm>
            <a:custGeom>
              <a:avLst/>
              <a:gdLst>
                <a:gd name="T0" fmla="*/ 0 w 11"/>
                <a:gd name="T1" fmla="*/ 6 h 119"/>
                <a:gd name="T2" fmla="*/ 0 w 11"/>
                <a:gd name="T3" fmla="*/ 114 h 119"/>
                <a:gd name="T4" fmla="*/ 11 w 11"/>
                <a:gd name="T5" fmla="*/ 113 h 119"/>
                <a:gd name="T6" fmla="*/ 11 w 11"/>
                <a:gd name="T7" fmla="*/ 5 h 119"/>
                <a:gd name="T8" fmla="*/ 0 w 11"/>
                <a:gd name="T9" fmla="*/ 6 h 119"/>
              </a:gdLst>
              <a:ahLst/>
              <a:cxnLst>
                <a:cxn ang="0">
                  <a:pos x="T0" y="T1"/>
                </a:cxn>
                <a:cxn ang="0">
                  <a:pos x="T2" y="T3"/>
                </a:cxn>
                <a:cxn ang="0">
                  <a:pos x="T4" y="T5"/>
                </a:cxn>
                <a:cxn ang="0">
                  <a:pos x="T6" y="T7"/>
                </a:cxn>
                <a:cxn ang="0">
                  <a:pos x="T8" y="T9"/>
                </a:cxn>
              </a:cxnLst>
              <a:rect l="0" t="0" r="r" b="b"/>
              <a:pathLst>
                <a:path w="11" h="119">
                  <a:moveTo>
                    <a:pt x="0" y="6"/>
                  </a:moveTo>
                  <a:cubicBezTo>
                    <a:pt x="0" y="42"/>
                    <a:pt x="0" y="78"/>
                    <a:pt x="0" y="114"/>
                  </a:cubicBezTo>
                  <a:cubicBezTo>
                    <a:pt x="0" y="119"/>
                    <a:pt x="11" y="116"/>
                    <a:pt x="11" y="113"/>
                  </a:cubicBezTo>
                  <a:cubicBezTo>
                    <a:pt x="11" y="77"/>
                    <a:pt x="11" y="41"/>
                    <a:pt x="11" y="5"/>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59"/>
            <p:cNvSpPr/>
            <p:nvPr/>
          </p:nvSpPr>
          <p:spPr bwMode="auto">
            <a:xfrm>
              <a:off x="5098" y="1118"/>
              <a:ext cx="145" cy="123"/>
            </a:xfrm>
            <a:custGeom>
              <a:avLst/>
              <a:gdLst>
                <a:gd name="T0" fmla="*/ 6 w 61"/>
                <a:gd name="T1" fmla="*/ 9 h 52"/>
                <a:gd name="T2" fmla="*/ 30 w 61"/>
                <a:gd name="T3" fmla="*/ 15 h 52"/>
                <a:gd name="T4" fmla="*/ 29 w 61"/>
                <a:gd name="T5" fmla="*/ 10 h 52"/>
                <a:gd name="T6" fmla="*/ 17 w 61"/>
                <a:gd name="T7" fmla="*/ 34 h 52"/>
                <a:gd name="T8" fmla="*/ 17 w 61"/>
                <a:gd name="T9" fmla="*/ 38 h 52"/>
                <a:gd name="T10" fmla="*/ 48 w 61"/>
                <a:gd name="T11" fmla="*/ 51 h 52"/>
                <a:gd name="T12" fmla="*/ 54 w 61"/>
                <a:gd name="T13" fmla="*/ 44 h 52"/>
                <a:gd name="T14" fmla="*/ 25 w 61"/>
                <a:gd name="T15" fmla="*/ 32 h 52"/>
                <a:gd name="T16" fmla="*/ 26 w 61"/>
                <a:gd name="T17" fmla="*/ 37 h 52"/>
                <a:gd name="T18" fmla="*/ 38 w 61"/>
                <a:gd name="T19" fmla="*/ 13 h 52"/>
                <a:gd name="T20" fmla="*/ 36 w 61"/>
                <a:gd name="T21" fmla="*/ 8 h 52"/>
                <a:gd name="T22" fmla="*/ 12 w 61"/>
                <a:gd name="T23" fmla="*/ 2 h 52"/>
                <a:gd name="T24" fmla="*/ 6 w 61"/>
                <a:gd name="T2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2">
                  <a:moveTo>
                    <a:pt x="6" y="9"/>
                  </a:moveTo>
                  <a:cubicBezTo>
                    <a:pt x="14" y="12"/>
                    <a:pt x="22" y="11"/>
                    <a:pt x="30" y="15"/>
                  </a:cubicBezTo>
                  <a:cubicBezTo>
                    <a:pt x="30" y="13"/>
                    <a:pt x="29" y="11"/>
                    <a:pt x="29" y="10"/>
                  </a:cubicBezTo>
                  <a:cubicBezTo>
                    <a:pt x="23" y="17"/>
                    <a:pt x="23" y="27"/>
                    <a:pt x="17" y="34"/>
                  </a:cubicBezTo>
                  <a:cubicBezTo>
                    <a:pt x="16" y="35"/>
                    <a:pt x="16" y="37"/>
                    <a:pt x="17" y="38"/>
                  </a:cubicBezTo>
                  <a:cubicBezTo>
                    <a:pt x="25" y="45"/>
                    <a:pt x="38" y="48"/>
                    <a:pt x="48" y="51"/>
                  </a:cubicBezTo>
                  <a:cubicBezTo>
                    <a:pt x="53" y="52"/>
                    <a:pt x="61" y="45"/>
                    <a:pt x="54" y="44"/>
                  </a:cubicBezTo>
                  <a:cubicBezTo>
                    <a:pt x="45" y="41"/>
                    <a:pt x="33" y="39"/>
                    <a:pt x="25" y="32"/>
                  </a:cubicBezTo>
                  <a:cubicBezTo>
                    <a:pt x="26" y="34"/>
                    <a:pt x="26" y="35"/>
                    <a:pt x="26" y="37"/>
                  </a:cubicBezTo>
                  <a:cubicBezTo>
                    <a:pt x="32" y="30"/>
                    <a:pt x="32" y="20"/>
                    <a:pt x="38" y="13"/>
                  </a:cubicBezTo>
                  <a:cubicBezTo>
                    <a:pt x="39" y="11"/>
                    <a:pt x="39" y="9"/>
                    <a:pt x="36" y="8"/>
                  </a:cubicBezTo>
                  <a:cubicBezTo>
                    <a:pt x="28" y="4"/>
                    <a:pt x="20" y="5"/>
                    <a:pt x="12" y="2"/>
                  </a:cubicBezTo>
                  <a:cubicBezTo>
                    <a:pt x="8" y="0"/>
                    <a:pt x="0" y="6"/>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3" name="图片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216" y="3297817"/>
            <a:ext cx="1575383" cy="1926915"/>
          </a:xfrm>
          <a:prstGeom prst="rect">
            <a:avLst/>
          </a:prstGeom>
        </p:spPr>
      </p:pic>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153" y="1177713"/>
            <a:ext cx="1340090" cy="1262777"/>
          </a:xfrm>
          <a:prstGeom prst="rect">
            <a:avLst/>
          </a:prstGeom>
        </p:spPr>
      </p:pic>
      <p:sp>
        <p:nvSpPr>
          <p:cNvPr id="35" name="文本框 34"/>
          <p:cNvSpPr txBox="1"/>
          <p:nvPr/>
        </p:nvSpPr>
        <p:spPr>
          <a:xfrm>
            <a:off x="4320339" y="2739126"/>
            <a:ext cx="3717124" cy="1107996"/>
          </a:xfrm>
          <a:prstGeom prst="rect">
            <a:avLst/>
          </a:prstGeom>
          <a:noFill/>
        </p:spPr>
        <p:txBody>
          <a:bodyPr wrap="square" rtlCol="0">
            <a:spAutoFit/>
          </a:bodyPr>
          <a:lstStyle/>
          <a:p>
            <a:r>
              <a:rPr lang="zh-CN" altLang="en-US" sz="6600" dirty="0" smtClean="0">
                <a:solidFill>
                  <a:schemeClr val="bg1"/>
                </a:solidFill>
                <a:latin typeface="苏新诗古印宋简" panose="02010609000101010101" pitchFamily="49" charset="-122"/>
                <a:ea typeface="苏新诗古印宋简" panose="02010609000101010101" pitchFamily="49" charset="-122"/>
              </a:rPr>
              <a:t>第二</a:t>
            </a:r>
            <a:r>
              <a:rPr lang="zh-CN" altLang="en-US" sz="6600" dirty="0" smtClean="0">
                <a:solidFill>
                  <a:srgbClr val="FFC000"/>
                </a:solidFill>
                <a:latin typeface="苏新诗古印宋简" panose="02010609000101010101" pitchFamily="49" charset="-122"/>
                <a:ea typeface="苏新诗古印宋简" panose="02010609000101010101" pitchFamily="49" charset="-122"/>
              </a:rPr>
              <a:t>章节</a:t>
            </a:r>
            <a:endParaRPr lang="zh-CN" altLang="en-US" sz="6600" dirty="0">
              <a:solidFill>
                <a:srgbClr val="FFC000"/>
              </a:solidFill>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800123" y="1834701"/>
            <a:ext cx="6118290" cy="3682533"/>
            <a:chOff x="3022028" y="1587732"/>
            <a:chExt cx="6120680" cy="3682533"/>
          </a:xfrm>
        </p:grpSpPr>
        <p:pic>
          <p:nvPicPr>
            <p:cNvPr id="14" name="Picture 2" descr="C:\Users\Administrator\Desktop\ppt展示模板-8.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22028" y="1587732"/>
              <a:ext cx="6120680" cy="368253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3937348" y="2060861"/>
              <a:ext cx="4320480" cy="2376251"/>
            </a:xfrm>
            <a:prstGeom prst="rect">
              <a:avLst/>
            </a:prstGeom>
            <a:blipFill>
              <a:blip r:embed="rId2">
                <a:extLst>
                  <a:ext uri="{BEBA8EAE-BF5A-486C-A8C5-ECC9F3942E4B}">
                    <a14:imgProps xmlns:a14="http://schemas.microsoft.com/office/drawing/2010/main">
                      <a14:imgLayer r:embed="rId3">
                        <a14:imgEffect>
                          <a14:brightnessContrast bright="22000"/>
                        </a14:imgEffect>
                      </a14:imgLayer>
                    </a14:imgProps>
                  </a:ext>
                </a:extLst>
              </a:blip>
              <a:srcRect/>
              <a:stretch>
                <a:fillRect l="-2911" t="-6812" r="-2911" b="-6812"/>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燕尾形 15"/>
          <p:cNvSpPr/>
          <p:nvPr/>
        </p:nvSpPr>
        <p:spPr>
          <a:xfrm rot="5400000">
            <a:off x="7031668" y="2064150"/>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7" name="直接连接符 16"/>
          <p:cNvCxnSpPr/>
          <p:nvPr/>
        </p:nvCxnSpPr>
        <p:spPr>
          <a:xfrm>
            <a:off x="7211688" y="2640100"/>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7548555" y="1543964"/>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7535598" y="1958702"/>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0" name="燕尾形 19"/>
          <p:cNvSpPr/>
          <p:nvPr/>
        </p:nvSpPr>
        <p:spPr>
          <a:xfrm rot="5400000">
            <a:off x="7031668" y="3432302"/>
            <a:ext cx="360040" cy="57583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1" name="直接连接符 20"/>
          <p:cNvCxnSpPr/>
          <p:nvPr/>
        </p:nvCxnSpPr>
        <p:spPr>
          <a:xfrm>
            <a:off x="7211688" y="4008252"/>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548555" y="2912116"/>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矩形 47"/>
          <p:cNvSpPr>
            <a:spLocks noChangeArrowheads="1"/>
          </p:cNvSpPr>
          <p:nvPr/>
        </p:nvSpPr>
        <p:spPr bwMode="auto">
          <a:xfrm>
            <a:off x="7535598" y="3326854"/>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4" name="燕尾形 23"/>
          <p:cNvSpPr/>
          <p:nvPr/>
        </p:nvSpPr>
        <p:spPr>
          <a:xfrm rot="5400000">
            <a:off x="7031668" y="4872462"/>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5" name="直接连接符 24"/>
          <p:cNvCxnSpPr/>
          <p:nvPr/>
        </p:nvCxnSpPr>
        <p:spPr>
          <a:xfrm>
            <a:off x="7211688" y="5448412"/>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7548555" y="4352276"/>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7535598" y="4767014"/>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0"/>
                            </p:stCondLst>
                            <p:childTnLst>
                              <p:par>
                                <p:cTn id="45" presetID="47"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22" presetClass="entr" presetSubtype="8"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6500"/>
                            </p:stCondLst>
                            <p:childTnLst>
                              <p:par>
                                <p:cTn id="55" presetID="22" presetClass="entr" presetSubtype="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animBg="1"/>
      <p:bldP spid="22" grpId="0"/>
      <p:bldP spid="23" grpId="0"/>
      <p:bldP spid="24" grpId="0" animBg="1"/>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组合 157"/>
          <p:cNvGrpSpPr/>
          <p:nvPr/>
        </p:nvGrpSpPr>
        <p:grpSpPr>
          <a:xfrm>
            <a:off x="7148462" y="1557332"/>
            <a:ext cx="743085" cy="743181"/>
            <a:chOff x="4293355" y="3074389"/>
            <a:chExt cx="440084" cy="440084"/>
          </a:xfrm>
        </p:grpSpPr>
        <p:sp>
          <p:nvSpPr>
            <p:cNvPr id="159" name="椭圆 158"/>
            <p:cNvSpPr/>
            <p:nvPr/>
          </p:nvSpPr>
          <p:spPr>
            <a:xfrm>
              <a:off x="4293355" y="3074389"/>
              <a:ext cx="440084" cy="440084"/>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0" name="组合 159"/>
            <p:cNvGrpSpPr/>
            <p:nvPr/>
          </p:nvGrpSpPr>
          <p:grpSpPr>
            <a:xfrm>
              <a:off x="4437444" y="3184699"/>
              <a:ext cx="151907" cy="219466"/>
              <a:chOff x="6689725" y="4826000"/>
              <a:chExt cx="588963" cy="850901"/>
            </a:xfrm>
          </p:grpSpPr>
          <p:sp>
            <p:nvSpPr>
              <p:cNvPr id="161"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2"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3"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64" name="组合 163"/>
          <p:cNvGrpSpPr/>
          <p:nvPr/>
        </p:nvGrpSpPr>
        <p:grpSpPr>
          <a:xfrm>
            <a:off x="9911623" y="1557332"/>
            <a:ext cx="743085" cy="743181"/>
            <a:chOff x="6438167" y="2632898"/>
            <a:chExt cx="440084" cy="440084"/>
          </a:xfrm>
        </p:grpSpPr>
        <p:sp>
          <p:nvSpPr>
            <p:cNvPr id="165" name="椭圆 164"/>
            <p:cNvSpPr/>
            <p:nvPr/>
          </p:nvSpPr>
          <p:spPr>
            <a:xfrm>
              <a:off x="6438167" y="2632898"/>
              <a:ext cx="440084" cy="440084"/>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6" name="组合 165"/>
            <p:cNvGrpSpPr/>
            <p:nvPr/>
          </p:nvGrpSpPr>
          <p:grpSpPr>
            <a:xfrm>
              <a:off x="6546634" y="2743208"/>
              <a:ext cx="223152" cy="219466"/>
              <a:chOff x="5294313" y="6135688"/>
              <a:chExt cx="865188" cy="850900"/>
            </a:xfrm>
          </p:grpSpPr>
          <p:sp>
            <p:nvSpPr>
              <p:cNvPr id="167"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8"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9"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0"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1"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72" name="组合 171"/>
          <p:cNvGrpSpPr/>
          <p:nvPr/>
        </p:nvGrpSpPr>
        <p:grpSpPr>
          <a:xfrm>
            <a:off x="4385301" y="1557332"/>
            <a:ext cx="743085" cy="743181"/>
            <a:chOff x="3225712" y="2624053"/>
            <a:chExt cx="440084" cy="440084"/>
          </a:xfrm>
        </p:grpSpPr>
        <p:sp>
          <p:nvSpPr>
            <p:cNvPr id="173" name="椭圆 172"/>
            <p:cNvSpPr/>
            <p:nvPr/>
          </p:nvSpPr>
          <p:spPr>
            <a:xfrm>
              <a:off x="3225712" y="2624053"/>
              <a:ext cx="440084" cy="440084"/>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4" name="组合 173"/>
            <p:cNvGrpSpPr/>
            <p:nvPr/>
          </p:nvGrpSpPr>
          <p:grpSpPr>
            <a:xfrm>
              <a:off x="3335817" y="2734363"/>
              <a:ext cx="219875" cy="219466"/>
              <a:chOff x="4064000" y="6135688"/>
              <a:chExt cx="852488" cy="850900"/>
            </a:xfrm>
          </p:grpSpPr>
          <p:sp>
            <p:nvSpPr>
              <p:cNvPr id="175"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6"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7"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8"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9"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0"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1"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2"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3"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4"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5"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86" name="矩形 185"/>
          <p:cNvSpPr/>
          <p:nvPr/>
        </p:nvSpPr>
        <p:spPr>
          <a:xfrm>
            <a:off x="740117" y="2811892"/>
            <a:ext cx="2507132" cy="2568896"/>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87" name="组合 186"/>
          <p:cNvGrpSpPr/>
          <p:nvPr/>
        </p:nvGrpSpPr>
        <p:grpSpPr>
          <a:xfrm>
            <a:off x="1622141" y="1557332"/>
            <a:ext cx="743085" cy="743181"/>
            <a:chOff x="2139017" y="3437940"/>
            <a:chExt cx="440084" cy="440084"/>
          </a:xfrm>
        </p:grpSpPr>
        <p:sp>
          <p:nvSpPr>
            <p:cNvPr id="188" name="椭圆 187"/>
            <p:cNvSpPr/>
            <p:nvPr/>
          </p:nvSpPr>
          <p:spPr>
            <a:xfrm>
              <a:off x="2139017" y="3437940"/>
              <a:ext cx="440084" cy="440084"/>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9" name="组合 188"/>
            <p:cNvGrpSpPr/>
            <p:nvPr/>
          </p:nvGrpSpPr>
          <p:grpSpPr>
            <a:xfrm>
              <a:off x="2248713" y="3548250"/>
              <a:ext cx="220694" cy="219466"/>
              <a:chOff x="4083050" y="4826000"/>
              <a:chExt cx="855663" cy="850900"/>
            </a:xfrm>
          </p:grpSpPr>
          <p:sp>
            <p:nvSpPr>
              <p:cNvPr id="190"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1"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2"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193" name="右大括号 192"/>
          <p:cNvSpPr/>
          <p:nvPr/>
        </p:nvSpPr>
        <p:spPr>
          <a:xfrm rot="16200000">
            <a:off x="1894305" y="1257019"/>
            <a:ext cx="198764" cy="2544570"/>
          </a:xfrm>
          <a:prstGeom prst="rightBrace">
            <a:avLst>
              <a:gd name="adj1" fmla="val 49086"/>
              <a:gd name="adj2" fmla="val 50000"/>
            </a:avLst>
          </a:prstGeom>
          <a:ln w="9525">
            <a:solidFill>
              <a:schemeClr val="accent5"/>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solidFill>
                <a:schemeClr val="tx1">
                  <a:lumMod val="65000"/>
                </a:schemeClr>
              </a:solidFill>
            </a:endParaRPr>
          </a:p>
        </p:txBody>
      </p:sp>
      <p:sp>
        <p:nvSpPr>
          <p:cNvPr id="194" name="左中括号 193"/>
          <p:cNvSpPr/>
          <p:nvPr/>
        </p:nvSpPr>
        <p:spPr>
          <a:xfrm rot="16200000">
            <a:off x="1945504" y="1404590"/>
            <a:ext cx="96373" cy="2544571"/>
          </a:xfrm>
          <a:prstGeom prst="leftBracket">
            <a:avLst>
              <a:gd name="adj" fmla="val 97793"/>
            </a:avLst>
          </a:prstGeom>
          <a:ln w="9525">
            <a:solidFill>
              <a:schemeClr val="accent5"/>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solidFill>
                <a:schemeClr val="tx1">
                  <a:lumMod val="65000"/>
                </a:schemeClr>
              </a:solidFill>
            </a:endParaRPr>
          </a:p>
        </p:txBody>
      </p:sp>
      <p:sp>
        <p:nvSpPr>
          <p:cNvPr id="195" name="矩形 194"/>
          <p:cNvSpPr/>
          <p:nvPr/>
        </p:nvSpPr>
        <p:spPr>
          <a:xfrm>
            <a:off x="3503278" y="2811893"/>
            <a:ext cx="2507132" cy="2568896"/>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96" name="右大括号 195"/>
          <p:cNvSpPr/>
          <p:nvPr/>
        </p:nvSpPr>
        <p:spPr>
          <a:xfrm rot="16200000">
            <a:off x="4657466" y="1257020"/>
            <a:ext cx="198764" cy="2544570"/>
          </a:xfrm>
          <a:prstGeom prst="rightBrace">
            <a:avLst>
              <a:gd name="adj1" fmla="val 49086"/>
              <a:gd name="adj2" fmla="val 50000"/>
            </a:avLst>
          </a:prstGeom>
          <a:ln w="9525">
            <a:solidFill>
              <a:schemeClr val="accent4"/>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solidFill>
                <a:schemeClr val="tx1">
                  <a:lumMod val="65000"/>
                </a:schemeClr>
              </a:solidFill>
            </a:endParaRPr>
          </a:p>
        </p:txBody>
      </p:sp>
      <p:sp>
        <p:nvSpPr>
          <p:cNvPr id="197" name="左中括号 196"/>
          <p:cNvSpPr/>
          <p:nvPr/>
        </p:nvSpPr>
        <p:spPr>
          <a:xfrm rot="16200000">
            <a:off x="4708665" y="1404592"/>
            <a:ext cx="96373" cy="2544571"/>
          </a:xfrm>
          <a:prstGeom prst="leftBracket">
            <a:avLst>
              <a:gd name="adj" fmla="val 97793"/>
            </a:avLst>
          </a:prstGeom>
          <a:ln w="9525">
            <a:solidFill>
              <a:schemeClr val="accent4"/>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solidFill>
                <a:schemeClr val="tx1">
                  <a:lumMod val="65000"/>
                </a:schemeClr>
              </a:solidFill>
            </a:endParaRPr>
          </a:p>
        </p:txBody>
      </p:sp>
      <p:sp>
        <p:nvSpPr>
          <p:cNvPr id="198" name="矩形 197"/>
          <p:cNvSpPr/>
          <p:nvPr/>
        </p:nvSpPr>
        <p:spPr>
          <a:xfrm>
            <a:off x="6266440" y="2811893"/>
            <a:ext cx="2507132" cy="2568896"/>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99" name="右大括号 198"/>
          <p:cNvSpPr/>
          <p:nvPr/>
        </p:nvSpPr>
        <p:spPr>
          <a:xfrm rot="16200000">
            <a:off x="7420628" y="1257020"/>
            <a:ext cx="198764" cy="2544570"/>
          </a:xfrm>
          <a:prstGeom prst="rightBrace">
            <a:avLst>
              <a:gd name="adj1" fmla="val 49086"/>
              <a:gd name="adj2" fmla="val 50000"/>
            </a:avLst>
          </a:pr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solidFill>
                <a:schemeClr val="tx1">
                  <a:lumMod val="65000"/>
                </a:schemeClr>
              </a:solidFill>
            </a:endParaRPr>
          </a:p>
        </p:txBody>
      </p:sp>
      <p:sp>
        <p:nvSpPr>
          <p:cNvPr id="200" name="左中括号 199"/>
          <p:cNvSpPr/>
          <p:nvPr/>
        </p:nvSpPr>
        <p:spPr>
          <a:xfrm rot="16200000">
            <a:off x="7471827" y="1404592"/>
            <a:ext cx="96373" cy="2544571"/>
          </a:xfrm>
          <a:prstGeom prst="leftBracket">
            <a:avLst>
              <a:gd name="adj" fmla="val 97793"/>
            </a:avLst>
          </a:pr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solidFill>
                <a:schemeClr val="tx1">
                  <a:lumMod val="65000"/>
                </a:schemeClr>
              </a:solidFill>
            </a:endParaRPr>
          </a:p>
        </p:txBody>
      </p:sp>
      <p:sp>
        <p:nvSpPr>
          <p:cNvPr id="201" name="矩形 200"/>
          <p:cNvSpPr/>
          <p:nvPr/>
        </p:nvSpPr>
        <p:spPr>
          <a:xfrm>
            <a:off x="9029597" y="2811893"/>
            <a:ext cx="2507132" cy="2568896"/>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02" name="右大括号 201"/>
          <p:cNvSpPr/>
          <p:nvPr/>
        </p:nvSpPr>
        <p:spPr>
          <a:xfrm rot="16200000">
            <a:off x="10183785" y="1257020"/>
            <a:ext cx="198764" cy="2544570"/>
          </a:xfrm>
          <a:prstGeom prst="rightBrace">
            <a:avLst>
              <a:gd name="adj1" fmla="val 49086"/>
              <a:gd name="adj2" fmla="val 50000"/>
            </a:avLst>
          </a:prstGeom>
          <a:ln w="9525">
            <a:solidFill>
              <a:schemeClr val="accent2"/>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solidFill>
                <a:schemeClr val="tx1">
                  <a:lumMod val="65000"/>
                </a:schemeClr>
              </a:solidFill>
            </a:endParaRPr>
          </a:p>
        </p:txBody>
      </p:sp>
      <p:sp>
        <p:nvSpPr>
          <p:cNvPr id="203" name="左中括号 202"/>
          <p:cNvSpPr/>
          <p:nvPr/>
        </p:nvSpPr>
        <p:spPr>
          <a:xfrm rot="16200000">
            <a:off x="10234985" y="1404592"/>
            <a:ext cx="96373" cy="2544571"/>
          </a:xfrm>
          <a:prstGeom prst="leftBracket">
            <a:avLst>
              <a:gd name="adj" fmla="val 97793"/>
            </a:avLst>
          </a:prstGeom>
          <a:ln w="9525">
            <a:solidFill>
              <a:schemeClr val="accent2"/>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solidFill>
                <a:schemeClr val="tx1">
                  <a:lumMod val="65000"/>
                </a:schemeClr>
              </a:solidFill>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 calcmode="lin" valueType="num">
                                      <p:cBhvr>
                                        <p:cTn id="7" dur="300" fill="hold"/>
                                        <p:tgtEl>
                                          <p:spTgt spid="187"/>
                                        </p:tgtEl>
                                        <p:attrNameLst>
                                          <p:attrName>ppt_w</p:attrName>
                                        </p:attrNameLst>
                                      </p:cBhvr>
                                      <p:tavLst>
                                        <p:tav tm="0">
                                          <p:val>
                                            <p:fltVal val="0"/>
                                          </p:val>
                                        </p:tav>
                                        <p:tav tm="100000">
                                          <p:val>
                                            <p:strVal val="#ppt_w"/>
                                          </p:val>
                                        </p:tav>
                                      </p:tavLst>
                                    </p:anim>
                                    <p:anim calcmode="lin" valueType="num">
                                      <p:cBhvr>
                                        <p:cTn id="8" dur="300" fill="hold"/>
                                        <p:tgtEl>
                                          <p:spTgt spid="187"/>
                                        </p:tgtEl>
                                        <p:attrNameLst>
                                          <p:attrName>ppt_h</p:attrName>
                                        </p:attrNameLst>
                                      </p:cBhvr>
                                      <p:tavLst>
                                        <p:tav tm="0">
                                          <p:val>
                                            <p:fltVal val="0"/>
                                          </p:val>
                                        </p:tav>
                                        <p:tav tm="100000">
                                          <p:val>
                                            <p:strVal val="#ppt_h"/>
                                          </p:val>
                                        </p:tav>
                                      </p:tavLst>
                                    </p:anim>
                                    <p:animEffect transition="in" filter="fade">
                                      <p:cBhvr>
                                        <p:cTn id="9" dur="300"/>
                                        <p:tgtEl>
                                          <p:spTgt spid="18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93"/>
                                        </p:tgtEl>
                                        <p:attrNameLst>
                                          <p:attrName>style.visibility</p:attrName>
                                        </p:attrNameLst>
                                      </p:cBhvr>
                                      <p:to>
                                        <p:strVal val="visible"/>
                                      </p:to>
                                    </p:set>
                                    <p:animEffect transition="in" filter="fade">
                                      <p:cBhvr>
                                        <p:cTn id="13" dur="300"/>
                                        <p:tgtEl>
                                          <p:spTgt spid="19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4"/>
                                        </p:tgtEl>
                                        <p:attrNameLst>
                                          <p:attrName>style.visibility</p:attrName>
                                        </p:attrNameLst>
                                      </p:cBhvr>
                                      <p:to>
                                        <p:strVal val="visible"/>
                                      </p:to>
                                    </p:set>
                                    <p:animEffect transition="in" filter="fade">
                                      <p:cBhvr>
                                        <p:cTn id="16" dur="300"/>
                                        <p:tgtEl>
                                          <p:spTgt spid="194"/>
                                        </p:tgtEl>
                                      </p:cBhvr>
                                    </p:animEffect>
                                  </p:childTnLst>
                                </p:cTn>
                              </p:par>
                            </p:childTnLst>
                          </p:cTn>
                        </p:par>
                        <p:par>
                          <p:cTn id="17" fill="hold">
                            <p:stCondLst>
                              <p:cond delay="1000"/>
                            </p:stCondLst>
                            <p:childTnLst>
                              <p:par>
                                <p:cTn id="18" presetID="42" presetClass="path" presetSubtype="0" accel="50000" decel="50000" fill="hold" grpId="1" nodeType="afterEffect">
                                  <p:stCondLst>
                                    <p:cond delay="0"/>
                                  </p:stCondLst>
                                  <p:childTnLst>
                                    <p:animMotion origin="layout" path="M 1.94444E-6 -2.09877E-6 L 1.94444E-6 0.41729 " pathEditMode="relative" rAng="0" ptsTypes="AA">
                                      <p:cBhvr>
                                        <p:cTn id="19" dur="500" fill="hold"/>
                                        <p:tgtEl>
                                          <p:spTgt spid="194"/>
                                        </p:tgtEl>
                                        <p:attrNameLst>
                                          <p:attrName>ppt_x</p:attrName>
                                          <p:attrName>ppt_y</p:attrName>
                                        </p:attrNameLst>
                                      </p:cBhvr>
                                      <p:rCtr x="0" y="20864"/>
                                    </p:animMotion>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86"/>
                                        </p:tgtEl>
                                        <p:attrNameLst>
                                          <p:attrName>style.visibility</p:attrName>
                                        </p:attrNameLst>
                                      </p:cBhvr>
                                      <p:to>
                                        <p:strVal val="visible"/>
                                      </p:to>
                                    </p:set>
                                    <p:animEffect transition="in" filter="fade">
                                      <p:cBhvr>
                                        <p:cTn id="23" dur="300"/>
                                        <p:tgtEl>
                                          <p:spTgt spid="186"/>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p:cTn id="27" dur="300" fill="hold"/>
                                        <p:tgtEl>
                                          <p:spTgt spid="172"/>
                                        </p:tgtEl>
                                        <p:attrNameLst>
                                          <p:attrName>ppt_w</p:attrName>
                                        </p:attrNameLst>
                                      </p:cBhvr>
                                      <p:tavLst>
                                        <p:tav tm="0">
                                          <p:val>
                                            <p:fltVal val="0"/>
                                          </p:val>
                                        </p:tav>
                                        <p:tav tm="100000">
                                          <p:val>
                                            <p:strVal val="#ppt_w"/>
                                          </p:val>
                                        </p:tav>
                                      </p:tavLst>
                                    </p:anim>
                                    <p:anim calcmode="lin" valueType="num">
                                      <p:cBhvr>
                                        <p:cTn id="28" dur="300" fill="hold"/>
                                        <p:tgtEl>
                                          <p:spTgt spid="172"/>
                                        </p:tgtEl>
                                        <p:attrNameLst>
                                          <p:attrName>ppt_h</p:attrName>
                                        </p:attrNameLst>
                                      </p:cBhvr>
                                      <p:tavLst>
                                        <p:tav tm="0">
                                          <p:val>
                                            <p:fltVal val="0"/>
                                          </p:val>
                                        </p:tav>
                                        <p:tav tm="100000">
                                          <p:val>
                                            <p:strVal val="#ppt_h"/>
                                          </p:val>
                                        </p:tav>
                                      </p:tavLst>
                                    </p:anim>
                                    <p:animEffect transition="in" filter="fade">
                                      <p:cBhvr>
                                        <p:cTn id="29" dur="300"/>
                                        <p:tgtEl>
                                          <p:spTgt spid="172"/>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96"/>
                                        </p:tgtEl>
                                        <p:attrNameLst>
                                          <p:attrName>style.visibility</p:attrName>
                                        </p:attrNameLst>
                                      </p:cBhvr>
                                      <p:to>
                                        <p:strVal val="visible"/>
                                      </p:to>
                                    </p:set>
                                    <p:animEffect transition="in" filter="fade">
                                      <p:cBhvr>
                                        <p:cTn id="33" dur="300"/>
                                        <p:tgtEl>
                                          <p:spTgt spid="19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7"/>
                                        </p:tgtEl>
                                        <p:attrNameLst>
                                          <p:attrName>style.visibility</p:attrName>
                                        </p:attrNameLst>
                                      </p:cBhvr>
                                      <p:to>
                                        <p:strVal val="visible"/>
                                      </p:to>
                                    </p:set>
                                    <p:animEffect transition="in" filter="fade">
                                      <p:cBhvr>
                                        <p:cTn id="36" dur="300"/>
                                        <p:tgtEl>
                                          <p:spTgt spid="197"/>
                                        </p:tgtEl>
                                      </p:cBhvr>
                                    </p:animEffect>
                                  </p:childTnLst>
                                </p:cTn>
                              </p:par>
                            </p:childTnLst>
                          </p:cTn>
                        </p:par>
                        <p:par>
                          <p:cTn id="37" fill="hold">
                            <p:stCondLst>
                              <p:cond delay="3000"/>
                            </p:stCondLst>
                            <p:childTnLst>
                              <p:par>
                                <p:cTn id="38" presetID="42" presetClass="path" presetSubtype="0" accel="50000" decel="50000" fill="hold" grpId="1" nodeType="afterEffect">
                                  <p:stCondLst>
                                    <p:cond delay="0"/>
                                  </p:stCondLst>
                                  <p:childTnLst>
                                    <p:animMotion origin="layout" path="M -4.16667E-6 -2.09877E-6 L -4.16667E-6 0.41729 " pathEditMode="relative" rAng="0" ptsTypes="AA">
                                      <p:cBhvr>
                                        <p:cTn id="39" dur="500" fill="hold"/>
                                        <p:tgtEl>
                                          <p:spTgt spid="197"/>
                                        </p:tgtEl>
                                        <p:attrNameLst>
                                          <p:attrName>ppt_x</p:attrName>
                                          <p:attrName>ppt_y</p:attrName>
                                        </p:attrNameLst>
                                      </p:cBhvr>
                                      <p:rCtr x="0" y="20864"/>
                                    </p:animMotion>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195"/>
                                        </p:tgtEl>
                                        <p:attrNameLst>
                                          <p:attrName>style.visibility</p:attrName>
                                        </p:attrNameLst>
                                      </p:cBhvr>
                                      <p:to>
                                        <p:strVal val="visible"/>
                                      </p:to>
                                    </p:set>
                                    <p:animEffect transition="in" filter="fade">
                                      <p:cBhvr>
                                        <p:cTn id="43" dur="300"/>
                                        <p:tgtEl>
                                          <p:spTgt spid="195"/>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 calcmode="lin" valueType="num">
                                      <p:cBhvr>
                                        <p:cTn id="47" dur="300" fill="hold"/>
                                        <p:tgtEl>
                                          <p:spTgt spid="158"/>
                                        </p:tgtEl>
                                        <p:attrNameLst>
                                          <p:attrName>ppt_w</p:attrName>
                                        </p:attrNameLst>
                                      </p:cBhvr>
                                      <p:tavLst>
                                        <p:tav tm="0">
                                          <p:val>
                                            <p:fltVal val="0"/>
                                          </p:val>
                                        </p:tav>
                                        <p:tav tm="100000">
                                          <p:val>
                                            <p:strVal val="#ppt_w"/>
                                          </p:val>
                                        </p:tav>
                                      </p:tavLst>
                                    </p:anim>
                                    <p:anim calcmode="lin" valueType="num">
                                      <p:cBhvr>
                                        <p:cTn id="48" dur="300" fill="hold"/>
                                        <p:tgtEl>
                                          <p:spTgt spid="158"/>
                                        </p:tgtEl>
                                        <p:attrNameLst>
                                          <p:attrName>ppt_h</p:attrName>
                                        </p:attrNameLst>
                                      </p:cBhvr>
                                      <p:tavLst>
                                        <p:tav tm="0">
                                          <p:val>
                                            <p:fltVal val="0"/>
                                          </p:val>
                                        </p:tav>
                                        <p:tav tm="100000">
                                          <p:val>
                                            <p:strVal val="#ppt_h"/>
                                          </p:val>
                                        </p:tav>
                                      </p:tavLst>
                                    </p:anim>
                                    <p:animEffect transition="in" filter="fade">
                                      <p:cBhvr>
                                        <p:cTn id="49" dur="300"/>
                                        <p:tgtEl>
                                          <p:spTgt spid="158"/>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199"/>
                                        </p:tgtEl>
                                        <p:attrNameLst>
                                          <p:attrName>style.visibility</p:attrName>
                                        </p:attrNameLst>
                                      </p:cBhvr>
                                      <p:to>
                                        <p:strVal val="visible"/>
                                      </p:to>
                                    </p:set>
                                    <p:animEffect transition="in" filter="fade">
                                      <p:cBhvr>
                                        <p:cTn id="53" dur="300"/>
                                        <p:tgtEl>
                                          <p:spTgt spid="19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0"/>
                                        </p:tgtEl>
                                        <p:attrNameLst>
                                          <p:attrName>style.visibility</p:attrName>
                                        </p:attrNameLst>
                                      </p:cBhvr>
                                      <p:to>
                                        <p:strVal val="visible"/>
                                      </p:to>
                                    </p:set>
                                    <p:animEffect transition="in" filter="fade">
                                      <p:cBhvr>
                                        <p:cTn id="56" dur="300"/>
                                        <p:tgtEl>
                                          <p:spTgt spid="200"/>
                                        </p:tgtEl>
                                      </p:cBhvr>
                                    </p:animEffect>
                                  </p:childTnLst>
                                </p:cTn>
                              </p:par>
                            </p:childTnLst>
                          </p:cTn>
                        </p:par>
                        <p:par>
                          <p:cTn id="57" fill="hold">
                            <p:stCondLst>
                              <p:cond delay="5000"/>
                            </p:stCondLst>
                            <p:childTnLst>
                              <p:par>
                                <p:cTn id="58" presetID="42" presetClass="path" presetSubtype="0" accel="50000" decel="50000" fill="hold" grpId="1" nodeType="afterEffect">
                                  <p:stCondLst>
                                    <p:cond delay="0"/>
                                  </p:stCondLst>
                                  <p:childTnLst>
                                    <p:animMotion origin="layout" path="M -2.77778E-7 -2.09877E-6 L -2.77778E-7 0.41729 " pathEditMode="relative" rAng="0" ptsTypes="AA">
                                      <p:cBhvr>
                                        <p:cTn id="59" dur="500" fill="hold"/>
                                        <p:tgtEl>
                                          <p:spTgt spid="200"/>
                                        </p:tgtEl>
                                        <p:attrNameLst>
                                          <p:attrName>ppt_x</p:attrName>
                                          <p:attrName>ppt_y</p:attrName>
                                        </p:attrNameLst>
                                      </p:cBhvr>
                                      <p:rCtr x="0" y="20864"/>
                                    </p:animMotion>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198"/>
                                        </p:tgtEl>
                                        <p:attrNameLst>
                                          <p:attrName>style.visibility</p:attrName>
                                        </p:attrNameLst>
                                      </p:cBhvr>
                                      <p:to>
                                        <p:strVal val="visible"/>
                                      </p:to>
                                    </p:set>
                                    <p:animEffect transition="in" filter="fade">
                                      <p:cBhvr>
                                        <p:cTn id="63" dur="300"/>
                                        <p:tgtEl>
                                          <p:spTgt spid="198"/>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164"/>
                                        </p:tgtEl>
                                        <p:attrNameLst>
                                          <p:attrName>style.visibility</p:attrName>
                                        </p:attrNameLst>
                                      </p:cBhvr>
                                      <p:to>
                                        <p:strVal val="visible"/>
                                      </p:to>
                                    </p:set>
                                    <p:anim calcmode="lin" valueType="num">
                                      <p:cBhvr>
                                        <p:cTn id="67" dur="300" fill="hold"/>
                                        <p:tgtEl>
                                          <p:spTgt spid="164"/>
                                        </p:tgtEl>
                                        <p:attrNameLst>
                                          <p:attrName>ppt_w</p:attrName>
                                        </p:attrNameLst>
                                      </p:cBhvr>
                                      <p:tavLst>
                                        <p:tav tm="0">
                                          <p:val>
                                            <p:fltVal val="0"/>
                                          </p:val>
                                        </p:tav>
                                        <p:tav tm="100000">
                                          <p:val>
                                            <p:strVal val="#ppt_w"/>
                                          </p:val>
                                        </p:tav>
                                      </p:tavLst>
                                    </p:anim>
                                    <p:anim calcmode="lin" valueType="num">
                                      <p:cBhvr>
                                        <p:cTn id="68" dur="300" fill="hold"/>
                                        <p:tgtEl>
                                          <p:spTgt spid="164"/>
                                        </p:tgtEl>
                                        <p:attrNameLst>
                                          <p:attrName>ppt_h</p:attrName>
                                        </p:attrNameLst>
                                      </p:cBhvr>
                                      <p:tavLst>
                                        <p:tav tm="0">
                                          <p:val>
                                            <p:fltVal val="0"/>
                                          </p:val>
                                        </p:tav>
                                        <p:tav tm="100000">
                                          <p:val>
                                            <p:strVal val="#ppt_h"/>
                                          </p:val>
                                        </p:tav>
                                      </p:tavLst>
                                    </p:anim>
                                    <p:animEffect transition="in" filter="fade">
                                      <p:cBhvr>
                                        <p:cTn id="69" dur="300"/>
                                        <p:tgtEl>
                                          <p:spTgt spid="164"/>
                                        </p:tgtEl>
                                      </p:cBhvr>
                                    </p:animEffect>
                                  </p:childTnLst>
                                </p:cTn>
                              </p:par>
                            </p:childTnLst>
                          </p:cTn>
                        </p:par>
                        <p:par>
                          <p:cTn id="70" fill="hold">
                            <p:stCondLst>
                              <p:cond delay="6500"/>
                            </p:stCondLst>
                            <p:childTnLst>
                              <p:par>
                                <p:cTn id="71" presetID="10" presetClass="entr" presetSubtype="0" fill="hold" grpId="0" nodeType="afterEffect">
                                  <p:stCondLst>
                                    <p:cond delay="0"/>
                                  </p:stCondLst>
                                  <p:childTnLst>
                                    <p:set>
                                      <p:cBhvr>
                                        <p:cTn id="72" dur="1" fill="hold">
                                          <p:stCondLst>
                                            <p:cond delay="0"/>
                                          </p:stCondLst>
                                        </p:cTn>
                                        <p:tgtEl>
                                          <p:spTgt spid="202"/>
                                        </p:tgtEl>
                                        <p:attrNameLst>
                                          <p:attrName>style.visibility</p:attrName>
                                        </p:attrNameLst>
                                      </p:cBhvr>
                                      <p:to>
                                        <p:strVal val="visible"/>
                                      </p:to>
                                    </p:set>
                                    <p:animEffect transition="in" filter="fade">
                                      <p:cBhvr>
                                        <p:cTn id="73" dur="300"/>
                                        <p:tgtEl>
                                          <p:spTgt spid="20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03"/>
                                        </p:tgtEl>
                                        <p:attrNameLst>
                                          <p:attrName>style.visibility</p:attrName>
                                        </p:attrNameLst>
                                      </p:cBhvr>
                                      <p:to>
                                        <p:strVal val="visible"/>
                                      </p:to>
                                    </p:set>
                                    <p:animEffect transition="in" filter="fade">
                                      <p:cBhvr>
                                        <p:cTn id="76" dur="300"/>
                                        <p:tgtEl>
                                          <p:spTgt spid="203"/>
                                        </p:tgtEl>
                                      </p:cBhvr>
                                    </p:animEffect>
                                  </p:childTnLst>
                                </p:cTn>
                              </p:par>
                            </p:childTnLst>
                          </p:cTn>
                        </p:par>
                        <p:par>
                          <p:cTn id="77" fill="hold">
                            <p:stCondLst>
                              <p:cond delay="7000"/>
                            </p:stCondLst>
                            <p:childTnLst>
                              <p:par>
                                <p:cTn id="78" presetID="42" presetClass="path" presetSubtype="0" accel="50000" decel="50000" fill="hold" grpId="1" nodeType="afterEffect">
                                  <p:stCondLst>
                                    <p:cond delay="0"/>
                                  </p:stCondLst>
                                  <p:childTnLst>
                                    <p:animMotion origin="layout" path="M -2.77778E-6 -2.09877E-6 L -2.77778E-6 0.41729 " pathEditMode="relative" rAng="0" ptsTypes="AA">
                                      <p:cBhvr>
                                        <p:cTn id="79" dur="500" fill="hold"/>
                                        <p:tgtEl>
                                          <p:spTgt spid="203"/>
                                        </p:tgtEl>
                                        <p:attrNameLst>
                                          <p:attrName>ppt_x</p:attrName>
                                          <p:attrName>ppt_y</p:attrName>
                                        </p:attrNameLst>
                                      </p:cBhvr>
                                      <p:rCtr x="0" y="20864"/>
                                    </p:animMotion>
                                  </p:childTnLst>
                                </p:cTn>
                              </p:par>
                            </p:childTnLst>
                          </p:cTn>
                        </p:par>
                        <p:par>
                          <p:cTn id="80" fill="hold">
                            <p:stCondLst>
                              <p:cond delay="7500"/>
                            </p:stCondLst>
                            <p:childTnLst>
                              <p:par>
                                <p:cTn id="81" presetID="10" presetClass="entr" presetSubtype="0" fill="hold" grpId="0" nodeType="afterEffect">
                                  <p:stCondLst>
                                    <p:cond delay="0"/>
                                  </p:stCondLst>
                                  <p:childTnLst>
                                    <p:set>
                                      <p:cBhvr>
                                        <p:cTn id="82" dur="1" fill="hold">
                                          <p:stCondLst>
                                            <p:cond delay="0"/>
                                          </p:stCondLst>
                                        </p:cTn>
                                        <p:tgtEl>
                                          <p:spTgt spid="201"/>
                                        </p:tgtEl>
                                        <p:attrNameLst>
                                          <p:attrName>style.visibility</p:attrName>
                                        </p:attrNameLst>
                                      </p:cBhvr>
                                      <p:to>
                                        <p:strVal val="visible"/>
                                      </p:to>
                                    </p:set>
                                    <p:animEffect transition="in" filter="fade">
                                      <p:cBhvr>
                                        <p:cTn id="83" dur="3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193" grpId="0" animBg="1"/>
      <p:bldP spid="194" grpId="0" animBg="1"/>
      <p:bldP spid="194" grpId="1" animBg="1"/>
      <p:bldP spid="195" grpId="0"/>
      <p:bldP spid="196" grpId="0" animBg="1"/>
      <p:bldP spid="197" grpId="0" animBg="1"/>
      <p:bldP spid="197" grpId="1" animBg="1"/>
      <p:bldP spid="198" grpId="0"/>
      <p:bldP spid="199" grpId="0" animBg="1"/>
      <p:bldP spid="200" grpId="0" animBg="1"/>
      <p:bldP spid="200" grpId="1" animBg="1"/>
      <p:bldP spid="201" grpId="0"/>
      <p:bldP spid="202" grpId="0" animBg="1"/>
      <p:bldP spid="203" grpId="0" animBg="1"/>
      <p:bldP spid="20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191203" y="1496897"/>
            <a:ext cx="3847358" cy="4328675"/>
            <a:chOff x="2939800" y="1138775"/>
            <a:chExt cx="3285587" cy="3696144"/>
          </a:xfrm>
          <a:solidFill>
            <a:srgbClr val="5A6279"/>
          </a:solidFill>
        </p:grpSpPr>
        <p:sp>
          <p:nvSpPr>
            <p:cNvPr id="20" name="Freeform 5"/>
            <p:cNvSpPr/>
            <p:nvPr/>
          </p:nvSpPr>
          <p:spPr bwMode="auto">
            <a:xfrm rot="19846271">
              <a:off x="4785178" y="1138775"/>
              <a:ext cx="898525" cy="1651000"/>
            </a:xfrm>
            <a:custGeom>
              <a:avLst/>
              <a:gdLst>
                <a:gd name="T0" fmla="*/ 458 w 566"/>
                <a:gd name="T1" fmla="*/ 264 h 1040"/>
                <a:gd name="T2" fmla="*/ 206 w 566"/>
                <a:gd name="T3" fmla="*/ 120 h 1040"/>
                <a:gd name="T4" fmla="*/ 0 w 566"/>
                <a:gd name="T5" fmla="*/ 0 h 1040"/>
                <a:gd name="T6" fmla="*/ 0 w 566"/>
                <a:gd name="T7" fmla="*/ 0 h 1040"/>
                <a:gd name="T8" fmla="*/ 10 w 566"/>
                <a:gd name="T9" fmla="*/ 16 h 1040"/>
                <a:gd name="T10" fmla="*/ 16 w 566"/>
                <a:gd name="T11" fmla="*/ 32 h 1040"/>
                <a:gd name="T12" fmla="*/ 24 w 566"/>
                <a:gd name="T13" fmla="*/ 52 h 1040"/>
                <a:gd name="T14" fmla="*/ 30 w 566"/>
                <a:gd name="T15" fmla="*/ 74 h 1040"/>
                <a:gd name="T16" fmla="*/ 36 w 566"/>
                <a:gd name="T17" fmla="*/ 98 h 1040"/>
                <a:gd name="T18" fmla="*/ 40 w 566"/>
                <a:gd name="T19" fmla="*/ 124 h 1040"/>
                <a:gd name="T20" fmla="*/ 42 w 566"/>
                <a:gd name="T21" fmla="*/ 154 h 1040"/>
                <a:gd name="T22" fmla="*/ 42 w 566"/>
                <a:gd name="T23" fmla="*/ 186 h 1040"/>
                <a:gd name="T24" fmla="*/ 42 w 566"/>
                <a:gd name="T25" fmla="*/ 186 h 1040"/>
                <a:gd name="T26" fmla="*/ 42 w 566"/>
                <a:gd name="T27" fmla="*/ 214 h 1040"/>
                <a:gd name="T28" fmla="*/ 42 w 566"/>
                <a:gd name="T29" fmla="*/ 214 h 1040"/>
                <a:gd name="T30" fmla="*/ 42 w 566"/>
                <a:gd name="T31" fmla="*/ 626 h 1040"/>
                <a:gd name="T32" fmla="*/ 42 w 566"/>
                <a:gd name="T33" fmla="*/ 626 h 1040"/>
                <a:gd name="T34" fmla="*/ 42 w 566"/>
                <a:gd name="T35" fmla="*/ 1040 h 1040"/>
                <a:gd name="T36" fmla="*/ 42 w 566"/>
                <a:gd name="T37" fmla="*/ 1040 h 1040"/>
                <a:gd name="T38" fmla="*/ 404 w 566"/>
                <a:gd name="T39" fmla="*/ 832 h 1040"/>
                <a:gd name="T40" fmla="*/ 404 w 566"/>
                <a:gd name="T41" fmla="*/ 832 h 1040"/>
                <a:gd name="T42" fmla="*/ 424 w 566"/>
                <a:gd name="T43" fmla="*/ 820 h 1040"/>
                <a:gd name="T44" fmla="*/ 424 w 566"/>
                <a:gd name="T45" fmla="*/ 820 h 1040"/>
                <a:gd name="T46" fmla="*/ 452 w 566"/>
                <a:gd name="T47" fmla="*/ 802 h 1040"/>
                <a:gd name="T48" fmla="*/ 478 w 566"/>
                <a:gd name="T49" fmla="*/ 786 h 1040"/>
                <a:gd name="T50" fmla="*/ 498 w 566"/>
                <a:gd name="T51" fmla="*/ 768 h 1040"/>
                <a:gd name="T52" fmla="*/ 518 w 566"/>
                <a:gd name="T53" fmla="*/ 752 h 1040"/>
                <a:gd name="T54" fmla="*/ 532 w 566"/>
                <a:gd name="T55" fmla="*/ 734 h 1040"/>
                <a:gd name="T56" fmla="*/ 546 w 566"/>
                <a:gd name="T57" fmla="*/ 718 h 1040"/>
                <a:gd name="T58" fmla="*/ 558 w 566"/>
                <a:gd name="T59" fmla="*/ 702 h 1040"/>
                <a:gd name="T60" fmla="*/ 566 w 566"/>
                <a:gd name="T61" fmla="*/ 688 h 1040"/>
                <a:gd name="T62" fmla="*/ 566 w 566"/>
                <a:gd name="T63" fmla="*/ 450 h 1040"/>
                <a:gd name="T64" fmla="*/ 566 w 566"/>
                <a:gd name="T65" fmla="*/ 450 h 1040"/>
                <a:gd name="T66" fmla="*/ 564 w 566"/>
                <a:gd name="T67" fmla="*/ 422 h 1040"/>
                <a:gd name="T68" fmla="*/ 558 w 566"/>
                <a:gd name="T69" fmla="*/ 394 h 1040"/>
                <a:gd name="T70" fmla="*/ 550 w 566"/>
                <a:gd name="T71" fmla="*/ 368 h 1040"/>
                <a:gd name="T72" fmla="*/ 538 w 566"/>
                <a:gd name="T73" fmla="*/ 344 h 1040"/>
                <a:gd name="T74" fmla="*/ 522 w 566"/>
                <a:gd name="T75" fmla="*/ 320 h 1040"/>
                <a:gd name="T76" fmla="*/ 504 w 566"/>
                <a:gd name="T77" fmla="*/ 300 h 1040"/>
                <a:gd name="T78" fmla="*/ 482 w 566"/>
                <a:gd name="T79" fmla="*/ 280 h 1040"/>
                <a:gd name="T80" fmla="*/ 458 w 566"/>
                <a:gd name="T81" fmla="*/ 264 h 1040"/>
                <a:gd name="T82" fmla="*/ 458 w 566"/>
                <a:gd name="T83" fmla="*/ 264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 h="1040">
                  <a:moveTo>
                    <a:pt x="458" y="264"/>
                  </a:moveTo>
                  <a:lnTo>
                    <a:pt x="206" y="120"/>
                  </a:lnTo>
                  <a:lnTo>
                    <a:pt x="0" y="0"/>
                  </a:lnTo>
                  <a:lnTo>
                    <a:pt x="0" y="0"/>
                  </a:lnTo>
                  <a:lnTo>
                    <a:pt x="10" y="16"/>
                  </a:lnTo>
                  <a:lnTo>
                    <a:pt x="16" y="32"/>
                  </a:lnTo>
                  <a:lnTo>
                    <a:pt x="24" y="52"/>
                  </a:lnTo>
                  <a:lnTo>
                    <a:pt x="30" y="74"/>
                  </a:lnTo>
                  <a:lnTo>
                    <a:pt x="36" y="98"/>
                  </a:lnTo>
                  <a:lnTo>
                    <a:pt x="40" y="124"/>
                  </a:lnTo>
                  <a:lnTo>
                    <a:pt x="42" y="154"/>
                  </a:lnTo>
                  <a:lnTo>
                    <a:pt x="42" y="186"/>
                  </a:lnTo>
                  <a:lnTo>
                    <a:pt x="42" y="186"/>
                  </a:lnTo>
                  <a:lnTo>
                    <a:pt x="42" y="214"/>
                  </a:lnTo>
                  <a:lnTo>
                    <a:pt x="42" y="214"/>
                  </a:lnTo>
                  <a:lnTo>
                    <a:pt x="42" y="626"/>
                  </a:lnTo>
                  <a:lnTo>
                    <a:pt x="42" y="626"/>
                  </a:lnTo>
                  <a:lnTo>
                    <a:pt x="42" y="1040"/>
                  </a:lnTo>
                  <a:lnTo>
                    <a:pt x="42" y="1040"/>
                  </a:lnTo>
                  <a:lnTo>
                    <a:pt x="404" y="832"/>
                  </a:lnTo>
                  <a:lnTo>
                    <a:pt x="404" y="832"/>
                  </a:lnTo>
                  <a:lnTo>
                    <a:pt x="424" y="820"/>
                  </a:lnTo>
                  <a:lnTo>
                    <a:pt x="424" y="820"/>
                  </a:lnTo>
                  <a:lnTo>
                    <a:pt x="452" y="802"/>
                  </a:lnTo>
                  <a:lnTo>
                    <a:pt x="478" y="786"/>
                  </a:lnTo>
                  <a:lnTo>
                    <a:pt x="498" y="768"/>
                  </a:lnTo>
                  <a:lnTo>
                    <a:pt x="518" y="752"/>
                  </a:lnTo>
                  <a:lnTo>
                    <a:pt x="532" y="734"/>
                  </a:lnTo>
                  <a:lnTo>
                    <a:pt x="546" y="718"/>
                  </a:lnTo>
                  <a:lnTo>
                    <a:pt x="558" y="702"/>
                  </a:lnTo>
                  <a:lnTo>
                    <a:pt x="566" y="688"/>
                  </a:lnTo>
                  <a:lnTo>
                    <a:pt x="566" y="450"/>
                  </a:lnTo>
                  <a:lnTo>
                    <a:pt x="566" y="450"/>
                  </a:lnTo>
                  <a:lnTo>
                    <a:pt x="564" y="422"/>
                  </a:lnTo>
                  <a:lnTo>
                    <a:pt x="558" y="394"/>
                  </a:lnTo>
                  <a:lnTo>
                    <a:pt x="550" y="368"/>
                  </a:lnTo>
                  <a:lnTo>
                    <a:pt x="538" y="344"/>
                  </a:lnTo>
                  <a:lnTo>
                    <a:pt x="522" y="320"/>
                  </a:lnTo>
                  <a:lnTo>
                    <a:pt x="504" y="300"/>
                  </a:lnTo>
                  <a:lnTo>
                    <a:pt x="482" y="280"/>
                  </a:lnTo>
                  <a:lnTo>
                    <a:pt x="458" y="264"/>
                  </a:lnTo>
                  <a:lnTo>
                    <a:pt x="458" y="264"/>
                  </a:lnTo>
                  <a:close/>
                </a:path>
              </a:pathLst>
            </a:custGeom>
            <a:solidFill>
              <a:schemeClr val="accent3"/>
            </a:solidFill>
            <a:ln w="28575">
              <a:solidFill>
                <a:schemeClr val="accent3">
                  <a:lumMod val="20000"/>
                  <a:lumOff val="80000"/>
                </a:schemeClr>
              </a:solidFill>
            </a:ln>
          </p:spPr>
          <p:txBody>
            <a:bodyPr vert="horz" wrap="square" lIns="91440" tIns="45720" rIns="91440" bIns="45720" numCol="1" anchor="t" anchorCtr="0" compatLnSpc="1"/>
            <a:lstStyle/>
            <a:p>
              <a:endParaRPr lang="zh-CN" altLang="en-US">
                <a:solidFill>
                  <a:srgbClr val="23A5CA"/>
                </a:solidFill>
              </a:endParaRPr>
            </a:p>
          </p:txBody>
        </p:sp>
        <p:sp>
          <p:nvSpPr>
            <p:cNvPr id="21" name="Freeform 6"/>
            <p:cNvSpPr/>
            <p:nvPr/>
          </p:nvSpPr>
          <p:spPr bwMode="auto">
            <a:xfrm rot="19846271">
              <a:off x="4510544" y="3218059"/>
              <a:ext cx="1476375" cy="1231900"/>
            </a:xfrm>
            <a:custGeom>
              <a:avLst/>
              <a:gdLst>
                <a:gd name="T0" fmla="*/ 744 w 930"/>
                <a:gd name="T1" fmla="*/ 426 h 776"/>
                <a:gd name="T2" fmla="*/ 744 w 930"/>
                <a:gd name="T3" fmla="*/ 426 h 776"/>
                <a:gd name="T4" fmla="*/ 716 w 930"/>
                <a:gd name="T5" fmla="*/ 410 h 776"/>
                <a:gd name="T6" fmla="*/ 716 w 930"/>
                <a:gd name="T7" fmla="*/ 410 h 776"/>
                <a:gd name="T8" fmla="*/ 360 w 930"/>
                <a:gd name="T9" fmla="*/ 206 h 776"/>
                <a:gd name="T10" fmla="*/ 360 w 930"/>
                <a:gd name="T11" fmla="*/ 206 h 776"/>
                <a:gd name="T12" fmla="*/ 0 w 930"/>
                <a:gd name="T13" fmla="*/ 0 h 776"/>
                <a:gd name="T14" fmla="*/ 0 w 930"/>
                <a:gd name="T15" fmla="*/ 0 h 776"/>
                <a:gd name="T16" fmla="*/ 0 w 930"/>
                <a:gd name="T17" fmla="*/ 412 h 776"/>
                <a:gd name="T18" fmla="*/ 0 w 930"/>
                <a:gd name="T19" fmla="*/ 412 h 776"/>
                <a:gd name="T20" fmla="*/ 0 w 930"/>
                <a:gd name="T21" fmla="*/ 442 h 776"/>
                <a:gd name="T22" fmla="*/ 0 w 930"/>
                <a:gd name="T23" fmla="*/ 442 h 776"/>
                <a:gd name="T24" fmla="*/ 2 w 930"/>
                <a:gd name="T25" fmla="*/ 472 h 776"/>
                <a:gd name="T26" fmla="*/ 4 w 930"/>
                <a:gd name="T27" fmla="*/ 502 h 776"/>
                <a:gd name="T28" fmla="*/ 8 w 930"/>
                <a:gd name="T29" fmla="*/ 528 h 776"/>
                <a:gd name="T30" fmla="*/ 14 w 930"/>
                <a:gd name="T31" fmla="*/ 552 h 776"/>
                <a:gd name="T32" fmla="*/ 20 w 930"/>
                <a:gd name="T33" fmla="*/ 574 h 776"/>
                <a:gd name="T34" fmla="*/ 26 w 930"/>
                <a:gd name="T35" fmla="*/ 594 h 776"/>
                <a:gd name="T36" fmla="*/ 34 w 930"/>
                <a:gd name="T37" fmla="*/ 610 h 776"/>
                <a:gd name="T38" fmla="*/ 42 w 930"/>
                <a:gd name="T39" fmla="*/ 626 h 776"/>
                <a:gd name="T40" fmla="*/ 254 w 930"/>
                <a:gd name="T41" fmla="*/ 748 h 776"/>
                <a:gd name="T42" fmla="*/ 254 w 930"/>
                <a:gd name="T43" fmla="*/ 748 h 776"/>
                <a:gd name="T44" fmla="*/ 280 w 930"/>
                <a:gd name="T45" fmla="*/ 760 h 776"/>
                <a:gd name="T46" fmla="*/ 306 w 930"/>
                <a:gd name="T47" fmla="*/ 770 h 776"/>
                <a:gd name="T48" fmla="*/ 332 w 930"/>
                <a:gd name="T49" fmla="*/ 774 h 776"/>
                <a:gd name="T50" fmla="*/ 360 w 930"/>
                <a:gd name="T51" fmla="*/ 776 h 776"/>
                <a:gd name="T52" fmla="*/ 388 w 930"/>
                <a:gd name="T53" fmla="*/ 774 h 776"/>
                <a:gd name="T54" fmla="*/ 416 w 930"/>
                <a:gd name="T55" fmla="*/ 770 h 776"/>
                <a:gd name="T56" fmla="*/ 442 w 930"/>
                <a:gd name="T57" fmla="*/ 760 h 776"/>
                <a:gd name="T58" fmla="*/ 468 w 930"/>
                <a:gd name="T59" fmla="*/ 748 h 776"/>
                <a:gd name="T60" fmla="*/ 716 w 930"/>
                <a:gd name="T61" fmla="*/ 604 h 776"/>
                <a:gd name="T62" fmla="*/ 930 w 930"/>
                <a:gd name="T63" fmla="*/ 480 h 776"/>
                <a:gd name="T64" fmla="*/ 930 w 930"/>
                <a:gd name="T65" fmla="*/ 480 h 776"/>
                <a:gd name="T66" fmla="*/ 914 w 930"/>
                <a:gd name="T67" fmla="*/ 480 h 776"/>
                <a:gd name="T68" fmla="*/ 894 w 930"/>
                <a:gd name="T69" fmla="*/ 480 h 776"/>
                <a:gd name="T70" fmla="*/ 872 w 930"/>
                <a:gd name="T71" fmla="*/ 476 h 776"/>
                <a:gd name="T72" fmla="*/ 850 w 930"/>
                <a:gd name="T73" fmla="*/ 472 h 776"/>
                <a:gd name="T74" fmla="*/ 826 w 930"/>
                <a:gd name="T75" fmla="*/ 464 h 776"/>
                <a:gd name="T76" fmla="*/ 800 w 930"/>
                <a:gd name="T77" fmla="*/ 454 h 776"/>
                <a:gd name="T78" fmla="*/ 772 w 930"/>
                <a:gd name="T79" fmla="*/ 442 h 776"/>
                <a:gd name="T80" fmla="*/ 744 w 930"/>
                <a:gd name="T81" fmla="*/ 426 h 776"/>
                <a:gd name="T82" fmla="*/ 744 w 930"/>
                <a:gd name="T83" fmla="*/ 42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30" h="776">
                  <a:moveTo>
                    <a:pt x="744" y="426"/>
                  </a:moveTo>
                  <a:lnTo>
                    <a:pt x="744" y="426"/>
                  </a:lnTo>
                  <a:lnTo>
                    <a:pt x="716" y="410"/>
                  </a:lnTo>
                  <a:lnTo>
                    <a:pt x="716" y="410"/>
                  </a:lnTo>
                  <a:lnTo>
                    <a:pt x="360" y="206"/>
                  </a:lnTo>
                  <a:lnTo>
                    <a:pt x="360" y="206"/>
                  </a:lnTo>
                  <a:lnTo>
                    <a:pt x="0" y="0"/>
                  </a:lnTo>
                  <a:lnTo>
                    <a:pt x="0" y="0"/>
                  </a:lnTo>
                  <a:lnTo>
                    <a:pt x="0" y="412"/>
                  </a:lnTo>
                  <a:lnTo>
                    <a:pt x="0" y="412"/>
                  </a:lnTo>
                  <a:lnTo>
                    <a:pt x="0" y="442"/>
                  </a:lnTo>
                  <a:lnTo>
                    <a:pt x="0" y="442"/>
                  </a:lnTo>
                  <a:lnTo>
                    <a:pt x="2" y="472"/>
                  </a:lnTo>
                  <a:lnTo>
                    <a:pt x="4" y="502"/>
                  </a:lnTo>
                  <a:lnTo>
                    <a:pt x="8" y="528"/>
                  </a:lnTo>
                  <a:lnTo>
                    <a:pt x="14" y="552"/>
                  </a:lnTo>
                  <a:lnTo>
                    <a:pt x="20" y="574"/>
                  </a:lnTo>
                  <a:lnTo>
                    <a:pt x="26" y="594"/>
                  </a:lnTo>
                  <a:lnTo>
                    <a:pt x="34" y="610"/>
                  </a:lnTo>
                  <a:lnTo>
                    <a:pt x="42" y="626"/>
                  </a:lnTo>
                  <a:lnTo>
                    <a:pt x="254" y="748"/>
                  </a:lnTo>
                  <a:lnTo>
                    <a:pt x="254" y="748"/>
                  </a:lnTo>
                  <a:lnTo>
                    <a:pt x="280" y="760"/>
                  </a:lnTo>
                  <a:lnTo>
                    <a:pt x="306" y="770"/>
                  </a:lnTo>
                  <a:lnTo>
                    <a:pt x="332" y="774"/>
                  </a:lnTo>
                  <a:lnTo>
                    <a:pt x="360" y="776"/>
                  </a:lnTo>
                  <a:lnTo>
                    <a:pt x="388" y="774"/>
                  </a:lnTo>
                  <a:lnTo>
                    <a:pt x="416" y="770"/>
                  </a:lnTo>
                  <a:lnTo>
                    <a:pt x="442" y="760"/>
                  </a:lnTo>
                  <a:lnTo>
                    <a:pt x="468" y="748"/>
                  </a:lnTo>
                  <a:lnTo>
                    <a:pt x="716" y="604"/>
                  </a:lnTo>
                  <a:lnTo>
                    <a:pt x="930" y="480"/>
                  </a:lnTo>
                  <a:lnTo>
                    <a:pt x="930" y="480"/>
                  </a:lnTo>
                  <a:lnTo>
                    <a:pt x="914" y="480"/>
                  </a:lnTo>
                  <a:lnTo>
                    <a:pt x="894" y="480"/>
                  </a:lnTo>
                  <a:lnTo>
                    <a:pt x="872" y="476"/>
                  </a:lnTo>
                  <a:lnTo>
                    <a:pt x="850" y="472"/>
                  </a:lnTo>
                  <a:lnTo>
                    <a:pt x="826" y="464"/>
                  </a:lnTo>
                  <a:lnTo>
                    <a:pt x="800" y="454"/>
                  </a:lnTo>
                  <a:lnTo>
                    <a:pt x="772" y="442"/>
                  </a:lnTo>
                  <a:lnTo>
                    <a:pt x="744" y="426"/>
                  </a:lnTo>
                  <a:lnTo>
                    <a:pt x="744" y="426"/>
                  </a:lnTo>
                  <a:close/>
                </a:path>
              </a:pathLst>
            </a:custGeom>
            <a:solidFill>
              <a:schemeClr val="accent1"/>
            </a:solidFill>
            <a:ln w="28575">
              <a:solidFill>
                <a:schemeClr val="accent1">
                  <a:lumMod val="20000"/>
                  <a:lumOff val="80000"/>
                </a:schemeClr>
              </a:solidFill>
            </a:ln>
          </p:spPr>
          <p:txBody>
            <a:bodyPr vert="horz" wrap="square" lIns="91440" tIns="45720" rIns="91440" bIns="45720" numCol="1" anchor="t" anchorCtr="0" compatLnSpc="1"/>
            <a:lstStyle/>
            <a:p>
              <a:endParaRPr lang="zh-CN" altLang="en-US"/>
            </a:p>
          </p:txBody>
        </p:sp>
        <p:sp>
          <p:nvSpPr>
            <p:cNvPr id="22" name="Freeform 7"/>
            <p:cNvSpPr/>
            <p:nvPr/>
          </p:nvSpPr>
          <p:spPr bwMode="auto">
            <a:xfrm rot="19846271">
              <a:off x="4828387" y="2336949"/>
              <a:ext cx="1397000" cy="1320800"/>
            </a:xfrm>
            <a:custGeom>
              <a:avLst/>
              <a:gdLst>
                <a:gd name="T0" fmla="*/ 738 w 880"/>
                <a:gd name="T1" fmla="*/ 132 h 832"/>
                <a:gd name="T2" fmla="*/ 738 w 880"/>
                <a:gd name="T3" fmla="*/ 132 h 832"/>
                <a:gd name="T4" fmla="*/ 718 w 880"/>
                <a:gd name="T5" fmla="*/ 144 h 832"/>
                <a:gd name="T6" fmla="*/ 718 w 880"/>
                <a:gd name="T7" fmla="*/ 144 h 832"/>
                <a:gd name="T8" fmla="*/ 356 w 880"/>
                <a:gd name="T9" fmla="*/ 352 h 832"/>
                <a:gd name="T10" fmla="*/ 356 w 880"/>
                <a:gd name="T11" fmla="*/ 352 h 832"/>
                <a:gd name="T12" fmla="*/ 0 w 880"/>
                <a:gd name="T13" fmla="*/ 558 h 832"/>
                <a:gd name="T14" fmla="*/ 0 w 880"/>
                <a:gd name="T15" fmla="*/ 558 h 832"/>
                <a:gd name="T16" fmla="*/ 356 w 880"/>
                <a:gd name="T17" fmla="*/ 762 h 832"/>
                <a:gd name="T18" fmla="*/ 356 w 880"/>
                <a:gd name="T19" fmla="*/ 762 h 832"/>
                <a:gd name="T20" fmla="*/ 384 w 880"/>
                <a:gd name="T21" fmla="*/ 778 h 832"/>
                <a:gd name="T22" fmla="*/ 384 w 880"/>
                <a:gd name="T23" fmla="*/ 778 h 832"/>
                <a:gd name="T24" fmla="*/ 412 w 880"/>
                <a:gd name="T25" fmla="*/ 794 h 832"/>
                <a:gd name="T26" fmla="*/ 440 w 880"/>
                <a:gd name="T27" fmla="*/ 806 h 832"/>
                <a:gd name="T28" fmla="*/ 466 w 880"/>
                <a:gd name="T29" fmla="*/ 816 h 832"/>
                <a:gd name="T30" fmla="*/ 490 w 880"/>
                <a:gd name="T31" fmla="*/ 824 h 832"/>
                <a:gd name="T32" fmla="*/ 512 w 880"/>
                <a:gd name="T33" fmla="*/ 828 h 832"/>
                <a:gd name="T34" fmla="*/ 534 w 880"/>
                <a:gd name="T35" fmla="*/ 832 h 832"/>
                <a:gd name="T36" fmla="*/ 554 w 880"/>
                <a:gd name="T37" fmla="*/ 832 h 832"/>
                <a:gd name="T38" fmla="*/ 570 w 880"/>
                <a:gd name="T39" fmla="*/ 832 h 832"/>
                <a:gd name="T40" fmla="*/ 772 w 880"/>
                <a:gd name="T41" fmla="*/ 716 h 832"/>
                <a:gd name="T42" fmla="*/ 772 w 880"/>
                <a:gd name="T43" fmla="*/ 716 h 832"/>
                <a:gd name="T44" fmla="*/ 796 w 880"/>
                <a:gd name="T45" fmla="*/ 700 h 832"/>
                <a:gd name="T46" fmla="*/ 818 w 880"/>
                <a:gd name="T47" fmla="*/ 682 h 832"/>
                <a:gd name="T48" fmla="*/ 836 w 880"/>
                <a:gd name="T49" fmla="*/ 660 h 832"/>
                <a:gd name="T50" fmla="*/ 852 w 880"/>
                <a:gd name="T51" fmla="*/ 638 h 832"/>
                <a:gd name="T52" fmla="*/ 864 w 880"/>
                <a:gd name="T53" fmla="*/ 612 h 832"/>
                <a:gd name="T54" fmla="*/ 872 w 880"/>
                <a:gd name="T55" fmla="*/ 586 h 832"/>
                <a:gd name="T56" fmla="*/ 878 w 880"/>
                <a:gd name="T57" fmla="*/ 558 h 832"/>
                <a:gd name="T58" fmla="*/ 880 w 880"/>
                <a:gd name="T59" fmla="*/ 530 h 832"/>
                <a:gd name="T60" fmla="*/ 880 w 880"/>
                <a:gd name="T61" fmla="*/ 236 h 832"/>
                <a:gd name="T62" fmla="*/ 880 w 880"/>
                <a:gd name="T63" fmla="*/ 0 h 832"/>
                <a:gd name="T64" fmla="*/ 880 w 880"/>
                <a:gd name="T65" fmla="*/ 0 h 832"/>
                <a:gd name="T66" fmla="*/ 872 w 880"/>
                <a:gd name="T67" fmla="*/ 14 h 832"/>
                <a:gd name="T68" fmla="*/ 860 w 880"/>
                <a:gd name="T69" fmla="*/ 30 h 832"/>
                <a:gd name="T70" fmla="*/ 846 w 880"/>
                <a:gd name="T71" fmla="*/ 46 h 832"/>
                <a:gd name="T72" fmla="*/ 832 w 880"/>
                <a:gd name="T73" fmla="*/ 64 h 832"/>
                <a:gd name="T74" fmla="*/ 812 w 880"/>
                <a:gd name="T75" fmla="*/ 80 h 832"/>
                <a:gd name="T76" fmla="*/ 792 w 880"/>
                <a:gd name="T77" fmla="*/ 98 h 832"/>
                <a:gd name="T78" fmla="*/ 766 w 880"/>
                <a:gd name="T79" fmla="*/ 114 h 832"/>
                <a:gd name="T80" fmla="*/ 738 w 880"/>
                <a:gd name="T81" fmla="*/ 132 h 832"/>
                <a:gd name="T82" fmla="*/ 738 w 880"/>
                <a:gd name="T83" fmla="*/ 1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0" h="832">
                  <a:moveTo>
                    <a:pt x="738" y="132"/>
                  </a:moveTo>
                  <a:lnTo>
                    <a:pt x="738" y="132"/>
                  </a:lnTo>
                  <a:lnTo>
                    <a:pt x="718" y="144"/>
                  </a:lnTo>
                  <a:lnTo>
                    <a:pt x="718" y="144"/>
                  </a:lnTo>
                  <a:lnTo>
                    <a:pt x="356" y="352"/>
                  </a:lnTo>
                  <a:lnTo>
                    <a:pt x="356" y="352"/>
                  </a:lnTo>
                  <a:lnTo>
                    <a:pt x="0" y="558"/>
                  </a:lnTo>
                  <a:lnTo>
                    <a:pt x="0" y="558"/>
                  </a:lnTo>
                  <a:lnTo>
                    <a:pt x="356" y="762"/>
                  </a:lnTo>
                  <a:lnTo>
                    <a:pt x="356" y="762"/>
                  </a:lnTo>
                  <a:lnTo>
                    <a:pt x="384" y="778"/>
                  </a:lnTo>
                  <a:lnTo>
                    <a:pt x="384" y="778"/>
                  </a:lnTo>
                  <a:lnTo>
                    <a:pt x="412" y="794"/>
                  </a:lnTo>
                  <a:lnTo>
                    <a:pt x="440" y="806"/>
                  </a:lnTo>
                  <a:lnTo>
                    <a:pt x="466" y="816"/>
                  </a:lnTo>
                  <a:lnTo>
                    <a:pt x="490" y="824"/>
                  </a:lnTo>
                  <a:lnTo>
                    <a:pt x="512" y="828"/>
                  </a:lnTo>
                  <a:lnTo>
                    <a:pt x="534" y="832"/>
                  </a:lnTo>
                  <a:lnTo>
                    <a:pt x="554" y="832"/>
                  </a:lnTo>
                  <a:lnTo>
                    <a:pt x="570" y="832"/>
                  </a:lnTo>
                  <a:lnTo>
                    <a:pt x="772" y="716"/>
                  </a:lnTo>
                  <a:lnTo>
                    <a:pt x="772" y="716"/>
                  </a:lnTo>
                  <a:lnTo>
                    <a:pt x="796" y="700"/>
                  </a:lnTo>
                  <a:lnTo>
                    <a:pt x="818" y="682"/>
                  </a:lnTo>
                  <a:lnTo>
                    <a:pt x="836" y="660"/>
                  </a:lnTo>
                  <a:lnTo>
                    <a:pt x="852" y="638"/>
                  </a:lnTo>
                  <a:lnTo>
                    <a:pt x="864" y="612"/>
                  </a:lnTo>
                  <a:lnTo>
                    <a:pt x="872" y="586"/>
                  </a:lnTo>
                  <a:lnTo>
                    <a:pt x="878" y="558"/>
                  </a:lnTo>
                  <a:lnTo>
                    <a:pt x="880" y="530"/>
                  </a:lnTo>
                  <a:lnTo>
                    <a:pt x="880" y="236"/>
                  </a:lnTo>
                  <a:lnTo>
                    <a:pt x="880" y="0"/>
                  </a:lnTo>
                  <a:lnTo>
                    <a:pt x="880" y="0"/>
                  </a:lnTo>
                  <a:lnTo>
                    <a:pt x="872" y="14"/>
                  </a:lnTo>
                  <a:lnTo>
                    <a:pt x="860" y="30"/>
                  </a:lnTo>
                  <a:lnTo>
                    <a:pt x="846" y="46"/>
                  </a:lnTo>
                  <a:lnTo>
                    <a:pt x="832" y="64"/>
                  </a:lnTo>
                  <a:lnTo>
                    <a:pt x="812" y="80"/>
                  </a:lnTo>
                  <a:lnTo>
                    <a:pt x="792" y="98"/>
                  </a:lnTo>
                  <a:lnTo>
                    <a:pt x="766" y="114"/>
                  </a:lnTo>
                  <a:lnTo>
                    <a:pt x="738" y="132"/>
                  </a:lnTo>
                  <a:lnTo>
                    <a:pt x="738" y="132"/>
                  </a:lnTo>
                  <a:close/>
                </a:path>
              </a:pathLst>
            </a:custGeom>
            <a:solidFill>
              <a:schemeClr val="accent5"/>
            </a:solidFill>
            <a:ln w="28575">
              <a:solidFill>
                <a:schemeClr val="accent5">
                  <a:lumMod val="20000"/>
                  <a:lumOff val="80000"/>
                </a:schemeClr>
              </a:solidFill>
            </a:ln>
          </p:spPr>
          <p:txBody>
            <a:bodyPr vert="horz" wrap="square" lIns="91440" tIns="45720" rIns="91440" bIns="45720" numCol="1" anchor="t" anchorCtr="0" compatLnSpc="1"/>
            <a:lstStyle/>
            <a:p>
              <a:endParaRPr lang="zh-CN" altLang="en-US"/>
            </a:p>
          </p:txBody>
        </p:sp>
        <p:sp>
          <p:nvSpPr>
            <p:cNvPr id="23" name="Freeform 8"/>
            <p:cNvSpPr/>
            <p:nvPr/>
          </p:nvSpPr>
          <p:spPr bwMode="auto">
            <a:xfrm rot="19846271">
              <a:off x="2939800" y="2306910"/>
              <a:ext cx="1390650" cy="1311275"/>
            </a:xfrm>
            <a:custGeom>
              <a:avLst/>
              <a:gdLst>
                <a:gd name="T0" fmla="*/ 518 w 876"/>
                <a:gd name="T1" fmla="*/ 70 h 826"/>
                <a:gd name="T2" fmla="*/ 518 w 876"/>
                <a:gd name="T3" fmla="*/ 70 h 826"/>
                <a:gd name="T4" fmla="*/ 492 w 876"/>
                <a:gd name="T5" fmla="*/ 54 h 826"/>
                <a:gd name="T6" fmla="*/ 492 w 876"/>
                <a:gd name="T7" fmla="*/ 54 h 826"/>
                <a:gd name="T8" fmla="*/ 464 w 876"/>
                <a:gd name="T9" fmla="*/ 40 h 826"/>
                <a:gd name="T10" fmla="*/ 438 w 876"/>
                <a:gd name="T11" fmla="*/ 28 h 826"/>
                <a:gd name="T12" fmla="*/ 414 w 876"/>
                <a:gd name="T13" fmla="*/ 18 h 826"/>
                <a:gd name="T14" fmla="*/ 392 w 876"/>
                <a:gd name="T15" fmla="*/ 10 h 826"/>
                <a:gd name="T16" fmla="*/ 370 w 876"/>
                <a:gd name="T17" fmla="*/ 6 h 826"/>
                <a:gd name="T18" fmla="*/ 350 w 876"/>
                <a:gd name="T19" fmla="*/ 2 h 826"/>
                <a:gd name="T20" fmla="*/ 330 w 876"/>
                <a:gd name="T21" fmla="*/ 0 h 826"/>
                <a:gd name="T22" fmla="*/ 314 w 876"/>
                <a:gd name="T23" fmla="*/ 0 h 826"/>
                <a:gd name="T24" fmla="*/ 106 w 876"/>
                <a:gd name="T25" fmla="*/ 118 h 826"/>
                <a:gd name="T26" fmla="*/ 106 w 876"/>
                <a:gd name="T27" fmla="*/ 118 h 826"/>
                <a:gd name="T28" fmla="*/ 82 w 876"/>
                <a:gd name="T29" fmla="*/ 134 h 826"/>
                <a:gd name="T30" fmla="*/ 62 w 876"/>
                <a:gd name="T31" fmla="*/ 154 h 826"/>
                <a:gd name="T32" fmla="*/ 44 w 876"/>
                <a:gd name="T33" fmla="*/ 174 h 826"/>
                <a:gd name="T34" fmla="*/ 28 w 876"/>
                <a:gd name="T35" fmla="*/ 198 h 826"/>
                <a:gd name="T36" fmla="*/ 16 w 876"/>
                <a:gd name="T37" fmla="*/ 222 h 826"/>
                <a:gd name="T38" fmla="*/ 6 w 876"/>
                <a:gd name="T39" fmla="*/ 248 h 826"/>
                <a:gd name="T40" fmla="*/ 2 w 876"/>
                <a:gd name="T41" fmla="*/ 276 h 826"/>
                <a:gd name="T42" fmla="*/ 0 w 876"/>
                <a:gd name="T43" fmla="*/ 304 h 826"/>
                <a:gd name="T44" fmla="*/ 0 w 876"/>
                <a:gd name="T45" fmla="*/ 598 h 826"/>
                <a:gd name="T46" fmla="*/ 0 w 876"/>
                <a:gd name="T47" fmla="*/ 826 h 826"/>
                <a:gd name="T48" fmla="*/ 0 w 876"/>
                <a:gd name="T49" fmla="*/ 826 h 826"/>
                <a:gd name="T50" fmla="*/ 8 w 876"/>
                <a:gd name="T51" fmla="*/ 810 h 826"/>
                <a:gd name="T52" fmla="*/ 20 w 876"/>
                <a:gd name="T53" fmla="*/ 796 h 826"/>
                <a:gd name="T54" fmla="*/ 32 w 876"/>
                <a:gd name="T55" fmla="*/ 780 h 826"/>
                <a:gd name="T56" fmla="*/ 48 w 876"/>
                <a:gd name="T57" fmla="*/ 764 h 826"/>
                <a:gd name="T58" fmla="*/ 66 w 876"/>
                <a:gd name="T59" fmla="*/ 748 h 826"/>
                <a:gd name="T60" fmla="*/ 86 w 876"/>
                <a:gd name="T61" fmla="*/ 732 h 826"/>
                <a:gd name="T62" fmla="*/ 110 w 876"/>
                <a:gd name="T63" fmla="*/ 716 h 826"/>
                <a:gd name="T64" fmla="*/ 136 w 876"/>
                <a:gd name="T65" fmla="*/ 700 h 826"/>
                <a:gd name="T66" fmla="*/ 136 w 876"/>
                <a:gd name="T67" fmla="*/ 700 h 826"/>
                <a:gd name="T68" fmla="*/ 158 w 876"/>
                <a:gd name="T69" fmla="*/ 688 h 826"/>
                <a:gd name="T70" fmla="*/ 158 w 876"/>
                <a:gd name="T71" fmla="*/ 688 h 826"/>
                <a:gd name="T72" fmla="*/ 518 w 876"/>
                <a:gd name="T73" fmla="*/ 480 h 826"/>
                <a:gd name="T74" fmla="*/ 518 w 876"/>
                <a:gd name="T75" fmla="*/ 480 h 826"/>
                <a:gd name="T76" fmla="*/ 876 w 876"/>
                <a:gd name="T77" fmla="*/ 274 h 826"/>
                <a:gd name="T78" fmla="*/ 876 w 876"/>
                <a:gd name="T79" fmla="*/ 274 h 826"/>
                <a:gd name="T80" fmla="*/ 518 w 876"/>
                <a:gd name="T81" fmla="*/ 70 h 826"/>
                <a:gd name="T82" fmla="*/ 518 w 876"/>
                <a:gd name="T83" fmla="*/ 7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6" h="826">
                  <a:moveTo>
                    <a:pt x="518" y="70"/>
                  </a:moveTo>
                  <a:lnTo>
                    <a:pt x="518" y="70"/>
                  </a:lnTo>
                  <a:lnTo>
                    <a:pt x="492" y="54"/>
                  </a:lnTo>
                  <a:lnTo>
                    <a:pt x="492" y="54"/>
                  </a:lnTo>
                  <a:lnTo>
                    <a:pt x="464" y="40"/>
                  </a:lnTo>
                  <a:lnTo>
                    <a:pt x="438" y="28"/>
                  </a:lnTo>
                  <a:lnTo>
                    <a:pt x="414" y="18"/>
                  </a:lnTo>
                  <a:lnTo>
                    <a:pt x="392" y="10"/>
                  </a:lnTo>
                  <a:lnTo>
                    <a:pt x="370" y="6"/>
                  </a:lnTo>
                  <a:lnTo>
                    <a:pt x="350" y="2"/>
                  </a:lnTo>
                  <a:lnTo>
                    <a:pt x="330" y="0"/>
                  </a:lnTo>
                  <a:lnTo>
                    <a:pt x="314" y="0"/>
                  </a:lnTo>
                  <a:lnTo>
                    <a:pt x="106" y="118"/>
                  </a:lnTo>
                  <a:lnTo>
                    <a:pt x="106" y="118"/>
                  </a:lnTo>
                  <a:lnTo>
                    <a:pt x="82" y="134"/>
                  </a:lnTo>
                  <a:lnTo>
                    <a:pt x="62" y="154"/>
                  </a:lnTo>
                  <a:lnTo>
                    <a:pt x="44" y="174"/>
                  </a:lnTo>
                  <a:lnTo>
                    <a:pt x="28" y="198"/>
                  </a:lnTo>
                  <a:lnTo>
                    <a:pt x="16" y="222"/>
                  </a:lnTo>
                  <a:lnTo>
                    <a:pt x="6" y="248"/>
                  </a:lnTo>
                  <a:lnTo>
                    <a:pt x="2" y="276"/>
                  </a:lnTo>
                  <a:lnTo>
                    <a:pt x="0" y="304"/>
                  </a:lnTo>
                  <a:lnTo>
                    <a:pt x="0" y="598"/>
                  </a:lnTo>
                  <a:lnTo>
                    <a:pt x="0" y="826"/>
                  </a:lnTo>
                  <a:lnTo>
                    <a:pt x="0" y="826"/>
                  </a:lnTo>
                  <a:lnTo>
                    <a:pt x="8" y="810"/>
                  </a:lnTo>
                  <a:lnTo>
                    <a:pt x="20" y="796"/>
                  </a:lnTo>
                  <a:lnTo>
                    <a:pt x="32" y="780"/>
                  </a:lnTo>
                  <a:lnTo>
                    <a:pt x="48" y="764"/>
                  </a:lnTo>
                  <a:lnTo>
                    <a:pt x="66" y="748"/>
                  </a:lnTo>
                  <a:lnTo>
                    <a:pt x="86" y="732"/>
                  </a:lnTo>
                  <a:lnTo>
                    <a:pt x="110" y="716"/>
                  </a:lnTo>
                  <a:lnTo>
                    <a:pt x="136" y="700"/>
                  </a:lnTo>
                  <a:lnTo>
                    <a:pt x="136" y="700"/>
                  </a:lnTo>
                  <a:lnTo>
                    <a:pt x="158" y="688"/>
                  </a:lnTo>
                  <a:lnTo>
                    <a:pt x="158" y="688"/>
                  </a:lnTo>
                  <a:lnTo>
                    <a:pt x="518" y="480"/>
                  </a:lnTo>
                  <a:lnTo>
                    <a:pt x="518" y="480"/>
                  </a:lnTo>
                  <a:lnTo>
                    <a:pt x="876" y="274"/>
                  </a:lnTo>
                  <a:lnTo>
                    <a:pt x="876" y="274"/>
                  </a:lnTo>
                  <a:lnTo>
                    <a:pt x="518" y="70"/>
                  </a:lnTo>
                  <a:lnTo>
                    <a:pt x="518" y="70"/>
                  </a:lnTo>
                  <a:close/>
                </a:path>
              </a:pathLst>
            </a:custGeom>
            <a:solidFill>
              <a:schemeClr val="accent4"/>
            </a:solidFill>
            <a:ln w="28575">
              <a:solidFill>
                <a:schemeClr val="accent4">
                  <a:lumMod val="20000"/>
                  <a:lumOff val="80000"/>
                </a:schemeClr>
              </a:solidFill>
            </a:ln>
          </p:spPr>
          <p:txBody>
            <a:bodyPr vert="horz" wrap="square" lIns="91440" tIns="45720" rIns="91440" bIns="45720" numCol="1" anchor="t" anchorCtr="0" compatLnSpc="1"/>
            <a:lstStyle/>
            <a:p>
              <a:endParaRPr lang="zh-CN" altLang="en-US"/>
            </a:p>
          </p:txBody>
        </p:sp>
        <p:sp>
          <p:nvSpPr>
            <p:cNvPr id="24" name="Freeform 9"/>
            <p:cNvSpPr/>
            <p:nvPr/>
          </p:nvSpPr>
          <p:spPr bwMode="auto">
            <a:xfrm rot="19846271">
              <a:off x="3178555" y="1520859"/>
              <a:ext cx="1460500" cy="1228725"/>
            </a:xfrm>
            <a:custGeom>
              <a:avLst/>
              <a:gdLst>
                <a:gd name="T0" fmla="*/ 878 w 920"/>
                <a:gd name="T1" fmla="*/ 148 h 774"/>
                <a:gd name="T2" fmla="*/ 672 w 920"/>
                <a:gd name="T3" fmla="*/ 28 h 774"/>
                <a:gd name="T4" fmla="*/ 672 w 920"/>
                <a:gd name="T5" fmla="*/ 28 h 774"/>
                <a:gd name="T6" fmla="*/ 646 w 920"/>
                <a:gd name="T7" fmla="*/ 16 h 774"/>
                <a:gd name="T8" fmla="*/ 620 w 920"/>
                <a:gd name="T9" fmla="*/ 8 h 774"/>
                <a:gd name="T10" fmla="*/ 592 w 920"/>
                <a:gd name="T11" fmla="*/ 2 h 774"/>
                <a:gd name="T12" fmla="*/ 564 w 920"/>
                <a:gd name="T13" fmla="*/ 0 h 774"/>
                <a:gd name="T14" fmla="*/ 536 w 920"/>
                <a:gd name="T15" fmla="*/ 2 h 774"/>
                <a:gd name="T16" fmla="*/ 510 w 920"/>
                <a:gd name="T17" fmla="*/ 8 h 774"/>
                <a:gd name="T18" fmla="*/ 484 w 920"/>
                <a:gd name="T19" fmla="*/ 16 h 774"/>
                <a:gd name="T20" fmla="*/ 458 w 920"/>
                <a:gd name="T21" fmla="*/ 28 h 774"/>
                <a:gd name="T22" fmla="*/ 204 w 920"/>
                <a:gd name="T23" fmla="*/ 174 h 774"/>
                <a:gd name="T24" fmla="*/ 0 w 920"/>
                <a:gd name="T25" fmla="*/ 294 h 774"/>
                <a:gd name="T26" fmla="*/ 0 w 920"/>
                <a:gd name="T27" fmla="*/ 294 h 774"/>
                <a:gd name="T28" fmla="*/ 16 w 920"/>
                <a:gd name="T29" fmla="*/ 294 h 774"/>
                <a:gd name="T30" fmla="*/ 36 w 920"/>
                <a:gd name="T31" fmla="*/ 296 h 774"/>
                <a:gd name="T32" fmla="*/ 56 w 920"/>
                <a:gd name="T33" fmla="*/ 300 h 774"/>
                <a:gd name="T34" fmla="*/ 78 w 920"/>
                <a:gd name="T35" fmla="*/ 304 h 774"/>
                <a:gd name="T36" fmla="*/ 100 w 920"/>
                <a:gd name="T37" fmla="*/ 312 h 774"/>
                <a:gd name="T38" fmla="*/ 124 w 920"/>
                <a:gd name="T39" fmla="*/ 322 h 774"/>
                <a:gd name="T40" fmla="*/ 150 w 920"/>
                <a:gd name="T41" fmla="*/ 334 h 774"/>
                <a:gd name="T42" fmla="*/ 178 w 920"/>
                <a:gd name="T43" fmla="*/ 348 h 774"/>
                <a:gd name="T44" fmla="*/ 178 w 920"/>
                <a:gd name="T45" fmla="*/ 348 h 774"/>
                <a:gd name="T46" fmla="*/ 204 w 920"/>
                <a:gd name="T47" fmla="*/ 364 h 774"/>
                <a:gd name="T48" fmla="*/ 204 w 920"/>
                <a:gd name="T49" fmla="*/ 364 h 774"/>
                <a:gd name="T50" fmla="*/ 562 w 920"/>
                <a:gd name="T51" fmla="*/ 568 h 774"/>
                <a:gd name="T52" fmla="*/ 562 w 920"/>
                <a:gd name="T53" fmla="*/ 568 h 774"/>
                <a:gd name="T54" fmla="*/ 920 w 920"/>
                <a:gd name="T55" fmla="*/ 774 h 774"/>
                <a:gd name="T56" fmla="*/ 920 w 920"/>
                <a:gd name="T57" fmla="*/ 774 h 774"/>
                <a:gd name="T58" fmla="*/ 920 w 920"/>
                <a:gd name="T59" fmla="*/ 362 h 774"/>
                <a:gd name="T60" fmla="*/ 920 w 920"/>
                <a:gd name="T61" fmla="*/ 362 h 774"/>
                <a:gd name="T62" fmla="*/ 920 w 920"/>
                <a:gd name="T63" fmla="*/ 334 h 774"/>
                <a:gd name="T64" fmla="*/ 920 w 920"/>
                <a:gd name="T65" fmla="*/ 334 h 774"/>
                <a:gd name="T66" fmla="*/ 920 w 920"/>
                <a:gd name="T67" fmla="*/ 302 h 774"/>
                <a:gd name="T68" fmla="*/ 918 w 920"/>
                <a:gd name="T69" fmla="*/ 272 h 774"/>
                <a:gd name="T70" fmla="*/ 914 w 920"/>
                <a:gd name="T71" fmla="*/ 246 h 774"/>
                <a:gd name="T72" fmla="*/ 908 w 920"/>
                <a:gd name="T73" fmla="*/ 222 h 774"/>
                <a:gd name="T74" fmla="*/ 902 w 920"/>
                <a:gd name="T75" fmla="*/ 200 h 774"/>
                <a:gd name="T76" fmla="*/ 894 w 920"/>
                <a:gd name="T77" fmla="*/ 180 h 774"/>
                <a:gd name="T78" fmla="*/ 888 w 920"/>
                <a:gd name="T79" fmla="*/ 164 h 774"/>
                <a:gd name="T80" fmla="*/ 878 w 920"/>
                <a:gd name="T81" fmla="*/ 148 h 774"/>
                <a:gd name="T82" fmla="*/ 878 w 920"/>
                <a:gd name="T83" fmla="*/ 14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0" h="774">
                  <a:moveTo>
                    <a:pt x="878" y="148"/>
                  </a:moveTo>
                  <a:lnTo>
                    <a:pt x="672" y="28"/>
                  </a:lnTo>
                  <a:lnTo>
                    <a:pt x="672" y="28"/>
                  </a:lnTo>
                  <a:lnTo>
                    <a:pt x="646" y="16"/>
                  </a:lnTo>
                  <a:lnTo>
                    <a:pt x="620" y="8"/>
                  </a:lnTo>
                  <a:lnTo>
                    <a:pt x="592" y="2"/>
                  </a:lnTo>
                  <a:lnTo>
                    <a:pt x="564" y="0"/>
                  </a:lnTo>
                  <a:lnTo>
                    <a:pt x="536" y="2"/>
                  </a:lnTo>
                  <a:lnTo>
                    <a:pt x="510" y="8"/>
                  </a:lnTo>
                  <a:lnTo>
                    <a:pt x="484" y="16"/>
                  </a:lnTo>
                  <a:lnTo>
                    <a:pt x="458" y="28"/>
                  </a:lnTo>
                  <a:lnTo>
                    <a:pt x="204" y="174"/>
                  </a:lnTo>
                  <a:lnTo>
                    <a:pt x="0" y="294"/>
                  </a:lnTo>
                  <a:lnTo>
                    <a:pt x="0" y="294"/>
                  </a:lnTo>
                  <a:lnTo>
                    <a:pt x="16" y="294"/>
                  </a:lnTo>
                  <a:lnTo>
                    <a:pt x="36" y="296"/>
                  </a:lnTo>
                  <a:lnTo>
                    <a:pt x="56" y="300"/>
                  </a:lnTo>
                  <a:lnTo>
                    <a:pt x="78" y="304"/>
                  </a:lnTo>
                  <a:lnTo>
                    <a:pt x="100" y="312"/>
                  </a:lnTo>
                  <a:lnTo>
                    <a:pt x="124" y="322"/>
                  </a:lnTo>
                  <a:lnTo>
                    <a:pt x="150" y="334"/>
                  </a:lnTo>
                  <a:lnTo>
                    <a:pt x="178" y="348"/>
                  </a:lnTo>
                  <a:lnTo>
                    <a:pt x="178" y="348"/>
                  </a:lnTo>
                  <a:lnTo>
                    <a:pt x="204" y="364"/>
                  </a:lnTo>
                  <a:lnTo>
                    <a:pt x="204" y="364"/>
                  </a:lnTo>
                  <a:lnTo>
                    <a:pt x="562" y="568"/>
                  </a:lnTo>
                  <a:lnTo>
                    <a:pt x="562" y="568"/>
                  </a:lnTo>
                  <a:lnTo>
                    <a:pt x="920" y="774"/>
                  </a:lnTo>
                  <a:lnTo>
                    <a:pt x="920" y="774"/>
                  </a:lnTo>
                  <a:lnTo>
                    <a:pt x="920" y="362"/>
                  </a:lnTo>
                  <a:lnTo>
                    <a:pt x="920" y="362"/>
                  </a:lnTo>
                  <a:lnTo>
                    <a:pt x="920" y="334"/>
                  </a:lnTo>
                  <a:lnTo>
                    <a:pt x="920" y="334"/>
                  </a:lnTo>
                  <a:lnTo>
                    <a:pt x="920" y="302"/>
                  </a:lnTo>
                  <a:lnTo>
                    <a:pt x="918" y="272"/>
                  </a:lnTo>
                  <a:lnTo>
                    <a:pt x="914" y="246"/>
                  </a:lnTo>
                  <a:lnTo>
                    <a:pt x="908" y="222"/>
                  </a:lnTo>
                  <a:lnTo>
                    <a:pt x="902" y="200"/>
                  </a:lnTo>
                  <a:lnTo>
                    <a:pt x="894" y="180"/>
                  </a:lnTo>
                  <a:lnTo>
                    <a:pt x="888" y="164"/>
                  </a:lnTo>
                  <a:lnTo>
                    <a:pt x="878" y="148"/>
                  </a:lnTo>
                  <a:lnTo>
                    <a:pt x="878" y="148"/>
                  </a:lnTo>
                  <a:close/>
                </a:path>
              </a:pathLst>
            </a:custGeom>
            <a:solidFill>
              <a:schemeClr val="accent2"/>
            </a:solidFill>
            <a:ln w="28575">
              <a:solidFill>
                <a:schemeClr val="accent2">
                  <a:lumMod val="20000"/>
                  <a:lumOff val="80000"/>
                </a:schemeClr>
              </a:solidFill>
            </a:ln>
          </p:spPr>
          <p:txBody>
            <a:bodyPr vert="horz" wrap="square" lIns="91440" tIns="45720" rIns="91440" bIns="45720" numCol="1" anchor="t" anchorCtr="0" compatLnSpc="1"/>
            <a:lstStyle/>
            <a:p>
              <a:endParaRPr lang="zh-CN" altLang="en-US">
                <a:solidFill>
                  <a:srgbClr val="23C8BE"/>
                </a:solidFill>
              </a:endParaRPr>
            </a:p>
          </p:txBody>
        </p:sp>
        <p:sp>
          <p:nvSpPr>
            <p:cNvPr id="25" name="Freeform 10"/>
            <p:cNvSpPr/>
            <p:nvPr/>
          </p:nvSpPr>
          <p:spPr bwMode="auto">
            <a:xfrm rot="19846271">
              <a:off x="3488973" y="3183919"/>
              <a:ext cx="889000" cy="1651000"/>
            </a:xfrm>
            <a:custGeom>
              <a:avLst/>
              <a:gdLst>
                <a:gd name="T0" fmla="*/ 518 w 560"/>
                <a:gd name="T1" fmla="*/ 856 h 1040"/>
                <a:gd name="T2" fmla="*/ 518 w 560"/>
                <a:gd name="T3" fmla="*/ 856 h 1040"/>
                <a:gd name="T4" fmla="*/ 518 w 560"/>
                <a:gd name="T5" fmla="*/ 826 h 1040"/>
                <a:gd name="T6" fmla="*/ 518 w 560"/>
                <a:gd name="T7" fmla="*/ 826 h 1040"/>
                <a:gd name="T8" fmla="*/ 518 w 560"/>
                <a:gd name="T9" fmla="*/ 414 h 1040"/>
                <a:gd name="T10" fmla="*/ 518 w 560"/>
                <a:gd name="T11" fmla="*/ 414 h 1040"/>
                <a:gd name="T12" fmla="*/ 518 w 560"/>
                <a:gd name="T13" fmla="*/ 0 h 1040"/>
                <a:gd name="T14" fmla="*/ 518 w 560"/>
                <a:gd name="T15" fmla="*/ 0 h 1040"/>
                <a:gd name="T16" fmla="*/ 158 w 560"/>
                <a:gd name="T17" fmla="*/ 208 h 1040"/>
                <a:gd name="T18" fmla="*/ 158 w 560"/>
                <a:gd name="T19" fmla="*/ 208 h 1040"/>
                <a:gd name="T20" fmla="*/ 136 w 560"/>
                <a:gd name="T21" fmla="*/ 220 h 1040"/>
                <a:gd name="T22" fmla="*/ 136 w 560"/>
                <a:gd name="T23" fmla="*/ 220 h 1040"/>
                <a:gd name="T24" fmla="*/ 110 w 560"/>
                <a:gd name="T25" fmla="*/ 236 h 1040"/>
                <a:gd name="T26" fmla="*/ 86 w 560"/>
                <a:gd name="T27" fmla="*/ 252 h 1040"/>
                <a:gd name="T28" fmla="*/ 66 w 560"/>
                <a:gd name="T29" fmla="*/ 268 h 1040"/>
                <a:gd name="T30" fmla="*/ 48 w 560"/>
                <a:gd name="T31" fmla="*/ 284 h 1040"/>
                <a:gd name="T32" fmla="*/ 32 w 560"/>
                <a:gd name="T33" fmla="*/ 300 h 1040"/>
                <a:gd name="T34" fmla="*/ 20 w 560"/>
                <a:gd name="T35" fmla="*/ 316 h 1040"/>
                <a:gd name="T36" fmla="*/ 8 w 560"/>
                <a:gd name="T37" fmla="*/ 330 h 1040"/>
                <a:gd name="T38" fmla="*/ 0 w 560"/>
                <a:gd name="T39" fmla="*/ 346 h 1040"/>
                <a:gd name="T40" fmla="*/ 0 w 560"/>
                <a:gd name="T41" fmla="*/ 592 h 1040"/>
                <a:gd name="T42" fmla="*/ 0 w 560"/>
                <a:gd name="T43" fmla="*/ 592 h 1040"/>
                <a:gd name="T44" fmla="*/ 2 w 560"/>
                <a:gd name="T45" fmla="*/ 620 h 1040"/>
                <a:gd name="T46" fmla="*/ 6 w 560"/>
                <a:gd name="T47" fmla="*/ 648 h 1040"/>
                <a:gd name="T48" fmla="*/ 16 w 560"/>
                <a:gd name="T49" fmla="*/ 674 h 1040"/>
                <a:gd name="T50" fmla="*/ 28 w 560"/>
                <a:gd name="T51" fmla="*/ 700 h 1040"/>
                <a:gd name="T52" fmla="*/ 44 w 560"/>
                <a:gd name="T53" fmla="*/ 722 h 1040"/>
                <a:gd name="T54" fmla="*/ 62 w 560"/>
                <a:gd name="T55" fmla="*/ 744 h 1040"/>
                <a:gd name="T56" fmla="*/ 82 w 560"/>
                <a:gd name="T57" fmla="*/ 762 h 1040"/>
                <a:gd name="T58" fmla="*/ 106 w 560"/>
                <a:gd name="T59" fmla="*/ 778 h 1040"/>
                <a:gd name="T60" fmla="*/ 354 w 560"/>
                <a:gd name="T61" fmla="*/ 920 h 1040"/>
                <a:gd name="T62" fmla="*/ 560 w 560"/>
                <a:gd name="T63" fmla="*/ 1040 h 1040"/>
                <a:gd name="T64" fmla="*/ 560 w 560"/>
                <a:gd name="T65" fmla="*/ 1040 h 1040"/>
                <a:gd name="T66" fmla="*/ 552 w 560"/>
                <a:gd name="T67" fmla="*/ 1024 h 1040"/>
                <a:gd name="T68" fmla="*/ 544 w 560"/>
                <a:gd name="T69" fmla="*/ 1008 h 1040"/>
                <a:gd name="T70" fmla="*/ 538 w 560"/>
                <a:gd name="T71" fmla="*/ 988 h 1040"/>
                <a:gd name="T72" fmla="*/ 532 w 560"/>
                <a:gd name="T73" fmla="*/ 966 h 1040"/>
                <a:gd name="T74" fmla="*/ 526 w 560"/>
                <a:gd name="T75" fmla="*/ 942 h 1040"/>
                <a:gd name="T76" fmla="*/ 522 w 560"/>
                <a:gd name="T77" fmla="*/ 916 h 1040"/>
                <a:gd name="T78" fmla="*/ 520 w 560"/>
                <a:gd name="T79" fmla="*/ 886 h 1040"/>
                <a:gd name="T80" fmla="*/ 518 w 560"/>
                <a:gd name="T81" fmla="*/ 856 h 1040"/>
                <a:gd name="T82" fmla="*/ 518 w 560"/>
                <a:gd name="T83" fmla="*/ 85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0" h="1040">
                  <a:moveTo>
                    <a:pt x="518" y="856"/>
                  </a:moveTo>
                  <a:lnTo>
                    <a:pt x="518" y="856"/>
                  </a:lnTo>
                  <a:lnTo>
                    <a:pt x="518" y="826"/>
                  </a:lnTo>
                  <a:lnTo>
                    <a:pt x="518" y="826"/>
                  </a:lnTo>
                  <a:lnTo>
                    <a:pt x="518" y="414"/>
                  </a:lnTo>
                  <a:lnTo>
                    <a:pt x="518" y="414"/>
                  </a:lnTo>
                  <a:lnTo>
                    <a:pt x="518" y="0"/>
                  </a:lnTo>
                  <a:lnTo>
                    <a:pt x="518" y="0"/>
                  </a:lnTo>
                  <a:lnTo>
                    <a:pt x="158" y="208"/>
                  </a:lnTo>
                  <a:lnTo>
                    <a:pt x="158" y="208"/>
                  </a:lnTo>
                  <a:lnTo>
                    <a:pt x="136" y="220"/>
                  </a:lnTo>
                  <a:lnTo>
                    <a:pt x="136" y="220"/>
                  </a:lnTo>
                  <a:lnTo>
                    <a:pt x="110" y="236"/>
                  </a:lnTo>
                  <a:lnTo>
                    <a:pt x="86" y="252"/>
                  </a:lnTo>
                  <a:lnTo>
                    <a:pt x="66" y="268"/>
                  </a:lnTo>
                  <a:lnTo>
                    <a:pt x="48" y="284"/>
                  </a:lnTo>
                  <a:lnTo>
                    <a:pt x="32" y="300"/>
                  </a:lnTo>
                  <a:lnTo>
                    <a:pt x="20" y="316"/>
                  </a:lnTo>
                  <a:lnTo>
                    <a:pt x="8" y="330"/>
                  </a:lnTo>
                  <a:lnTo>
                    <a:pt x="0" y="346"/>
                  </a:lnTo>
                  <a:lnTo>
                    <a:pt x="0" y="592"/>
                  </a:lnTo>
                  <a:lnTo>
                    <a:pt x="0" y="592"/>
                  </a:lnTo>
                  <a:lnTo>
                    <a:pt x="2" y="620"/>
                  </a:lnTo>
                  <a:lnTo>
                    <a:pt x="6" y="648"/>
                  </a:lnTo>
                  <a:lnTo>
                    <a:pt x="16" y="674"/>
                  </a:lnTo>
                  <a:lnTo>
                    <a:pt x="28" y="700"/>
                  </a:lnTo>
                  <a:lnTo>
                    <a:pt x="44" y="722"/>
                  </a:lnTo>
                  <a:lnTo>
                    <a:pt x="62" y="744"/>
                  </a:lnTo>
                  <a:lnTo>
                    <a:pt x="82" y="762"/>
                  </a:lnTo>
                  <a:lnTo>
                    <a:pt x="106" y="778"/>
                  </a:lnTo>
                  <a:lnTo>
                    <a:pt x="354" y="920"/>
                  </a:lnTo>
                  <a:lnTo>
                    <a:pt x="560" y="1040"/>
                  </a:lnTo>
                  <a:lnTo>
                    <a:pt x="560" y="1040"/>
                  </a:lnTo>
                  <a:lnTo>
                    <a:pt x="552" y="1024"/>
                  </a:lnTo>
                  <a:lnTo>
                    <a:pt x="544" y="1008"/>
                  </a:lnTo>
                  <a:lnTo>
                    <a:pt x="538" y="988"/>
                  </a:lnTo>
                  <a:lnTo>
                    <a:pt x="532" y="966"/>
                  </a:lnTo>
                  <a:lnTo>
                    <a:pt x="526" y="942"/>
                  </a:lnTo>
                  <a:lnTo>
                    <a:pt x="522" y="916"/>
                  </a:lnTo>
                  <a:lnTo>
                    <a:pt x="520" y="886"/>
                  </a:lnTo>
                  <a:lnTo>
                    <a:pt x="518" y="856"/>
                  </a:lnTo>
                  <a:lnTo>
                    <a:pt x="518" y="856"/>
                  </a:lnTo>
                  <a:close/>
                </a:path>
              </a:pathLst>
            </a:custGeom>
            <a:solidFill>
              <a:schemeClr val="accent6"/>
            </a:solidFill>
            <a:ln w="28575">
              <a:solidFill>
                <a:schemeClr val="accent6">
                  <a:lumMod val="20000"/>
                  <a:lumOff val="80000"/>
                </a:schemeClr>
              </a:solidFill>
            </a:ln>
          </p:spPr>
          <p:txBody>
            <a:bodyPr vert="horz" wrap="square" lIns="91440" tIns="45720" rIns="91440" bIns="45720" numCol="1" anchor="t" anchorCtr="0" compatLnSpc="1"/>
            <a:lstStyle/>
            <a:p>
              <a:endParaRPr lang="zh-CN" altLang="en-US"/>
            </a:p>
          </p:txBody>
        </p:sp>
      </p:grpSp>
      <p:cxnSp>
        <p:nvCxnSpPr>
          <p:cNvPr id="26" name="肘形连接符 25"/>
          <p:cNvCxnSpPr/>
          <p:nvPr/>
        </p:nvCxnSpPr>
        <p:spPr>
          <a:xfrm>
            <a:off x="3570862" y="2024606"/>
            <a:ext cx="1409154" cy="439060"/>
          </a:xfrm>
          <a:prstGeom prst="bentConnector3">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flipH="1">
            <a:off x="7263748" y="2024606"/>
            <a:ext cx="1409154" cy="439060"/>
          </a:xfrm>
          <a:prstGeom prst="bentConnector3">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611818" y="3611929"/>
            <a:ext cx="841437" cy="0"/>
          </a:xfrm>
          <a:prstGeom prst="line">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7831465" y="3611929"/>
            <a:ext cx="841437" cy="0"/>
          </a:xfrm>
          <a:prstGeom prst="line">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30" name="肘形连接符 29"/>
          <p:cNvCxnSpPr/>
          <p:nvPr/>
        </p:nvCxnSpPr>
        <p:spPr>
          <a:xfrm flipV="1">
            <a:off x="3570862" y="4760195"/>
            <a:ext cx="1409154" cy="439060"/>
          </a:xfrm>
          <a:prstGeom prst="bentConnector3">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31" name="肘形连接符 30"/>
          <p:cNvCxnSpPr/>
          <p:nvPr/>
        </p:nvCxnSpPr>
        <p:spPr>
          <a:xfrm flipH="1" flipV="1">
            <a:off x="7263748" y="4760195"/>
            <a:ext cx="1409154" cy="439060"/>
          </a:xfrm>
          <a:prstGeom prst="bentConnector3">
            <a:avLst/>
          </a:prstGeom>
          <a:solidFill>
            <a:schemeClr val="bg1"/>
          </a:solidFill>
          <a:ln w="9525">
            <a:solidFill>
              <a:schemeClr val="bg1">
                <a:lumMod val="8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32" name="内容占位符 2"/>
          <p:cNvSpPr txBox="1"/>
          <p:nvPr/>
        </p:nvSpPr>
        <p:spPr>
          <a:xfrm>
            <a:off x="493099" y="300377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3" name="内容占位符 2"/>
          <p:cNvSpPr txBox="1"/>
          <p:nvPr/>
        </p:nvSpPr>
        <p:spPr>
          <a:xfrm>
            <a:off x="493099" y="1419997"/>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4" name="内容占位符 2"/>
          <p:cNvSpPr txBox="1"/>
          <p:nvPr/>
        </p:nvSpPr>
        <p:spPr>
          <a:xfrm>
            <a:off x="493099" y="4587562"/>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6"/>
                </a:solidFill>
              </a:rPr>
              <a:t>在此输入您的文字标题</a:t>
            </a:r>
            <a:endParaRPr lang="en-US" altLang="zh-CN" sz="1300" dirty="0">
              <a:solidFill>
                <a:schemeClr val="accent6"/>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5" name="内容占位符 2"/>
          <p:cNvSpPr txBox="1"/>
          <p:nvPr/>
        </p:nvSpPr>
        <p:spPr>
          <a:xfrm>
            <a:off x="9336977" y="300377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6" name="内容占位符 2"/>
          <p:cNvSpPr txBox="1"/>
          <p:nvPr/>
        </p:nvSpPr>
        <p:spPr>
          <a:xfrm>
            <a:off x="9336977" y="1419997"/>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37" name="内容占位符 2"/>
          <p:cNvSpPr txBox="1"/>
          <p:nvPr/>
        </p:nvSpPr>
        <p:spPr>
          <a:xfrm>
            <a:off x="9336977" y="4587562"/>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grpSp>
        <p:nvGrpSpPr>
          <p:cNvPr id="38" name="组合 37"/>
          <p:cNvGrpSpPr/>
          <p:nvPr/>
        </p:nvGrpSpPr>
        <p:grpSpPr>
          <a:xfrm>
            <a:off x="3020033" y="3317851"/>
            <a:ext cx="586702" cy="586779"/>
            <a:chOff x="2264724" y="2612926"/>
            <a:chExt cx="440084" cy="440084"/>
          </a:xfrm>
        </p:grpSpPr>
        <p:sp>
          <p:nvSpPr>
            <p:cNvPr id="39" name="椭圆 38"/>
            <p:cNvSpPr/>
            <p:nvPr/>
          </p:nvSpPr>
          <p:spPr>
            <a:xfrm>
              <a:off x="2264724" y="2612926"/>
              <a:ext cx="440084" cy="440084"/>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2408813" y="2723236"/>
              <a:ext cx="151907" cy="219466"/>
              <a:chOff x="6689725" y="4826000"/>
              <a:chExt cx="588963" cy="850901"/>
            </a:xfrm>
          </p:grpSpPr>
          <p:sp>
            <p:nvSpPr>
              <p:cNvPr id="41"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2"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3"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44" name="组合 43"/>
          <p:cNvGrpSpPr/>
          <p:nvPr/>
        </p:nvGrpSpPr>
        <p:grpSpPr>
          <a:xfrm>
            <a:off x="8676002" y="3313434"/>
            <a:ext cx="586702" cy="586779"/>
            <a:chOff x="6507253" y="2609613"/>
            <a:chExt cx="440084" cy="440084"/>
          </a:xfrm>
        </p:grpSpPr>
        <p:sp>
          <p:nvSpPr>
            <p:cNvPr id="45" name="椭圆 44"/>
            <p:cNvSpPr/>
            <p:nvPr/>
          </p:nvSpPr>
          <p:spPr>
            <a:xfrm>
              <a:off x="6507253" y="2609613"/>
              <a:ext cx="440084" cy="440084"/>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6622680" y="2719923"/>
              <a:ext cx="209229" cy="219466"/>
              <a:chOff x="2847975" y="6135688"/>
              <a:chExt cx="811213" cy="850900"/>
            </a:xfrm>
          </p:grpSpPr>
          <p:sp>
            <p:nvSpPr>
              <p:cNvPr id="47"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50" name="组合 49"/>
          <p:cNvGrpSpPr/>
          <p:nvPr/>
        </p:nvGrpSpPr>
        <p:grpSpPr>
          <a:xfrm>
            <a:off x="8676002" y="1731662"/>
            <a:ext cx="586702" cy="586779"/>
            <a:chOff x="6507253" y="1423284"/>
            <a:chExt cx="440084" cy="440084"/>
          </a:xfrm>
        </p:grpSpPr>
        <p:sp>
          <p:nvSpPr>
            <p:cNvPr id="51" name="椭圆 50"/>
            <p:cNvSpPr/>
            <p:nvPr/>
          </p:nvSpPr>
          <p:spPr>
            <a:xfrm>
              <a:off x="6507253" y="1423284"/>
              <a:ext cx="440084" cy="440084"/>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6617358" y="1533594"/>
              <a:ext cx="219875" cy="219466"/>
              <a:chOff x="4064000" y="6135688"/>
              <a:chExt cx="852488" cy="850900"/>
            </a:xfrm>
          </p:grpSpPr>
          <p:sp>
            <p:nvSpPr>
              <p:cNvPr id="53"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5"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6"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7"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9"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0"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1"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2"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3"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64" name="组合 63"/>
          <p:cNvGrpSpPr/>
          <p:nvPr/>
        </p:nvGrpSpPr>
        <p:grpSpPr>
          <a:xfrm>
            <a:off x="3020033" y="1731217"/>
            <a:ext cx="586702" cy="586779"/>
            <a:chOff x="2264724" y="1422950"/>
            <a:chExt cx="440084" cy="440084"/>
          </a:xfrm>
        </p:grpSpPr>
        <p:sp>
          <p:nvSpPr>
            <p:cNvPr id="65" name="椭圆 64"/>
            <p:cNvSpPr/>
            <p:nvPr/>
          </p:nvSpPr>
          <p:spPr>
            <a:xfrm>
              <a:off x="2264724" y="1422950"/>
              <a:ext cx="440084" cy="440084"/>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2374420" y="1533260"/>
              <a:ext cx="220694" cy="219466"/>
              <a:chOff x="4083050" y="4826000"/>
              <a:chExt cx="855663" cy="850900"/>
            </a:xfrm>
          </p:grpSpPr>
          <p:sp>
            <p:nvSpPr>
              <p:cNvPr id="67"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8"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9"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70" name="组合 69"/>
          <p:cNvGrpSpPr/>
          <p:nvPr/>
        </p:nvGrpSpPr>
        <p:grpSpPr>
          <a:xfrm>
            <a:off x="3020033" y="4904486"/>
            <a:ext cx="586702" cy="586779"/>
            <a:chOff x="2264724" y="3802902"/>
            <a:chExt cx="440084" cy="440084"/>
          </a:xfrm>
        </p:grpSpPr>
        <p:sp>
          <p:nvSpPr>
            <p:cNvPr id="71" name="椭圆 70"/>
            <p:cNvSpPr/>
            <p:nvPr/>
          </p:nvSpPr>
          <p:spPr>
            <a:xfrm>
              <a:off x="2264724" y="3802902"/>
              <a:ext cx="440084" cy="440084"/>
            </a:xfrm>
            <a:prstGeom prst="ellipse">
              <a:avLst/>
            </a:prstGeom>
            <a:solidFill>
              <a:schemeClr val="accent6"/>
            </a:solidFill>
            <a:ln w="190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2373191" y="3913212"/>
              <a:ext cx="223152" cy="219466"/>
              <a:chOff x="5294313" y="6135688"/>
              <a:chExt cx="865188" cy="850900"/>
            </a:xfrm>
          </p:grpSpPr>
          <p:sp>
            <p:nvSpPr>
              <p:cNvPr id="73"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4"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5"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6"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7"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8" name="组合 77"/>
          <p:cNvGrpSpPr/>
          <p:nvPr/>
        </p:nvGrpSpPr>
        <p:grpSpPr>
          <a:xfrm>
            <a:off x="8676002" y="4895206"/>
            <a:ext cx="586702" cy="586779"/>
            <a:chOff x="6507253" y="3795942"/>
            <a:chExt cx="440084" cy="440084"/>
          </a:xfrm>
        </p:grpSpPr>
        <p:sp>
          <p:nvSpPr>
            <p:cNvPr id="79" name="椭圆 78"/>
            <p:cNvSpPr/>
            <p:nvPr/>
          </p:nvSpPr>
          <p:spPr>
            <a:xfrm>
              <a:off x="6507253" y="3795942"/>
              <a:ext cx="440084" cy="440084"/>
            </a:xfrm>
            <a:prstGeom prst="ellipse">
              <a:avLst/>
            </a:pr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6657484" y="3906252"/>
              <a:ext cx="139623" cy="219466"/>
              <a:chOff x="6694488" y="6135688"/>
              <a:chExt cx="541338" cy="850900"/>
            </a:xfrm>
          </p:grpSpPr>
          <p:sp>
            <p:nvSpPr>
              <p:cNvPr id="81" name="Freeform 33"/>
              <p:cNvSpPr/>
              <p:nvPr/>
            </p:nvSpPr>
            <p:spPr bwMode="auto">
              <a:xfrm>
                <a:off x="6723063" y="6188075"/>
                <a:ext cx="482600" cy="742950"/>
              </a:xfrm>
              <a:custGeom>
                <a:avLst/>
                <a:gdLst>
                  <a:gd name="T0" fmla="*/ 304 w 304"/>
                  <a:gd name="T1" fmla="*/ 0 h 468"/>
                  <a:gd name="T2" fmla="*/ 0 w 304"/>
                  <a:gd name="T3" fmla="*/ 86 h 468"/>
                  <a:gd name="T4" fmla="*/ 1 w 304"/>
                  <a:gd name="T5" fmla="*/ 98 h 468"/>
                  <a:gd name="T6" fmla="*/ 4 w 304"/>
                  <a:gd name="T7" fmla="*/ 120 h 468"/>
                  <a:gd name="T8" fmla="*/ 11 w 304"/>
                  <a:gd name="T9" fmla="*/ 142 h 468"/>
                  <a:gd name="T10" fmla="*/ 21 w 304"/>
                  <a:gd name="T11" fmla="*/ 162 h 468"/>
                  <a:gd name="T12" fmla="*/ 34 w 304"/>
                  <a:gd name="T13" fmla="*/ 180 h 468"/>
                  <a:gd name="T14" fmla="*/ 49 w 304"/>
                  <a:gd name="T15" fmla="*/ 197 h 468"/>
                  <a:gd name="T16" fmla="*/ 66 w 304"/>
                  <a:gd name="T17" fmla="*/ 210 h 468"/>
                  <a:gd name="T18" fmla="*/ 85 w 304"/>
                  <a:gd name="T19" fmla="*/ 222 h 468"/>
                  <a:gd name="T20" fmla="*/ 95 w 304"/>
                  <a:gd name="T21" fmla="*/ 226 h 468"/>
                  <a:gd name="T22" fmla="*/ 75 w 304"/>
                  <a:gd name="T23" fmla="*/ 236 h 468"/>
                  <a:gd name="T24" fmla="*/ 57 w 304"/>
                  <a:gd name="T25" fmla="*/ 249 h 468"/>
                  <a:gd name="T26" fmla="*/ 41 w 304"/>
                  <a:gd name="T27" fmla="*/ 264 h 468"/>
                  <a:gd name="T28" fmla="*/ 27 w 304"/>
                  <a:gd name="T29" fmla="*/ 282 h 468"/>
                  <a:gd name="T30" fmla="*/ 16 w 304"/>
                  <a:gd name="T31" fmla="*/ 301 h 468"/>
                  <a:gd name="T32" fmla="*/ 7 w 304"/>
                  <a:gd name="T33" fmla="*/ 322 h 468"/>
                  <a:gd name="T34" fmla="*/ 2 w 304"/>
                  <a:gd name="T35" fmla="*/ 344 h 468"/>
                  <a:gd name="T36" fmla="*/ 0 w 304"/>
                  <a:gd name="T37" fmla="*/ 368 h 468"/>
                  <a:gd name="T38" fmla="*/ 304 w 304"/>
                  <a:gd name="T39" fmla="*/ 468 h 468"/>
                  <a:gd name="T40" fmla="*/ 304 w 304"/>
                  <a:gd name="T41" fmla="*/ 368 h 468"/>
                  <a:gd name="T42" fmla="*/ 302 w 304"/>
                  <a:gd name="T43" fmla="*/ 344 h 468"/>
                  <a:gd name="T44" fmla="*/ 297 w 304"/>
                  <a:gd name="T45" fmla="*/ 322 h 468"/>
                  <a:gd name="T46" fmla="*/ 289 w 304"/>
                  <a:gd name="T47" fmla="*/ 301 h 468"/>
                  <a:gd name="T48" fmla="*/ 277 w 304"/>
                  <a:gd name="T49" fmla="*/ 282 h 468"/>
                  <a:gd name="T50" fmla="*/ 264 w 304"/>
                  <a:gd name="T51" fmla="*/ 264 h 468"/>
                  <a:gd name="T52" fmla="*/ 247 w 304"/>
                  <a:gd name="T53" fmla="*/ 249 h 468"/>
                  <a:gd name="T54" fmla="*/ 229 w 304"/>
                  <a:gd name="T55" fmla="*/ 236 h 468"/>
                  <a:gd name="T56" fmla="*/ 209 w 304"/>
                  <a:gd name="T57" fmla="*/ 226 h 468"/>
                  <a:gd name="T58" fmla="*/ 219 w 304"/>
                  <a:gd name="T59" fmla="*/ 222 h 468"/>
                  <a:gd name="T60" fmla="*/ 238 w 304"/>
                  <a:gd name="T61" fmla="*/ 210 h 468"/>
                  <a:gd name="T62" fmla="*/ 256 w 304"/>
                  <a:gd name="T63" fmla="*/ 197 h 468"/>
                  <a:gd name="T64" fmla="*/ 271 w 304"/>
                  <a:gd name="T65" fmla="*/ 180 h 468"/>
                  <a:gd name="T66" fmla="*/ 283 w 304"/>
                  <a:gd name="T67" fmla="*/ 162 h 468"/>
                  <a:gd name="T68" fmla="*/ 293 w 304"/>
                  <a:gd name="T69" fmla="*/ 142 h 468"/>
                  <a:gd name="T70" fmla="*/ 300 w 304"/>
                  <a:gd name="T71" fmla="*/ 120 h 468"/>
                  <a:gd name="T72" fmla="*/ 304 w 304"/>
                  <a:gd name="T73" fmla="*/ 98 h 468"/>
                  <a:gd name="T74" fmla="*/ 304 w 304"/>
                  <a:gd name="T75" fmla="*/ 8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468">
                    <a:moveTo>
                      <a:pt x="304" y="86"/>
                    </a:moveTo>
                    <a:lnTo>
                      <a:pt x="304" y="0"/>
                    </a:lnTo>
                    <a:lnTo>
                      <a:pt x="0" y="0"/>
                    </a:lnTo>
                    <a:lnTo>
                      <a:pt x="0" y="86"/>
                    </a:lnTo>
                    <a:lnTo>
                      <a:pt x="0" y="86"/>
                    </a:lnTo>
                    <a:lnTo>
                      <a:pt x="1" y="98"/>
                    </a:lnTo>
                    <a:lnTo>
                      <a:pt x="2" y="109"/>
                    </a:lnTo>
                    <a:lnTo>
                      <a:pt x="4" y="120"/>
                    </a:lnTo>
                    <a:lnTo>
                      <a:pt x="7" y="131"/>
                    </a:lnTo>
                    <a:lnTo>
                      <a:pt x="11" y="142"/>
                    </a:lnTo>
                    <a:lnTo>
                      <a:pt x="16" y="152"/>
                    </a:lnTo>
                    <a:lnTo>
                      <a:pt x="21" y="162"/>
                    </a:lnTo>
                    <a:lnTo>
                      <a:pt x="27" y="172"/>
                    </a:lnTo>
                    <a:lnTo>
                      <a:pt x="34" y="180"/>
                    </a:lnTo>
                    <a:lnTo>
                      <a:pt x="41" y="189"/>
                    </a:lnTo>
                    <a:lnTo>
                      <a:pt x="49" y="197"/>
                    </a:lnTo>
                    <a:lnTo>
                      <a:pt x="57" y="204"/>
                    </a:lnTo>
                    <a:lnTo>
                      <a:pt x="66" y="210"/>
                    </a:lnTo>
                    <a:lnTo>
                      <a:pt x="75" y="216"/>
                    </a:lnTo>
                    <a:lnTo>
                      <a:pt x="85" y="222"/>
                    </a:lnTo>
                    <a:lnTo>
                      <a:pt x="95" y="226"/>
                    </a:lnTo>
                    <a:lnTo>
                      <a:pt x="95" y="226"/>
                    </a:lnTo>
                    <a:lnTo>
                      <a:pt x="85" y="231"/>
                    </a:lnTo>
                    <a:lnTo>
                      <a:pt x="75" y="236"/>
                    </a:lnTo>
                    <a:lnTo>
                      <a:pt x="66" y="242"/>
                    </a:lnTo>
                    <a:lnTo>
                      <a:pt x="57" y="249"/>
                    </a:lnTo>
                    <a:lnTo>
                      <a:pt x="49" y="256"/>
                    </a:lnTo>
                    <a:lnTo>
                      <a:pt x="41" y="264"/>
                    </a:lnTo>
                    <a:lnTo>
                      <a:pt x="34" y="272"/>
                    </a:lnTo>
                    <a:lnTo>
                      <a:pt x="27" y="282"/>
                    </a:lnTo>
                    <a:lnTo>
                      <a:pt x="21" y="291"/>
                    </a:lnTo>
                    <a:lnTo>
                      <a:pt x="16" y="301"/>
                    </a:lnTo>
                    <a:lnTo>
                      <a:pt x="11" y="312"/>
                    </a:lnTo>
                    <a:lnTo>
                      <a:pt x="7" y="322"/>
                    </a:lnTo>
                    <a:lnTo>
                      <a:pt x="4" y="333"/>
                    </a:lnTo>
                    <a:lnTo>
                      <a:pt x="2" y="344"/>
                    </a:lnTo>
                    <a:lnTo>
                      <a:pt x="1" y="356"/>
                    </a:lnTo>
                    <a:lnTo>
                      <a:pt x="0" y="368"/>
                    </a:lnTo>
                    <a:lnTo>
                      <a:pt x="0" y="468"/>
                    </a:lnTo>
                    <a:lnTo>
                      <a:pt x="304" y="468"/>
                    </a:lnTo>
                    <a:lnTo>
                      <a:pt x="304" y="368"/>
                    </a:lnTo>
                    <a:lnTo>
                      <a:pt x="304" y="368"/>
                    </a:lnTo>
                    <a:lnTo>
                      <a:pt x="304" y="356"/>
                    </a:lnTo>
                    <a:lnTo>
                      <a:pt x="302" y="344"/>
                    </a:lnTo>
                    <a:lnTo>
                      <a:pt x="300" y="333"/>
                    </a:lnTo>
                    <a:lnTo>
                      <a:pt x="297" y="322"/>
                    </a:lnTo>
                    <a:lnTo>
                      <a:pt x="293" y="312"/>
                    </a:lnTo>
                    <a:lnTo>
                      <a:pt x="289" y="301"/>
                    </a:lnTo>
                    <a:lnTo>
                      <a:pt x="283" y="291"/>
                    </a:lnTo>
                    <a:lnTo>
                      <a:pt x="277" y="282"/>
                    </a:lnTo>
                    <a:lnTo>
                      <a:pt x="271" y="272"/>
                    </a:lnTo>
                    <a:lnTo>
                      <a:pt x="264" y="264"/>
                    </a:lnTo>
                    <a:lnTo>
                      <a:pt x="256" y="256"/>
                    </a:lnTo>
                    <a:lnTo>
                      <a:pt x="247" y="249"/>
                    </a:lnTo>
                    <a:lnTo>
                      <a:pt x="238" y="242"/>
                    </a:lnTo>
                    <a:lnTo>
                      <a:pt x="229" y="236"/>
                    </a:lnTo>
                    <a:lnTo>
                      <a:pt x="219" y="231"/>
                    </a:lnTo>
                    <a:lnTo>
                      <a:pt x="209" y="226"/>
                    </a:lnTo>
                    <a:lnTo>
                      <a:pt x="209" y="226"/>
                    </a:lnTo>
                    <a:lnTo>
                      <a:pt x="219" y="222"/>
                    </a:lnTo>
                    <a:lnTo>
                      <a:pt x="229" y="216"/>
                    </a:lnTo>
                    <a:lnTo>
                      <a:pt x="238" y="210"/>
                    </a:lnTo>
                    <a:lnTo>
                      <a:pt x="247" y="204"/>
                    </a:lnTo>
                    <a:lnTo>
                      <a:pt x="256" y="197"/>
                    </a:lnTo>
                    <a:lnTo>
                      <a:pt x="264" y="189"/>
                    </a:lnTo>
                    <a:lnTo>
                      <a:pt x="271" y="180"/>
                    </a:lnTo>
                    <a:lnTo>
                      <a:pt x="277" y="172"/>
                    </a:lnTo>
                    <a:lnTo>
                      <a:pt x="283" y="162"/>
                    </a:lnTo>
                    <a:lnTo>
                      <a:pt x="289" y="152"/>
                    </a:lnTo>
                    <a:lnTo>
                      <a:pt x="293" y="142"/>
                    </a:lnTo>
                    <a:lnTo>
                      <a:pt x="297" y="131"/>
                    </a:lnTo>
                    <a:lnTo>
                      <a:pt x="300" y="120"/>
                    </a:lnTo>
                    <a:lnTo>
                      <a:pt x="302" y="109"/>
                    </a:lnTo>
                    <a:lnTo>
                      <a:pt x="304" y="98"/>
                    </a:lnTo>
                    <a:lnTo>
                      <a:pt x="304" y="86"/>
                    </a:lnTo>
                    <a:lnTo>
                      <a:pt x="304" y="8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2" name="Line 34"/>
              <p:cNvSpPr>
                <a:spLocks noChangeShapeType="1"/>
              </p:cNvSpPr>
              <p:nvPr/>
            </p:nvSpPr>
            <p:spPr bwMode="auto">
              <a:xfrm>
                <a:off x="6694488" y="61356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3" name="Line 35"/>
              <p:cNvSpPr>
                <a:spLocks noChangeShapeType="1"/>
              </p:cNvSpPr>
              <p:nvPr/>
            </p:nvSpPr>
            <p:spPr bwMode="auto">
              <a:xfrm>
                <a:off x="6694488" y="69865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4" name="Freeform 36"/>
              <p:cNvSpPr/>
              <p:nvPr/>
            </p:nvSpPr>
            <p:spPr bwMode="auto">
              <a:xfrm>
                <a:off x="6799263" y="6765925"/>
                <a:ext cx="331788" cy="165100"/>
              </a:xfrm>
              <a:custGeom>
                <a:avLst/>
                <a:gdLst>
                  <a:gd name="T0" fmla="*/ 0 w 209"/>
                  <a:gd name="T1" fmla="*/ 104 h 104"/>
                  <a:gd name="T2" fmla="*/ 105 w 209"/>
                  <a:gd name="T3" fmla="*/ 0 h 104"/>
                  <a:gd name="T4" fmla="*/ 209 w 209"/>
                  <a:gd name="T5" fmla="*/ 104 h 104"/>
                  <a:gd name="T6" fmla="*/ 0 w 209"/>
                  <a:gd name="T7" fmla="*/ 104 h 104"/>
                </a:gdLst>
                <a:ahLst/>
                <a:cxnLst>
                  <a:cxn ang="0">
                    <a:pos x="T0" y="T1"/>
                  </a:cxn>
                  <a:cxn ang="0">
                    <a:pos x="T2" y="T3"/>
                  </a:cxn>
                  <a:cxn ang="0">
                    <a:pos x="T4" y="T5"/>
                  </a:cxn>
                  <a:cxn ang="0">
                    <a:pos x="T6" y="T7"/>
                  </a:cxn>
                </a:cxnLst>
                <a:rect l="0" t="0" r="r" b="b"/>
                <a:pathLst>
                  <a:path w="209" h="104">
                    <a:moveTo>
                      <a:pt x="0" y="104"/>
                    </a:moveTo>
                    <a:lnTo>
                      <a:pt x="105" y="0"/>
                    </a:lnTo>
                    <a:lnTo>
                      <a:pt x="209" y="104"/>
                    </a:lnTo>
                    <a:lnTo>
                      <a:pt x="0" y="104"/>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5" name="Freeform 37"/>
              <p:cNvSpPr/>
              <p:nvPr/>
            </p:nvSpPr>
            <p:spPr bwMode="auto">
              <a:xfrm>
                <a:off x="6842125" y="6394450"/>
                <a:ext cx="246063" cy="122238"/>
              </a:xfrm>
              <a:custGeom>
                <a:avLst/>
                <a:gdLst>
                  <a:gd name="T0" fmla="*/ 155 w 155"/>
                  <a:gd name="T1" fmla="*/ 0 h 77"/>
                  <a:gd name="T2" fmla="*/ 78 w 155"/>
                  <a:gd name="T3" fmla="*/ 77 h 77"/>
                  <a:gd name="T4" fmla="*/ 0 w 155"/>
                  <a:gd name="T5" fmla="*/ 0 h 77"/>
                  <a:gd name="T6" fmla="*/ 155 w 155"/>
                  <a:gd name="T7" fmla="*/ 0 h 77"/>
                </a:gdLst>
                <a:ahLst/>
                <a:cxnLst>
                  <a:cxn ang="0">
                    <a:pos x="T0" y="T1"/>
                  </a:cxn>
                  <a:cxn ang="0">
                    <a:pos x="T2" y="T3"/>
                  </a:cxn>
                  <a:cxn ang="0">
                    <a:pos x="T4" y="T5"/>
                  </a:cxn>
                  <a:cxn ang="0">
                    <a:pos x="T6" y="T7"/>
                  </a:cxn>
                </a:cxnLst>
                <a:rect l="0" t="0" r="r" b="b"/>
                <a:pathLst>
                  <a:path w="155" h="77">
                    <a:moveTo>
                      <a:pt x="155" y="0"/>
                    </a:moveTo>
                    <a:lnTo>
                      <a:pt x="78" y="77"/>
                    </a:lnTo>
                    <a:lnTo>
                      <a:pt x="0" y="0"/>
                    </a:lnTo>
                    <a:lnTo>
                      <a:pt x="155"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6" name="Line 38"/>
              <p:cNvSpPr>
                <a:spLocks noChangeShapeType="1"/>
              </p:cNvSpPr>
              <p:nvPr/>
            </p:nvSpPr>
            <p:spPr bwMode="auto">
              <a:xfrm>
                <a:off x="6965950" y="655955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7" name="Line 39"/>
              <p:cNvSpPr>
                <a:spLocks noChangeShapeType="1"/>
              </p:cNvSpPr>
              <p:nvPr/>
            </p:nvSpPr>
            <p:spPr bwMode="auto">
              <a:xfrm>
                <a:off x="6965950" y="6640513"/>
                <a:ext cx="0" cy="412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8" name="Line 40"/>
              <p:cNvSpPr>
                <a:spLocks noChangeShapeType="1"/>
              </p:cNvSpPr>
              <p:nvPr/>
            </p:nvSpPr>
            <p:spPr bwMode="auto">
              <a:xfrm>
                <a:off x="6965950" y="671830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8" presetClass="emph" presetSubtype="0" fill="hold" nodeType="withEffect">
                                  <p:stCondLst>
                                    <p:cond delay="0"/>
                                  </p:stCondLst>
                                  <p:childTnLst>
                                    <p:animRot by="43200000">
                                      <p:cBhvr>
                                        <p:cTn id="11" dur="1000" fill="hold"/>
                                        <p:tgtEl>
                                          <p:spTgt spid="19"/>
                                        </p:tgtEl>
                                        <p:attrNameLst>
                                          <p:attrName>r</p:attrName>
                                        </p:attrNameLst>
                                      </p:cBhvr>
                                    </p:animRo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300"/>
                                        <p:tgtEl>
                                          <p:spTgt spid="2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p:cTn id="19" dur="300" fill="hold"/>
                                        <p:tgtEl>
                                          <p:spTgt spid="64"/>
                                        </p:tgtEl>
                                        <p:attrNameLst>
                                          <p:attrName>ppt_w</p:attrName>
                                        </p:attrNameLst>
                                      </p:cBhvr>
                                      <p:tavLst>
                                        <p:tav tm="0">
                                          <p:val>
                                            <p:fltVal val="0"/>
                                          </p:val>
                                        </p:tav>
                                        <p:tav tm="100000">
                                          <p:val>
                                            <p:strVal val="#ppt_w"/>
                                          </p:val>
                                        </p:tav>
                                      </p:tavLst>
                                    </p:anim>
                                    <p:anim calcmode="lin" valueType="num">
                                      <p:cBhvr>
                                        <p:cTn id="20" dur="300" fill="hold"/>
                                        <p:tgtEl>
                                          <p:spTgt spid="64"/>
                                        </p:tgtEl>
                                        <p:attrNameLst>
                                          <p:attrName>ppt_h</p:attrName>
                                        </p:attrNameLst>
                                      </p:cBhvr>
                                      <p:tavLst>
                                        <p:tav tm="0">
                                          <p:val>
                                            <p:fltVal val="0"/>
                                          </p:val>
                                        </p:tav>
                                        <p:tav tm="100000">
                                          <p:val>
                                            <p:strVal val="#ppt_h"/>
                                          </p:val>
                                        </p:tav>
                                      </p:tavLst>
                                    </p:anim>
                                    <p:animEffect transition="in" filter="fade">
                                      <p:cBhvr>
                                        <p:cTn id="21" dur="300"/>
                                        <p:tgtEl>
                                          <p:spTgt spid="64"/>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300" fill="hold"/>
                                        <p:tgtEl>
                                          <p:spTgt spid="33"/>
                                        </p:tgtEl>
                                        <p:attrNameLst>
                                          <p:attrName>ppt_x</p:attrName>
                                        </p:attrNameLst>
                                      </p:cBhvr>
                                      <p:tavLst>
                                        <p:tav tm="0">
                                          <p:val>
                                            <p:strVal val="0-#ppt_w/2"/>
                                          </p:val>
                                        </p:tav>
                                        <p:tav tm="100000">
                                          <p:val>
                                            <p:strVal val="#ppt_x"/>
                                          </p:val>
                                        </p:tav>
                                      </p:tavLst>
                                    </p:anim>
                                    <p:anim calcmode="lin" valueType="num">
                                      <p:cBhvr additive="base">
                                        <p:cTn id="26" dur="300" fill="hold"/>
                                        <p:tgtEl>
                                          <p:spTgt spid="3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300"/>
                                        <p:tgtEl>
                                          <p:spTgt spid="27"/>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300" fill="hold"/>
                                        <p:tgtEl>
                                          <p:spTgt spid="50"/>
                                        </p:tgtEl>
                                        <p:attrNameLst>
                                          <p:attrName>ppt_w</p:attrName>
                                        </p:attrNameLst>
                                      </p:cBhvr>
                                      <p:tavLst>
                                        <p:tav tm="0">
                                          <p:val>
                                            <p:fltVal val="0"/>
                                          </p:val>
                                        </p:tav>
                                        <p:tav tm="100000">
                                          <p:val>
                                            <p:strVal val="#ppt_w"/>
                                          </p:val>
                                        </p:tav>
                                      </p:tavLst>
                                    </p:anim>
                                    <p:anim calcmode="lin" valueType="num">
                                      <p:cBhvr>
                                        <p:cTn id="35" dur="300" fill="hold"/>
                                        <p:tgtEl>
                                          <p:spTgt spid="50"/>
                                        </p:tgtEl>
                                        <p:attrNameLst>
                                          <p:attrName>ppt_h</p:attrName>
                                        </p:attrNameLst>
                                      </p:cBhvr>
                                      <p:tavLst>
                                        <p:tav tm="0">
                                          <p:val>
                                            <p:fltVal val="0"/>
                                          </p:val>
                                        </p:tav>
                                        <p:tav tm="100000">
                                          <p:val>
                                            <p:strVal val="#ppt_h"/>
                                          </p:val>
                                        </p:tav>
                                      </p:tavLst>
                                    </p:anim>
                                    <p:animEffect transition="in" filter="fade">
                                      <p:cBhvr>
                                        <p:cTn id="36" dur="300"/>
                                        <p:tgtEl>
                                          <p:spTgt spid="50"/>
                                        </p:tgtEl>
                                      </p:cBhvr>
                                    </p:animEffect>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300" fill="hold"/>
                                        <p:tgtEl>
                                          <p:spTgt spid="36"/>
                                        </p:tgtEl>
                                        <p:attrNameLst>
                                          <p:attrName>ppt_x</p:attrName>
                                        </p:attrNameLst>
                                      </p:cBhvr>
                                      <p:tavLst>
                                        <p:tav tm="0">
                                          <p:val>
                                            <p:strVal val="1+#ppt_w/2"/>
                                          </p:val>
                                        </p:tav>
                                        <p:tav tm="100000">
                                          <p:val>
                                            <p:strVal val="#ppt_x"/>
                                          </p:val>
                                        </p:tav>
                                      </p:tavLst>
                                    </p:anim>
                                    <p:anim calcmode="lin" valueType="num">
                                      <p:cBhvr additive="base">
                                        <p:cTn id="41" dur="300" fill="hold"/>
                                        <p:tgtEl>
                                          <p:spTgt spid="36"/>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2"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300"/>
                                        <p:tgtEl>
                                          <p:spTgt spid="28"/>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300" fill="hold"/>
                                        <p:tgtEl>
                                          <p:spTgt spid="38"/>
                                        </p:tgtEl>
                                        <p:attrNameLst>
                                          <p:attrName>ppt_w</p:attrName>
                                        </p:attrNameLst>
                                      </p:cBhvr>
                                      <p:tavLst>
                                        <p:tav tm="0">
                                          <p:val>
                                            <p:fltVal val="0"/>
                                          </p:val>
                                        </p:tav>
                                        <p:tav tm="100000">
                                          <p:val>
                                            <p:strVal val="#ppt_w"/>
                                          </p:val>
                                        </p:tav>
                                      </p:tavLst>
                                    </p:anim>
                                    <p:anim calcmode="lin" valueType="num">
                                      <p:cBhvr>
                                        <p:cTn id="50" dur="300" fill="hold"/>
                                        <p:tgtEl>
                                          <p:spTgt spid="38"/>
                                        </p:tgtEl>
                                        <p:attrNameLst>
                                          <p:attrName>ppt_h</p:attrName>
                                        </p:attrNameLst>
                                      </p:cBhvr>
                                      <p:tavLst>
                                        <p:tav tm="0">
                                          <p:val>
                                            <p:fltVal val="0"/>
                                          </p:val>
                                        </p:tav>
                                        <p:tav tm="100000">
                                          <p:val>
                                            <p:strVal val="#ppt_h"/>
                                          </p:val>
                                        </p:tav>
                                      </p:tavLst>
                                    </p:anim>
                                    <p:animEffect transition="in" filter="fade">
                                      <p:cBhvr>
                                        <p:cTn id="51" dur="300"/>
                                        <p:tgtEl>
                                          <p:spTgt spid="38"/>
                                        </p:tgtEl>
                                      </p:cBhvr>
                                    </p:animEffect>
                                  </p:childTnLst>
                                </p:cTn>
                              </p:par>
                            </p:childTnLst>
                          </p:cTn>
                        </p:par>
                        <p:par>
                          <p:cTn id="52" fill="hold">
                            <p:stCondLst>
                              <p:cond delay="5000"/>
                            </p:stCondLst>
                            <p:childTnLst>
                              <p:par>
                                <p:cTn id="53" presetID="2" presetClass="entr" presetSubtype="8"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300" fill="hold"/>
                                        <p:tgtEl>
                                          <p:spTgt spid="32"/>
                                        </p:tgtEl>
                                        <p:attrNameLst>
                                          <p:attrName>ppt_x</p:attrName>
                                        </p:attrNameLst>
                                      </p:cBhvr>
                                      <p:tavLst>
                                        <p:tav tm="0">
                                          <p:val>
                                            <p:strVal val="0-#ppt_w/2"/>
                                          </p:val>
                                        </p:tav>
                                        <p:tav tm="100000">
                                          <p:val>
                                            <p:strVal val="#ppt_x"/>
                                          </p:val>
                                        </p:tav>
                                      </p:tavLst>
                                    </p:anim>
                                    <p:anim calcmode="lin" valueType="num">
                                      <p:cBhvr additive="base">
                                        <p:cTn id="56" dur="300" fill="hold"/>
                                        <p:tgtEl>
                                          <p:spTgt spid="32"/>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2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300"/>
                                        <p:tgtEl>
                                          <p:spTgt spid="29"/>
                                        </p:tgtEl>
                                      </p:cBhvr>
                                    </p:animEffect>
                                  </p:childTnLst>
                                </p:cTn>
                              </p:par>
                            </p:childTnLst>
                          </p:cTn>
                        </p:par>
                        <p:par>
                          <p:cTn id="61" fill="hold">
                            <p:stCondLst>
                              <p:cond delay="6000"/>
                            </p:stCondLst>
                            <p:childTnLst>
                              <p:par>
                                <p:cTn id="62" presetID="53" presetClass="entr" presetSubtype="16"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p:cTn id="64" dur="300" fill="hold"/>
                                        <p:tgtEl>
                                          <p:spTgt spid="44"/>
                                        </p:tgtEl>
                                        <p:attrNameLst>
                                          <p:attrName>ppt_w</p:attrName>
                                        </p:attrNameLst>
                                      </p:cBhvr>
                                      <p:tavLst>
                                        <p:tav tm="0">
                                          <p:val>
                                            <p:fltVal val="0"/>
                                          </p:val>
                                        </p:tav>
                                        <p:tav tm="100000">
                                          <p:val>
                                            <p:strVal val="#ppt_w"/>
                                          </p:val>
                                        </p:tav>
                                      </p:tavLst>
                                    </p:anim>
                                    <p:anim calcmode="lin" valueType="num">
                                      <p:cBhvr>
                                        <p:cTn id="65" dur="300" fill="hold"/>
                                        <p:tgtEl>
                                          <p:spTgt spid="44"/>
                                        </p:tgtEl>
                                        <p:attrNameLst>
                                          <p:attrName>ppt_h</p:attrName>
                                        </p:attrNameLst>
                                      </p:cBhvr>
                                      <p:tavLst>
                                        <p:tav tm="0">
                                          <p:val>
                                            <p:fltVal val="0"/>
                                          </p:val>
                                        </p:tav>
                                        <p:tav tm="100000">
                                          <p:val>
                                            <p:strVal val="#ppt_h"/>
                                          </p:val>
                                        </p:tav>
                                      </p:tavLst>
                                    </p:anim>
                                    <p:animEffect transition="in" filter="fade">
                                      <p:cBhvr>
                                        <p:cTn id="66" dur="300"/>
                                        <p:tgtEl>
                                          <p:spTgt spid="44"/>
                                        </p:tgtEl>
                                      </p:cBhvr>
                                    </p:animEffect>
                                  </p:childTnLst>
                                </p:cTn>
                              </p:par>
                            </p:childTnLst>
                          </p:cTn>
                        </p:par>
                        <p:par>
                          <p:cTn id="67" fill="hold">
                            <p:stCondLst>
                              <p:cond delay="6500"/>
                            </p:stCondLst>
                            <p:childTnLst>
                              <p:par>
                                <p:cTn id="68" presetID="2" presetClass="entr" presetSubtype="2"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additive="base">
                                        <p:cTn id="70" dur="300" fill="hold"/>
                                        <p:tgtEl>
                                          <p:spTgt spid="35"/>
                                        </p:tgtEl>
                                        <p:attrNameLst>
                                          <p:attrName>ppt_x</p:attrName>
                                        </p:attrNameLst>
                                      </p:cBhvr>
                                      <p:tavLst>
                                        <p:tav tm="0">
                                          <p:val>
                                            <p:strVal val="1+#ppt_w/2"/>
                                          </p:val>
                                        </p:tav>
                                        <p:tav tm="100000">
                                          <p:val>
                                            <p:strVal val="#ppt_x"/>
                                          </p:val>
                                        </p:tav>
                                      </p:tavLst>
                                    </p:anim>
                                    <p:anim calcmode="lin" valueType="num">
                                      <p:cBhvr additive="base">
                                        <p:cTn id="71" dur="300" fill="hold"/>
                                        <p:tgtEl>
                                          <p:spTgt spid="35"/>
                                        </p:tgtEl>
                                        <p:attrNameLst>
                                          <p:attrName>ppt_y</p:attrName>
                                        </p:attrNameLst>
                                      </p:cBhvr>
                                      <p:tavLst>
                                        <p:tav tm="0">
                                          <p:val>
                                            <p:strVal val="#ppt_y"/>
                                          </p:val>
                                        </p:tav>
                                        <p:tav tm="100000">
                                          <p:val>
                                            <p:strVal val="#ppt_y"/>
                                          </p:val>
                                        </p:tav>
                                      </p:tavLst>
                                    </p:anim>
                                  </p:childTnLst>
                                </p:cTn>
                              </p:par>
                            </p:childTnLst>
                          </p:cTn>
                        </p:par>
                        <p:par>
                          <p:cTn id="72" fill="hold">
                            <p:stCondLst>
                              <p:cond delay="7000"/>
                            </p:stCondLst>
                            <p:childTnLst>
                              <p:par>
                                <p:cTn id="73" presetID="22" presetClass="entr" presetSubtype="2" fill="hold"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right)">
                                      <p:cBhvr>
                                        <p:cTn id="75" dur="300"/>
                                        <p:tgtEl>
                                          <p:spTgt spid="30"/>
                                        </p:tgtEl>
                                      </p:cBhvr>
                                    </p:animEffect>
                                  </p:childTnLst>
                                </p:cTn>
                              </p:par>
                            </p:childTnLst>
                          </p:cTn>
                        </p:par>
                        <p:par>
                          <p:cTn id="76" fill="hold">
                            <p:stCondLst>
                              <p:cond delay="7500"/>
                            </p:stCondLst>
                            <p:childTnLst>
                              <p:par>
                                <p:cTn id="77" presetID="53" presetClass="entr" presetSubtype="16" fill="hold" nodeType="afterEffect">
                                  <p:stCondLst>
                                    <p:cond delay="0"/>
                                  </p:stCondLst>
                                  <p:childTnLst>
                                    <p:set>
                                      <p:cBhvr>
                                        <p:cTn id="78" dur="1" fill="hold">
                                          <p:stCondLst>
                                            <p:cond delay="0"/>
                                          </p:stCondLst>
                                        </p:cTn>
                                        <p:tgtEl>
                                          <p:spTgt spid="70"/>
                                        </p:tgtEl>
                                        <p:attrNameLst>
                                          <p:attrName>style.visibility</p:attrName>
                                        </p:attrNameLst>
                                      </p:cBhvr>
                                      <p:to>
                                        <p:strVal val="visible"/>
                                      </p:to>
                                    </p:set>
                                    <p:anim calcmode="lin" valueType="num">
                                      <p:cBhvr>
                                        <p:cTn id="79" dur="300" fill="hold"/>
                                        <p:tgtEl>
                                          <p:spTgt spid="70"/>
                                        </p:tgtEl>
                                        <p:attrNameLst>
                                          <p:attrName>ppt_w</p:attrName>
                                        </p:attrNameLst>
                                      </p:cBhvr>
                                      <p:tavLst>
                                        <p:tav tm="0">
                                          <p:val>
                                            <p:fltVal val="0"/>
                                          </p:val>
                                        </p:tav>
                                        <p:tav tm="100000">
                                          <p:val>
                                            <p:strVal val="#ppt_w"/>
                                          </p:val>
                                        </p:tav>
                                      </p:tavLst>
                                    </p:anim>
                                    <p:anim calcmode="lin" valueType="num">
                                      <p:cBhvr>
                                        <p:cTn id="80" dur="300" fill="hold"/>
                                        <p:tgtEl>
                                          <p:spTgt spid="70"/>
                                        </p:tgtEl>
                                        <p:attrNameLst>
                                          <p:attrName>ppt_h</p:attrName>
                                        </p:attrNameLst>
                                      </p:cBhvr>
                                      <p:tavLst>
                                        <p:tav tm="0">
                                          <p:val>
                                            <p:fltVal val="0"/>
                                          </p:val>
                                        </p:tav>
                                        <p:tav tm="100000">
                                          <p:val>
                                            <p:strVal val="#ppt_h"/>
                                          </p:val>
                                        </p:tav>
                                      </p:tavLst>
                                    </p:anim>
                                    <p:animEffect transition="in" filter="fade">
                                      <p:cBhvr>
                                        <p:cTn id="81" dur="300"/>
                                        <p:tgtEl>
                                          <p:spTgt spid="70"/>
                                        </p:tgtEl>
                                      </p:cBhvr>
                                    </p:animEffect>
                                  </p:childTnLst>
                                </p:cTn>
                              </p:par>
                            </p:childTnLst>
                          </p:cTn>
                        </p:par>
                        <p:par>
                          <p:cTn id="82" fill="hold">
                            <p:stCondLst>
                              <p:cond delay="8000"/>
                            </p:stCondLst>
                            <p:childTnLst>
                              <p:par>
                                <p:cTn id="83" presetID="2" presetClass="entr" presetSubtype="8" fill="hold" grpId="0" nodeType="after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300" fill="hold"/>
                                        <p:tgtEl>
                                          <p:spTgt spid="34"/>
                                        </p:tgtEl>
                                        <p:attrNameLst>
                                          <p:attrName>ppt_x</p:attrName>
                                        </p:attrNameLst>
                                      </p:cBhvr>
                                      <p:tavLst>
                                        <p:tav tm="0">
                                          <p:val>
                                            <p:strVal val="0-#ppt_w/2"/>
                                          </p:val>
                                        </p:tav>
                                        <p:tav tm="100000">
                                          <p:val>
                                            <p:strVal val="#ppt_x"/>
                                          </p:val>
                                        </p:tav>
                                      </p:tavLst>
                                    </p:anim>
                                    <p:anim calcmode="lin" valueType="num">
                                      <p:cBhvr additive="base">
                                        <p:cTn id="86" dur="300" fill="hold"/>
                                        <p:tgtEl>
                                          <p:spTgt spid="34"/>
                                        </p:tgtEl>
                                        <p:attrNameLst>
                                          <p:attrName>ppt_y</p:attrName>
                                        </p:attrNameLst>
                                      </p:cBhvr>
                                      <p:tavLst>
                                        <p:tav tm="0">
                                          <p:val>
                                            <p:strVal val="#ppt_y"/>
                                          </p:val>
                                        </p:tav>
                                        <p:tav tm="100000">
                                          <p:val>
                                            <p:strVal val="#ppt_y"/>
                                          </p:val>
                                        </p:tav>
                                      </p:tavLst>
                                    </p:anim>
                                  </p:childTnLst>
                                </p:cTn>
                              </p:par>
                            </p:childTnLst>
                          </p:cTn>
                        </p:par>
                        <p:par>
                          <p:cTn id="87" fill="hold">
                            <p:stCondLst>
                              <p:cond delay="8500"/>
                            </p:stCondLst>
                            <p:childTnLst>
                              <p:par>
                                <p:cTn id="88" presetID="22" presetClass="entr" presetSubtype="8" fill="hold" nodeType="after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ipe(left)">
                                      <p:cBhvr>
                                        <p:cTn id="90" dur="300"/>
                                        <p:tgtEl>
                                          <p:spTgt spid="31"/>
                                        </p:tgtEl>
                                      </p:cBhvr>
                                    </p:animEffect>
                                  </p:childTnLst>
                                </p:cTn>
                              </p:par>
                            </p:childTnLst>
                          </p:cTn>
                        </p:par>
                        <p:par>
                          <p:cTn id="91" fill="hold">
                            <p:stCondLst>
                              <p:cond delay="9000"/>
                            </p:stCondLst>
                            <p:childTnLst>
                              <p:par>
                                <p:cTn id="92" presetID="53" presetClass="entr" presetSubtype="16" fill="hold" nodeType="afterEffect">
                                  <p:stCondLst>
                                    <p:cond delay="0"/>
                                  </p:stCondLst>
                                  <p:childTnLst>
                                    <p:set>
                                      <p:cBhvr>
                                        <p:cTn id="93" dur="1" fill="hold">
                                          <p:stCondLst>
                                            <p:cond delay="0"/>
                                          </p:stCondLst>
                                        </p:cTn>
                                        <p:tgtEl>
                                          <p:spTgt spid="78"/>
                                        </p:tgtEl>
                                        <p:attrNameLst>
                                          <p:attrName>style.visibility</p:attrName>
                                        </p:attrNameLst>
                                      </p:cBhvr>
                                      <p:to>
                                        <p:strVal val="visible"/>
                                      </p:to>
                                    </p:set>
                                    <p:anim calcmode="lin" valueType="num">
                                      <p:cBhvr>
                                        <p:cTn id="94" dur="300" fill="hold"/>
                                        <p:tgtEl>
                                          <p:spTgt spid="78"/>
                                        </p:tgtEl>
                                        <p:attrNameLst>
                                          <p:attrName>ppt_w</p:attrName>
                                        </p:attrNameLst>
                                      </p:cBhvr>
                                      <p:tavLst>
                                        <p:tav tm="0">
                                          <p:val>
                                            <p:fltVal val="0"/>
                                          </p:val>
                                        </p:tav>
                                        <p:tav tm="100000">
                                          <p:val>
                                            <p:strVal val="#ppt_w"/>
                                          </p:val>
                                        </p:tav>
                                      </p:tavLst>
                                    </p:anim>
                                    <p:anim calcmode="lin" valueType="num">
                                      <p:cBhvr>
                                        <p:cTn id="95" dur="300" fill="hold"/>
                                        <p:tgtEl>
                                          <p:spTgt spid="78"/>
                                        </p:tgtEl>
                                        <p:attrNameLst>
                                          <p:attrName>ppt_h</p:attrName>
                                        </p:attrNameLst>
                                      </p:cBhvr>
                                      <p:tavLst>
                                        <p:tav tm="0">
                                          <p:val>
                                            <p:fltVal val="0"/>
                                          </p:val>
                                        </p:tav>
                                        <p:tav tm="100000">
                                          <p:val>
                                            <p:strVal val="#ppt_h"/>
                                          </p:val>
                                        </p:tav>
                                      </p:tavLst>
                                    </p:anim>
                                    <p:animEffect transition="in" filter="fade">
                                      <p:cBhvr>
                                        <p:cTn id="96" dur="300"/>
                                        <p:tgtEl>
                                          <p:spTgt spid="78"/>
                                        </p:tgtEl>
                                      </p:cBhvr>
                                    </p:animEffect>
                                  </p:childTnLst>
                                </p:cTn>
                              </p:par>
                            </p:childTnLst>
                          </p:cTn>
                        </p:par>
                        <p:par>
                          <p:cTn id="97" fill="hold">
                            <p:stCondLst>
                              <p:cond delay="9500"/>
                            </p:stCondLst>
                            <p:childTnLst>
                              <p:par>
                                <p:cTn id="98" presetID="2" presetClass="entr" presetSubtype="2" fill="hold" grpId="0" nodeType="afterEffect">
                                  <p:stCondLst>
                                    <p:cond delay="0"/>
                                  </p:stCondLst>
                                  <p:childTnLst>
                                    <p:set>
                                      <p:cBhvr>
                                        <p:cTn id="99" dur="1" fill="hold">
                                          <p:stCondLst>
                                            <p:cond delay="0"/>
                                          </p:stCondLst>
                                        </p:cTn>
                                        <p:tgtEl>
                                          <p:spTgt spid="37"/>
                                        </p:tgtEl>
                                        <p:attrNameLst>
                                          <p:attrName>style.visibility</p:attrName>
                                        </p:attrNameLst>
                                      </p:cBhvr>
                                      <p:to>
                                        <p:strVal val="visible"/>
                                      </p:to>
                                    </p:set>
                                    <p:anim calcmode="lin" valueType="num">
                                      <p:cBhvr additive="base">
                                        <p:cTn id="100" dur="300" fill="hold"/>
                                        <p:tgtEl>
                                          <p:spTgt spid="37"/>
                                        </p:tgtEl>
                                        <p:attrNameLst>
                                          <p:attrName>ppt_x</p:attrName>
                                        </p:attrNameLst>
                                      </p:cBhvr>
                                      <p:tavLst>
                                        <p:tav tm="0">
                                          <p:val>
                                            <p:strVal val="1+#ppt_w/2"/>
                                          </p:val>
                                        </p:tav>
                                        <p:tav tm="100000">
                                          <p:val>
                                            <p:strVal val="#ppt_x"/>
                                          </p:val>
                                        </p:tav>
                                      </p:tavLst>
                                    </p:anim>
                                    <p:anim calcmode="lin" valueType="num">
                                      <p:cBhvr additive="base">
                                        <p:cTn id="101" dur="3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内容占位符 2"/>
          <p:cNvSpPr txBox="1"/>
          <p:nvPr/>
        </p:nvSpPr>
        <p:spPr>
          <a:xfrm>
            <a:off x="523698" y="2115541"/>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t>在此输入您的文字标题</a:t>
            </a:r>
            <a:endParaRPr lang="en-US" altLang="zh-CN" sz="1300" dirty="0"/>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43" name="内容占位符 2"/>
          <p:cNvSpPr txBox="1"/>
          <p:nvPr/>
        </p:nvSpPr>
        <p:spPr>
          <a:xfrm>
            <a:off x="523698" y="4103479"/>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t>在此输入您的文字标题</a:t>
            </a:r>
            <a:endParaRPr lang="en-US" altLang="zh-CN" sz="1300" dirty="0"/>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44" name="内容占位符 2"/>
          <p:cNvSpPr txBox="1"/>
          <p:nvPr/>
        </p:nvSpPr>
        <p:spPr>
          <a:xfrm>
            <a:off x="8868891" y="2115541"/>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45" name="内容占位符 2"/>
          <p:cNvSpPr txBox="1"/>
          <p:nvPr/>
        </p:nvSpPr>
        <p:spPr>
          <a:xfrm>
            <a:off x="8868891" y="4103479"/>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grpSp>
        <p:nvGrpSpPr>
          <p:cNvPr id="46" name="组合 45"/>
          <p:cNvGrpSpPr/>
          <p:nvPr/>
        </p:nvGrpSpPr>
        <p:grpSpPr>
          <a:xfrm>
            <a:off x="6223086" y="3049366"/>
            <a:ext cx="1698332" cy="1698553"/>
            <a:chOff x="4667326" y="2215540"/>
            <a:chExt cx="1273915" cy="1273915"/>
          </a:xfrm>
        </p:grpSpPr>
        <p:sp>
          <p:nvSpPr>
            <p:cNvPr id="47" name="Freeform 6"/>
            <p:cNvSpPr/>
            <p:nvPr/>
          </p:nvSpPr>
          <p:spPr bwMode="auto">
            <a:xfrm rot="8100000">
              <a:off x="4667326" y="2215540"/>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3"/>
            </a:solidFill>
            <a:ln w="19050">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48" name="组合 47"/>
            <p:cNvGrpSpPr/>
            <p:nvPr/>
          </p:nvGrpSpPr>
          <p:grpSpPr>
            <a:xfrm>
              <a:off x="5164400" y="2669303"/>
              <a:ext cx="279766" cy="293454"/>
              <a:chOff x="2847975" y="6135688"/>
              <a:chExt cx="811213" cy="850900"/>
            </a:xfrm>
            <a:noFill/>
          </p:grpSpPr>
          <p:sp>
            <p:nvSpPr>
              <p:cNvPr id="49"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0"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1"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52" name="组合 51"/>
          <p:cNvGrpSpPr/>
          <p:nvPr/>
        </p:nvGrpSpPr>
        <p:grpSpPr>
          <a:xfrm>
            <a:off x="5246837" y="4023038"/>
            <a:ext cx="1698332" cy="1698553"/>
            <a:chOff x="3935044" y="2945794"/>
            <a:chExt cx="1273915" cy="1273915"/>
          </a:xfrm>
        </p:grpSpPr>
        <p:sp>
          <p:nvSpPr>
            <p:cNvPr id="53" name="Freeform 6"/>
            <p:cNvSpPr/>
            <p:nvPr/>
          </p:nvSpPr>
          <p:spPr bwMode="auto">
            <a:xfrm rot="8100000">
              <a:off x="3935044" y="2945794"/>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2"/>
            </a:solidFill>
            <a:ln w="19050">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54" name="组合 53"/>
            <p:cNvGrpSpPr/>
            <p:nvPr/>
          </p:nvGrpSpPr>
          <p:grpSpPr>
            <a:xfrm>
              <a:off x="4470441" y="3399268"/>
              <a:ext cx="203120" cy="293454"/>
              <a:chOff x="6689725" y="4826000"/>
              <a:chExt cx="588963" cy="850901"/>
            </a:xfrm>
            <a:noFill/>
          </p:grpSpPr>
          <p:sp>
            <p:nvSpPr>
              <p:cNvPr id="55"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6" name="Line 6"/>
              <p:cNvSpPr>
                <a:spLocks noChangeShapeType="1"/>
              </p:cNvSpPr>
              <p:nvPr/>
            </p:nvSpPr>
            <p:spPr bwMode="auto">
              <a:xfrm flipH="1" flipV="1">
                <a:off x="6850063" y="5551488"/>
                <a:ext cx="252413" cy="555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7" name="Line 7"/>
              <p:cNvSpPr>
                <a:spLocks noChangeShapeType="1"/>
              </p:cNvSpPr>
              <p:nvPr/>
            </p:nvSpPr>
            <p:spPr bwMode="auto">
              <a:xfrm flipH="1" flipV="1">
                <a:off x="6870700" y="5630863"/>
                <a:ext cx="211138" cy="46038"/>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58" name="组合 57"/>
          <p:cNvGrpSpPr/>
          <p:nvPr/>
        </p:nvGrpSpPr>
        <p:grpSpPr>
          <a:xfrm>
            <a:off x="8336113" y="4250725"/>
            <a:ext cx="577352" cy="577427"/>
            <a:chOff x="5533156" y="2710411"/>
            <a:chExt cx="303402" cy="303402"/>
          </a:xfrm>
        </p:grpSpPr>
        <p:sp>
          <p:nvSpPr>
            <p:cNvPr id="59" name="椭圆 58"/>
            <p:cNvSpPr/>
            <p:nvPr/>
          </p:nvSpPr>
          <p:spPr>
            <a:xfrm>
              <a:off x="5533156" y="2710411"/>
              <a:ext cx="303402" cy="303402"/>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a:xfrm>
              <a:off x="5632494" y="2786461"/>
              <a:ext cx="104727" cy="151304"/>
              <a:chOff x="6689725" y="4826000"/>
              <a:chExt cx="588963" cy="850901"/>
            </a:xfrm>
            <a:noFill/>
          </p:grpSpPr>
          <p:sp>
            <p:nvSpPr>
              <p:cNvPr id="61"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2" name="Line 6"/>
              <p:cNvSpPr>
                <a:spLocks noChangeShapeType="1"/>
              </p:cNvSpPr>
              <p:nvPr/>
            </p:nvSpPr>
            <p:spPr bwMode="auto">
              <a:xfrm flipH="1" flipV="1">
                <a:off x="6850063" y="5551488"/>
                <a:ext cx="252413" cy="555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3" name="Line 7"/>
              <p:cNvSpPr>
                <a:spLocks noChangeShapeType="1"/>
              </p:cNvSpPr>
              <p:nvPr/>
            </p:nvSpPr>
            <p:spPr bwMode="auto">
              <a:xfrm flipH="1" flipV="1">
                <a:off x="6870700" y="5630863"/>
                <a:ext cx="211138" cy="46038"/>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64" name="组合 63"/>
          <p:cNvGrpSpPr/>
          <p:nvPr/>
        </p:nvGrpSpPr>
        <p:grpSpPr>
          <a:xfrm>
            <a:off x="3199084" y="2249705"/>
            <a:ext cx="577352" cy="577427"/>
            <a:chOff x="2616863" y="1351983"/>
            <a:chExt cx="303402" cy="303402"/>
          </a:xfrm>
        </p:grpSpPr>
        <p:sp>
          <p:nvSpPr>
            <p:cNvPr id="65" name="椭圆 64"/>
            <p:cNvSpPr/>
            <p:nvPr/>
          </p:nvSpPr>
          <p:spPr>
            <a:xfrm>
              <a:off x="2616863" y="1351983"/>
              <a:ext cx="303402" cy="303402"/>
            </a:xfrm>
            <a:prstGeom prst="ellipse">
              <a:avLst/>
            </a:prstGeom>
            <a:solidFill>
              <a:schemeClr val="accent1"/>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2692771" y="1428033"/>
              <a:ext cx="151586" cy="151304"/>
              <a:chOff x="4064000" y="6135688"/>
              <a:chExt cx="852488" cy="850900"/>
            </a:xfrm>
            <a:noFill/>
          </p:grpSpPr>
          <p:sp>
            <p:nvSpPr>
              <p:cNvPr id="67"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8" name="Line 12"/>
              <p:cNvSpPr>
                <a:spLocks noChangeShapeType="1"/>
              </p:cNvSpPr>
              <p:nvPr/>
            </p:nvSpPr>
            <p:spPr bwMode="auto">
              <a:xfrm>
                <a:off x="4646613" y="6229350"/>
                <a:ext cx="176213" cy="1746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9" name="Line 13"/>
              <p:cNvSpPr>
                <a:spLocks noChangeShapeType="1"/>
              </p:cNvSpPr>
              <p:nvPr/>
            </p:nvSpPr>
            <p:spPr bwMode="auto">
              <a:xfrm flipH="1">
                <a:off x="4210050" y="6272213"/>
                <a:ext cx="479425" cy="48101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0" name="Line 14"/>
              <p:cNvSpPr>
                <a:spLocks noChangeShapeType="1"/>
              </p:cNvSpPr>
              <p:nvPr/>
            </p:nvSpPr>
            <p:spPr bwMode="auto">
              <a:xfrm flipH="1">
                <a:off x="4297363" y="6361113"/>
                <a:ext cx="481013" cy="4794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1"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2" name="Line 16"/>
              <p:cNvSpPr>
                <a:spLocks noChangeShapeType="1"/>
              </p:cNvSpPr>
              <p:nvPr/>
            </p:nvSpPr>
            <p:spPr bwMode="auto">
              <a:xfrm flipV="1">
                <a:off x="4149725" y="6269038"/>
                <a:ext cx="117475"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3" name="Line 17"/>
              <p:cNvSpPr>
                <a:spLocks noChangeShapeType="1"/>
              </p:cNvSpPr>
              <p:nvPr/>
            </p:nvSpPr>
            <p:spPr bwMode="auto">
              <a:xfrm flipV="1">
                <a:off x="4214813" y="6370638"/>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4" name="Line 18"/>
              <p:cNvSpPr>
                <a:spLocks noChangeShapeType="1"/>
              </p:cNvSpPr>
              <p:nvPr/>
            </p:nvSpPr>
            <p:spPr bwMode="auto">
              <a:xfrm flipV="1">
                <a:off x="4662488" y="6783388"/>
                <a:ext cx="119063"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5" name="Line 19"/>
              <p:cNvSpPr>
                <a:spLocks noChangeShapeType="1"/>
              </p:cNvSpPr>
              <p:nvPr/>
            </p:nvSpPr>
            <p:spPr bwMode="auto">
              <a:xfrm flipV="1">
                <a:off x="4597400" y="6753225"/>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6"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7"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78" name="组合 77"/>
          <p:cNvGrpSpPr/>
          <p:nvPr/>
        </p:nvGrpSpPr>
        <p:grpSpPr>
          <a:xfrm>
            <a:off x="3199084" y="4250725"/>
            <a:ext cx="577352" cy="577427"/>
            <a:chOff x="6231683" y="1351983"/>
            <a:chExt cx="303402" cy="303402"/>
          </a:xfrm>
        </p:grpSpPr>
        <p:sp>
          <p:nvSpPr>
            <p:cNvPr id="79" name="椭圆 78"/>
            <p:cNvSpPr/>
            <p:nvPr/>
          </p:nvSpPr>
          <p:spPr>
            <a:xfrm>
              <a:off x="6231683" y="1351983"/>
              <a:ext cx="303402" cy="303402"/>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6306462" y="1428033"/>
              <a:ext cx="153845" cy="151304"/>
              <a:chOff x="5294313" y="6135688"/>
              <a:chExt cx="865188" cy="850900"/>
            </a:xfrm>
            <a:noFill/>
          </p:grpSpPr>
          <p:sp>
            <p:nvSpPr>
              <p:cNvPr id="81"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82"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99" name="Line 30"/>
              <p:cNvSpPr>
                <a:spLocks noChangeShapeType="1"/>
              </p:cNvSpPr>
              <p:nvPr/>
            </p:nvSpPr>
            <p:spPr bwMode="auto">
              <a:xfrm>
                <a:off x="5495925" y="6135688"/>
                <a:ext cx="463550" cy="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0" name="Line 31"/>
              <p:cNvSpPr>
                <a:spLocks noChangeShapeType="1"/>
              </p:cNvSpPr>
              <p:nvPr/>
            </p:nvSpPr>
            <p:spPr bwMode="auto">
              <a:xfrm>
                <a:off x="5727700" y="6743700"/>
                <a:ext cx="0" cy="9207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1"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02" name="组合 101"/>
          <p:cNvGrpSpPr/>
          <p:nvPr/>
        </p:nvGrpSpPr>
        <p:grpSpPr>
          <a:xfrm>
            <a:off x="8336113" y="2249705"/>
            <a:ext cx="577352" cy="577427"/>
            <a:chOff x="3302457" y="2710411"/>
            <a:chExt cx="303402" cy="303402"/>
          </a:xfrm>
        </p:grpSpPr>
        <p:sp>
          <p:nvSpPr>
            <p:cNvPr id="103" name="椭圆 102"/>
            <p:cNvSpPr/>
            <p:nvPr/>
          </p:nvSpPr>
          <p:spPr>
            <a:xfrm>
              <a:off x="3302457" y="2710411"/>
              <a:ext cx="303402" cy="303402"/>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组合 103"/>
            <p:cNvGrpSpPr/>
            <p:nvPr/>
          </p:nvGrpSpPr>
          <p:grpSpPr>
            <a:xfrm>
              <a:off x="3382034" y="2786461"/>
              <a:ext cx="144246" cy="151304"/>
              <a:chOff x="2847975" y="6135688"/>
              <a:chExt cx="811213" cy="850900"/>
            </a:xfrm>
            <a:noFill/>
          </p:grpSpPr>
          <p:sp>
            <p:nvSpPr>
              <p:cNvPr id="105"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6"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7"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08" name="组合 107"/>
          <p:cNvGrpSpPr/>
          <p:nvPr/>
        </p:nvGrpSpPr>
        <p:grpSpPr>
          <a:xfrm>
            <a:off x="5246837" y="2070285"/>
            <a:ext cx="1698332" cy="1698553"/>
            <a:chOff x="3935044" y="1481229"/>
            <a:chExt cx="1273915" cy="1273915"/>
          </a:xfrm>
        </p:grpSpPr>
        <p:sp>
          <p:nvSpPr>
            <p:cNvPr id="109" name="Freeform 6"/>
            <p:cNvSpPr/>
            <p:nvPr/>
          </p:nvSpPr>
          <p:spPr bwMode="auto">
            <a:xfrm rot="8100000">
              <a:off x="3935044" y="1481229"/>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1"/>
            </a:solidFill>
            <a:ln w="19050">
              <a:solidFill>
                <a:schemeClr val="accent1">
                  <a:lumMod val="20000"/>
                  <a:lumOff val="80000"/>
                </a:schemeClr>
              </a:solidFill>
            </a:ln>
          </p:spPr>
          <p:txBody>
            <a:bodyPr vert="horz" wrap="square" lIns="91440" tIns="45720" rIns="91440" bIns="45720" numCol="1" anchor="t" anchorCtr="0" compatLnSpc="1"/>
            <a:lstStyle/>
            <a:p>
              <a:endParaRPr lang="zh-CN" altLang="en-US"/>
            </a:p>
          </p:txBody>
        </p:sp>
        <p:grpSp>
          <p:nvGrpSpPr>
            <p:cNvPr id="110" name="组合 109"/>
            <p:cNvGrpSpPr/>
            <p:nvPr/>
          </p:nvGrpSpPr>
          <p:grpSpPr>
            <a:xfrm>
              <a:off x="4425000" y="1980933"/>
              <a:ext cx="294002" cy="293454"/>
              <a:chOff x="4064000" y="6135688"/>
              <a:chExt cx="852488" cy="850900"/>
            </a:xfrm>
            <a:noFill/>
          </p:grpSpPr>
          <p:sp>
            <p:nvSpPr>
              <p:cNvPr id="111"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2" name="Line 12"/>
              <p:cNvSpPr>
                <a:spLocks noChangeShapeType="1"/>
              </p:cNvSpPr>
              <p:nvPr/>
            </p:nvSpPr>
            <p:spPr bwMode="auto">
              <a:xfrm>
                <a:off x="4646613" y="6229350"/>
                <a:ext cx="176213" cy="1746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3" name="Line 13"/>
              <p:cNvSpPr>
                <a:spLocks noChangeShapeType="1"/>
              </p:cNvSpPr>
              <p:nvPr/>
            </p:nvSpPr>
            <p:spPr bwMode="auto">
              <a:xfrm flipH="1">
                <a:off x="4210050" y="6272213"/>
                <a:ext cx="479425" cy="48101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4" name="Line 14"/>
              <p:cNvSpPr>
                <a:spLocks noChangeShapeType="1"/>
              </p:cNvSpPr>
              <p:nvPr/>
            </p:nvSpPr>
            <p:spPr bwMode="auto">
              <a:xfrm flipH="1">
                <a:off x="4297363" y="6361113"/>
                <a:ext cx="481013" cy="4794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5"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6" name="Line 16"/>
              <p:cNvSpPr>
                <a:spLocks noChangeShapeType="1"/>
              </p:cNvSpPr>
              <p:nvPr/>
            </p:nvSpPr>
            <p:spPr bwMode="auto">
              <a:xfrm flipV="1">
                <a:off x="4149725" y="6269038"/>
                <a:ext cx="117475"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7" name="Line 17"/>
              <p:cNvSpPr>
                <a:spLocks noChangeShapeType="1"/>
              </p:cNvSpPr>
              <p:nvPr/>
            </p:nvSpPr>
            <p:spPr bwMode="auto">
              <a:xfrm flipV="1">
                <a:off x="4214813" y="6370638"/>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8" name="Line 18"/>
              <p:cNvSpPr>
                <a:spLocks noChangeShapeType="1"/>
              </p:cNvSpPr>
              <p:nvPr/>
            </p:nvSpPr>
            <p:spPr bwMode="auto">
              <a:xfrm flipV="1">
                <a:off x="4662488" y="6783388"/>
                <a:ext cx="119063"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9" name="Line 19"/>
              <p:cNvSpPr>
                <a:spLocks noChangeShapeType="1"/>
              </p:cNvSpPr>
              <p:nvPr/>
            </p:nvSpPr>
            <p:spPr bwMode="auto">
              <a:xfrm flipV="1">
                <a:off x="4597400" y="6753225"/>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1"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22" name="组合 121"/>
          <p:cNvGrpSpPr/>
          <p:nvPr/>
        </p:nvGrpSpPr>
        <p:grpSpPr>
          <a:xfrm>
            <a:off x="4270587" y="3043957"/>
            <a:ext cx="1698332" cy="1698553"/>
            <a:chOff x="3202761" y="2211483"/>
            <a:chExt cx="1273915" cy="1273915"/>
          </a:xfrm>
        </p:grpSpPr>
        <p:sp>
          <p:nvSpPr>
            <p:cNvPr id="123" name="Freeform 6"/>
            <p:cNvSpPr/>
            <p:nvPr/>
          </p:nvSpPr>
          <p:spPr bwMode="auto">
            <a:xfrm rot="8100000">
              <a:off x="3202761" y="2211483"/>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5"/>
            </a:solidFill>
            <a:ln w="19050">
              <a:solidFill>
                <a:schemeClr val="accent5">
                  <a:lumMod val="20000"/>
                  <a:lumOff val="80000"/>
                </a:schemeClr>
              </a:solidFill>
            </a:ln>
          </p:spPr>
          <p:txBody>
            <a:bodyPr vert="horz" wrap="square" lIns="91440" tIns="45720" rIns="91440" bIns="45720" numCol="1" anchor="t" anchorCtr="0" compatLnSpc="1"/>
            <a:lstStyle/>
            <a:p>
              <a:endParaRPr lang="zh-CN" altLang="en-US"/>
            </a:p>
          </p:txBody>
        </p:sp>
        <p:grpSp>
          <p:nvGrpSpPr>
            <p:cNvPr id="124" name="组合 123"/>
            <p:cNvGrpSpPr/>
            <p:nvPr/>
          </p:nvGrpSpPr>
          <p:grpSpPr>
            <a:xfrm>
              <a:off x="3690526" y="2669303"/>
              <a:ext cx="298384" cy="293454"/>
              <a:chOff x="5294313" y="6135688"/>
              <a:chExt cx="865188" cy="850900"/>
            </a:xfrm>
            <a:noFill/>
          </p:grpSpPr>
          <p:sp>
            <p:nvSpPr>
              <p:cNvPr id="125"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6"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7" name="Line 30"/>
              <p:cNvSpPr>
                <a:spLocks noChangeShapeType="1"/>
              </p:cNvSpPr>
              <p:nvPr/>
            </p:nvSpPr>
            <p:spPr bwMode="auto">
              <a:xfrm>
                <a:off x="5495925" y="6135688"/>
                <a:ext cx="463550" cy="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8" name="Line 31"/>
              <p:cNvSpPr>
                <a:spLocks noChangeShapeType="1"/>
              </p:cNvSpPr>
              <p:nvPr/>
            </p:nvSpPr>
            <p:spPr bwMode="auto">
              <a:xfrm>
                <a:off x="5727700" y="6743700"/>
                <a:ext cx="0" cy="9207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9"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300" fill="hold"/>
                                        <p:tgtEl>
                                          <p:spTgt spid="108"/>
                                        </p:tgtEl>
                                        <p:attrNameLst>
                                          <p:attrName>ppt_w</p:attrName>
                                        </p:attrNameLst>
                                      </p:cBhvr>
                                      <p:tavLst>
                                        <p:tav tm="0">
                                          <p:val>
                                            <p:fltVal val="0"/>
                                          </p:val>
                                        </p:tav>
                                        <p:tav tm="100000">
                                          <p:val>
                                            <p:strVal val="#ppt_w"/>
                                          </p:val>
                                        </p:tav>
                                      </p:tavLst>
                                    </p:anim>
                                    <p:anim calcmode="lin" valueType="num">
                                      <p:cBhvr>
                                        <p:cTn id="8" dur="300" fill="hold"/>
                                        <p:tgtEl>
                                          <p:spTgt spid="108"/>
                                        </p:tgtEl>
                                        <p:attrNameLst>
                                          <p:attrName>ppt_h</p:attrName>
                                        </p:attrNameLst>
                                      </p:cBhvr>
                                      <p:tavLst>
                                        <p:tav tm="0">
                                          <p:val>
                                            <p:fltVal val="0"/>
                                          </p:val>
                                        </p:tav>
                                        <p:tav tm="100000">
                                          <p:val>
                                            <p:strVal val="#ppt_h"/>
                                          </p:val>
                                        </p:tav>
                                      </p:tavLst>
                                    </p:anim>
                                    <p:animEffect transition="in" filter="fade">
                                      <p:cBhvr>
                                        <p:cTn id="9" dur="300"/>
                                        <p:tgtEl>
                                          <p:spTgt spid="10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300" fill="hold"/>
                                        <p:tgtEl>
                                          <p:spTgt spid="46"/>
                                        </p:tgtEl>
                                        <p:attrNameLst>
                                          <p:attrName>ppt_w</p:attrName>
                                        </p:attrNameLst>
                                      </p:cBhvr>
                                      <p:tavLst>
                                        <p:tav tm="0">
                                          <p:val>
                                            <p:fltVal val="0"/>
                                          </p:val>
                                        </p:tav>
                                        <p:tav tm="100000">
                                          <p:val>
                                            <p:strVal val="#ppt_w"/>
                                          </p:val>
                                        </p:tav>
                                      </p:tavLst>
                                    </p:anim>
                                    <p:anim calcmode="lin" valueType="num">
                                      <p:cBhvr>
                                        <p:cTn id="14" dur="300" fill="hold"/>
                                        <p:tgtEl>
                                          <p:spTgt spid="46"/>
                                        </p:tgtEl>
                                        <p:attrNameLst>
                                          <p:attrName>ppt_h</p:attrName>
                                        </p:attrNameLst>
                                      </p:cBhvr>
                                      <p:tavLst>
                                        <p:tav tm="0">
                                          <p:val>
                                            <p:fltVal val="0"/>
                                          </p:val>
                                        </p:tav>
                                        <p:tav tm="100000">
                                          <p:val>
                                            <p:strVal val="#ppt_h"/>
                                          </p:val>
                                        </p:tav>
                                      </p:tavLst>
                                    </p:anim>
                                    <p:animEffect transition="in" filter="fade">
                                      <p:cBhvr>
                                        <p:cTn id="15" dur="300"/>
                                        <p:tgtEl>
                                          <p:spTgt spid="4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300" fill="hold"/>
                                        <p:tgtEl>
                                          <p:spTgt spid="52"/>
                                        </p:tgtEl>
                                        <p:attrNameLst>
                                          <p:attrName>ppt_w</p:attrName>
                                        </p:attrNameLst>
                                      </p:cBhvr>
                                      <p:tavLst>
                                        <p:tav tm="0">
                                          <p:val>
                                            <p:fltVal val="0"/>
                                          </p:val>
                                        </p:tav>
                                        <p:tav tm="100000">
                                          <p:val>
                                            <p:strVal val="#ppt_w"/>
                                          </p:val>
                                        </p:tav>
                                      </p:tavLst>
                                    </p:anim>
                                    <p:anim calcmode="lin" valueType="num">
                                      <p:cBhvr>
                                        <p:cTn id="20" dur="300" fill="hold"/>
                                        <p:tgtEl>
                                          <p:spTgt spid="52"/>
                                        </p:tgtEl>
                                        <p:attrNameLst>
                                          <p:attrName>ppt_h</p:attrName>
                                        </p:attrNameLst>
                                      </p:cBhvr>
                                      <p:tavLst>
                                        <p:tav tm="0">
                                          <p:val>
                                            <p:fltVal val="0"/>
                                          </p:val>
                                        </p:tav>
                                        <p:tav tm="100000">
                                          <p:val>
                                            <p:strVal val="#ppt_h"/>
                                          </p:val>
                                        </p:tav>
                                      </p:tavLst>
                                    </p:anim>
                                    <p:animEffect transition="in" filter="fade">
                                      <p:cBhvr>
                                        <p:cTn id="21" dur="300"/>
                                        <p:tgtEl>
                                          <p:spTgt spid="5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p:cTn id="25" dur="300" fill="hold"/>
                                        <p:tgtEl>
                                          <p:spTgt spid="122"/>
                                        </p:tgtEl>
                                        <p:attrNameLst>
                                          <p:attrName>ppt_w</p:attrName>
                                        </p:attrNameLst>
                                      </p:cBhvr>
                                      <p:tavLst>
                                        <p:tav tm="0">
                                          <p:val>
                                            <p:fltVal val="0"/>
                                          </p:val>
                                        </p:tav>
                                        <p:tav tm="100000">
                                          <p:val>
                                            <p:strVal val="#ppt_w"/>
                                          </p:val>
                                        </p:tav>
                                      </p:tavLst>
                                    </p:anim>
                                    <p:anim calcmode="lin" valueType="num">
                                      <p:cBhvr>
                                        <p:cTn id="26" dur="300" fill="hold"/>
                                        <p:tgtEl>
                                          <p:spTgt spid="122"/>
                                        </p:tgtEl>
                                        <p:attrNameLst>
                                          <p:attrName>ppt_h</p:attrName>
                                        </p:attrNameLst>
                                      </p:cBhvr>
                                      <p:tavLst>
                                        <p:tav tm="0">
                                          <p:val>
                                            <p:fltVal val="0"/>
                                          </p:val>
                                        </p:tav>
                                        <p:tav tm="100000">
                                          <p:val>
                                            <p:strVal val="#ppt_h"/>
                                          </p:val>
                                        </p:tav>
                                      </p:tavLst>
                                    </p:anim>
                                    <p:animEffect transition="in" filter="fade">
                                      <p:cBhvr>
                                        <p:cTn id="27" dur="300"/>
                                        <p:tgtEl>
                                          <p:spTgt spid="12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300" fill="hold"/>
                                        <p:tgtEl>
                                          <p:spTgt spid="64"/>
                                        </p:tgtEl>
                                        <p:attrNameLst>
                                          <p:attrName>ppt_w</p:attrName>
                                        </p:attrNameLst>
                                      </p:cBhvr>
                                      <p:tavLst>
                                        <p:tav tm="0">
                                          <p:val>
                                            <p:fltVal val="0"/>
                                          </p:val>
                                        </p:tav>
                                        <p:tav tm="100000">
                                          <p:val>
                                            <p:strVal val="#ppt_w"/>
                                          </p:val>
                                        </p:tav>
                                      </p:tavLst>
                                    </p:anim>
                                    <p:anim calcmode="lin" valueType="num">
                                      <p:cBhvr>
                                        <p:cTn id="32" dur="300" fill="hold"/>
                                        <p:tgtEl>
                                          <p:spTgt spid="64"/>
                                        </p:tgtEl>
                                        <p:attrNameLst>
                                          <p:attrName>ppt_h</p:attrName>
                                        </p:attrNameLst>
                                      </p:cBhvr>
                                      <p:tavLst>
                                        <p:tav tm="0">
                                          <p:val>
                                            <p:fltVal val="0"/>
                                          </p:val>
                                        </p:tav>
                                        <p:tav tm="100000">
                                          <p:val>
                                            <p:strVal val="#ppt_h"/>
                                          </p:val>
                                        </p:tav>
                                      </p:tavLst>
                                    </p:anim>
                                    <p:animEffect transition="in" filter="fade">
                                      <p:cBhvr>
                                        <p:cTn id="33" dur="300"/>
                                        <p:tgtEl>
                                          <p:spTgt spid="64"/>
                                        </p:tgtEl>
                                      </p:cBhvr>
                                    </p:animEffect>
                                  </p:childTnLst>
                                </p:cTn>
                              </p:par>
                            </p:childTnLst>
                          </p:cTn>
                        </p:par>
                        <p:par>
                          <p:cTn id="34" fill="hold">
                            <p:stCondLst>
                              <p:cond delay="2500"/>
                            </p:stCondLst>
                            <p:childTnLst>
                              <p:par>
                                <p:cTn id="35" presetID="2" presetClass="entr" presetSubtype="8"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300" fill="hold"/>
                                        <p:tgtEl>
                                          <p:spTgt spid="42"/>
                                        </p:tgtEl>
                                        <p:attrNameLst>
                                          <p:attrName>ppt_x</p:attrName>
                                        </p:attrNameLst>
                                      </p:cBhvr>
                                      <p:tavLst>
                                        <p:tav tm="0">
                                          <p:val>
                                            <p:strVal val="0-#ppt_w/2"/>
                                          </p:val>
                                        </p:tav>
                                        <p:tav tm="100000">
                                          <p:val>
                                            <p:strVal val="#ppt_x"/>
                                          </p:val>
                                        </p:tav>
                                      </p:tavLst>
                                    </p:anim>
                                    <p:anim calcmode="lin" valueType="num">
                                      <p:cBhvr additive="base">
                                        <p:cTn id="38" dur="300" fill="hold"/>
                                        <p:tgtEl>
                                          <p:spTgt spid="42"/>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02"/>
                                        </p:tgtEl>
                                        <p:attrNameLst>
                                          <p:attrName>style.visibility</p:attrName>
                                        </p:attrNameLst>
                                      </p:cBhvr>
                                      <p:to>
                                        <p:strVal val="visible"/>
                                      </p:to>
                                    </p:set>
                                    <p:anim calcmode="lin" valueType="num">
                                      <p:cBhvr>
                                        <p:cTn id="42" dur="300" fill="hold"/>
                                        <p:tgtEl>
                                          <p:spTgt spid="102"/>
                                        </p:tgtEl>
                                        <p:attrNameLst>
                                          <p:attrName>ppt_w</p:attrName>
                                        </p:attrNameLst>
                                      </p:cBhvr>
                                      <p:tavLst>
                                        <p:tav tm="0">
                                          <p:val>
                                            <p:fltVal val="0"/>
                                          </p:val>
                                        </p:tav>
                                        <p:tav tm="100000">
                                          <p:val>
                                            <p:strVal val="#ppt_w"/>
                                          </p:val>
                                        </p:tav>
                                      </p:tavLst>
                                    </p:anim>
                                    <p:anim calcmode="lin" valueType="num">
                                      <p:cBhvr>
                                        <p:cTn id="43" dur="300" fill="hold"/>
                                        <p:tgtEl>
                                          <p:spTgt spid="102"/>
                                        </p:tgtEl>
                                        <p:attrNameLst>
                                          <p:attrName>ppt_h</p:attrName>
                                        </p:attrNameLst>
                                      </p:cBhvr>
                                      <p:tavLst>
                                        <p:tav tm="0">
                                          <p:val>
                                            <p:fltVal val="0"/>
                                          </p:val>
                                        </p:tav>
                                        <p:tav tm="100000">
                                          <p:val>
                                            <p:strVal val="#ppt_h"/>
                                          </p:val>
                                        </p:tav>
                                      </p:tavLst>
                                    </p:anim>
                                    <p:animEffect transition="in" filter="fade">
                                      <p:cBhvr>
                                        <p:cTn id="44" dur="300"/>
                                        <p:tgtEl>
                                          <p:spTgt spid="102"/>
                                        </p:tgtEl>
                                      </p:cBhvr>
                                    </p:animEffect>
                                  </p:childTnLst>
                                </p:cTn>
                              </p:par>
                            </p:childTnLst>
                          </p:cTn>
                        </p:par>
                        <p:par>
                          <p:cTn id="45" fill="hold">
                            <p:stCondLst>
                              <p:cond delay="3500"/>
                            </p:stCondLst>
                            <p:childTnLst>
                              <p:par>
                                <p:cTn id="46" presetID="2" presetClass="entr" presetSubtype="2"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300" fill="hold"/>
                                        <p:tgtEl>
                                          <p:spTgt spid="44"/>
                                        </p:tgtEl>
                                        <p:attrNameLst>
                                          <p:attrName>ppt_x</p:attrName>
                                        </p:attrNameLst>
                                      </p:cBhvr>
                                      <p:tavLst>
                                        <p:tav tm="0">
                                          <p:val>
                                            <p:strVal val="1+#ppt_w/2"/>
                                          </p:val>
                                        </p:tav>
                                        <p:tav tm="100000">
                                          <p:val>
                                            <p:strVal val="#ppt_x"/>
                                          </p:val>
                                        </p:tav>
                                      </p:tavLst>
                                    </p:anim>
                                    <p:anim calcmode="lin" valueType="num">
                                      <p:cBhvr additive="base">
                                        <p:cTn id="49" dur="300" fill="hold"/>
                                        <p:tgtEl>
                                          <p:spTgt spid="44"/>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300" fill="hold"/>
                                        <p:tgtEl>
                                          <p:spTgt spid="58"/>
                                        </p:tgtEl>
                                        <p:attrNameLst>
                                          <p:attrName>ppt_w</p:attrName>
                                        </p:attrNameLst>
                                      </p:cBhvr>
                                      <p:tavLst>
                                        <p:tav tm="0">
                                          <p:val>
                                            <p:fltVal val="0"/>
                                          </p:val>
                                        </p:tav>
                                        <p:tav tm="100000">
                                          <p:val>
                                            <p:strVal val="#ppt_w"/>
                                          </p:val>
                                        </p:tav>
                                      </p:tavLst>
                                    </p:anim>
                                    <p:anim calcmode="lin" valueType="num">
                                      <p:cBhvr>
                                        <p:cTn id="54" dur="300" fill="hold"/>
                                        <p:tgtEl>
                                          <p:spTgt spid="58"/>
                                        </p:tgtEl>
                                        <p:attrNameLst>
                                          <p:attrName>ppt_h</p:attrName>
                                        </p:attrNameLst>
                                      </p:cBhvr>
                                      <p:tavLst>
                                        <p:tav tm="0">
                                          <p:val>
                                            <p:fltVal val="0"/>
                                          </p:val>
                                        </p:tav>
                                        <p:tav tm="100000">
                                          <p:val>
                                            <p:strVal val="#ppt_h"/>
                                          </p:val>
                                        </p:tav>
                                      </p:tavLst>
                                    </p:anim>
                                    <p:animEffect transition="in" filter="fade">
                                      <p:cBhvr>
                                        <p:cTn id="55" dur="300"/>
                                        <p:tgtEl>
                                          <p:spTgt spid="58"/>
                                        </p:tgtEl>
                                      </p:cBhvr>
                                    </p:animEffect>
                                  </p:childTnLst>
                                </p:cTn>
                              </p:par>
                            </p:childTnLst>
                          </p:cTn>
                        </p:par>
                        <p:par>
                          <p:cTn id="56" fill="hold">
                            <p:stCondLst>
                              <p:cond delay="4500"/>
                            </p:stCondLst>
                            <p:childTnLst>
                              <p:par>
                                <p:cTn id="57" presetID="2" presetClass="entr" presetSubtype="2"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300" fill="hold"/>
                                        <p:tgtEl>
                                          <p:spTgt spid="45"/>
                                        </p:tgtEl>
                                        <p:attrNameLst>
                                          <p:attrName>ppt_x</p:attrName>
                                        </p:attrNameLst>
                                      </p:cBhvr>
                                      <p:tavLst>
                                        <p:tav tm="0">
                                          <p:val>
                                            <p:strVal val="1+#ppt_w/2"/>
                                          </p:val>
                                        </p:tav>
                                        <p:tav tm="100000">
                                          <p:val>
                                            <p:strVal val="#ppt_x"/>
                                          </p:val>
                                        </p:tav>
                                      </p:tavLst>
                                    </p:anim>
                                    <p:anim calcmode="lin" valueType="num">
                                      <p:cBhvr additive="base">
                                        <p:cTn id="60" dur="300" fill="hold"/>
                                        <p:tgtEl>
                                          <p:spTgt spid="45"/>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53" presetClass="entr" presetSubtype="16" fill="hold" nodeType="afterEffect">
                                  <p:stCondLst>
                                    <p:cond delay="0"/>
                                  </p:stCondLst>
                                  <p:childTnLst>
                                    <p:set>
                                      <p:cBhvr>
                                        <p:cTn id="63" dur="1" fill="hold">
                                          <p:stCondLst>
                                            <p:cond delay="0"/>
                                          </p:stCondLst>
                                        </p:cTn>
                                        <p:tgtEl>
                                          <p:spTgt spid="78"/>
                                        </p:tgtEl>
                                        <p:attrNameLst>
                                          <p:attrName>style.visibility</p:attrName>
                                        </p:attrNameLst>
                                      </p:cBhvr>
                                      <p:to>
                                        <p:strVal val="visible"/>
                                      </p:to>
                                    </p:set>
                                    <p:anim calcmode="lin" valueType="num">
                                      <p:cBhvr>
                                        <p:cTn id="64" dur="300" fill="hold"/>
                                        <p:tgtEl>
                                          <p:spTgt spid="78"/>
                                        </p:tgtEl>
                                        <p:attrNameLst>
                                          <p:attrName>ppt_w</p:attrName>
                                        </p:attrNameLst>
                                      </p:cBhvr>
                                      <p:tavLst>
                                        <p:tav tm="0">
                                          <p:val>
                                            <p:fltVal val="0"/>
                                          </p:val>
                                        </p:tav>
                                        <p:tav tm="100000">
                                          <p:val>
                                            <p:strVal val="#ppt_w"/>
                                          </p:val>
                                        </p:tav>
                                      </p:tavLst>
                                    </p:anim>
                                    <p:anim calcmode="lin" valueType="num">
                                      <p:cBhvr>
                                        <p:cTn id="65" dur="300" fill="hold"/>
                                        <p:tgtEl>
                                          <p:spTgt spid="78"/>
                                        </p:tgtEl>
                                        <p:attrNameLst>
                                          <p:attrName>ppt_h</p:attrName>
                                        </p:attrNameLst>
                                      </p:cBhvr>
                                      <p:tavLst>
                                        <p:tav tm="0">
                                          <p:val>
                                            <p:fltVal val="0"/>
                                          </p:val>
                                        </p:tav>
                                        <p:tav tm="100000">
                                          <p:val>
                                            <p:strVal val="#ppt_h"/>
                                          </p:val>
                                        </p:tav>
                                      </p:tavLst>
                                    </p:anim>
                                    <p:animEffect transition="in" filter="fade">
                                      <p:cBhvr>
                                        <p:cTn id="66" dur="300"/>
                                        <p:tgtEl>
                                          <p:spTgt spid="78"/>
                                        </p:tgtEl>
                                      </p:cBhvr>
                                    </p:animEffect>
                                  </p:childTnLst>
                                </p:cTn>
                              </p:par>
                            </p:childTnLst>
                          </p:cTn>
                        </p:par>
                        <p:par>
                          <p:cTn id="67" fill="hold">
                            <p:stCondLst>
                              <p:cond delay="5500"/>
                            </p:stCondLst>
                            <p:childTnLst>
                              <p:par>
                                <p:cTn id="68" presetID="2" presetClass="entr" presetSubtype="8"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additive="base">
                                        <p:cTn id="70" dur="300" fill="hold"/>
                                        <p:tgtEl>
                                          <p:spTgt spid="43"/>
                                        </p:tgtEl>
                                        <p:attrNameLst>
                                          <p:attrName>ppt_x</p:attrName>
                                        </p:attrNameLst>
                                      </p:cBhvr>
                                      <p:tavLst>
                                        <p:tav tm="0">
                                          <p:val>
                                            <p:strVal val="0-#ppt_w/2"/>
                                          </p:val>
                                        </p:tav>
                                        <p:tav tm="100000">
                                          <p:val>
                                            <p:strVal val="#ppt_x"/>
                                          </p:val>
                                        </p:tav>
                                      </p:tavLst>
                                    </p:anim>
                                    <p:anim calcmode="lin" valueType="num">
                                      <p:cBhvr additive="base">
                                        <p:cTn id="71"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5391884" y="3040452"/>
            <a:ext cx="1408234" cy="1214153"/>
            <a:chOff x="4043843" y="2332916"/>
            <a:chExt cx="1056313" cy="910615"/>
          </a:xfrm>
        </p:grpSpPr>
        <p:sp>
          <p:nvSpPr>
            <p:cNvPr id="84" name="六边形 83"/>
            <p:cNvSpPr/>
            <p:nvPr/>
          </p:nvSpPr>
          <p:spPr>
            <a:xfrm>
              <a:off x="4043843" y="2332916"/>
              <a:ext cx="1056313" cy="910615"/>
            </a:xfrm>
            <a:prstGeom prst="hexagon">
              <a:avLst/>
            </a:prstGeom>
            <a:solidFill>
              <a:schemeClr val="tx2">
                <a:lumMod val="60000"/>
                <a:lumOff val="40000"/>
              </a:scheme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sp>
          <p:nvSpPr>
            <p:cNvPr id="85" name="矩形 84"/>
            <p:cNvSpPr/>
            <p:nvPr/>
          </p:nvSpPr>
          <p:spPr>
            <a:xfrm>
              <a:off x="4256242" y="2541677"/>
              <a:ext cx="638719" cy="459356"/>
            </a:xfrm>
            <a:prstGeom prst="rect">
              <a:avLst/>
            </a:prstGeom>
          </p:spPr>
          <p:txBody>
            <a:bodyPr wrap="none">
              <a:spAutoFit/>
            </a:bodyPr>
            <a:lstStyle/>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在此输入</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您的标题</a:t>
              </a:r>
              <a:endParaRPr lang="en-US" altLang="zh-CN" sz="1300" dirty="0">
                <a:solidFill>
                  <a:schemeClr val="bg1"/>
                </a:solidFill>
                <a:latin typeface="微软雅黑" panose="020B0503020204020204" pitchFamily="34" charset="-122"/>
                <a:ea typeface="微软雅黑" panose="020B0503020204020204" pitchFamily="34" charset="-122"/>
              </a:endParaRPr>
            </a:p>
          </p:txBody>
        </p:sp>
      </p:grpSp>
      <p:sp>
        <p:nvSpPr>
          <p:cNvPr id="86" name="内容占位符 2"/>
          <p:cNvSpPr txBox="1"/>
          <p:nvPr/>
        </p:nvSpPr>
        <p:spPr>
          <a:xfrm>
            <a:off x="493099" y="2972726"/>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6"/>
                </a:solidFill>
              </a:rPr>
              <a:t>在此输入您的文字标题</a:t>
            </a:r>
            <a:endParaRPr lang="en-US" altLang="zh-CN" sz="1300" dirty="0">
              <a:solidFill>
                <a:schemeClr val="accent6"/>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87" name="内容占位符 2"/>
          <p:cNvSpPr txBox="1"/>
          <p:nvPr/>
        </p:nvSpPr>
        <p:spPr>
          <a:xfrm>
            <a:off x="493099" y="1388943"/>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88" name="内容占位符 2"/>
          <p:cNvSpPr txBox="1"/>
          <p:nvPr/>
        </p:nvSpPr>
        <p:spPr>
          <a:xfrm>
            <a:off x="493099" y="455650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89" name="内容占位符 2"/>
          <p:cNvSpPr txBox="1"/>
          <p:nvPr/>
        </p:nvSpPr>
        <p:spPr>
          <a:xfrm>
            <a:off x="9336977" y="2972726"/>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90" name="内容占位符 2"/>
          <p:cNvSpPr txBox="1"/>
          <p:nvPr/>
        </p:nvSpPr>
        <p:spPr>
          <a:xfrm>
            <a:off x="9336977" y="1388943"/>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91" name="内容占位符 2"/>
          <p:cNvSpPr txBox="1"/>
          <p:nvPr/>
        </p:nvSpPr>
        <p:spPr>
          <a:xfrm>
            <a:off x="9336977" y="455650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grpSp>
        <p:nvGrpSpPr>
          <p:cNvPr id="92" name="组合 91"/>
          <p:cNvGrpSpPr/>
          <p:nvPr/>
        </p:nvGrpSpPr>
        <p:grpSpPr>
          <a:xfrm>
            <a:off x="3020033" y="3286798"/>
            <a:ext cx="586702" cy="586779"/>
            <a:chOff x="2264724" y="2612926"/>
            <a:chExt cx="440084" cy="440084"/>
          </a:xfrm>
        </p:grpSpPr>
        <p:sp>
          <p:nvSpPr>
            <p:cNvPr id="93" name="椭圆 92"/>
            <p:cNvSpPr/>
            <p:nvPr/>
          </p:nvSpPr>
          <p:spPr>
            <a:xfrm>
              <a:off x="2264724" y="2612926"/>
              <a:ext cx="440084" cy="440084"/>
            </a:xfrm>
            <a:prstGeom prst="ellipse">
              <a:avLst/>
            </a:prstGeom>
            <a:solidFill>
              <a:schemeClr val="accent6"/>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p:cNvGrpSpPr/>
            <p:nvPr/>
          </p:nvGrpSpPr>
          <p:grpSpPr>
            <a:xfrm>
              <a:off x="2408813" y="2723236"/>
              <a:ext cx="151907" cy="219466"/>
              <a:chOff x="6689725" y="4826000"/>
              <a:chExt cx="588963" cy="850901"/>
            </a:xfrm>
          </p:grpSpPr>
          <p:sp>
            <p:nvSpPr>
              <p:cNvPr id="95"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6"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7"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98" name="组合 97"/>
          <p:cNvGrpSpPr/>
          <p:nvPr/>
        </p:nvGrpSpPr>
        <p:grpSpPr>
          <a:xfrm>
            <a:off x="8676002" y="3282381"/>
            <a:ext cx="586702" cy="586779"/>
            <a:chOff x="6507253" y="2609613"/>
            <a:chExt cx="440084" cy="440084"/>
          </a:xfrm>
        </p:grpSpPr>
        <p:sp>
          <p:nvSpPr>
            <p:cNvPr id="130" name="椭圆 129"/>
            <p:cNvSpPr/>
            <p:nvPr/>
          </p:nvSpPr>
          <p:spPr>
            <a:xfrm>
              <a:off x="6507253" y="2609613"/>
              <a:ext cx="440084" cy="440084"/>
            </a:xfrm>
            <a:prstGeom prst="ellipse">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1" name="组合 130"/>
            <p:cNvGrpSpPr/>
            <p:nvPr/>
          </p:nvGrpSpPr>
          <p:grpSpPr>
            <a:xfrm>
              <a:off x="6622680" y="2719923"/>
              <a:ext cx="209229" cy="219466"/>
              <a:chOff x="2847975" y="6135688"/>
              <a:chExt cx="811213" cy="850900"/>
            </a:xfrm>
          </p:grpSpPr>
          <p:sp>
            <p:nvSpPr>
              <p:cNvPr id="132"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3"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4"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5" name="组合 134"/>
          <p:cNvGrpSpPr/>
          <p:nvPr/>
        </p:nvGrpSpPr>
        <p:grpSpPr>
          <a:xfrm>
            <a:off x="8676002" y="1700609"/>
            <a:ext cx="586702" cy="586779"/>
            <a:chOff x="6507253" y="1423284"/>
            <a:chExt cx="440084" cy="440084"/>
          </a:xfrm>
        </p:grpSpPr>
        <p:sp>
          <p:nvSpPr>
            <p:cNvPr id="136" name="椭圆 135"/>
            <p:cNvSpPr/>
            <p:nvPr/>
          </p:nvSpPr>
          <p:spPr>
            <a:xfrm>
              <a:off x="6507253" y="1423284"/>
              <a:ext cx="440084" cy="440084"/>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p:cNvGrpSpPr/>
            <p:nvPr/>
          </p:nvGrpSpPr>
          <p:grpSpPr>
            <a:xfrm>
              <a:off x="6617358" y="1533594"/>
              <a:ext cx="219875" cy="219466"/>
              <a:chOff x="4064000" y="6135688"/>
              <a:chExt cx="852488" cy="850900"/>
            </a:xfrm>
          </p:grpSpPr>
          <p:sp>
            <p:nvSpPr>
              <p:cNvPr id="138"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9"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0"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1"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2"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4"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5"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6"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7"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8"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49" name="组合 148"/>
          <p:cNvGrpSpPr/>
          <p:nvPr/>
        </p:nvGrpSpPr>
        <p:grpSpPr>
          <a:xfrm>
            <a:off x="3020033" y="1700164"/>
            <a:ext cx="586702" cy="586779"/>
            <a:chOff x="2264724" y="1422950"/>
            <a:chExt cx="440084" cy="440084"/>
          </a:xfrm>
        </p:grpSpPr>
        <p:sp>
          <p:nvSpPr>
            <p:cNvPr id="150" name="椭圆 149"/>
            <p:cNvSpPr/>
            <p:nvPr/>
          </p:nvSpPr>
          <p:spPr>
            <a:xfrm>
              <a:off x="2264724" y="1422950"/>
              <a:ext cx="440084" cy="440084"/>
            </a:xfrm>
            <a:prstGeom prst="ellipse">
              <a:avLst/>
            </a:prstGeom>
            <a:solidFill>
              <a:schemeClr val="accent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1" name="组合 150"/>
            <p:cNvGrpSpPr/>
            <p:nvPr/>
          </p:nvGrpSpPr>
          <p:grpSpPr>
            <a:xfrm>
              <a:off x="2374420" y="1533260"/>
              <a:ext cx="220694" cy="219466"/>
              <a:chOff x="4083050" y="4826000"/>
              <a:chExt cx="855663" cy="850900"/>
            </a:xfrm>
          </p:grpSpPr>
          <p:sp>
            <p:nvSpPr>
              <p:cNvPr id="152"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3"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4"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55" name="组合 154"/>
          <p:cNvGrpSpPr/>
          <p:nvPr/>
        </p:nvGrpSpPr>
        <p:grpSpPr>
          <a:xfrm>
            <a:off x="8676002" y="4873433"/>
            <a:ext cx="586702" cy="586779"/>
            <a:chOff x="2264724" y="3802902"/>
            <a:chExt cx="440084" cy="440084"/>
          </a:xfrm>
        </p:grpSpPr>
        <p:sp>
          <p:nvSpPr>
            <p:cNvPr id="156" name="椭圆 155"/>
            <p:cNvSpPr/>
            <p:nvPr/>
          </p:nvSpPr>
          <p:spPr>
            <a:xfrm>
              <a:off x="2264724" y="3802902"/>
              <a:ext cx="440084" cy="440084"/>
            </a:xfrm>
            <a:prstGeom prst="ellipse">
              <a:avLst/>
            </a:prstGeom>
            <a:solidFill>
              <a:schemeClr val="accent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7" name="组合 156"/>
            <p:cNvGrpSpPr/>
            <p:nvPr/>
          </p:nvGrpSpPr>
          <p:grpSpPr>
            <a:xfrm>
              <a:off x="2373191" y="3913212"/>
              <a:ext cx="223152" cy="219466"/>
              <a:chOff x="5294313" y="6135688"/>
              <a:chExt cx="865188" cy="850900"/>
            </a:xfrm>
          </p:grpSpPr>
          <p:sp>
            <p:nvSpPr>
              <p:cNvPr id="158"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9"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0"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1"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2"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63" name="组合 162"/>
          <p:cNvGrpSpPr/>
          <p:nvPr/>
        </p:nvGrpSpPr>
        <p:grpSpPr>
          <a:xfrm>
            <a:off x="3020033" y="4864153"/>
            <a:ext cx="586702" cy="586779"/>
            <a:chOff x="6507253" y="3795942"/>
            <a:chExt cx="440084" cy="440084"/>
          </a:xfrm>
        </p:grpSpPr>
        <p:sp>
          <p:nvSpPr>
            <p:cNvPr id="164" name="椭圆 163"/>
            <p:cNvSpPr/>
            <p:nvPr/>
          </p:nvSpPr>
          <p:spPr>
            <a:xfrm>
              <a:off x="6507253" y="3795942"/>
              <a:ext cx="440084" cy="440084"/>
            </a:xfrm>
            <a:prstGeom prst="ellipse">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5" name="组合 164"/>
            <p:cNvGrpSpPr/>
            <p:nvPr/>
          </p:nvGrpSpPr>
          <p:grpSpPr>
            <a:xfrm>
              <a:off x="6657484" y="3906252"/>
              <a:ext cx="139623" cy="219466"/>
              <a:chOff x="6694488" y="6135688"/>
              <a:chExt cx="541338" cy="850900"/>
            </a:xfrm>
          </p:grpSpPr>
          <p:sp>
            <p:nvSpPr>
              <p:cNvPr id="166" name="Freeform 33"/>
              <p:cNvSpPr/>
              <p:nvPr/>
            </p:nvSpPr>
            <p:spPr bwMode="auto">
              <a:xfrm>
                <a:off x="6723063" y="6188075"/>
                <a:ext cx="482600" cy="742950"/>
              </a:xfrm>
              <a:custGeom>
                <a:avLst/>
                <a:gdLst>
                  <a:gd name="T0" fmla="*/ 304 w 304"/>
                  <a:gd name="T1" fmla="*/ 0 h 468"/>
                  <a:gd name="T2" fmla="*/ 0 w 304"/>
                  <a:gd name="T3" fmla="*/ 86 h 468"/>
                  <a:gd name="T4" fmla="*/ 1 w 304"/>
                  <a:gd name="T5" fmla="*/ 98 h 468"/>
                  <a:gd name="T6" fmla="*/ 4 w 304"/>
                  <a:gd name="T7" fmla="*/ 120 h 468"/>
                  <a:gd name="T8" fmla="*/ 11 w 304"/>
                  <a:gd name="T9" fmla="*/ 142 h 468"/>
                  <a:gd name="T10" fmla="*/ 21 w 304"/>
                  <a:gd name="T11" fmla="*/ 162 h 468"/>
                  <a:gd name="T12" fmla="*/ 34 w 304"/>
                  <a:gd name="T13" fmla="*/ 180 h 468"/>
                  <a:gd name="T14" fmla="*/ 49 w 304"/>
                  <a:gd name="T15" fmla="*/ 197 h 468"/>
                  <a:gd name="T16" fmla="*/ 66 w 304"/>
                  <a:gd name="T17" fmla="*/ 210 h 468"/>
                  <a:gd name="T18" fmla="*/ 85 w 304"/>
                  <a:gd name="T19" fmla="*/ 222 h 468"/>
                  <a:gd name="T20" fmla="*/ 95 w 304"/>
                  <a:gd name="T21" fmla="*/ 226 h 468"/>
                  <a:gd name="T22" fmla="*/ 75 w 304"/>
                  <a:gd name="T23" fmla="*/ 236 h 468"/>
                  <a:gd name="T24" fmla="*/ 57 w 304"/>
                  <a:gd name="T25" fmla="*/ 249 h 468"/>
                  <a:gd name="T26" fmla="*/ 41 w 304"/>
                  <a:gd name="T27" fmla="*/ 264 h 468"/>
                  <a:gd name="T28" fmla="*/ 27 w 304"/>
                  <a:gd name="T29" fmla="*/ 282 h 468"/>
                  <a:gd name="T30" fmla="*/ 16 w 304"/>
                  <a:gd name="T31" fmla="*/ 301 h 468"/>
                  <a:gd name="T32" fmla="*/ 7 w 304"/>
                  <a:gd name="T33" fmla="*/ 322 h 468"/>
                  <a:gd name="T34" fmla="*/ 2 w 304"/>
                  <a:gd name="T35" fmla="*/ 344 h 468"/>
                  <a:gd name="T36" fmla="*/ 0 w 304"/>
                  <a:gd name="T37" fmla="*/ 368 h 468"/>
                  <a:gd name="T38" fmla="*/ 304 w 304"/>
                  <a:gd name="T39" fmla="*/ 468 h 468"/>
                  <a:gd name="T40" fmla="*/ 304 w 304"/>
                  <a:gd name="T41" fmla="*/ 368 h 468"/>
                  <a:gd name="T42" fmla="*/ 302 w 304"/>
                  <a:gd name="T43" fmla="*/ 344 h 468"/>
                  <a:gd name="T44" fmla="*/ 297 w 304"/>
                  <a:gd name="T45" fmla="*/ 322 h 468"/>
                  <a:gd name="T46" fmla="*/ 289 w 304"/>
                  <a:gd name="T47" fmla="*/ 301 h 468"/>
                  <a:gd name="T48" fmla="*/ 277 w 304"/>
                  <a:gd name="T49" fmla="*/ 282 h 468"/>
                  <a:gd name="T50" fmla="*/ 264 w 304"/>
                  <a:gd name="T51" fmla="*/ 264 h 468"/>
                  <a:gd name="T52" fmla="*/ 247 w 304"/>
                  <a:gd name="T53" fmla="*/ 249 h 468"/>
                  <a:gd name="T54" fmla="*/ 229 w 304"/>
                  <a:gd name="T55" fmla="*/ 236 h 468"/>
                  <a:gd name="T56" fmla="*/ 209 w 304"/>
                  <a:gd name="T57" fmla="*/ 226 h 468"/>
                  <a:gd name="T58" fmla="*/ 219 w 304"/>
                  <a:gd name="T59" fmla="*/ 222 h 468"/>
                  <a:gd name="T60" fmla="*/ 238 w 304"/>
                  <a:gd name="T61" fmla="*/ 210 h 468"/>
                  <a:gd name="T62" fmla="*/ 256 w 304"/>
                  <a:gd name="T63" fmla="*/ 197 h 468"/>
                  <a:gd name="T64" fmla="*/ 271 w 304"/>
                  <a:gd name="T65" fmla="*/ 180 h 468"/>
                  <a:gd name="T66" fmla="*/ 283 w 304"/>
                  <a:gd name="T67" fmla="*/ 162 h 468"/>
                  <a:gd name="T68" fmla="*/ 293 w 304"/>
                  <a:gd name="T69" fmla="*/ 142 h 468"/>
                  <a:gd name="T70" fmla="*/ 300 w 304"/>
                  <a:gd name="T71" fmla="*/ 120 h 468"/>
                  <a:gd name="T72" fmla="*/ 304 w 304"/>
                  <a:gd name="T73" fmla="*/ 98 h 468"/>
                  <a:gd name="T74" fmla="*/ 304 w 304"/>
                  <a:gd name="T75" fmla="*/ 8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468">
                    <a:moveTo>
                      <a:pt x="304" y="86"/>
                    </a:moveTo>
                    <a:lnTo>
                      <a:pt x="304" y="0"/>
                    </a:lnTo>
                    <a:lnTo>
                      <a:pt x="0" y="0"/>
                    </a:lnTo>
                    <a:lnTo>
                      <a:pt x="0" y="86"/>
                    </a:lnTo>
                    <a:lnTo>
                      <a:pt x="0" y="86"/>
                    </a:lnTo>
                    <a:lnTo>
                      <a:pt x="1" y="98"/>
                    </a:lnTo>
                    <a:lnTo>
                      <a:pt x="2" y="109"/>
                    </a:lnTo>
                    <a:lnTo>
                      <a:pt x="4" y="120"/>
                    </a:lnTo>
                    <a:lnTo>
                      <a:pt x="7" y="131"/>
                    </a:lnTo>
                    <a:lnTo>
                      <a:pt x="11" y="142"/>
                    </a:lnTo>
                    <a:lnTo>
                      <a:pt x="16" y="152"/>
                    </a:lnTo>
                    <a:lnTo>
                      <a:pt x="21" y="162"/>
                    </a:lnTo>
                    <a:lnTo>
                      <a:pt x="27" y="172"/>
                    </a:lnTo>
                    <a:lnTo>
                      <a:pt x="34" y="180"/>
                    </a:lnTo>
                    <a:lnTo>
                      <a:pt x="41" y="189"/>
                    </a:lnTo>
                    <a:lnTo>
                      <a:pt x="49" y="197"/>
                    </a:lnTo>
                    <a:lnTo>
                      <a:pt x="57" y="204"/>
                    </a:lnTo>
                    <a:lnTo>
                      <a:pt x="66" y="210"/>
                    </a:lnTo>
                    <a:lnTo>
                      <a:pt x="75" y="216"/>
                    </a:lnTo>
                    <a:lnTo>
                      <a:pt x="85" y="222"/>
                    </a:lnTo>
                    <a:lnTo>
                      <a:pt x="95" y="226"/>
                    </a:lnTo>
                    <a:lnTo>
                      <a:pt x="95" y="226"/>
                    </a:lnTo>
                    <a:lnTo>
                      <a:pt x="85" y="231"/>
                    </a:lnTo>
                    <a:lnTo>
                      <a:pt x="75" y="236"/>
                    </a:lnTo>
                    <a:lnTo>
                      <a:pt x="66" y="242"/>
                    </a:lnTo>
                    <a:lnTo>
                      <a:pt x="57" y="249"/>
                    </a:lnTo>
                    <a:lnTo>
                      <a:pt x="49" y="256"/>
                    </a:lnTo>
                    <a:lnTo>
                      <a:pt x="41" y="264"/>
                    </a:lnTo>
                    <a:lnTo>
                      <a:pt x="34" y="272"/>
                    </a:lnTo>
                    <a:lnTo>
                      <a:pt x="27" y="282"/>
                    </a:lnTo>
                    <a:lnTo>
                      <a:pt x="21" y="291"/>
                    </a:lnTo>
                    <a:lnTo>
                      <a:pt x="16" y="301"/>
                    </a:lnTo>
                    <a:lnTo>
                      <a:pt x="11" y="312"/>
                    </a:lnTo>
                    <a:lnTo>
                      <a:pt x="7" y="322"/>
                    </a:lnTo>
                    <a:lnTo>
                      <a:pt x="4" y="333"/>
                    </a:lnTo>
                    <a:lnTo>
                      <a:pt x="2" y="344"/>
                    </a:lnTo>
                    <a:lnTo>
                      <a:pt x="1" y="356"/>
                    </a:lnTo>
                    <a:lnTo>
                      <a:pt x="0" y="368"/>
                    </a:lnTo>
                    <a:lnTo>
                      <a:pt x="0" y="468"/>
                    </a:lnTo>
                    <a:lnTo>
                      <a:pt x="304" y="468"/>
                    </a:lnTo>
                    <a:lnTo>
                      <a:pt x="304" y="368"/>
                    </a:lnTo>
                    <a:lnTo>
                      <a:pt x="304" y="368"/>
                    </a:lnTo>
                    <a:lnTo>
                      <a:pt x="304" y="356"/>
                    </a:lnTo>
                    <a:lnTo>
                      <a:pt x="302" y="344"/>
                    </a:lnTo>
                    <a:lnTo>
                      <a:pt x="300" y="333"/>
                    </a:lnTo>
                    <a:lnTo>
                      <a:pt x="297" y="322"/>
                    </a:lnTo>
                    <a:lnTo>
                      <a:pt x="293" y="312"/>
                    </a:lnTo>
                    <a:lnTo>
                      <a:pt x="289" y="301"/>
                    </a:lnTo>
                    <a:lnTo>
                      <a:pt x="283" y="291"/>
                    </a:lnTo>
                    <a:lnTo>
                      <a:pt x="277" y="282"/>
                    </a:lnTo>
                    <a:lnTo>
                      <a:pt x="271" y="272"/>
                    </a:lnTo>
                    <a:lnTo>
                      <a:pt x="264" y="264"/>
                    </a:lnTo>
                    <a:lnTo>
                      <a:pt x="256" y="256"/>
                    </a:lnTo>
                    <a:lnTo>
                      <a:pt x="247" y="249"/>
                    </a:lnTo>
                    <a:lnTo>
                      <a:pt x="238" y="242"/>
                    </a:lnTo>
                    <a:lnTo>
                      <a:pt x="229" y="236"/>
                    </a:lnTo>
                    <a:lnTo>
                      <a:pt x="219" y="231"/>
                    </a:lnTo>
                    <a:lnTo>
                      <a:pt x="209" y="226"/>
                    </a:lnTo>
                    <a:lnTo>
                      <a:pt x="209" y="226"/>
                    </a:lnTo>
                    <a:lnTo>
                      <a:pt x="219" y="222"/>
                    </a:lnTo>
                    <a:lnTo>
                      <a:pt x="229" y="216"/>
                    </a:lnTo>
                    <a:lnTo>
                      <a:pt x="238" y="210"/>
                    </a:lnTo>
                    <a:lnTo>
                      <a:pt x="247" y="204"/>
                    </a:lnTo>
                    <a:lnTo>
                      <a:pt x="256" y="197"/>
                    </a:lnTo>
                    <a:lnTo>
                      <a:pt x="264" y="189"/>
                    </a:lnTo>
                    <a:lnTo>
                      <a:pt x="271" y="180"/>
                    </a:lnTo>
                    <a:lnTo>
                      <a:pt x="277" y="172"/>
                    </a:lnTo>
                    <a:lnTo>
                      <a:pt x="283" y="162"/>
                    </a:lnTo>
                    <a:lnTo>
                      <a:pt x="289" y="152"/>
                    </a:lnTo>
                    <a:lnTo>
                      <a:pt x="293" y="142"/>
                    </a:lnTo>
                    <a:lnTo>
                      <a:pt x="297" y="131"/>
                    </a:lnTo>
                    <a:lnTo>
                      <a:pt x="300" y="120"/>
                    </a:lnTo>
                    <a:lnTo>
                      <a:pt x="302" y="109"/>
                    </a:lnTo>
                    <a:lnTo>
                      <a:pt x="304" y="98"/>
                    </a:lnTo>
                    <a:lnTo>
                      <a:pt x="304" y="86"/>
                    </a:lnTo>
                    <a:lnTo>
                      <a:pt x="304" y="8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7" name="Line 34"/>
              <p:cNvSpPr>
                <a:spLocks noChangeShapeType="1"/>
              </p:cNvSpPr>
              <p:nvPr/>
            </p:nvSpPr>
            <p:spPr bwMode="auto">
              <a:xfrm>
                <a:off x="6694488" y="61356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8" name="Line 35"/>
              <p:cNvSpPr>
                <a:spLocks noChangeShapeType="1"/>
              </p:cNvSpPr>
              <p:nvPr/>
            </p:nvSpPr>
            <p:spPr bwMode="auto">
              <a:xfrm>
                <a:off x="6694488" y="69865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9" name="Freeform 36"/>
              <p:cNvSpPr/>
              <p:nvPr/>
            </p:nvSpPr>
            <p:spPr bwMode="auto">
              <a:xfrm>
                <a:off x="6799263" y="6765925"/>
                <a:ext cx="331788" cy="165100"/>
              </a:xfrm>
              <a:custGeom>
                <a:avLst/>
                <a:gdLst>
                  <a:gd name="T0" fmla="*/ 0 w 209"/>
                  <a:gd name="T1" fmla="*/ 104 h 104"/>
                  <a:gd name="T2" fmla="*/ 105 w 209"/>
                  <a:gd name="T3" fmla="*/ 0 h 104"/>
                  <a:gd name="T4" fmla="*/ 209 w 209"/>
                  <a:gd name="T5" fmla="*/ 104 h 104"/>
                  <a:gd name="T6" fmla="*/ 0 w 209"/>
                  <a:gd name="T7" fmla="*/ 104 h 104"/>
                </a:gdLst>
                <a:ahLst/>
                <a:cxnLst>
                  <a:cxn ang="0">
                    <a:pos x="T0" y="T1"/>
                  </a:cxn>
                  <a:cxn ang="0">
                    <a:pos x="T2" y="T3"/>
                  </a:cxn>
                  <a:cxn ang="0">
                    <a:pos x="T4" y="T5"/>
                  </a:cxn>
                  <a:cxn ang="0">
                    <a:pos x="T6" y="T7"/>
                  </a:cxn>
                </a:cxnLst>
                <a:rect l="0" t="0" r="r" b="b"/>
                <a:pathLst>
                  <a:path w="209" h="104">
                    <a:moveTo>
                      <a:pt x="0" y="104"/>
                    </a:moveTo>
                    <a:lnTo>
                      <a:pt x="105" y="0"/>
                    </a:lnTo>
                    <a:lnTo>
                      <a:pt x="209" y="104"/>
                    </a:lnTo>
                    <a:lnTo>
                      <a:pt x="0" y="104"/>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0" name="Freeform 37"/>
              <p:cNvSpPr/>
              <p:nvPr/>
            </p:nvSpPr>
            <p:spPr bwMode="auto">
              <a:xfrm>
                <a:off x="6842125" y="6394450"/>
                <a:ext cx="246063" cy="122238"/>
              </a:xfrm>
              <a:custGeom>
                <a:avLst/>
                <a:gdLst>
                  <a:gd name="T0" fmla="*/ 155 w 155"/>
                  <a:gd name="T1" fmla="*/ 0 h 77"/>
                  <a:gd name="T2" fmla="*/ 78 w 155"/>
                  <a:gd name="T3" fmla="*/ 77 h 77"/>
                  <a:gd name="T4" fmla="*/ 0 w 155"/>
                  <a:gd name="T5" fmla="*/ 0 h 77"/>
                  <a:gd name="T6" fmla="*/ 155 w 155"/>
                  <a:gd name="T7" fmla="*/ 0 h 77"/>
                </a:gdLst>
                <a:ahLst/>
                <a:cxnLst>
                  <a:cxn ang="0">
                    <a:pos x="T0" y="T1"/>
                  </a:cxn>
                  <a:cxn ang="0">
                    <a:pos x="T2" y="T3"/>
                  </a:cxn>
                  <a:cxn ang="0">
                    <a:pos x="T4" y="T5"/>
                  </a:cxn>
                  <a:cxn ang="0">
                    <a:pos x="T6" y="T7"/>
                  </a:cxn>
                </a:cxnLst>
                <a:rect l="0" t="0" r="r" b="b"/>
                <a:pathLst>
                  <a:path w="155" h="77">
                    <a:moveTo>
                      <a:pt x="155" y="0"/>
                    </a:moveTo>
                    <a:lnTo>
                      <a:pt x="78" y="77"/>
                    </a:lnTo>
                    <a:lnTo>
                      <a:pt x="0" y="0"/>
                    </a:lnTo>
                    <a:lnTo>
                      <a:pt x="155"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1" name="Line 38"/>
              <p:cNvSpPr>
                <a:spLocks noChangeShapeType="1"/>
              </p:cNvSpPr>
              <p:nvPr/>
            </p:nvSpPr>
            <p:spPr bwMode="auto">
              <a:xfrm>
                <a:off x="6965950" y="655955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2" name="Line 39"/>
              <p:cNvSpPr>
                <a:spLocks noChangeShapeType="1"/>
              </p:cNvSpPr>
              <p:nvPr/>
            </p:nvSpPr>
            <p:spPr bwMode="auto">
              <a:xfrm>
                <a:off x="6965950" y="6640513"/>
                <a:ext cx="0" cy="412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3" name="Line 40"/>
              <p:cNvSpPr>
                <a:spLocks noChangeShapeType="1"/>
              </p:cNvSpPr>
              <p:nvPr/>
            </p:nvSpPr>
            <p:spPr bwMode="auto">
              <a:xfrm>
                <a:off x="6965950" y="671830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74" name="组合 173"/>
          <p:cNvGrpSpPr/>
          <p:nvPr/>
        </p:nvGrpSpPr>
        <p:grpSpPr>
          <a:xfrm>
            <a:off x="6622570" y="3727730"/>
            <a:ext cx="1408234" cy="1214153"/>
            <a:chOff x="4966978" y="2800749"/>
            <a:chExt cx="1056313" cy="910615"/>
          </a:xfrm>
        </p:grpSpPr>
        <p:sp>
          <p:nvSpPr>
            <p:cNvPr id="175" name="六边形 174"/>
            <p:cNvSpPr/>
            <p:nvPr/>
          </p:nvSpPr>
          <p:spPr>
            <a:xfrm>
              <a:off x="4966978" y="2800749"/>
              <a:ext cx="1056313" cy="910615"/>
            </a:xfrm>
            <a:prstGeom prst="hexagon">
              <a:avLst/>
            </a:prstGeom>
            <a:solidFill>
              <a:schemeClr val="accent6"/>
            </a:solidFill>
            <a:ln w="190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6" name="组合 175"/>
            <p:cNvGrpSpPr/>
            <p:nvPr/>
          </p:nvGrpSpPr>
          <p:grpSpPr>
            <a:xfrm>
              <a:off x="5361071" y="3062371"/>
              <a:ext cx="268126" cy="387370"/>
              <a:chOff x="6689725" y="4826000"/>
              <a:chExt cx="588963" cy="850901"/>
            </a:xfrm>
          </p:grpSpPr>
          <p:sp>
            <p:nvSpPr>
              <p:cNvPr id="177"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8"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9"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80" name="组合 179"/>
          <p:cNvGrpSpPr/>
          <p:nvPr/>
        </p:nvGrpSpPr>
        <p:grpSpPr>
          <a:xfrm>
            <a:off x="5391884" y="1665894"/>
            <a:ext cx="1408234" cy="1214153"/>
            <a:chOff x="4043843" y="1254372"/>
            <a:chExt cx="1056313" cy="910615"/>
          </a:xfrm>
        </p:grpSpPr>
        <p:sp>
          <p:nvSpPr>
            <p:cNvPr id="181" name="六边形 180"/>
            <p:cNvSpPr/>
            <p:nvPr/>
          </p:nvSpPr>
          <p:spPr>
            <a:xfrm>
              <a:off x="4043843" y="1254372"/>
              <a:ext cx="1056313" cy="910615"/>
            </a:xfrm>
            <a:prstGeom prst="hexagon">
              <a:avLst/>
            </a:pr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2" name="组合 181"/>
            <p:cNvGrpSpPr/>
            <p:nvPr/>
          </p:nvGrpSpPr>
          <p:grpSpPr>
            <a:xfrm>
              <a:off x="4408666" y="1547255"/>
              <a:ext cx="326666" cy="324848"/>
              <a:chOff x="4083050" y="4826000"/>
              <a:chExt cx="855663" cy="850900"/>
            </a:xfrm>
          </p:grpSpPr>
          <p:sp>
            <p:nvSpPr>
              <p:cNvPr id="183"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4"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5"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86" name="组合 185"/>
          <p:cNvGrpSpPr/>
          <p:nvPr/>
        </p:nvGrpSpPr>
        <p:grpSpPr>
          <a:xfrm>
            <a:off x="4159196" y="2353173"/>
            <a:ext cx="1408234" cy="1214153"/>
            <a:chOff x="3119207" y="1769831"/>
            <a:chExt cx="1056313" cy="910615"/>
          </a:xfrm>
        </p:grpSpPr>
        <p:sp>
          <p:nvSpPr>
            <p:cNvPr id="187" name="六边形 186"/>
            <p:cNvSpPr/>
            <p:nvPr/>
          </p:nvSpPr>
          <p:spPr>
            <a:xfrm>
              <a:off x="3119207" y="1769831"/>
              <a:ext cx="1056313" cy="910615"/>
            </a:xfrm>
            <a:prstGeom prst="hexagon">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8" name="组合 187"/>
            <p:cNvGrpSpPr/>
            <p:nvPr/>
          </p:nvGrpSpPr>
          <p:grpSpPr>
            <a:xfrm>
              <a:off x="3482211" y="2062714"/>
              <a:ext cx="330304" cy="324848"/>
              <a:chOff x="5294313" y="6135688"/>
              <a:chExt cx="865188" cy="850900"/>
            </a:xfrm>
          </p:grpSpPr>
          <p:sp>
            <p:nvSpPr>
              <p:cNvPr id="189"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0"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1"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2"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3"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94" name="组合 193"/>
          <p:cNvGrpSpPr/>
          <p:nvPr/>
        </p:nvGrpSpPr>
        <p:grpSpPr>
          <a:xfrm>
            <a:off x="5391884" y="4415009"/>
            <a:ext cx="1408234" cy="1214153"/>
            <a:chOff x="4043843" y="3316208"/>
            <a:chExt cx="1056313" cy="910615"/>
          </a:xfrm>
        </p:grpSpPr>
        <p:sp>
          <p:nvSpPr>
            <p:cNvPr id="195" name="六边形 194"/>
            <p:cNvSpPr/>
            <p:nvPr/>
          </p:nvSpPr>
          <p:spPr>
            <a:xfrm>
              <a:off x="4043843" y="3316208"/>
              <a:ext cx="1056313" cy="910615"/>
            </a:xfrm>
            <a:prstGeom prst="hexagon">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6" name="组合 195"/>
            <p:cNvGrpSpPr/>
            <p:nvPr/>
          </p:nvGrpSpPr>
          <p:grpSpPr>
            <a:xfrm>
              <a:off x="4417151" y="3609091"/>
              <a:ext cx="309696" cy="324848"/>
              <a:chOff x="2847975" y="6135688"/>
              <a:chExt cx="811213" cy="850900"/>
            </a:xfrm>
          </p:grpSpPr>
          <p:sp>
            <p:nvSpPr>
              <p:cNvPr id="197"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8"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9"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00" name="组合 199"/>
          <p:cNvGrpSpPr/>
          <p:nvPr/>
        </p:nvGrpSpPr>
        <p:grpSpPr>
          <a:xfrm>
            <a:off x="6622570" y="2353173"/>
            <a:ext cx="1408234" cy="1214153"/>
            <a:chOff x="4966978" y="1769831"/>
            <a:chExt cx="1056313" cy="910615"/>
          </a:xfrm>
        </p:grpSpPr>
        <p:sp>
          <p:nvSpPr>
            <p:cNvPr id="201" name="六边形 200"/>
            <p:cNvSpPr/>
            <p:nvPr/>
          </p:nvSpPr>
          <p:spPr>
            <a:xfrm>
              <a:off x="4966978" y="1769831"/>
              <a:ext cx="1056313" cy="910615"/>
            </a:xfrm>
            <a:prstGeom prst="hexagon">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2" name="组合 201"/>
            <p:cNvGrpSpPr/>
            <p:nvPr/>
          </p:nvGrpSpPr>
          <p:grpSpPr>
            <a:xfrm>
              <a:off x="5332407" y="2062714"/>
              <a:ext cx="325454" cy="324848"/>
              <a:chOff x="4064000" y="6135688"/>
              <a:chExt cx="852488" cy="850900"/>
            </a:xfrm>
          </p:grpSpPr>
          <p:sp>
            <p:nvSpPr>
              <p:cNvPr id="203"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4"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5"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6"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7"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8"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9"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0"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1"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2"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3"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14" name="组合 213"/>
          <p:cNvGrpSpPr/>
          <p:nvPr/>
        </p:nvGrpSpPr>
        <p:grpSpPr>
          <a:xfrm>
            <a:off x="4159196" y="3727730"/>
            <a:ext cx="1408234" cy="1214153"/>
            <a:chOff x="3119207" y="2800749"/>
            <a:chExt cx="1056313" cy="910615"/>
          </a:xfrm>
        </p:grpSpPr>
        <p:sp>
          <p:nvSpPr>
            <p:cNvPr id="215" name="六边形 214"/>
            <p:cNvSpPr/>
            <p:nvPr/>
          </p:nvSpPr>
          <p:spPr>
            <a:xfrm>
              <a:off x="3119207" y="2800749"/>
              <a:ext cx="1056313" cy="910615"/>
            </a:xfrm>
            <a:prstGeom prst="hexagon">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6" name="组合 215"/>
            <p:cNvGrpSpPr/>
            <p:nvPr/>
          </p:nvGrpSpPr>
          <p:grpSpPr>
            <a:xfrm>
              <a:off x="3544030" y="3093632"/>
              <a:ext cx="206667" cy="324848"/>
              <a:chOff x="6694488" y="6135688"/>
              <a:chExt cx="541338" cy="850900"/>
            </a:xfrm>
          </p:grpSpPr>
          <p:sp>
            <p:nvSpPr>
              <p:cNvPr id="217" name="Freeform 33"/>
              <p:cNvSpPr/>
              <p:nvPr/>
            </p:nvSpPr>
            <p:spPr bwMode="auto">
              <a:xfrm>
                <a:off x="6723063" y="6188075"/>
                <a:ext cx="482600" cy="742950"/>
              </a:xfrm>
              <a:custGeom>
                <a:avLst/>
                <a:gdLst>
                  <a:gd name="T0" fmla="*/ 304 w 304"/>
                  <a:gd name="T1" fmla="*/ 0 h 468"/>
                  <a:gd name="T2" fmla="*/ 0 w 304"/>
                  <a:gd name="T3" fmla="*/ 86 h 468"/>
                  <a:gd name="T4" fmla="*/ 1 w 304"/>
                  <a:gd name="T5" fmla="*/ 98 h 468"/>
                  <a:gd name="T6" fmla="*/ 4 w 304"/>
                  <a:gd name="T7" fmla="*/ 120 h 468"/>
                  <a:gd name="T8" fmla="*/ 11 w 304"/>
                  <a:gd name="T9" fmla="*/ 142 h 468"/>
                  <a:gd name="T10" fmla="*/ 21 w 304"/>
                  <a:gd name="T11" fmla="*/ 162 h 468"/>
                  <a:gd name="T12" fmla="*/ 34 w 304"/>
                  <a:gd name="T13" fmla="*/ 180 h 468"/>
                  <a:gd name="T14" fmla="*/ 49 w 304"/>
                  <a:gd name="T15" fmla="*/ 197 h 468"/>
                  <a:gd name="T16" fmla="*/ 66 w 304"/>
                  <a:gd name="T17" fmla="*/ 210 h 468"/>
                  <a:gd name="T18" fmla="*/ 85 w 304"/>
                  <a:gd name="T19" fmla="*/ 222 h 468"/>
                  <a:gd name="T20" fmla="*/ 95 w 304"/>
                  <a:gd name="T21" fmla="*/ 226 h 468"/>
                  <a:gd name="T22" fmla="*/ 75 w 304"/>
                  <a:gd name="T23" fmla="*/ 236 h 468"/>
                  <a:gd name="T24" fmla="*/ 57 w 304"/>
                  <a:gd name="T25" fmla="*/ 249 h 468"/>
                  <a:gd name="T26" fmla="*/ 41 w 304"/>
                  <a:gd name="T27" fmla="*/ 264 h 468"/>
                  <a:gd name="T28" fmla="*/ 27 w 304"/>
                  <a:gd name="T29" fmla="*/ 282 h 468"/>
                  <a:gd name="T30" fmla="*/ 16 w 304"/>
                  <a:gd name="T31" fmla="*/ 301 h 468"/>
                  <a:gd name="T32" fmla="*/ 7 w 304"/>
                  <a:gd name="T33" fmla="*/ 322 h 468"/>
                  <a:gd name="T34" fmla="*/ 2 w 304"/>
                  <a:gd name="T35" fmla="*/ 344 h 468"/>
                  <a:gd name="T36" fmla="*/ 0 w 304"/>
                  <a:gd name="T37" fmla="*/ 368 h 468"/>
                  <a:gd name="T38" fmla="*/ 304 w 304"/>
                  <a:gd name="T39" fmla="*/ 468 h 468"/>
                  <a:gd name="T40" fmla="*/ 304 w 304"/>
                  <a:gd name="T41" fmla="*/ 368 h 468"/>
                  <a:gd name="T42" fmla="*/ 302 w 304"/>
                  <a:gd name="T43" fmla="*/ 344 h 468"/>
                  <a:gd name="T44" fmla="*/ 297 w 304"/>
                  <a:gd name="T45" fmla="*/ 322 h 468"/>
                  <a:gd name="T46" fmla="*/ 289 w 304"/>
                  <a:gd name="T47" fmla="*/ 301 h 468"/>
                  <a:gd name="T48" fmla="*/ 277 w 304"/>
                  <a:gd name="T49" fmla="*/ 282 h 468"/>
                  <a:gd name="T50" fmla="*/ 264 w 304"/>
                  <a:gd name="T51" fmla="*/ 264 h 468"/>
                  <a:gd name="T52" fmla="*/ 247 w 304"/>
                  <a:gd name="T53" fmla="*/ 249 h 468"/>
                  <a:gd name="T54" fmla="*/ 229 w 304"/>
                  <a:gd name="T55" fmla="*/ 236 h 468"/>
                  <a:gd name="T56" fmla="*/ 209 w 304"/>
                  <a:gd name="T57" fmla="*/ 226 h 468"/>
                  <a:gd name="T58" fmla="*/ 219 w 304"/>
                  <a:gd name="T59" fmla="*/ 222 h 468"/>
                  <a:gd name="T60" fmla="*/ 238 w 304"/>
                  <a:gd name="T61" fmla="*/ 210 h 468"/>
                  <a:gd name="T62" fmla="*/ 256 w 304"/>
                  <a:gd name="T63" fmla="*/ 197 h 468"/>
                  <a:gd name="T64" fmla="*/ 271 w 304"/>
                  <a:gd name="T65" fmla="*/ 180 h 468"/>
                  <a:gd name="T66" fmla="*/ 283 w 304"/>
                  <a:gd name="T67" fmla="*/ 162 h 468"/>
                  <a:gd name="T68" fmla="*/ 293 w 304"/>
                  <a:gd name="T69" fmla="*/ 142 h 468"/>
                  <a:gd name="T70" fmla="*/ 300 w 304"/>
                  <a:gd name="T71" fmla="*/ 120 h 468"/>
                  <a:gd name="T72" fmla="*/ 304 w 304"/>
                  <a:gd name="T73" fmla="*/ 98 h 468"/>
                  <a:gd name="T74" fmla="*/ 304 w 304"/>
                  <a:gd name="T75" fmla="*/ 8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468">
                    <a:moveTo>
                      <a:pt x="304" y="86"/>
                    </a:moveTo>
                    <a:lnTo>
                      <a:pt x="304" y="0"/>
                    </a:lnTo>
                    <a:lnTo>
                      <a:pt x="0" y="0"/>
                    </a:lnTo>
                    <a:lnTo>
                      <a:pt x="0" y="86"/>
                    </a:lnTo>
                    <a:lnTo>
                      <a:pt x="0" y="86"/>
                    </a:lnTo>
                    <a:lnTo>
                      <a:pt x="1" y="98"/>
                    </a:lnTo>
                    <a:lnTo>
                      <a:pt x="2" y="109"/>
                    </a:lnTo>
                    <a:lnTo>
                      <a:pt x="4" y="120"/>
                    </a:lnTo>
                    <a:lnTo>
                      <a:pt x="7" y="131"/>
                    </a:lnTo>
                    <a:lnTo>
                      <a:pt x="11" y="142"/>
                    </a:lnTo>
                    <a:lnTo>
                      <a:pt x="16" y="152"/>
                    </a:lnTo>
                    <a:lnTo>
                      <a:pt x="21" y="162"/>
                    </a:lnTo>
                    <a:lnTo>
                      <a:pt x="27" y="172"/>
                    </a:lnTo>
                    <a:lnTo>
                      <a:pt x="34" y="180"/>
                    </a:lnTo>
                    <a:lnTo>
                      <a:pt x="41" y="189"/>
                    </a:lnTo>
                    <a:lnTo>
                      <a:pt x="49" y="197"/>
                    </a:lnTo>
                    <a:lnTo>
                      <a:pt x="57" y="204"/>
                    </a:lnTo>
                    <a:lnTo>
                      <a:pt x="66" y="210"/>
                    </a:lnTo>
                    <a:lnTo>
                      <a:pt x="75" y="216"/>
                    </a:lnTo>
                    <a:lnTo>
                      <a:pt x="85" y="222"/>
                    </a:lnTo>
                    <a:lnTo>
                      <a:pt x="95" y="226"/>
                    </a:lnTo>
                    <a:lnTo>
                      <a:pt x="95" y="226"/>
                    </a:lnTo>
                    <a:lnTo>
                      <a:pt x="85" y="231"/>
                    </a:lnTo>
                    <a:lnTo>
                      <a:pt x="75" y="236"/>
                    </a:lnTo>
                    <a:lnTo>
                      <a:pt x="66" y="242"/>
                    </a:lnTo>
                    <a:lnTo>
                      <a:pt x="57" y="249"/>
                    </a:lnTo>
                    <a:lnTo>
                      <a:pt x="49" y="256"/>
                    </a:lnTo>
                    <a:lnTo>
                      <a:pt x="41" y="264"/>
                    </a:lnTo>
                    <a:lnTo>
                      <a:pt x="34" y="272"/>
                    </a:lnTo>
                    <a:lnTo>
                      <a:pt x="27" y="282"/>
                    </a:lnTo>
                    <a:lnTo>
                      <a:pt x="21" y="291"/>
                    </a:lnTo>
                    <a:lnTo>
                      <a:pt x="16" y="301"/>
                    </a:lnTo>
                    <a:lnTo>
                      <a:pt x="11" y="312"/>
                    </a:lnTo>
                    <a:lnTo>
                      <a:pt x="7" y="322"/>
                    </a:lnTo>
                    <a:lnTo>
                      <a:pt x="4" y="333"/>
                    </a:lnTo>
                    <a:lnTo>
                      <a:pt x="2" y="344"/>
                    </a:lnTo>
                    <a:lnTo>
                      <a:pt x="1" y="356"/>
                    </a:lnTo>
                    <a:lnTo>
                      <a:pt x="0" y="368"/>
                    </a:lnTo>
                    <a:lnTo>
                      <a:pt x="0" y="468"/>
                    </a:lnTo>
                    <a:lnTo>
                      <a:pt x="304" y="468"/>
                    </a:lnTo>
                    <a:lnTo>
                      <a:pt x="304" y="368"/>
                    </a:lnTo>
                    <a:lnTo>
                      <a:pt x="304" y="368"/>
                    </a:lnTo>
                    <a:lnTo>
                      <a:pt x="304" y="356"/>
                    </a:lnTo>
                    <a:lnTo>
                      <a:pt x="302" y="344"/>
                    </a:lnTo>
                    <a:lnTo>
                      <a:pt x="300" y="333"/>
                    </a:lnTo>
                    <a:lnTo>
                      <a:pt x="297" y="322"/>
                    </a:lnTo>
                    <a:lnTo>
                      <a:pt x="293" y="312"/>
                    </a:lnTo>
                    <a:lnTo>
                      <a:pt x="289" y="301"/>
                    </a:lnTo>
                    <a:lnTo>
                      <a:pt x="283" y="291"/>
                    </a:lnTo>
                    <a:lnTo>
                      <a:pt x="277" y="282"/>
                    </a:lnTo>
                    <a:lnTo>
                      <a:pt x="271" y="272"/>
                    </a:lnTo>
                    <a:lnTo>
                      <a:pt x="264" y="264"/>
                    </a:lnTo>
                    <a:lnTo>
                      <a:pt x="256" y="256"/>
                    </a:lnTo>
                    <a:lnTo>
                      <a:pt x="247" y="249"/>
                    </a:lnTo>
                    <a:lnTo>
                      <a:pt x="238" y="242"/>
                    </a:lnTo>
                    <a:lnTo>
                      <a:pt x="229" y="236"/>
                    </a:lnTo>
                    <a:lnTo>
                      <a:pt x="219" y="231"/>
                    </a:lnTo>
                    <a:lnTo>
                      <a:pt x="209" y="226"/>
                    </a:lnTo>
                    <a:lnTo>
                      <a:pt x="209" y="226"/>
                    </a:lnTo>
                    <a:lnTo>
                      <a:pt x="219" y="222"/>
                    </a:lnTo>
                    <a:lnTo>
                      <a:pt x="229" y="216"/>
                    </a:lnTo>
                    <a:lnTo>
                      <a:pt x="238" y="210"/>
                    </a:lnTo>
                    <a:lnTo>
                      <a:pt x="247" y="204"/>
                    </a:lnTo>
                    <a:lnTo>
                      <a:pt x="256" y="197"/>
                    </a:lnTo>
                    <a:lnTo>
                      <a:pt x="264" y="189"/>
                    </a:lnTo>
                    <a:lnTo>
                      <a:pt x="271" y="180"/>
                    </a:lnTo>
                    <a:lnTo>
                      <a:pt x="277" y="172"/>
                    </a:lnTo>
                    <a:lnTo>
                      <a:pt x="283" y="162"/>
                    </a:lnTo>
                    <a:lnTo>
                      <a:pt x="289" y="152"/>
                    </a:lnTo>
                    <a:lnTo>
                      <a:pt x="293" y="142"/>
                    </a:lnTo>
                    <a:lnTo>
                      <a:pt x="297" y="131"/>
                    </a:lnTo>
                    <a:lnTo>
                      <a:pt x="300" y="120"/>
                    </a:lnTo>
                    <a:lnTo>
                      <a:pt x="302" y="109"/>
                    </a:lnTo>
                    <a:lnTo>
                      <a:pt x="304" y="98"/>
                    </a:lnTo>
                    <a:lnTo>
                      <a:pt x="304" y="86"/>
                    </a:lnTo>
                    <a:lnTo>
                      <a:pt x="304" y="8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8" name="Line 34"/>
              <p:cNvSpPr>
                <a:spLocks noChangeShapeType="1"/>
              </p:cNvSpPr>
              <p:nvPr/>
            </p:nvSpPr>
            <p:spPr bwMode="auto">
              <a:xfrm>
                <a:off x="6694488" y="61356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9" name="Line 35"/>
              <p:cNvSpPr>
                <a:spLocks noChangeShapeType="1"/>
              </p:cNvSpPr>
              <p:nvPr/>
            </p:nvSpPr>
            <p:spPr bwMode="auto">
              <a:xfrm>
                <a:off x="6694488" y="69865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0" name="Freeform 36"/>
              <p:cNvSpPr/>
              <p:nvPr/>
            </p:nvSpPr>
            <p:spPr bwMode="auto">
              <a:xfrm>
                <a:off x="6799263" y="6765925"/>
                <a:ext cx="331788" cy="165100"/>
              </a:xfrm>
              <a:custGeom>
                <a:avLst/>
                <a:gdLst>
                  <a:gd name="T0" fmla="*/ 0 w 209"/>
                  <a:gd name="T1" fmla="*/ 104 h 104"/>
                  <a:gd name="T2" fmla="*/ 105 w 209"/>
                  <a:gd name="T3" fmla="*/ 0 h 104"/>
                  <a:gd name="T4" fmla="*/ 209 w 209"/>
                  <a:gd name="T5" fmla="*/ 104 h 104"/>
                  <a:gd name="T6" fmla="*/ 0 w 209"/>
                  <a:gd name="T7" fmla="*/ 104 h 104"/>
                </a:gdLst>
                <a:ahLst/>
                <a:cxnLst>
                  <a:cxn ang="0">
                    <a:pos x="T0" y="T1"/>
                  </a:cxn>
                  <a:cxn ang="0">
                    <a:pos x="T2" y="T3"/>
                  </a:cxn>
                  <a:cxn ang="0">
                    <a:pos x="T4" y="T5"/>
                  </a:cxn>
                  <a:cxn ang="0">
                    <a:pos x="T6" y="T7"/>
                  </a:cxn>
                </a:cxnLst>
                <a:rect l="0" t="0" r="r" b="b"/>
                <a:pathLst>
                  <a:path w="209" h="104">
                    <a:moveTo>
                      <a:pt x="0" y="104"/>
                    </a:moveTo>
                    <a:lnTo>
                      <a:pt x="105" y="0"/>
                    </a:lnTo>
                    <a:lnTo>
                      <a:pt x="209" y="104"/>
                    </a:lnTo>
                    <a:lnTo>
                      <a:pt x="0" y="104"/>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1" name="Freeform 37"/>
              <p:cNvSpPr/>
              <p:nvPr/>
            </p:nvSpPr>
            <p:spPr bwMode="auto">
              <a:xfrm>
                <a:off x="6842125" y="6394450"/>
                <a:ext cx="246063" cy="122238"/>
              </a:xfrm>
              <a:custGeom>
                <a:avLst/>
                <a:gdLst>
                  <a:gd name="T0" fmla="*/ 155 w 155"/>
                  <a:gd name="T1" fmla="*/ 0 h 77"/>
                  <a:gd name="T2" fmla="*/ 78 w 155"/>
                  <a:gd name="T3" fmla="*/ 77 h 77"/>
                  <a:gd name="T4" fmla="*/ 0 w 155"/>
                  <a:gd name="T5" fmla="*/ 0 h 77"/>
                  <a:gd name="T6" fmla="*/ 155 w 155"/>
                  <a:gd name="T7" fmla="*/ 0 h 77"/>
                </a:gdLst>
                <a:ahLst/>
                <a:cxnLst>
                  <a:cxn ang="0">
                    <a:pos x="T0" y="T1"/>
                  </a:cxn>
                  <a:cxn ang="0">
                    <a:pos x="T2" y="T3"/>
                  </a:cxn>
                  <a:cxn ang="0">
                    <a:pos x="T4" y="T5"/>
                  </a:cxn>
                  <a:cxn ang="0">
                    <a:pos x="T6" y="T7"/>
                  </a:cxn>
                </a:cxnLst>
                <a:rect l="0" t="0" r="r" b="b"/>
                <a:pathLst>
                  <a:path w="155" h="77">
                    <a:moveTo>
                      <a:pt x="155" y="0"/>
                    </a:moveTo>
                    <a:lnTo>
                      <a:pt x="78" y="77"/>
                    </a:lnTo>
                    <a:lnTo>
                      <a:pt x="0" y="0"/>
                    </a:lnTo>
                    <a:lnTo>
                      <a:pt x="155"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2" name="Line 38"/>
              <p:cNvSpPr>
                <a:spLocks noChangeShapeType="1"/>
              </p:cNvSpPr>
              <p:nvPr/>
            </p:nvSpPr>
            <p:spPr bwMode="auto">
              <a:xfrm>
                <a:off x="6965950" y="655955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3" name="Line 39"/>
              <p:cNvSpPr>
                <a:spLocks noChangeShapeType="1"/>
              </p:cNvSpPr>
              <p:nvPr/>
            </p:nvSpPr>
            <p:spPr bwMode="auto">
              <a:xfrm>
                <a:off x="6965950" y="6640513"/>
                <a:ext cx="0" cy="412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4" name="Line 40"/>
              <p:cNvSpPr>
                <a:spLocks noChangeShapeType="1"/>
              </p:cNvSpPr>
              <p:nvPr/>
            </p:nvSpPr>
            <p:spPr bwMode="auto">
              <a:xfrm>
                <a:off x="6965950" y="671830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300" fill="hold"/>
                                        <p:tgtEl>
                                          <p:spTgt spid="83"/>
                                        </p:tgtEl>
                                        <p:attrNameLst>
                                          <p:attrName>ppt_w</p:attrName>
                                        </p:attrNameLst>
                                      </p:cBhvr>
                                      <p:tavLst>
                                        <p:tav tm="0">
                                          <p:val>
                                            <p:fltVal val="0"/>
                                          </p:val>
                                        </p:tav>
                                        <p:tav tm="100000">
                                          <p:val>
                                            <p:strVal val="#ppt_w"/>
                                          </p:val>
                                        </p:tav>
                                      </p:tavLst>
                                    </p:anim>
                                    <p:anim calcmode="lin" valueType="num">
                                      <p:cBhvr>
                                        <p:cTn id="8" dur="300" fill="hold"/>
                                        <p:tgtEl>
                                          <p:spTgt spid="83"/>
                                        </p:tgtEl>
                                        <p:attrNameLst>
                                          <p:attrName>ppt_h</p:attrName>
                                        </p:attrNameLst>
                                      </p:cBhvr>
                                      <p:tavLst>
                                        <p:tav tm="0">
                                          <p:val>
                                            <p:fltVal val="0"/>
                                          </p:val>
                                        </p:tav>
                                        <p:tav tm="100000">
                                          <p:val>
                                            <p:strVal val="#ppt_h"/>
                                          </p:val>
                                        </p:tav>
                                      </p:tavLst>
                                    </p:anim>
                                    <p:animEffect transition="in" filter="fade">
                                      <p:cBhvr>
                                        <p:cTn id="9" dur="300"/>
                                        <p:tgtEl>
                                          <p:spTgt spid="8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0"/>
                                        </p:tgtEl>
                                        <p:attrNameLst>
                                          <p:attrName>style.visibility</p:attrName>
                                        </p:attrNameLst>
                                      </p:cBhvr>
                                      <p:to>
                                        <p:strVal val="visible"/>
                                      </p:to>
                                    </p:set>
                                    <p:anim calcmode="lin" valueType="num">
                                      <p:cBhvr>
                                        <p:cTn id="13" dur="300" fill="hold"/>
                                        <p:tgtEl>
                                          <p:spTgt spid="180"/>
                                        </p:tgtEl>
                                        <p:attrNameLst>
                                          <p:attrName>ppt_w</p:attrName>
                                        </p:attrNameLst>
                                      </p:cBhvr>
                                      <p:tavLst>
                                        <p:tav tm="0">
                                          <p:val>
                                            <p:fltVal val="0"/>
                                          </p:val>
                                        </p:tav>
                                        <p:tav tm="100000">
                                          <p:val>
                                            <p:strVal val="#ppt_w"/>
                                          </p:val>
                                        </p:tav>
                                      </p:tavLst>
                                    </p:anim>
                                    <p:anim calcmode="lin" valueType="num">
                                      <p:cBhvr>
                                        <p:cTn id="14" dur="300" fill="hold"/>
                                        <p:tgtEl>
                                          <p:spTgt spid="180"/>
                                        </p:tgtEl>
                                        <p:attrNameLst>
                                          <p:attrName>ppt_h</p:attrName>
                                        </p:attrNameLst>
                                      </p:cBhvr>
                                      <p:tavLst>
                                        <p:tav tm="0">
                                          <p:val>
                                            <p:fltVal val="0"/>
                                          </p:val>
                                        </p:tav>
                                        <p:tav tm="100000">
                                          <p:val>
                                            <p:strVal val="#ppt_h"/>
                                          </p:val>
                                        </p:tav>
                                      </p:tavLst>
                                    </p:anim>
                                    <p:animEffect transition="in" filter="fade">
                                      <p:cBhvr>
                                        <p:cTn id="15" dur="300"/>
                                        <p:tgtEl>
                                          <p:spTgt spid="18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0"/>
                                        </p:tgtEl>
                                        <p:attrNameLst>
                                          <p:attrName>style.visibility</p:attrName>
                                        </p:attrNameLst>
                                      </p:cBhvr>
                                      <p:to>
                                        <p:strVal val="visible"/>
                                      </p:to>
                                    </p:set>
                                    <p:anim calcmode="lin" valueType="num">
                                      <p:cBhvr>
                                        <p:cTn id="19" dur="300" fill="hold"/>
                                        <p:tgtEl>
                                          <p:spTgt spid="200"/>
                                        </p:tgtEl>
                                        <p:attrNameLst>
                                          <p:attrName>ppt_w</p:attrName>
                                        </p:attrNameLst>
                                      </p:cBhvr>
                                      <p:tavLst>
                                        <p:tav tm="0">
                                          <p:val>
                                            <p:fltVal val="0"/>
                                          </p:val>
                                        </p:tav>
                                        <p:tav tm="100000">
                                          <p:val>
                                            <p:strVal val="#ppt_w"/>
                                          </p:val>
                                        </p:tav>
                                      </p:tavLst>
                                    </p:anim>
                                    <p:anim calcmode="lin" valueType="num">
                                      <p:cBhvr>
                                        <p:cTn id="20" dur="300" fill="hold"/>
                                        <p:tgtEl>
                                          <p:spTgt spid="200"/>
                                        </p:tgtEl>
                                        <p:attrNameLst>
                                          <p:attrName>ppt_h</p:attrName>
                                        </p:attrNameLst>
                                      </p:cBhvr>
                                      <p:tavLst>
                                        <p:tav tm="0">
                                          <p:val>
                                            <p:fltVal val="0"/>
                                          </p:val>
                                        </p:tav>
                                        <p:tav tm="100000">
                                          <p:val>
                                            <p:strVal val="#ppt_h"/>
                                          </p:val>
                                        </p:tav>
                                      </p:tavLst>
                                    </p:anim>
                                    <p:animEffect transition="in" filter="fade">
                                      <p:cBhvr>
                                        <p:cTn id="21" dur="300"/>
                                        <p:tgtEl>
                                          <p:spTgt spid="20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4"/>
                                        </p:tgtEl>
                                        <p:attrNameLst>
                                          <p:attrName>style.visibility</p:attrName>
                                        </p:attrNameLst>
                                      </p:cBhvr>
                                      <p:to>
                                        <p:strVal val="visible"/>
                                      </p:to>
                                    </p:set>
                                    <p:anim calcmode="lin" valueType="num">
                                      <p:cBhvr>
                                        <p:cTn id="25" dur="300" fill="hold"/>
                                        <p:tgtEl>
                                          <p:spTgt spid="174"/>
                                        </p:tgtEl>
                                        <p:attrNameLst>
                                          <p:attrName>ppt_w</p:attrName>
                                        </p:attrNameLst>
                                      </p:cBhvr>
                                      <p:tavLst>
                                        <p:tav tm="0">
                                          <p:val>
                                            <p:fltVal val="0"/>
                                          </p:val>
                                        </p:tav>
                                        <p:tav tm="100000">
                                          <p:val>
                                            <p:strVal val="#ppt_w"/>
                                          </p:val>
                                        </p:tav>
                                      </p:tavLst>
                                    </p:anim>
                                    <p:anim calcmode="lin" valueType="num">
                                      <p:cBhvr>
                                        <p:cTn id="26" dur="300" fill="hold"/>
                                        <p:tgtEl>
                                          <p:spTgt spid="174"/>
                                        </p:tgtEl>
                                        <p:attrNameLst>
                                          <p:attrName>ppt_h</p:attrName>
                                        </p:attrNameLst>
                                      </p:cBhvr>
                                      <p:tavLst>
                                        <p:tav tm="0">
                                          <p:val>
                                            <p:fltVal val="0"/>
                                          </p:val>
                                        </p:tav>
                                        <p:tav tm="100000">
                                          <p:val>
                                            <p:strVal val="#ppt_h"/>
                                          </p:val>
                                        </p:tav>
                                      </p:tavLst>
                                    </p:anim>
                                    <p:animEffect transition="in" filter="fade">
                                      <p:cBhvr>
                                        <p:cTn id="27" dur="300"/>
                                        <p:tgtEl>
                                          <p:spTgt spid="17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94"/>
                                        </p:tgtEl>
                                        <p:attrNameLst>
                                          <p:attrName>style.visibility</p:attrName>
                                        </p:attrNameLst>
                                      </p:cBhvr>
                                      <p:to>
                                        <p:strVal val="visible"/>
                                      </p:to>
                                    </p:set>
                                    <p:anim calcmode="lin" valueType="num">
                                      <p:cBhvr>
                                        <p:cTn id="31" dur="300" fill="hold"/>
                                        <p:tgtEl>
                                          <p:spTgt spid="194"/>
                                        </p:tgtEl>
                                        <p:attrNameLst>
                                          <p:attrName>ppt_w</p:attrName>
                                        </p:attrNameLst>
                                      </p:cBhvr>
                                      <p:tavLst>
                                        <p:tav tm="0">
                                          <p:val>
                                            <p:fltVal val="0"/>
                                          </p:val>
                                        </p:tav>
                                        <p:tav tm="100000">
                                          <p:val>
                                            <p:strVal val="#ppt_w"/>
                                          </p:val>
                                        </p:tav>
                                      </p:tavLst>
                                    </p:anim>
                                    <p:anim calcmode="lin" valueType="num">
                                      <p:cBhvr>
                                        <p:cTn id="32" dur="300" fill="hold"/>
                                        <p:tgtEl>
                                          <p:spTgt spid="194"/>
                                        </p:tgtEl>
                                        <p:attrNameLst>
                                          <p:attrName>ppt_h</p:attrName>
                                        </p:attrNameLst>
                                      </p:cBhvr>
                                      <p:tavLst>
                                        <p:tav tm="0">
                                          <p:val>
                                            <p:fltVal val="0"/>
                                          </p:val>
                                        </p:tav>
                                        <p:tav tm="100000">
                                          <p:val>
                                            <p:strVal val="#ppt_h"/>
                                          </p:val>
                                        </p:tav>
                                      </p:tavLst>
                                    </p:anim>
                                    <p:animEffect transition="in" filter="fade">
                                      <p:cBhvr>
                                        <p:cTn id="33" dur="300"/>
                                        <p:tgtEl>
                                          <p:spTgt spid="194"/>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14"/>
                                        </p:tgtEl>
                                        <p:attrNameLst>
                                          <p:attrName>style.visibility</p:attrName>
                                        </p:attrNameLst>
                                      </p:cBhvr>
                                      <p:to>
                                        <p:strVal val="visible"/>
                                      </p:to>
                                    </p:set>
                                    <p:anim calcmode="lin" valueType="num">
                                      <p:cBhvr>
                                        <p:cTn id="37" dur="300" fill="hold"/>
                                        <p:tgtEl>
                                          <p:spTgt spid="214"/>
                                        </p:tgtEl>
                                        <p:attrNameLst>
                                          <p:attrName>ppt_w</p:attrName>
                                        </p:attrNameLst>
                                      </p:cBhvr>
                                      <p:tavLst>
                                        <p:tav tm="0">
                                          <p:val>
                                            <p:fltVal val="0"/>
                                          </p:val>
                                        </p:tav>
                                        <p:tav tm="100000">
                                          <p:val>
                                            <p:strVal val="#ppt_w"/>
                                          </p:val>
                                        </p:tav>
                                      </p:tavLst>
                                    </p:anim>
                                    <p:anim calcmode="lin" valueType="num">
                                      <p:cBhvr>
                                        <p:cTn id="38" dur="300" fill="hold"/>
                                        <p:tgtEl>
                                          <p:spTgt spid="214"/>
                                        </p:tgtEl>
                                        <p:attrNameLst>
                                          <p:attrName>ppt_h</p:attrName>
                                        </p:attrNameLst>
                                      </p:cBhvr>
                                      <p:tavLst>
                                        <p:tav tm="0">
                                          <p:val>
                                            <p:fltVal val="0"/>
                                          </p:val>
                                        </p:tav>
                                        <p:tav tm="100000">
                                          <p:val>
                                            <p:strVal val="#ppt_h"/>
                                          </p:val>
                                        </p:tav>
                                      </p:tavLst>
                                    </p:anim>
                                    <p:animEffect transition="in" filter="fade">
                                      <p:cBhvr>
                                        <p:cTn id="39" dur="300"/>
                                        <p:tgtEl>
                                          <p:spTgt spid="214"/>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86"/>
                                        </p:tgtEl>
                                        <p:attrNameLst>
                                          <p:attrName>style.visibility</p:attrName>
                                        </p:attrNameLst>
                                      </p:cBhvr>
                                      <p:to>
                                        <p:strVal val="visible"/>
                                      </p:to>
                                    </p:set>
                                    <p:anim calcmode="lin" valueType="num">
                                      <p:cBhvr>
                                        <p:cTn id="43" dur="300" fill="hold"/>
                                        <p:tgtEl>
                                          <p:spTgt spid="186"/>
                                        </p:tgtEl>
                                        <p:attrNameLst>
                                          <p:attrName>ppt_w</p:attrName>
                                        </p:attrNameLst>
                                      </p:cBhvr>
                                      <p:tavLst>
                                        <p:tav tm="0">
                                          <p:val>
                                            <p:fltVal val="0"/>
                                          </p:val>
                                        </p:tav>
                                        <p:tav tm="100000">
                                          <p:val>
                                            <p:strVal val="#ppt_w"/>
                                          </p:val>
                                        </p:tav>
                                      </p:tavLst>
                                    </p:anim>
                                    <p:anim calcmode="lin" valueType="num">
                                      <p:cBhvr>
                                        <p:cTn id="44" dur="300" fill="hold"/>
                                        <p:tgtEl>
                                          <p:spTgt spid="186"/>
                                        </p:tgtEl>
                                        <p:attrNameLst>
                                          <p:attrName>ppt_h</p:attrName>
                                        </p:attrNameLst>
                                      </p:cBhvr>
                                      <p:tavLst>
                                        <p:tav tm="0">
                                          <p:val>
                                            <p:fltVal val="0"/>
                                          </p:val>
                                        </p:tav>
                                        <p:tav tm="100000">
                                          <p:val>
                                            <p:strVal val="#ppt_h"/>
                                          </p:val>
                                        </p:tav>
                                      </p:tavLst>
                                    </p:anim>
                                    <p:animEffect transition="in" filter="fade">
                                      <p:cBhvr>
                                        <p:cTn id="45" dur="300"/>
                                        <p:tgtEl>
                                          <p:spTgt spid="186"/>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49"/>
                                        </p:tgtEl>
                                        <p:attrNameLst>
                                          <p:attrName>style.visibility</p:attrName>
                                        </p:attrNameLst>
                                      </p:cBhvr>
                                      <p:to>
                                        <p:strVal val="visible"/>
                                      </p:to>
                                    </p:set>
                                    <p:anim calcmode="lin" valueType="num">
                                      <p:cBhvr>
                                        <p:cTn id="49" dur="300" fill="hold"/>
                                        <p:tgtEl>
                                          <p:spTgt spid="149"/>
                                        </p:tgtEl>
                                        <p:attrNameLst>
                                          <p:attrName>ppt_w</p:attrName>
                                        </p:attrNameLst>
                                      </p:cBhvr>
                                      <p:tavLst>
                                        <p:tav tm="0">
                                          <p:val>
                                            <p:fltVal val="0"/>
                                          </p:val>
                                        </p:tav>
                                        <p:tav tm="100000">
                                          <p:val>
                                            <p:strVal val="#ppt_w"/>
                                          </p:val>
                                        </p:tav>
                                      </p:tavLst>
                                    </p:anim>
                                    <p:anim calcmode="lin" valueType="num">
                                      <p:cBhvr>
                                        <p:cTn id="50" dur="300" fill="hold"/>
                                        <p:tgtEl>
                                          <p:spTgt spid="149"/>
                                        </p:tgtEl>
                                        <p:attrNameLst>
                                          <p:attrName>ppt_h</p:attrName>
                                        </p:attrNameLst>
                                      </p:cBhvr>
                                      <p:tavLst>
                                        <p:tav tm="0">
                                          <p:val>
                                            <p:fltVal val="0"/>
                                          </p:val>
                                        </p:tav>
                                        <p:tav tm="100000">
                                          <p:val>
                                            <p:strVal val="#ppt_h"/>
                                          </p:val>
                                        </p:tav>
                                      </p:tavLst>
                                    </p:anim>
                                    <p:animEffect transition="in" filter="fade">
                                      <p:cBhvr>
                                        <p:cTn id="51" dur="300"/>
                                        <p:tgtEl>
                                          <p:spTgt spid="149"/>
                                        </p:tgtEl>
                                      </p:cBhvr>
                                    </p:animEffect>
                                  </p:childTnLst>
                                </p:cTn>
                              </p:par>
                            </p:childTnLst>
                          </p:cTn>
                        </p:par>
                        <p:par>
                          <p:cTn id="52" fill="hold">
                            <p:stCondLst>
                              <p:cond delay="4000"/>
                            </p:stCondLst>
                            <p:childTnLst>
                              <p:par>
                                <p:cTn id="53" presetID="2" presetClass="entr" presetSubtype="8" fill="hold" grpId="0" nodeType="afterEffect">
                                  <p:stCondLst>
                                    <p:cond delay="0"/>
                                  </p:stCondLst>
                                  <p:childTnLst>
                                    <p:set>
                                      <p:cBhvr>
                                        <p:cTn id="54" dur="1" fill="hold">
                                          <p:stCondLst>
                                            <p:cond delay="0"/>
                                          </p:stCondLst>
                                        </p:cTn>
                                        <p:tgtEl>
                                          <p:spTgt spid="87"/>
                                        </p:tgtEl>
                                        <p:attrNameLst>
                                          <p:attrName>style.visibility</p:attrName>
                                        </p:attrNameLst>
                                      </p:cBhvr>
                                      <p:to>
                                        <p:strVal val="visible"/>
                                      </p:to>
                                    </p:set>
                                    <p:anim calcmode="lin" valueType="num">
                                      <p:cBhvr additive="base">
                                        <p:cTn id="55" dur="300" fill="hold"/>
                                        <p:tgtEl>
                                          <p:spTgt spid="87"/>
                                        </p:tgtEl>
                                        <p:attrNameLst>
                                          <p:attrName>ppt_x</p:attrName>
                                        </p:attrNameLst>
                                      </p:cBhvr>
                                      <p:tavLst>
                                        <p:tav tm="0">
                                          <p:val>
                                            <p:strVal val="0-#ppt_w/2"/>
                                          </p:val>
                                        </p:tav>
                                        <p:tav tm="100000">
                                          <p:val>
                                            <p:strVal val="#ppt_x"/>
                                          </p:val>
                                        </p:tav>
                                      </p:tavLst>
                                    </p:anim>
                                    <p:anim calcmode="lin" valueType="num">
                                      <p:cBhvr additive="base">
                                        <p:cTn id="56" dur="300" fill="hold"/>
                                        <p:tgtEl>
                                          <p:spTgt spid="87"/>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53" presetClass="entr" presetSubtype="16" fill="hold" nodeType="afterEffect">
                                  <p:stCondLst>
                                    <p:cond delay="0"/>
                                  </p:stCondLst>
                                  <p:childTnLst>
                                    <p:set>
                                      <p:cBhvr>
                                        <p:cTn id="59" dur="1" fill="hold">
                                          <p:stCondLst>
                                            <p:cond delay="0"/>
                                          </p:stCondLst>
                                        </p:cTn>
                                        <p:tgtEl>
                                          <p:spTgt spid="135"/>
                                        </p:tgtEl>
                                        <p:attrNameLst>
                                          <p:attrName>style.visibility</p:attrName>
                                        </p:attrNameLst>
                                      </p:cBhvr>
                                      <p:to>
                                        <p:strVal val="visible"/>
                                      </p:to>
                                    </p:set>
                                    <p:anim calcmode="lin" valueType="num">
                                      <p:cBhvr>
                                        <p:cTn id="60" dur="300" fill="hold"/>
                                        <p:tgtEl>
                                          <p:spTgt spid="135"/>
                                        </p:tgtEl>
                                        <p:attrNameLst>
                                          <p:attrName>ppt_w</p:attrName>
                                        </p:attrNameLst>
                                      </p:cBhvr>
                                      <p:tavLst>
                                        <p:tav tm="0">
                                          <p:val>
                                            <p:fltVal val="0"/>
                                          </p:val>
                                        </p:tav>
                                        <p:tav tm="100000">
                                          <p:val>
                                            <p:strVal val="#ppt_w"/>
                                          </p:val>
                                        </p:tav>
                                      </p:tavLst>
                                    </p:anim>
                                    <p:anim calcmode="lin" valueType="num">
                                      <p:cBhvr>
                                        <p:cTn id="61" dur="300" fill="hold"/>
                                        <p:tgtEl>
                                          <p:spTgt spid="135"/>
                                        </p:tgtEl>
                                        <p:attrNameLst>
                                          <p:attrName>ppt_h</p:attrName>
                                        </p:attrNameLst>
                                      </p:cBhvr>
                                      <p:tavLst>
                                        <p:tav tm="0">
                                          <p:val>
                                            <p:fltVal val="0"/>
                                          </p:val>
                                        </p:tav>
                                        <p:tav tm="100000">
                                          <p:val>
                                            <p:strVal val="#ppt_h"/>
                                          </p:val>
                                        </p:tav>
                                      </p:tavLst>
                                    </p:anim>
                                    <p:animEffect transition="in" filter="fade">
                                      <p:cBhvr>
                                        <p:cTn id="62" dur="300"/>
                                        <p:tgtEl>
                                          <p:spTgt spid="135"/>
                                        </p:tgtEl>
                                      </p:cBhvr>
                                    </p:animEffect>
                                  </p:childTnLst>
                                </p:cTn>
                              </p:par>
                            </p:childTnLst>
                          </p:cTn>
                        </p:par>
                        <p:par>
                          <p:cTn id="63" fill="hold">
                            <p:stCondLst>
                              <p:cond delay="5000"/>
                            </p:stCondLst>
                            <p:childTnLst>
                              <p:par>
                                <p:cTn id="64" presetID="2" presetClass="entr" presetSubtype="2" fill="hold" grpId="0" nodeType="afterEffect">
                                  <p:stCondLst>
                                    <p:cond delay="0"/>
                                  </p:stCondLst>
                                  <p:childTnLst>
                                    <p:set>
                                      <p:cBhvr>
                                        <p:cTn id="65" dur="1" fill="hold">
                                          <p:stCondLst>
                                            <p:cond delay="0"/>
                                          </p:stCondLst>
                                        </p:cTn>
                                        <p:tgtEl>
                                          <p:spTgt spid="90"/>
                                        </p:tgtEl>
                                        <p:attrNameLst>
                                          <p:attrName>style.visibility</p:attrName>
                                        </p:attrNameLst>
                                      </p:cBhvr>
                                      <p:to>
                                        <p:strVal val="visible"/>
                                      </p:to>
                                    </p:set>
                                    <p:anim calcmode="lin" valueType="num">
                                      <p:cBhvr additive="base">
                                        <p:cTn id="66" dur="300" fill="hold"/>
                                        <p:tgtEl>
                                          <p:spTgt spid="90"/>
                                        </p:tgtEl>
                                        <p:attrNameLst>
                                          <p:attrName>ppt_x</p:attrName>
                                        </p:attrNameLst>
                                      </p:cBhvr>
                                      <p:tavLst>
                                        <p:tav tm="0">
                                          <p:val>
                                            <p:strVal val="1+#ppt_w/2"/>
                                          </p:val>
                                        </p:tav>
                                        <p:tav tm="100000">
                                          <p:val>
                                            <p:strVal val="#ppt_x"/>
                                          </p:val>
                                        </p:tav>
                                      </p:tavLst>
                                    </p:anim>
                                    <p:anim calcmode="lin" valueType="num">
                                      <p:cBhvr additive="base">
                                        <p:cTn id="67" dur="300" fill="hold"/>
                                        <p:tgtEl>
                                          <p:spTgt spid="90"/>
                                        </p:tgtEl>
                                        <p:attrNameLst>
                                          <p:attrName>ppt_y</p:attrName>
                                        </p:attrNameLst>
                                      </p:cBhvr>
                                      <p:tavLst>
                                        <p:tav tm="0">
                                          <p:val>
                                            <p:strVal val="#ppt_y"/>
                                          </p:val>
                                        </p:tav>
                                        <p:tav tm="100000">
                                          <p:val>
                                            <p:strVal val="#ppt_y"/>
                                          </p:val>
                                        </p:tav>
                                      </p:tavLst>
                                    </p:anim>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p:cTn id="71" dur="300" fill="hold"/>
                                        <p:tgtEl>
                                          <p:spTgt spid="92"/>
                                        </p:tgtEl>
                                        <p:attrNameLst>
                                          <p:attrName>ppt_w</p:attrName>
                                        </p:attrNameLst>
                                      </p:cBhvr>
                                      <p:tavLst>
                                        <p:tav tm="0">
                                          <p:val>
                                            <p:fltVal val="0"/>
                                          </p:val>
                                        </p:tav>
                                        <p:tav tm="100000">
                                          <p:val>
                                            <p:strVal val="#ppt_w"/>
                                          </p:val>
                                        </p:tav>
                                      </p:tavLst>
                                    </p:anim>
                                    <p:anim calcmode="lin" valueType="num">
                                      <p:cBhvr>
                                        <p:cTn id="72" dur="300" fill="hold"/>
                                        <p:tgtEl>
                                          <p:spTgt spid="92"/>
                                        </p:tgtEl>
                                        <p:attrNameLst>
                                          <p:attrName>ppt_h</p:attrName>
                                        </p:attrNameLst>
                                      </p:cBhvr>
                                      <p:tavLst>
                                        <p:tav tm="0">
                                          <p:val>
                                            <p:fltVal val="0"/>
                                          </p:val>
                                        </p:tav>
                                        <p:tav tm="100000">
                                          <p:val>
                                            <p:strVal val="#ppt_h"/>
                                          </p:val>
                                        </p:tav>
                                      </p:tavLst>
                                    </p:anim>
                                    <p:animEffect transition="in" filter="fade">
                                      <p:cBhvr>
                                        <p:cTn id="73" dur="300"/>
                                        <p:tgtEl>
                                          <p:spTgt spid="92"/>
                                        </p:tgtEl>
                                      </p:cBhvr>
                                    </p:animEffect>
                                  </p:childTnLst>
                                </p:cTn>
                              </p:par>
                            </p:childTnLst>
                          </p:cTn>
                        </p:par>
                        <p:par>
                          <p:cTn id="74" fill="hold">
                            <p:stCondLst>
                              <p:cond delay="6000"/>
                            </p:stCondLst>
                            <p:childTnLst>
                              <p:par>
                                <p:cTn id="75" presetID="2" presetClass="entr" presetSubtype="8" fill="hold" grpId="0" nodeType="afterEffect">
                                  <p:stCondLst>
                                    <p:cond delay="0"/>
                                  </p:stCondLst>
                                  <p:childTnLst>
                                    <p:set>
                                      <p:cBhvr>
                                        <p:cTn id="76" dur="1" fill="hold">
                                          <p:stCondLst>
                                            <p:cond delay="0"/>
                                          </p:stCondLst>
                                        </p:cTn>
                                        <p:tgtEl>
                                          <p:spTgt spid="86"/>
                                        </p:tgtEl>
                                        <p:attrNameLst>
                                          <p:attrName>style.visibility</p:attrName>
                                        </p:attrNameLst>
                                      </p:cBhvr>
                                      <p:to>
                                        <p:strVal val="visible"/>
                                      </p:to>
                                    </p:set>
                                    <p:anim calcmode="lin" valueType="num">
                                      <p:cBhvr additive="base">
                                        <p:cTn id="77" dur="300" fill="hold"/>
                                        <p:tgtEl>
                                          <p:spTgt spid="86"/>
                                        </p:tgtEl>
                                        <p:attrNameLst>
                                          <p:attrName>ppt_x</p:attrName>
                                        </p:attrNameLst>
                                      </p:cBhvr>
                                      <p:tavLst>
                                        <p:tav tm="0">
                                          <p:val>
                                            <p:strVal val="0-#ppt_w/2"/>
                                          </p:val>
                                        </p:tav>
                                        <p:tav tm="100000">
                                          <p:val>
                                            <p:strVal val="#ppt_x"/>
                                          </p:val>
                                        </p:tav>
                                      </p:tavLst>
                                    </p:anim>
                                    <p:anim calcmode="lin" valueType="num">
                                      <p:cBhvr additive="base">
                                        <p:cTn id="78" dur="300" fill="hold"/>
                                        <p:tgtEl>
                                          <p:spTgt spid="86"/>
                                        </p:tgtEl>
                                        <p:attrNameLst>
                                          <p:attrName>ppt_y</p:attrName>
                                        </p:attrNameLst>
                                      </p:cBhvr>
                                      <p:tavLst>
                                        <p:tav tm="0">
                                          <p:val>
                                            <p:strVal val="#ppt_y"/>
                                          </p:val>
                                        </p:tav>
                                        <p:tav tm="100000">
                                          <p:val>
                                            <p:strVal val="#ppt_y"/>
                                          </p:val>
                                        </p:tav>
                                      </p:tavLst>
                                    </p:anim>
                                  </p:childTnLst>
                                </p:cTn>
                              </p:par>
                            </p:childTnLst>
                          </p:cTn>
                        </p:par>
                        <p:par>
                          <p:cTn id="79" fill="hold">
                            <p:stCondLst>
                              <p:cond delay="6500"/>
                            </p:stCondLst>
                            <p:childTnLst>
                              <p:par>
                                <p:cTn id="80" presetID="53" presetClass="entr" presetSubtype="16" fill="hold" nodeType="afterEffect">
                                  <p:stCondLst>
                                    <p:cond delay="0"/>
                                  </p:stCondLst>
                                  <p:childTnLst>
                                    <p:set>
                                      <p:cBhvr>
                                        <p:cTn id="81" dur="1" fill="hold">
                                          <p:stCondLst>
                                            <p:cond delay="0"/>
                                          </p:stCondLst>
                                        </p:cTn>
                                        <p:tgtEl>
                                          <p:spTgt spid="98"/>
                                        </p:tgtEl>
                                        <p:attrNameLst>
                                          <p:attrName>style.visibility</p:attrName>
                                        </p:attrNameLst>
                                      </p:cBhvr>
                                      <p:to>
                                        <p:strVal val="visible"/>
                                      </p:to>
                                    </p:set>
                                    <p:anim calcmode="lin" valueType="num">
                                      <p:cBhvr>
                                        <p:cTn id="82" dur="300" fill="hold"/>
                                        <p:tgtEl>
                                          <p:spTgt spid="98"/>
                                        </p:tgtEl>
                                        <p:attrNameLst>
                                          <p:attrName>ppt_w</p:attrName>
                                        </p:attrNameLst>
                                      </p:cBhvr>
                                      <p:tavLst>
                                        <p:tav tm="0">
                                          <p:val>
                                            <p:fltVal val="0"/>
                                          </p:val>
                                        </p:tav>
                                        <p:tav tm="100000">
                                          <p:val>
                                            <p:strVal val="#ppt_w"/>
                                          </p:val>
                                        </p:tav>
                                      </p:tavLst>
                                    </p:anim>
                                    <p:anim calcmode="lin" valueType="num">
                                      <p:cBhvr>
                                        <p:cTn id="83" dur="300" fill="hold"/>
                                        <p:tgtEl>
                                          <p:spTgt spid="98"/>
                                        </p:tgtEl>
                                        <p:attrNameLst>
                                          <p:attrName>ppt_h</p:attrName>
                                        </p:attrNameLst>
                                      </p:cBhvr>
                                      <p:tavLst>
                                        <p:tav tm="0">
                                          <p:val>
                                            <p:fltVal val="0"/>
                                          </p:val>
                                        </p:tav>
                                        <p:tav tm="100000">
                                          <p:val>
                                            <p:strVal val="#ppt_h"/>
                                          </p:val>
                                        </p:tav>
                                      </p:tavLst>
                                    </p:anim>
                                    <p:animEffect transition="in" filter="fade">
                                      <p:cBhvr>
                                        <p:cTn id="84" dur="300"/>
                                        <p:tgtEl>
                                          <p:spTgt spid="98"/>
                                        </p:tgtEl>
                                      </p:cBhvr>
                                    </p:animEffect>
                                  </p:childTnLst>
                                </p:cTn>
                              </p:par>
                            </p:childTnLst>
                          </p:cTn>
                        </p:par>
                        <p:par>
                          <p:cTn id="85" fill="hold">
                            <p:stCondLst>
                              <p:cond delay="7000"/>
                            </p:stCondLst>
                            <p:childTnLst>
                              <p:par>
                                <p:cTn id="86" presetID="2" presetClass="entr" presetSubtype="2" fill="hold" grpId="0" nodeType="afterEffect">
                                  <p:stCondLst>
                                    <p:cond delay="0"/>
                                  </p:stCondLst>
                                  <p:childTnLst>
                                    <p:set>
                                      <p:cBhvr>
                                        <p:cTn id="87" dur="1" fill="hold">
                                          <p:stCondLst>
                                            <p:cond delay="0"/>
                                          </p:stCondLst>
                                        </p:cTn>
                                        <p:tgtEl>
                                          <p:spTgt spid="89"/>
                                        </p:tgtEl>
                                        <p:attrNameLst>
                                          <p:attrName>style.visibility</p:attrName>
                                        </p:attrNameLst>
                                      </p:cBhvr>
                                      <p:to>
                                        <p:strVal val="visible"/>
                                      </p:to>
                                    </p:set>
                                    <p:anim calcmode="lin" valueType="num">
                                      <p:cBhvr additive="base">
                                        <p:cTn id="88" dur="300" fill="hold"/>
                                        <p:tgtEl>
                                          <p:spTgt spid="89"/>
                                        </p:tgtEl>
                                        <p:attrNameLst>
                                          <p:attrName>ppt_x</p:attrName>
                                        </p:attrNameLst>
                                      </p:cBhvr>
                                      <p:tavLst>
                                        <p:tav tm="0">
                                          <p:val>
                                            <p:strVal val="1+#ppt_w/2"/>
                                          </p:val>
                                        </p:tav>
                                        <p:tav tm="100000">
                                          <p:val>
                                            <p:strVal val="#ppt_x"/>
                                          </p:val>
                                        </p:tav>
                                      </p:tavLst>
                                    </p:anim>
                                    <p:anim calcmode="lin" valueType="num">
                                      <p:cBhvr additive="base">
                                        <p:cTn id="89" dur="300" fill="hold"/>
                                        <p:tgtEl>
                                          <p:spTgt spid="89"/>
                                        </p:tgtEl>
                                        <p:attrNameLst>
                                          <p:attrName>ppt_y</p:attrName>
                                        </p:attrNameLst>
                                      </p:cBhvr>
                                      <p:tavLst>
                                        <p:tav tm="0">
                                          <p:val>
                                            <p:strVal val="#ppt_y"/>
                                          </p:val>
                                        </p:tav>
                                        <p:tav tm="100000">
                                          <p:val>
                                            <p:strVal val="#ppt_y"/>
                                          </p:val>
                                        </p:tav>
                                      </p:tavLst>
                                    </p:anim>
                                  </p:childTnLst>
                                </p:cTn>
                              </p:par>
                            </p:childTnLst>
                          </p:cTn>
                        </p:par>
                        <p:par>
                          <p:cTn id="90" fill="hold">
                            <p:stCondLst>
                              <p:cond delay="7500"/>
                            </p:stCondLst>
                            <p:childTnLst>
                              <p:par>
                                <p:cTn id="91" presetID="53" presetClass="entr" presetSubtype="16" fill="hold" nodeType="afterEffect">
                                  <p:stCondLst>
                                    <p:cond delay="0"/>
                                  </p:stCondLst>
                                  <p:childTnLst>
                                    <p:set>
                                      <p:cBhvr>
                                        <p:cTn id="92" dur="1" fill="hold">
                                          <p:stCondLst>
                                            <p:cond delay="0"/>
                                          </p:stCondLst>
                                        </p:cTn>
                                        <p:tgtEl>
                                          <p:spTgt spid="163"/>
                                        </p:tgtEl>
                                        <p:attrNameLst>
                                          <p:attrName>style.visibility</p:attrName>
                                        </p:attrNameLst>
                                      </p:cBhvr>
                                      <p:to>
                                        <p:strVal val="visible"/>
                                      </p:to>
                                    </p:set>
                                    <p:anim calcmode="lin" valueType="num">
                                      <p:cBhvr>
                                        <p:cTn id="93" dur="300" fill="hold"/>
                                        <p:tgtEl>
                                          <p:spTgt spid="163"/>
                                        </p:tgtEl>
                                        <p:attrNameLst>
                                          <p:attrName>ppt_w</p:attrName>
                                        </p:attrNameLst>
                                      </p:cBhvr>
                                      <p:tavLst>
                                        <p:tav tm="0">
                                          <p:val>
                                            <p:fltVal val="0"/>
                                          </p:val>
                                        </p:tav>
                                        <p:tav tm="100000">
                                          <p:val>
                                            <p:strVal val="#ppt_w"/>
                                          </p:val>
                                        </p:tav>
                                      </p:tavLst>
                                    </p:anim>
                                    <p:anim calcmode="lin" valueType="num">
                                      <p:cBhvr>
                                        <p:cTn id="94" dur="300" fill="hold"/>
                                        <p:tgtEl>
                                          <p:spTgt spid="163"/>
                                        </p:tgtEl>
                                        <p:attrNameLst>
                                          <p:attrName>ppt_h</p:attrName>
                                        </p:attrNameLst>
                                      </p:cBhvr>
                                      <p:tavLst>
                                        <p:tav tm="0">
                                          <p:val>
                                            <p:fltVal val="0"/>
                                          </p:val>
                                        </p:tav>
                                        <p:tav tm="100000">
                                          <p:val>
                                            <p:strVal val="#ppt_h"/>
                                          </p:val>
                                        </p:tav>
                                      </p:tavLst>
                                    </p:anim>
                                    <p:animEffect transition="in" filter="fade">
                                      <p:cBhvr>
                                        <p:cTn id="95" dur="300"/>
                                        <p:tgtEl>
                                          <p:spTgt spid="163"/>
                                        </p:tgtEl>
                                      </p:cBhvr>
                                    </p:animEffect>
                                  </p:childTnLst>
                                </p:cTn>
                              </p:par>
                            </p:childTnLst>
                          </p:cTn>
                        </p:par>
                        <p:par>
                          <p:cTn id="96" fill="hold">
                            <p:stCondLst>
                              <p:cond delay="8000"/>
                            </p:stCondLst>
                            <p:childTnLst>
                              <p:par>
                                <p:cTn id="97" presetID="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 calcmode="lin" valueType="num">
                                      <p:cBhvr additive="base">
                                        <p:cTn id="99" dur="300" fill="hold"/>
                                        <p:tgtEl>
                                          <p:spTgt spid="88"/>
                                        </p:tgtEl>
                                        <p:attrNameLst>
                                          <p:attrName>ppt_x</p:attrName>
                                        </p:attrNameLst>
                                      </p:cBhvr>
                                      <p:tavLst>
                                        <p:tav tm="0">
                                          <p:val>
                                            <p:strVal val="0-#ppt_w/2"/>
                                          </p:val>
                                        </p:tav>
                                        <p:tav tm="100000">
                                          <p:val>
                                            <p:strVal val="#ppt_x"/>
                                          </p:val>
                                        </p:tav>
                                      </p:tavLst>
                                    </p:anim>
                                    <p:anim calcmode="lin" valueType="num">
                                      <p:cBhvr additive="base">
                                        <p:cTn id="100" dur="300" fill="hold"/>
                                        <p:tgtEl>
                                          <p:spTgt spid="88"/>
                                        </p:tgtEl>
                                        <p:attrNameLst>
                                          <p:attrName>ppt_y</p:attrName>
                                        </p:attrNameLst>
                                      </p:cBhvr>
                                      <p:tavLst>
                                        <p:tav tm="0">
                                          <p:val>
                                            <p:strVal val="#ppt_y"/>
                                          </p:val>
                                        </p:tav>
                                        <p:tav tm="100000">
                                          <p:val>
                                            <p:strVal val="#ppt_y"/>
                                          </p:val>
                                        </p:tav>
                                      </p:tavLst>
                                    </p:anim>
                                  </p:childTnLst>
                                </p:cTn>
                              </p:par>
                            </p:childTnLst>
                          </p:cTn>
                        </p:par>
                        <p:par>
                          <p:cTn id="101" fill="hold">
                            <p:stCondLst>
                              <p:cond delay="8500"/>
                            </p:stCondLst>
                            <p:childTnLst>
                              <p:par>
                                <p:cTn id="102" presetID="53" presetClass="entr" presetSubtype="16" fill="hold" nodeType="afterEffect">
                                  <p:stCondLst>
                                    <p:cond delay="0"/>
                                  </p:stCondLst>
                                  <p:childTnLst>
                                    <p:set>
                                      <p:cBhvr>
                                        <p:cTn id="103" dur="1" fill="hold">
                                          <p:stCondLst>
                                            <p:cond delay="0"/>
                                          </p:stCondLst>
                                        </p:cTn>
                                        <p:tgtEl>
                                          <p:spTgt spid="155"/>
                                        </p:tgtEl>
                                        <p:attrNameLst>
                                          <p:attrName>style.visibility</p:attrName>
                                        </p:attrNameLst>
                                      </p:cBhvr>
                                      <p:to>
                                        <p:strVal val="visible"/>
                                      </p:to>
                                    </p:set>
                                    <p:anim calcmode="lin" valueType="num">
                                      <p:cBhvr>
                                        <p:cTn id="104" dur="300" fill="hold"/>
                                        <p:tgtEl>
                                          <p:spTgt spid="155"/>
                                        </p:tgtEl>
                                        <p:attrNameLst>
                                          <p:attrName>ppt_w</p:attrName>
                                        </p:attrNameLst>
                                      </p:cBhvr>
                                      <p:tavLst>
                                        <p:tav tm="0">
                                          <p:val>
                                            <p:fltVal val="0"/>
                                          </p:val>
                                        </p:tav>
                                        <p:tav tm="100000">
                                          <p:val>
                                            <p:strVal val="#ppt_w"/>
                                          </p:val>
                                        </p:tav>
                                      </p:tavLst>
                                    </p:anim>
                                    <p:anim calcmode="lin" valueType="num">
                                      <p:cBhvr>
                                        <p:cTn id="105" dur="300" fill="hold"/>
                                        <p:tgtEl>
                                          <p:spTgt spid="155"/>
                                        </p:tgtEl>
                                        <p:attrNameLst>
                                          <p:attrName>ppt_h</p:attrName>
                                        </p:attrNameLst>
                                      </p:cBhvr>
                                      <p:tavLst>
                                        <p:tav tm="0">
                                          <p:val>
                                            <p:fltVal val="0"/>
                                          </p:val>
                                        </p:tav>
                                        <p:tav tm="100000">
                                          <p:val>
                                            <p:strVal val="#ppt_h"/>
                                          </p:val>
                                        </p:tav>
                                      </p:tavLst>
                                    </p:anim>
                                    <p:animEffect transition="in" filter="fade">
                                      <p:cBhvr>
                                        <p:cTn id="106" dur="300"/>
                                        <p:tgtEl>
                                          <p:spTgt spid="155"/>
                                        </p:tgtEl>
                                      </p:cBhvr>
                                    </p:animEffect>
                                  </p:childTnLst>
                                </p:cTn>
                              </p:par>
                            </p:childTnLst>
                          </p:cTn>
                        </p:par>
                        <p:par>
                          <p:cTn id="107" fill="hold">
                            <p:stCondLst>
                              <p:cond delay="9000"/>
                            </p:stCondLst>
                            <p:childTnLst>
                              <p:par>
                                <p:cTn id="108" presetID="2" presetClass="entr" presetSubtype="2" fill="hold" grpId="0" nodeType="afterEffect">
                                  <p:stCondLst>
                                    <p:cond delay="0"/>
                                  </p:stCondLst>
                                  <p:childTnLst>
                                    <p:set>
                                      <p:cBhvr>
                                        <p:cTn id="109" dur="1" fill="hold">
                                          <p:stCondLst>
                                            <p:cond delay="0"/>
                                          </p:stCondLst>
                                        </p:cTn>
                                        <p:tgtEl>
                                          <p:spTgt spid="91"/>
                                        </p:tgtEl>
                                        <p:attrNameLst>
                                          <p:attrName>style.visibility</p:attrName>
                                        </p:attrNameLst>
                                      </p:cBhvr>
                                      <p:to>
                                        <p:strVal val="visible"/>
                                      </p:to>
                                    </p:set>
                                    <p:anim calcmode="lin" valueType="num">
                                      <p:cBhvr additive="base">
                                        <p:cTn id="110" dur="300" fill="hold"/>
                                        <p:tgtEl>
                                          <p:spTgt spid="91"/>
                                        </p:tgtEl>
                                        <p:attrNameLst>
                                          <p:attrName>ppt_x</p:attrName>
                                        </p:attrNameLst>
                                      </p:cBhvr>
                                      <p:tavLst>
                                        <p:tav tm="0">
                                          <p:val>
                                            <p:strVal val="1+#ppt_w/2"/>
                                          </p:val>
                                        </p:tav>
                                        <p:tav tm="100000">
                                          <p:val>
                                            <p:strVal val="#ppt_x"/>
                                          </p:val>
                                        </p:tav>
                                      </p:tavLst>
                                    </p:anim>
                                    <p:anim calcmode="lin" valueType="num">
                                      <p:cBhvr additive="base">
                                        <p:cTn id="111" dur="3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角三角形 14"/>
          <p:cNvSpPr/>
          <p:nvPr/>
        </p:nvSpPr>
        <p:spPr>
          <a:xfrm rot="18892526">
            <a:off x="1811044" y="1680424"/>
            <a:ext cx="900112" cy="82539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16" name="组合 15"/>
          <p:cNvGrpSpPr/>
          <p:nvPr/>
        </p:nvGrpSpPr>
        <p:grpSpPr bwMode="auto">
          <a:xfrm>
            <a:off x="1462692" y="1171575"/>
            <a:ext cx="1526976" cy="2787650"/>
            <a:chOff x="1298623" y="571049"/>
            <a:chExt cx="1526808" cy="2788215"/>
          </a:xfrm>
          <a:solidFill>
            <a:schemeClr val="tx1">
              <a:lumMod val="50000"/>
              <a:lumOff val="50000"/>
            </a:schemeClr>
          </a:solidFill>
        </p:grpSpPr>
        <p:sp>
          <p:nvSpPr>
            <p:cNvPr id="17" name="半闭框 16"/>
            <p:cNvSpPr/>
            <p:nvPr/>
          </p:nvSpPr>
          <p:spPr>
            <a:xfrm rot="13515650">
              <a:off x="1298285" y="571387"/>
              <a:ext cx="1527485" cy="1526808"/>
            </a:xfrm>
            <a:prstGeom prst="halfFrame">
              <a:avLst>
                <a:gd name="adj1" fmla="val 15238"/>
                <a:gd name="adj2" fmla="val 1428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cxnSp>
          <p:nvCxnSpPr>
            <p:cNvPr id="18" name="直接连接符 17"/>
            <p:cNvCxnSpPr/>
            <p:nvPr/>
          </p:nvCxnSpPr>
          <p:spPr>
            <a:xfrm>
              <a:off x="2054091" y="2297012"/>
              <a:ext cx="0" cy="890768"/>
            </a:xfrm>
            <a:prstGeom prst="line">
              <a:avLst/>
            </a:prstGeom>
            <a:grpFill/>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9" name="等腰三角形 18"/>
            <p:cNvSpPr/>
            <p:nvPr/>
          </p:nvSpPr>
          <p:spPr>
            <a:xfrm>
              <a:off x="1543039" y="3173489"/>
              <a:ext cx="1022104" cy="185775"/>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21" name="直角三角形 20"/>
          <p:cNvSpPr/>
          <p:nvPr/>
        </p:nvSpPr>
        <p:spPr>
          <a:xfrm rot="18892526">
            <a:off x="4502314" y="1922505"/>
            <a:ext cx="695325" cy="6380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22" name="组合 21"/>
          <p:cNvGrpSpPr/>
          <p:nvPr/>
        </p:nvGrpSpPr>
        <p:grpSpPr bwMode="auto">
          <a:xfrm>
            <a:off x="4051567" y="1171575"/>
            <a:ext cx="1526976" cy="2787650"/>
            <a:chOff x="3887113" y="571049"/>
            <a:chExt cx="1526808" cy="2788215"/>
          </a:xfrm>
          <a:solidFill>
            <a:schemeClr val="accent1">
              <a:lumMod val="50000"/>
            </a:schemeClr>
          </a:solidFill>
        </p:grpSpPr>
        <p:sp>
          <p:nvSpPr>
            <p:cNvPr id="23" name="半闭框 22"/>
            <p:cNvSpPr/>
            <p:nvPr/>
          </p:nvSpPr>
          <p:spPr>
            <a:xfrm rot="13515650">
              <a:off x="3886775" y="571387"/>
              <a:ext cx="1527485" cy="1526808"/>
            </a:xfrm>
            <a:prstGeom prst="halfFrame">
              <a:avLst>
                <a:gd name="adj1" fmla="val 15238"/>
                <a:gd name="adj2" fmla="val 142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cxnSp>
          <p:nvCxnSpPr>
            <p:cNvPr id="24" name="直接连接符 23"/>
            <p:cNvCxnSpPr/>
            <p:nvPr/>
          </p:nvCxnSpPr>
          <p:spPr>
            <a:xfrm>
              <a:off x="4642581" y="2297012"/>
              <a:ext cx="0" cy="890768"/>
            </a:xfrm>
            <a:prstGeom prst="line">
              <a:avLst/>
            </a:prstGeom>
            <a:grpFill/>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等腰三角形 24"/>
            <p:cNvSpPr/>
            <p:nvPr/>
          </p:nvSpPr>
          <p:spPr>
            <a:xfrm>
              <a:off x="4131529" y="3173489"/>
              <a:ext cx="1022104" cy="18577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26" name="直角三角形 25"/>
          <p:cNvSpPr/>
          <p:nvPr/>
        </p:nvSpPr>
        <p:spPr>
          <a:xfrm rot="18892526">
            <a:off x="7053070" y="1512952"/>
            <a:ext cx="1054100" cy="96824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27" name="组合 26"/>
          <p:cNvGrpSpPr/>
          <p:nvPr/>
        </p:nvGrpSpPr>
        <p:grpSpPr bwMode="auto">
          <a:xfrm>
            <a:off x="6772189" y="1171575"/>
            <a:ext cx="1525389" cy="2787650"/>
            <a:chOff x="6608029" y="571049"/>
            <a:chExt cx="1526808" cy="2788215"/>
          </a:xfrm>
          <a:solidFill>
            <a:schemeClr val="accent2">
              <a:lumMod val="50000"/>
            </a:schemeClr>
          </a:solidFill>
        </p:grpSpPr>
        <p:sp>
          <p:nvSpPr>
            <p:cNvPr id="28" name="半闭框 27"/>
            <p:cNvSpPr/>
            <p:nvPr/>
          </p:nvSpPr>
          <p:spPr>
            <a:xfrm rot="13515650">
              <a:off x="6607690" y="571388"/>
              <a:ext cx="1527485" cy="1526808"/>
            </a:xfrm>
            <a:prstGeom prst="halfFrame">
              <a:avLst>
                <a:gd name="adj1" fmla="val 15238"/>
                <a:gd name="adj2" fmla="val 142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cxnSp>
          <p:nvCxnSpPr>
            <p:cNvPr id="29" name="直接连接符 28"/>
            <p:cNvCxnSpPr/>
            <p:nvPr/>
          </p:nvCxnSpPr>
          <p:spPr>
            <a:xfrm>
              <a:off x="7364283" y="2297012"/>
              <a:ext cx="0" cy="890768"/>
            </a:xfrm>
            <a:prstGeom prst="line">
              <a:avLst/>
            </a:prstGeom>
            <a:grpFill/>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等腰三角形 29"/>
            <p:cNvSpPr/>
            <p:nvPr/>
          </p:nvSpPr>
          <p:spPr>
            <a:xfrm>
              <a:off x="6852700" y="3173489"/>
              <a:ext cx="1023168" cy="18577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31" name="直角三角形 30"/>
          <p:cNvSpPr/>
          <p:nvPr/>
        </p:nvSpPr>
        <p:spPr>
          <a:xfrm rot="18892526">
            <a:off x="9937214" y="2084421"/>
            <a:ext cx="552450" cy="507934"/>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32" name="组合 31"/>
          <p:cNvGrpSpPr/>
          <p:nvPr/>
        </p:nvGrpSpPr>
        <p:grpSpPr bwMode="auto">
          <a:xfrm>
            <a:off x="9419794" y="1171575"/>
            <a:ext cx="1525389" cy="2787650"/>
            <a:chOff x="9255893" y="571049"/>
            <a:chExt cx="1526808" cy="2788215"/>
          </a:xfrm>
          <a:solidFill>
            <a:schemeClr val="accent3">
              <a:lumMod val="50000"/>
            </a:schemeClr>
          </a:solidFill>
        </p:grpSpPr>
        <p:sp>
          <p:nvSpPr>
            <p:cNvPr id="33" name="半闭框 32"/>
            <p:cNvSpPr/>
            <p:nvPr/>
          </p:nvSpPr>
          <p:spPr>
            <a:xfrm rot="13515650">
              <a:off x="9255554" y="571388"/>
              <a:ext cx="1527485" cy="1526808"/>
            </a:xfrm>
            <a:prstGeom prst="halfFrame">
              <a:avLst>
                <a:gd name="adj1" fmla="val 15238"/>
                <a:gd name="adj2" fmla="val 142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cxnSp>
          <p:nvCxnSpPr>
            <p:cNvPr id="34" name="直接连接符 33"/>
            <p:cNvCxnSpPr/>
            <p:nvPr/>
          </p:nvCxnSpPr>
          <p:spPr>
            <a:xfrm>
              <a:off x="10012147" y="2297012"/>
              <a:ext cx="0" cy="890768"/>
            </a:xfrm>
            <a:prstGeom prst="line">
              <a:avLst/>
            </a:prstGeom>
            <a:grpFill/>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5" name="等腰三角形 34"/>
            <p:cNvSpPr/>
            <p:nvPr/>
          </p:nvSpPr>
          <p:spPr>
            <a:xfrm>
              <a:off x="9500564" y="3173489"/>
              <a:ext cx="1023168" cy="18577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36" name="TextBox 35"/>
          <p:cNvSpPr txBox="1">
            <a:spLocks noChangeArrowheads="1"/>
          </p:cNvSpPr>
          <p:nvPr/>
        </p:nvSpPr>
        <p:spPr bwMode="auto">
          <a:xfrm>
            <a:off x="1286502" y="4548190"/>
            <a:ext cx="186507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37" name="文本框 36"/>
          <p:cNvSpPr txBox="1">
            <a:spLocks noChangeArrowheads="1"/>
          </p:cNvSpPr>
          <p:nvPr/>
        </p:nvSpPr>
        <p:spPr bwMode="auto">
          <a:xfrm>
            <a:off x="1286503" y="4081463"/>
            <a:ext cx="162062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chemeClr val="tx1">
                    <a:lumMod val="50000"/>
                    <a:lumOff val="50000"/>
                  </a:schemeClr>
                </a:solidFill>
                <a:latin typeface="+mn-ea"/>
                <a:ea typeface="+mn-ea"/>
                <a:cs typeface="+mn-ea"/>
              </a:rPr>
              <a:t>添加您的文字</a:t>
            </a:r>
            <a:endParaRPr lang="zh-CN" altLang="en-US" b="1" dirty="0">
              <a:solidFill>
                <a:schemeClr val="tx1">
                  <a:lumMod val="50000"/>
                  <a:lumOff val="50000"/>
                </a:schemeClr>
              </a:solidFill>
              <a:latin typeface="+mn-ea"/>
              <a:ea typeface="+mn-ea"/>
              <a:cs typeface="+mn-ea"/>
            </a:endParaRPr>
          </a:p>
        </p:txBody>
      </p:sp>
      <p:sp>
        <p:nvSpPr>
          <p:cNvPr id="38" name="TextBox 35"/>
          <p:cNvSpPr txBox="1">
            <a:spLocks noChangeArrowheads="1"/>
          </p:cNvSpPr>
          <p:nvPr/>
        </p:nvSpPr>
        <p:spPr bwMode="auto">
          <a:xfrm>
            <a:off x="3970616" y="4548190"/>
            <a:ext cx="1861895"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39" name="文本框 38"/>
          <p:cNvSpPr txBox="1">
            <a:spLocks noChangeArrowheads="1"/>
          </p:cNvSpPr>
          <p:nvPr/>
        </p:nvSpPr>
        <p:spPr bwMode="auto">
          <a:xfrm>
            <a:off x="3970616" y="4081463"/>
            <a:ext cx="161903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tx1">
                    <a:lumMod val="50000"/>
                    <a:lumOff val="50000"/>
                  </a:schemeClr>
                </a:solidFill>
                <a:latin typeface="+mn-ea"/>
                <a:ea typeface="+mn-ea"/>
                <a:cs typeface="+mn-ea"/>
              </a:rPr>
              <a:t>添加您的文字</a:t>
            </a:r>
            <a:endParaRPr lang="zh-CN" altLang="en-US" b="1">
              <a:solidFill>
                <a:schemeClr val="tx1">
                  <a:lumMod val="50000"/>
                  <a:lumOff val="50000"/>
                </a:schemeClr>
              </a:solidFill>
              <a:latin typeface="+mn-ea"/>
              <a:ea typeface="+mn-ea"/>
              <a:cs typeface="+mn-ea"/>
            </a:endParaRPr>
          </a:p>
        </p:txBody>
      </p:sp>
      <p:sp>
        <p:nvSpPr>
          <p:cNvPr id="40" name="TextBox 35"/>
          <p:cNvSpPr txBox="1">
            <a:spLocks noChangeArrowheads="1"/>
          </p:cNvSpPr>
          <p:nvPr/>
        </p:nvSpPr>
        <p:spPr bwMode="auto">
          <a:xfrm>
            <a:off x="6684888" y="4548190"/>
            <a:ext cx="1863482"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41" name="文本框 40"/>
          <p:cNvSpPr txBox="1">
            <a:spLocks noChangeArrowheads="1"/>
          </p:cNvSpPr>
          <p:nvPr/>
        </p:nvSpPr>
        <p:spPr bwMode="auto">
          <a:xfrm>
            <a:off x="6684888" y="4081463"/>
            <a:ext cx="161903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tx1">
                    <a:lumMod val="50000"/>
                    <a:lumOff val="50000"/>
                  </a:schemeClr>
                </a:solidFill>
                <a:latin typeface="+mn-ea"/>
                <a:ea typeface="+mn-ea"/>
                <a:cs typeface="+mn-ea"/>
              </a:rPr>
              <a:t>添加您的文字</a:t>
            </a:r>
            <a:endParaRPr lang="zh-CN" altLang="en-US" b="1">
              <a:solidFill>
                <a:schemeClr val="tx1">
                  <a:lumMod val="50000"/>
                  <a:lumOff val="50000"/>
                </a:schemeClr>
              </a:solidFill>
              <a:latin typeface="+mn-ea"/>
              <a:ea typeface="+mn-ea"/>
              <a:cs typeface="+mn-ea"/>
            </a:endParaRPr>
          </a:p>
        </p:txBody>
      </p:sp>
      <p:sp>
        <p:nvSpPr>
          <p:cNvPr id="42" name="TextBox 35"/>
          <p:cNvSpPr txBox="1">
            <a:spLocks noChangeArrowheads="1"/>
          </p:cNvSpPr>
          <p:nvPr/>
        </p:nvSpPr>
        <p:spPr bwMode="auto">
          <a:xfrm>
            <a:off x="9399159" y="4548190"/>
            <a:ext cx="1863482"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43" name="文本框 42"/>
          <p:cNvSpPr txBox="1">
            <a:spLocks noChangeArrowheads="1"/>
          </p:cNvSpPr>
          <p:nvPr/>
        </p:nvSpPr>
        <p:spPr bwMode="auto">
          <a:xfrm>
            <a:off x="9399159" y="4081463"/>
            <a:ext cx="162062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tx1">
                    <a:lumMod val="50000"/>
                    <a:lumOff val="50000"/>
                  </a:schemeClr>
                </a:solidFill>
                <a:latin typeface="+mn-ea"/>
                <a:ea typeface="+mn-ea"/>
                <a:cs typeface="+mn-ea"/>
              </a:rPr>
              <a:t>添加您的文字</a:t>
            </a:r>
            <a:endParaRPr lang="zh-CN" altLang="en-US" b="1">
              <a:solidFill>
                <a:schemeClr val="tx1">
                  <a:lumMod val="50000"/>
                  <a:lumOff val="50000"/>
                </a:schemeClr>
              </a:solidFill>
              <a:latin typeface="+mn-ea"/>
              <a:ea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900" decel="100000" fill="hold"/>
                                        <p:tgtEl>
                                          <p:spTgt spid="2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900" decel="100000" fill="hold"/>
                                        <p:tgtEl>
                                          <p:spTgt spid="2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900" decel="100000" fill="hold"/>
                                        <p:tgtEl>
                                          <p:spTgt spid="3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22"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5000"/>
                            </p:stCondLst>
                            <p:childTnLst>
                              <p:par>
                                <p:cTn id="41" presetID="22" presetClass="entr" presetSubtype="4"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par>
                          <p:cTn id="44" fill="hold">
                            <p:stCondLst>
                              <p:cond delay="5500"/>
                            </p:stCondLst>
                            <p:childTnLst>
                              <p:par>
                                <p:cTn id="45" presetID="22" presetClass="entr" presetSubtype="4"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500"/>
                                        <p:tgtEl>
                                          <p:spTgt spid="37"/>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par>
                          <p:cTn id="56" fill="hold">
                            <p:stCondLst>
                              <p:cond delay="7000"/>
                            </p:stCondLst>
                            <p:childTnLst>
                              <p:par>
                                <p:cTn id="57" presetID="22" presetClass="entr" presetSubtype="8"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par>
                          <p:cTn id="60" fill="hold">
                            <p:stCondLst>
                              <p:cond delay="7500"/>
                            </p:stCondLst>
                            <p:childTnLst>
                              <p:par>
                                <p:cTn id="61" presetID="22" presetClass="entr" presetSubtype="8"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500"/>
                                        <p:tgtEl>
                                          <p:spTgt spid="43"/>
                                        </p:tgtEl>
                                      </p:cBhvr>
                                    </p:animEffect>
                                  </p:childTnLst>
                                </p:cTn>
                              </p:par>
                            </p:childTnLst>
                          </p:cTn>
                        </p:par>
                        <p:par>
                          <p:cTn id="64" fill="hold">
                            <p:stCondLst>
                              <p:cond delay="8000"/>
                            </p:stCondLst>
                            <p:childTnLst>
                              <p:par>
                                <p:cTn id="65" presetID="42" presetClass="entr" presetSubtype="0"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anim calcmode="lin" valueType="num">
                                      <p:cBhvr>
                                        <p:cTn id="68" dur="500" fill="hold"/>
                                        <p:tgtEl>
                                          <p:spTgt spid="36"/>
                                        </p:tgtEl>
                                        <p:attrNameLst>
                                          <p:attrName>ppt_x</p:attrName>
                                        </p:attrNameLst>
                                      </p:cBhvr>
                                      <p:tavLst>
                                        <p:tav tm="0">
                                          <p:val>
                                            <p:strVal val="#ppt_x"/>
                                          </p:val>
                                        </p:tav>
                                        <p:tav tm="100000">
                                          <p:val>
                                            <p:strVal val="#ppt_x"/>
                                          </p:val>
                                        </p:tav>
                                      </p:tavLst>
                                    </p:anim>
                                    <p:anim calcmode="lin" valueType="num">
                                      <p:cBhvr>
                                        <p:cTn id="69" dur="5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8500"/>
                            </p:stCondLst>
                            <p:childTnLst>
                              <p:par>
                                <p:cTn id="71" presetID="42"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anim calcmode="lin" valueType="num">
                                      <p:cBhvr>
                                        <p:cTn id="74" dur="500" fill="hold"/>
                                        <p:tgtEl>
                                          <p:spTgt spid="38"/>
                                        </p:tgtEl>
                                        <p:attrNameLst>
                                          <p:attrName>ppt_x</p:attrName>
                                        </p:attrNameLst>
                                      </p:cBhvr>
                                      <p:tavLst>
                                        <p:tav tm="0">
                                          <p:val>
                                            <p:strVal val="#ppt_x"/>
                                          </p:val>
                                        </p:tav>
                                        <p:tav tm="100000">
                                          <p:val>
                                            <p:strVal val="#ppt_x"/>
                                          </p:val>
                                        </p:tav>
                                      </p:tavLst>
                                    </p:anim>
                                    <p:anim calcmode="lin" valueType="num">
                                      <p:cBhvr>
                                        <p:cTn id="75" dur="500" fill="hold"/>
                                        <p:tgtEl>
                                          <p:spTgt spid="38"/>
                                        </p:tgtEl>
                                        <p:attrNameLst>
                                          <p:attrName>ppt_y</p:attrName>
                                        </p:attrNameLst>
                                      </p:cBhvr>
                                      <p:tavLst>
                                        <p:tav tm="0">
                                          <p:val>
                                            <p:strVal val="#ppt_y+.1"/>
                                          </p:val>
                                        </p:tav>
                                        <p:tav tm="100000">
                                          <p:val>
                                            <p:strVal val="#ppt_y"/>
                                          </p:val>
                                        </p:tav>
                                      </p:tavLst>
                                    </p:anim>
                                  </p:childTnLst>
                                </p:cTn>
                              </p:par>
                            </p:childTnLst>
                          </p:cTn>
                        </p:par>
                        <p:par>
                          <p:cTn id="76" fill="hold">
                            <p:stCondLst>
                              <p:cond delay="9000"/>
                            </p:stCondLst>
                            <p:childTnLst>
                              <p:par>
                                <p:cTn id="77" presetID="42" presetClass="entr" presetSubtype="0" fill="hold" grpId="0"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anim calcmode="lin" valueType="num">
                                      <p:cBhvr>
                                        <p:cTn id="80" dur="500" fill="hold"/>
                                        <p:tgtEl>
                                          <p:spTgt spid="40"/>
                                        </p:tgtEl>
                                        <p:attrNameLst>
                                          <p:attrName>ppt_x</p:attrName>
                                        </p:attrNameLst>
                                      </p:cBhvr>
                                      <p:tavLst>
                                        <p:tav tm="0">
                                          <p:val>
                                            <p:strVal val="#ppt_x"/>
                                          </p:val>
                                        </p:tav>
                                        <p:tav tm="100000">
                                          <p:val>
                                            <p:strVal val="#ppt_x"/>
                                          </p:val>
                                        </p:tav>
                                      </p:tavLst>
                                    </p:anim>
                                    <p:anim calcmode="lin" valueType="num">
                                      <p:cBhvr>
                                        <p:cTn id="81" dur="500" fill="hold"/>
                                        <p:tgtEl>
                                          <p:spTgt spid="40"/>
                                        </p:tgtEl>
                                        <p:attrNameLst>
                                          <p:attrName>ppt_y</p:attrName>
                                        </p:attrNameLst>
                                      </p:cBhvr>
                                      <p:tavLst>
                                        <p:tav tm="0">
                                          <p:val>
                                            <p:strVal val="#ppt_y+.1"/>
                                          </p:val>
                                        </p:tav>
                                        <p:tav tm="100000">
                                          <p:val>
                                            <p:strVal val="#ppt_y"/>
                                          </p:val>
                                        </p:tav>
                                      </p:tavLst>
                                    </p:anim>
                                  </p:childTnLst>
                                </p:cTn>
                              </p:par>
                            </p:childTnLst>
                          </p:cTn>
                        </p:par>
                        <p:par>
                          <p:cTn id="82" fill="hold">
                            <p:stCondLst>
                              <p:cond delay="9500"/>
                            </p:stCondLst>
                            <p:childTnLst>
                              <p:par>
                                <p:cTn id="83" presetID="42" presetClass="entr" presetSubtype="0" fill="hold" grpId="0" nodeType="after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anim calcmode="lin" valueType="num">
                                      <p:cBhvr>
                                        <p:cTn id="86" dur="500" fill="hold"/>
                                        <p:tgtEl>
                                          <p:spTgt spid="42"/>
                                        </p:tgtEl>
                                        <p:attrNameLst>
                                          <p:attrName>ppt_x</p:attrName>
                                        </p:attrNameLst>
                                      </p:cBhvr>
                                      <p:tavLst>
                                        <p:tav tm="0">
                                          <p:val>
                                            <p:strVal val="#ppt_x"/>
                                          </p:val>
                                        </p:tav>
                                        <p:tav tm="100000">
                                          <p:val>
                                            <p:strVal val="#ppt_x"/>
                                          </p:val>
                                        </p:tav>
                                      </p:tavLst>
                                    </p:anim>
                                    <p:anim calcmode="lin" valueType="num">
                                      <p:cBhvr>
                                        <p:cTn id="87"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6" grpId="0" animBg="1"/>
      <p:bldP spid="31" grpId="0" animBg="1"/>
      <p:bldP spid="36" grpId="0"/>
      <p:bldP spid="37" grpId="0"/>
      <p:bldP spid="38" grpId="0"/>
      <p:bldP spid="39" grpId="0"/>
      <p:bldP spid="40" grpId="0"/>
      <p:bldP spid="41"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193682" y="1772816"/>
            <a:ext cx="5358702" cy="992188"/>
            <a:chOff x="4192888" y="1772816"/>
            <a:chExt cx="5358702" cy="992188"/>
          </a:xfrm>
        </p:grpSpPr>
        <p:sp>
          <p:nvSpPr>
            <p:cNvPr id="12" name="任意多边形 11"/>
            <p:cNvSpPr/>
            <p:nvPr/>
          </p:nvSpPr>
          <p:spPr>
            <a:xfrm>
              <a:off x="4192888" y="1772816"/>
              <a:ext cx="5358702" cy="992188"/>
            </a:xfrm>
            <a:custGeom>
              <a:avLst/>
              <a:gdLst>
                <a:gd name="connsiteX0" fmla="*/ 209245 w 1255447"/>
                <a:gd name="connsiteY0" fmla="*/ 0 h 6775979"/>
                <a:gd name="connsiteX1" fmla="*/ 1046202 w 1255447"/>
                <a:gd name="connsiteY1" fmla="*/ 0 h 6775979"/>
                <a:gd name="connsiteX2" fmla="*/ 1255447 w 1255447"/>
                <a:gd name="connsiteY2" fmla="*/ 209245 h 6775979"/>
                <a:gd name="connsiteX3" fmla="*/ 1255447 w 1255447"/>
                <a:gd name="connsiteY3" fmla="*/ 6775979 h 6775979"/>
                <a:gd name="connsiteX4" fmla="*/ 1255447 w 1255447"/>
                <a:gd name="connsiteY4" fmla="*/ 6775979 h 6775979"/>
                <a:gd name="connsiteX5" fmla="*/ 0 w 1255447"/>
                <a:gd name="connsiteY5" fmla="*/ 6775979 h 6775979"/>
                <a:gd name="connsiteX6" fmla="*/ 0 w 1255447"/>
                <a:gd name="connsiteY6" fmla="*/ 6775979 h 6775979"/>
                <a:gd name="connsiteX7" fmla="*/ 0 w 1255447"/>
                <a:gd name="connsiteY7" fmla="*/ 209245 h 6775979"/>
                <a:gd name="connsiteX8" fmla="*/ 209245 w 1255447"/>
                <a:gd name="connsiteY8" fmla="*/ 0 h 677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6775979">
                  <a:moveTo>
                    <a:pt x="1255447" y="1129352"/>
                  </a:moveTo>
                  <a:lnTo>
                    <a:pt x="1255447" y="5646627"/>
                  </a:lnTo>
                  <a:cubicBezTo>
                    <a:pt x="1255447" y="6270350"/>
                    <a:pt x="1238090" y="6775976"/>
                    <a:pt x="1216678" y="6775976"/>
                  </a:cubicBezTo>
                  <a:lnTo>
                    <a:pt x="0" y="6775976"/>
                  </a:lnTo>
                  <a:lnTo>
                    <a:pt x="0" y="6775976"/>
                  </a:lnTo>
                  <a:lnTo>
                    <a:pt x="0" y="3"/>
                  </a:lnTo>
                  <a:lnTo>
                    <a:pt x="0" y="3"/>
                  </a:lnTo>
                  <a:lnTo>
                    <a:pt x="1216678" y="3"/>
                  </a:lnTo>
                  <a:cubicBezTo>
                    <a:pt x="1238090" y="3"/>
                    <a:pt x="1255447" y="505629"/>
                    <a:pt x="1255447" y="1129352"/>
                  </a:cubicBez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34696" tIns="82241" rIns="82241" bIns="82241" spcCol="1270" anchor="ctr"/>
            <a:lstStyle/>
            <a:p>
              <a:pPr marL="285750" lvl="1" indent="-285750" defTabSz="1466850">
                <a:lnSpc>
                  <a:spcPct val="90000"/>
                </a:lnSpc>
                <a:spcAft>
                  <a:spcPct val="15000"/>
                </a:spcAft>
                <a:buFontTx/>
                <a:buChar char="•"/>
                <a:defRPr/>
              </a:pPr>
              <a:endParaRPr lang="zh-CN" altLang="en-US" sz="3300">
                <a:cs typeface="+mn-ea"/>
              </a:endParaRPr>
            </a:p>
            <a:p>
              <a:pPr marL="285750" lvl="1" indent="-285750" defTabSz="1466850">
                <a:lnSpc>
                  <a:spcPct val="90000"/>
                </a:lnSpc>
                <a:spcAft>
                  <a:spcPct val="15000"/>
                </a:spcAft>
                <a:buFontTx/>
                <a:buChar char="•"/>
                <a:defRPr/>
              </a:pPr>
              <a:endParaRPr lang="zh-CN" altLang="en-US" sz="3300">
                <a:cs typeface="+mn-ea"/>
              </a:endParaRPr>
            </a:p>
          </p:txBody>
        </p:sp>
        <p:sp>
          <p:nvSpPr>
            <p:cNvPr id="17" name="TextBox 10"/>
            <p:cNvSpPr txBox="1"/>
            <p:nvPr/>
          </p:nvSpPr>
          <p:spPr>
            <a:xfrm>
              <a:off x="4340506" y="1987129"/>
              <a:ext cx="5065053" cy="646112"/>
            </a:xfrm>
            <a:prstGeom prst="rect">
              <a:avLst/>
            </a:prstGeom>
            <a:noFill/>
          </p:spPr>
          <p:txBody>
            <a:bodyPr>
              <a:spAutoFit/>
            </a:bodyPr>
            <a:lstStyle/>
            <a:p>
              <a:pPr algn="just"/>
              <a:r>
                <a:rPr lang="zh-CN" altLang="en-US" sz="1200" kern="3000" spc="31" dirty="0">
                  <a:solidFill>
                    <a:schemeClr val="tx1">
                      <a:lumMod val="50000"/>
                      <a:lumOff val="50000"/>
                    </a:schemeClr>
                  </a:solidFill>
                  <a:latin typeface="+mj-ea"/>
                </a:rPr>
                <a:t>文字内容需概括精炼，建议与标题相关并符合整体语言风格，语言描述尽量简洁生动。文字内容需概括精炼，建议与标题相关并符合整体语言风格，语言描述尽量简洁生动。</a:t>
              </a:r>
              <a:endParaRPr lang="en-US" altLang="zh-CN" sz="1200" dirty="0">
                <a:solidFill>
                  <a:srgbClr val="000000"/>
                </a:solidFill>
                <a:latin typeface="+mn-ea"/>
                <a:cs typeface="+mn-ea"/>
              </a:endParaRPr>
            </a:p>
          </p:txBody>
        </p:sp>
      </p:grpSp>
      <p:grpSp>
        <p:nvGrpSpPr>
          <p:cNvPr id="7" name="组合 6"/>
          <p:cNvGrpSpPr/>
          <p:nvPr/>
        </p:nvGrpSpPr>
        <p:grpSpPr>
          <a:xfrm>
            <a:off x="4193682" y="3149181"/>
            <a:ext cx="5358702" cy="992187"/>
            <a:chOff x="4192888" y="3149180"/>
            <a:chExt cx="5358702" cy="992187"/>
          </a:xfrm>
        </p:grpSpPr>
        <p:sp>
          <p:nvSpPr>
            <p:cNvPr id="14" name="任意多边形 13"/>
            <p:cNvSpPr/>
            <p:nvPr/>
          </p:nvSpPr>
          <p:spPr>
            <a:xfrm>
              <a:off x="4192888" y="3149180"/>
              <a:ext cx="5358702" cy="992187"/>
            </a:xfrm>
            <a:custGeom>
              <a:avLst/>
              <a:gdLst>
                <a:gd name="connsiteX0" fmla="*/ 209245 w 1255447"/>
                <a:gd name="connsiteY0" fmla="*/ 0 h 6775979"/>
                <a:gd name="connsiteX1" fmla="*/ 1046202 w 1255447"/>
                <a:gd name="connsiteY1" fmla="*/ 0 h 6775979"/>
                <a:gd name="connsiteX2" fmla="*/ 1255447 w 1255447"/>
                <a:gd name="connsiteY2" fmla="*/ 209245 h 6775979"/>
                <a:gd name="connsiteX3" fmla="*/ 1255447 w 1255447"/>
                <a:gd name="connsiteY3" fmla="*/ 6775979 h 6775979"/>
                <a:gd name="connsiteX4" fmla="*/ 1255447 w 1255447"/>
                <a:gd name="connsiteY4" fmla="*/ 6775979 h 6775979"/>
                <a:gd name="connsiteX5" fmla="*/ 0 w 1255447"/>
                <a:gd name="connsiteY5" fmla="*/ 6775979 h 6775979"/>
                <a:gd name="connsiteX6" fmla="*/ 0 w 1255447"/>
                <a:gd name="connsiteY6" fmla="*/ 6775979 h 6775979"/>
                <a:gd name="connsiteX7" fmla="*/ 0 w 1255447"/>
                <a:gd name="connsiteY7" fmla="*/ 209245 h 6775979"/>
                <a:gd name="connsiteX8" fmla="*/ 209245 w 1255447"/>
                <a:gd name="connsiteY8" fmla="*/ 0 h 677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6775979">
                  <a:moveTo>
                    <a:pt x="1255447" y="1129352"/>
                  </a:moveTo>
                  <a:lnTo>
                    <a:pt x="1255447" y="5646627"/>
                  </a:lnTo>
                  <a:cubicBezTo>
                    <a:pt x="1255447" y="6270350"/>
                    <a:pt x="1238090" y="6775976"/>
                    <a:pt x="1216678" y="6775976"/>
                  </a:cubicBezTo>
                  <a:lnTo>
                    <a:pt x="0" y="6775976"/>
                  </a:lnTo>
                  <a:lnTo>
                    <a:pt x="0" y="6775976"/>
                  </a:lnTo>
                  <a:lnTo>
                    <a:pt x="0" y="3"/>
                  </a:lnTo>
                  <a:lnTo>
                    <a:pt x="0" y="3"/>
                  </a:lnTo>
                  <a:lnTo>
                    <a:pt x="1216678" y="3"/>
                  </a:lnTo>
                  <a:cubicBezTo>
                    <a:pt x="1238090" y="3"/>
                    <a:pt x="1255447" y="505629"/>
                    <a:pt x="1255447" y="1129352"/>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34696" tIns="82241" rIns="82241" bIns="82241" spcCol="1270" anchor="ctr"/>
            <a:lstStyle/>
            <a:p>
              <a:pPr marL="285750" lvl="1" indent="-285750" defTabSz="1466850">
                <a:lnSpc>
                  <a:spcPct val="90000"/>
                </a:lnSpc>
                <a:spcAft>
                  <a:spcPct val="15000"/>
                </a:spcAft>
                <a:buFontTx/>
                <a:buChar char="•"/>
                <a:defRPr/>
              </a:pPr>
              <a:endParaRPr lang="zh-CN" altLang="en-US" sz="3300" dirty="0">
                <a:cs typeface="+mn-ea"/>
              </a:endParaRPr>
            </a:p>
            <a:p>
              <a:pPr marL="285750" lvl="1" indent="-285750" defTabSz="1466850">
                <a:lnSpc>
                  <a:spcPct val="90000"/>
                </a:lnSpc>
                <a:spcAft>
                  <a:spcPct val="15000"/>
                </a:spcAft>
                <a:buFontTx/>
                <a:buChar char="•"/>
                <a:defRPr/>
              </a:pPr>
              <a:endParaRPr lang="zh-CN" altLang="en-US" sz="3300" dirty="0">
                <a:cs typeface="+mn-ea"/>
              </a:endParaRPr>
            </a:p>
          </p:txBody>
        </p:sp>
        <p:sp>
          <p:nvSpPr>
            <p:cNvPr id="18" name="TextBox 10"/>
            <p:cNvSpPr txBox="1"/>
            <p:nvPr/>
          </p:nvSpPr>
          <p:spPr>
            <a:xfrm>
              <a:off x="4340506" y="3376192"/>
              <a:ext cx="5065053" cy="646113"/>
            </a:xfrm>
            <a:prstGeom prst="rect">
              <a:avLst/>
            </a:prstGeom>
            <a:noFill/>
          </p:spPr>
          <p:txBody>
            <a:bodyPr>
              <a:spAutoFit/>
            </a:bodyPr>
            <a:lstStyle/>
            <a:p>
              <a:pPr algn="just"/>
              <a:r>
                <a:rPr lang="zh-CN" altLang="en-US" sz="1200" kern="3000" spc="31" dirty="0">
                  <a:solidFill>
                    <a:schemeClr val="tx1">
                      <a:lumMod val="50000"/>
                      <a:lumOff val="50000"/>
                    </a:schemeClr>
                  </a:solidFill>
                  <a:latin typeface="+mj-ea"/>
                </a:rPr>
                <a:t>文字内容需概括精炼，建议与标题相关并符合整体语言风格，语言描述尽量简洁生动。文字内容需概括精炼，建议与标题相关并符合整体语言风格，语言描述尽量简洁生动。</a:t>
              </a:r>
              <a:endParaRPr lang="en-US" altLang="zh-CN" sz="1200" dirty="0">
                <a:solidFill>
                  <a:srgbClr val="000000"/>
                </a:solidFill>
                <a:latin typeface="+mn-ea"/>
                <a:cs typeface="+mn-ea"/>
              </a:endParaRPr>
            </a:p>
          </p:txBody>
        </p:sp>
      </p:grpSp>
      <p:grpSp>
        <p:nvGrpSpPr>
          <p:cNvPr id="8" name="组合 7"/>
          <p:cNvGrpSpPr/>
          <p:nvPr/>
        </p:nvGrpSpPr>
        <p:grpSpPr>
          <a:xfrm>
            <a:off x="4193682" y="4525543"/>
            <a:ext cx="5358702" cy="993775"/>
            <a:chOff x="4192888" y="4525542"/>
            <a:chExt cx="5358702" cy="993775"/>
          </a:xfrm>
        </p:grpSpPr>
        <p:sp>
          <p:nvSpPr>
            <p:cNvPr id="16" name="任意多边形 15"/>
            <p:cNvSpPr/>
            <p:nvPr/>
          </p:nvSpPr>
          <p:spPr>
            <a:xfrm>
              <a:off x="4192888" y="4525542"/>
              <a:ext cx="5358702" cy="993775"/>
            </a:xfrm>
            <a:custGeom>
              <a:avLst/>
              <a:gdLst>
                <a:gd name="connsiteX0" fmla="*/ 209245 w 1255447"/>
                <a:gd name="connsiteY0" fmla="*/ 0 h 6775979"/>
                <a:gd name="connsiteX1" fmla="*/ 1046202 w 1255447"/>
                <a:gd name="connsiteY1" fmla="*/ 0 h 6775979"/>
                <a:gd name="connsiteX2" fmla="*/ 1255447 w 1255447"/>
                <a:gd name="connsiteY2" fmla="*/ 209245 h 6775979"/>
                <a:gd name="connsiteX3" fmla="*/ 1255447 w 1255447"/>
                <a:gd name="connsiteY3" fmla="*/ 6775979 h 6775979"/>
                <a:gd name="connsiteX4" fmla="*/ 1255447 w 1255447"/>
                <a:gd name="connsiteY4" fmla="*/ 6775979 h 6775979"/>
                <a:gd name="connsiteX5" fmla="*/ 0 w 1255447"/>
                <a:gd name="connsiteY5" fmla="*/ 6775979 h 6775979"/>
                <a:gd name="connsiteX6" fmla="*/ 0 w 1255447"/>
                <a:gd name="connsiteY6" fmla="*/ 6775979 h 6775979"/>
                <a:gd name="connsiteX7" fmla="*/ 0 w 1255447"/>
                <a:gd name="connsiteY7" fmla="*/ 209245 h 6775979"/>
                <a:gd name="connsiteX8" fmla="*/ 209245 w 1255447"/>
                <a:gd name="connsiteY8" fmla="*/ 0 h 677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6775979">
                  <a:moveTo>
                    <a:pt x="1255447" y="1129352"/>
                  </a:moveTo>
                  <a:lnTo>
                    <a:pt x="1255447" y="5646627"/>
                  </a:lnTo>
                  <a:cubicBezTo>
                    <a:pt x="1255447" y="6270350"/>
                    <a:pt x="1238090" y="6775976"/>
                    <a:pt x="1216678" y="6775976"/>
                  </a:cubicBezTo>
                  <a:lnTo>
                    <a:pt x="0" y="6775976"/>
                  </a:lnTo>
                  <a:lnTo>
                    <a:pt x="0" y="6775976"/>
                  </a:lnTo>
                  <a:lnTo>
                    <a:pt x="0" y="3"/>
                  </a:lnTo>
                  <a:lnTo>
                    <a:pt x="0" y="3"/>
                  </a:lnTo>
                  <a:lnTo>
                    <a:pt x="1216678" y="3"/>
                  </a:lnTo>
                  <a:cubicBezTo>
                    <a:pt x="1238090" y="3"/>
                    <a:pt x="1255447" y="505629"/>
                    <a:pt x="1255447" y="1129352"/>
                  </a:cubicBezTo>
                  <a:close/>
                </a:path>
              </a:pathLst>
            </a:cu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34696" tIns="82241" rIns="82241" bIns="82241" spcCol="1270" anchor="ctr"/>
            <a:lstStyle/>
            <a:p>
              <a:pPr marL="285750" lvl="1" indent="-285750" defTabSz="1466850">
                <a:lnSpc>
                  <a:spcPct val="90000"/>
                </a:lnSpc>
                <a:spcAft>
                  <a:spcPct val="15000"/>
                </a:spcAft>
                <a:buFontTx/>
                <a:buChar char="•"/>
                <a:defRPr/>
              </a:pPr>
              <a:endParaRPr lang="zh-CN" altLang="en-US" sz="3300">
                <a:cs typeface="+mn-ea"/>
              </a:endParaRPr>
            </a:p>
            <a:p>
              <a:pPr marL="285750" lvl="1" indent="-285750" defTabSz="1466850">
                <a:lnSpc>
                  <a:spcPct val="90000"/>
                </a:lnSpc>
                <a:spcAft>
                  <a:spcPct val="15000"/>
                </a:spcAft>
                <a:buFontTx/>
                <a:buChar char="•"/>
                <a:defRPr/>
              </a:pPr>
              <a:endParaRPr lang="zh-CN" altLang="en-US" sz="3300">
                <a:cs typeface="+mn-ea"/>
              </a:endParaRPr>
            </a:p>
          </p:txBody>
        </p:sp>
        <p:sp>
          <p:nvSpPr>
            <p:cNvPr id="19" name="TextBox 10"/>
            <p:cNvSpPr txBox="1"/>
            <p:nvPr/>
          </p:nvSpPr>
          <p:spPr>
            <a:xfrm>
              <a:off x="4340506" y="4698579"/>
              <a:ext cx="5065053" cy="647700"/>
            </a:xfrm>
            <a:prstGeom prst="rect">
              <a:avLst/>
            </a:prstGeom>
            <a:noFill/>
          </p:spPr>
          <p:txBody>
            <a:bodyPr>
              <a:spAutoFit/>
            </a:bodyPr>
            <a:lstStyle/>
            <a:p>
              <a:pPr algn="just"/>
              <a:r>
                <a:rPr lang="zh-CN" altLang="en-US" sz="1200" kern="3000" spc="31" dirty="0">
                  <a:solidFill>
                    <a:schemeClr val="tx1">
                      <a:lumMod val="50000"/>
                      <a:lumOff val="50000"/>
                    </a:schemeClr>
                  </a:solidFill>
                  <a:latin typeface="+mj-ea"/>
                </a:rPr>
                <a:t>文字内容需概括精炼，建议与标题相关并符合整体语言风格，语言描述尽量简洁生动。文字内容需概括精炼，建议与标题相关并符合整体语言风格，语言描述尽量简洁生动。</a:t>
              </a:r>
              <a:endParaRPr lang="en-US" altLang="zh-CN" sz="1200" dirty="0">
                <a:solidFill>
                  <a:srgbClr val="000000"/>
                </a:solidFill>
                <a:latin typeface="+mn-ea"/>
                <a:cs typeface="+mn-ea"/>
              </a:endParaRPr>
            </a:p>
          </p:txBody>
        </p:sp>
      </p:grpSp>
      <p:grpSp>
        <p:nvGrpSpPr>
          <p:cNvPr id="3" name="组合 2"/>
          <p:cNvGrpSpPr/>
          <p:nvPr/>
        </p:nvGrpSpPr>
        <p:grpSpPr>
          <a:xfrm>
            <a:off x="3123846" y="1772818"/>
            <a:ext cx="1069836" cy="1527175"/>
            <a:chOff x="3123052" y="1772817"/>
            <a:chExt cx="1069836" cy="1527175"/>
          </a:xfrm>
        </p:grpSpPr>
        <p:sp>
          <p:nvSpPr>
            <p:cNvPr id="11" name="任意多边形 10"/>
            <p:cNvSpPr/>
            <p:nvPr/>
          </p:nvSpPr>
          <p:spPr>
            <a:xfrm>
              <a:off x="3123052" y="1772817"/>
              <a:ext cx="1069836" cy="1527175"/>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chemeClr val="tx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225" tIns="698236" rIns="22225" bIns="698235" spcCol="1270" anchor="ctr"/>
            <a:lstStyle/>
            <a:p>
              <a:pPr algn="ctr" defTabSz="1555750">
                <a:lnSpc>
                  <a:spcPct val="90000"/>
                </a:lnSpc>
                <a:spcAft>
                  <a:spcPct val="35000"/>
                </a:spcAft>
                <a:defRPr/>
              </a:pPr>
              <a:endParaRPr lang="zh-CN" altLang="en-US" sz="3500">
                <a:cs typeface="+mn-ea"/>
              </a:endParaRPr>
            </a:p>
          </p:txBody>
        </p:sp>
        <p:sp>
          <p:nvSpPr>
            <p:cNvPr id="23568" name="文本框 19"/>
            <p:cNvSpPr txBox="1">
              <a:spLocks noChangeArrowheads="1"/>
            </p:cNvSpPr>
            <p:nvPr/>
          </p:nvSpPr>
          <p:spPr bwMode="auto">
            <a:xfrm>
              <a:off x="3329400" y="2433216"/>
              <a:ext cx="863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grpSp>
      <p:grpSp>
        <p:nvGrpSpPr>
          <p:cNvPr id="4" name="组合 3"/>
          <p:cNvGrpSpPr/>
          <p:nvPr/>
        </p:nvGrpSpPr>
        <p:grpSpPr>
          <a:xfrm>
            <a:off x="3123846" y="3149181"/>
            <a:ext cx="1069836" cy="1527175"/>
            <a:chOff x="3123052" y="3149180"/>
            <a:chExt cx="1069836" cy="1527175"/>
          </a:xfrm>
        </p:grpSpPr>
        <p:sp>
          <p:nvSpPr>
            <p:cNvPr id="13" name="任意多边形 12"/>
            <p:cNvSpPr/>
            <p:nvPr/>
          </p:nvSpPr>
          <p:spPr>
            <a:xfrm>
              <a:off x="3123052" y="3149180"/>
              <a:ext cx="1069836" cy="1527175"/>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225" tIns="698235" rIns="22225" bIns="698235" spcCol="1270" anchor="ctr"/>
            <a:lstStyle/>
            <a:p>
              <a:pPr algn="ctr" defTabSz="1555750">
                <a:lnSpc>
                  <a:spcPct val="90000"/>
                </a:lnSpc>
                <a:spcAft>
                  <a:spcPct val="35000"/>
                </a:spcAft>
                <a:defRPr/>
              </a:pPr>
              <a:endParaRPr lang="zh-CN" altLang="en-US" sz="3500">
                <a:cs typeface="+mn-ea"/>
              </a:endParaRPr>
            </a:p>
          </p:txBody>
        </p:sp>
        <p:sp>
          <p:nvSpPr>
            <p:cNvPr id="23569" name="文本框 20"/>
            <p:cNvSpPr txBox="1">
              <a:spLocks noChangeArrowheads="1"/>
            </p:cNvSpPr>
            <p:nvPr/>
          </p:nvSpPr>
          <p:spPr bwMode="auto">
            <a:xfrm>
              <a:off x="3329400" y="3860379"/>
              <a:ext cx="863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grpSp>
      <p:grpSp>
        <p:nvGrpSpPr>
          <p:cNvPr id="5" name="组合 4"/>
          <p:cNvGrpSpPr/>
          <p:nvPr/>
        </p:nvGrpSpPr>
        <p:grpSpPr>
          <a:xfrm>
            <a:off x="3123846" y="4525543"/>
            <a:ext cx="1069836" cy="1528763"/>
            <a:chOff x="3123052" y="4525542"/>
            <a:chExt cx="1069836" cy="1528763"/>
          </a:xfrm>
        </p:grpSpPr>
        <p:sp>
          <p:nvSpPr>
            <p:cNvPr id="15" name="任意多边形 14"/>
            <p:cNvSpPr/>
            <p:nvPr/>
          </p:nvSpPr>
          <p:spPr>
            <a:xfrm>
              <a:off x="3123052" y="4525542"/>
              <a:ext cx="1069836" cy="1528763"/>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225" tIns="698235" rIns="22225" bIns="698235" spcCol="1270" anchor="ctr"/>
            <a:lstStyle/>
            <a:p>
              <a:pPr algn="ctr" defTabSz="1555750">
                <a:lnSpc>
                  <a:spcPct val="90000"/>
                </a:lnSpc>
                <a:spcAft>
                  <a:spcPct val="35000"/>
                </a:spcAft>
                <a:defRPr/>
              </a:pPr>
              <a:endParaRPr lang="zh-CN" altLang="en-US" sz="3500">
                <a:cs typeface="+mn-ea"/>
              </a:endParaRPr>
            </a:p>
          </p:txBody>
        </p:sp>
        <p:sp>
          <p:nvSpPr>
            <p:cNvPr id="23570" name="文本框 21"/>
            <p:cNvSpPr txBox="1">
              <a:spLocks noChangeArrowheads="1"/>
            </p:cNvSpPr>
            <p:nvPr/>
          </p:nvSpPr>
          <p:spPr bwMode="auto">
            <a:xfrm>
              <a:off x="3329400" y="5189116"/>
              <a:ext cx="863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decel="10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087854" y="1791280"/>
            <a:ext cx="5712361" cy="958848"/>
            <a:chOff x="3905886" y="1363360"/>
            <a:chExt cx="4385998" cy="729789"/>
          </a:xfrm>
        </p:grpSpPr>
        <p:sp>
          <p:nvSpPr>
            <p:cNvPr id="27" name="任意多边形 26"/>
            <p:cNvSpPr/>
            <p:nvPr/>
          </p:nvSpPr>
          <p:spPr>
            <a:xfrm>
              <a:off x="3905886" y="1363360"/>
              <a:ext cx="4385998" cy="7297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1" name="文本框 30"/>
            <p:cNvSpPr txBox="1"/>
            <p:nvPr/>
          </p:nvSpPr>
          <p:spPr>
            <a:xfrm>
              <a:off x="4322011" y="1453256"/>
              <a:ext cx="3149219" cy="562205"/>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grpSp>
      <p:grpSp>
        <p:nvGrpSpPr>
          <p:cNvPr id="7" name="组合 6"/>
          <p:cNvGrpSpPr/>
          <p:nvPr/>
        </p:nvGrpSpPr>
        <p:grpSpPr>
          <a:xfrm>
            <a:off x="5087854" y="2896181"/>
            <a:ext cx="5712361" cy="958849"/>
            <a:chOff x="3905886" y="2204315"/>
            <a:chExt cx="4385998" cy="729791"/>
          </a:xfrm>
        </p:grpSpPr>
        <p:sp>
          <p:nvSpPr>
            <p:cNvPr id="28" name="任意多边形 27"/>
            <p:cNvSpPr/>
            <p:nvPr/>
          </p:nvSpPr>
          <p:spPr>
            <a:xfrm>
              <a:off x="3905886" y="2204315"/>
              <a:ext cx="4385998" cy="72979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2" name="文本框 31"/>
            <p:cNvSpPr txBox="1"/>
            <p:nvPr/>
          </p:nvSpPr>
          <p:spPr>
            <a:xfrm>
              <a:off x="4322011" y="2272462"/>
              <a:ext cx="3149219" cy="562206"/>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grpSp>
      <p:grpSp>
        <p:nvGrpSpPr>
          <p:cNvPr id="8" name="组合 7"/>
          <p:cNvGrpSpPr/>
          <p:nvPr/>
        </p:nvGrpSpPr>
        <p:grpSpPr>
          <a:xfrm>
            <a:off x="5087854" y="3978220"/>
            <a:ext cx="5712361" cy="958849"/>
            <a:chOff x="3905886" y="3027863"/>
            <a:chExt cx="4385998" cy="729790"/>
          </a:xfrm>
        </p:grpSpPr>
        <p:sp>
          <p:nvSpPr>
            <p:cNvPr id="29" name="任意多边形 28"/>
            <p:cNvSpPr/>
            <p:nvPr/>
          </p:nvSpPr>
          <p:spPr>
            <a:xfrm>
              <a:off x="3905886" y="3027863"/>
              <a:ext cx="4385998" cy="72979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3" name="文本框 32"/>
            <p:cNvSpPr txBox="1"/>
            <p:nvPr/>
          </p:nvSpPr>
          <p:spPr>
            <a:xfrm>
              <a:off x="4322011" y="3072502"/>
              <a:ext cx="3149219" cy="562205"/>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grpSp>
      <p:grpSp>
        <p:nvGrpSpPr>
          <p:cNvPr id="9" name="组合 8"/>
          <p:cNvGrpSpPr/>
          <p:nvPr/>
        </p:nvGrpSpPr>
        <p:grpSpPr>
          <a:xfrm>
            <a:off x="5087854" y="5083119"/>
            <a:ext cx="5712361" cy="958849"/>
            <a:chOff x="3905886" y="3868806"/>
            <a:chExt cx="4385998" cy="729789"/>
          </a:xfrm>
        </p:grpSpPr>
        <p:sp>
          <p:nvSpPr>
            <p:cNvPr id="30" name="任意多边形 29"/>
            <p:cNvSpPr/>
            <p:nvPr/>
          </p:nvSpPr>
          <p:spPr>
            <a:xfrm>
              <a:off x="3905886" y="3868806"/>
              <a:ext cx="4385998" cy="7297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4" name="文本框 33"/>
            <p:cNvSpPr txBox="1"/>
            <p:nvPr/>
          </p:nvSpPr>
          <p:spPr>
            <a:xfrm>
              <a:off x="4322011" y="3947103"/>
              <a:ext cx="3149219" cy="562204"/>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grpSp>
      <p:grpSp>
        <p:nvGrpSpPr>
          <p:cNvPr id="3" name="组合 2"/>
          <p:cNvGrpSpPr/>
          <p:nvPr/>
        </p:nvGrpSpPr>
        <p:grpSpPr>
          <a:xfrm>
            <a:off x="2806055" y="2896181"/>
            <a:ext cx="2436016" cy="958849"/>
            <a:chOff x="2153902" y="2204314"/>
            <a:chExt cx="1870393" cy="729791"/>
          </a:xfrm>
        </p:grpSpPr>
        <p:sp>
          <p:nvSpPr>
            <p:cNvPr id="24" name="五边形 23"/>
            <p:cNvSpPr/>
            <p:nvPr/>
          </p:nvSpPr>
          <p:spPr>
            <a:xfrm>
              <a:off x="2153902" y="2204314"/>
              <a:ext cx="1870393" cy="729791"/>
            </a:xfrm>
            <a:prstGeom prst="homePlate">
              <a:avLst>
                <a:gd name="adj" fmla="val 30537"/>
              </a:avLst>
            </a:prstGeom>
            <a:solidFill>
              <a:schemeClr val="accent1"/>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endParaRPr>
            </a:p>
          </p:txBody>
        </p:sp>
        <p:sp>
          <p:nvSpPr>
            <p:cNvPr id="35" name="文本框 34"/>
            <p:cNvSpPr txBox="1"/>
            <p:nvPr/>
          </p:nvSpPr>
          <p:spPr>
            <a:xfrm>
              <a:off x="2354958" y="2282127"/>
              <a:ext cx="1579926" cy="520040"/>
            </a:xfrm>
            <a:prstGeom prst="rect">
              <a:avLst/>
            </a:prstGeom>
            <a:noFill/>
          </p:spPr>
          <p:txBody>
            <a:bodyPr wrap="square" rtlCol="0">
              <a:spAutoFit/>
            </a:bodyPr>
            <a:lstStyle/>
            <a:p>
              <a:pPr>
                <a:lnSpc>
                  <a:spcPct val="120000"/>
                </a:lnSpc>
              </a:pPr>
              <a:r>
                <a:rPr lang="zh-CN" altLang="en-US" sz="1600" b="1" dirty="0">
                  <a:solidFill>
                    <a:schemeClr val="bg1"/>
                  </a:solidFill>
                  <a:latin typeface="+mn-ea"/>
                  <a:cs typeface="+mn-ea"/>
                </a:rPr>
                <a:t>点击插入</a:t>
              </a:r>
              <a:endParaRPr lang="en-US" altLang="zh-CN" sz="1600" b="1" dirty="0">
                <a:solidFill>
                  <a:schemeClr val="bg1"/>
                </a:solidFill>
                <a:latin typeface="+mn-ea"/>
                <a:cs typeface="+mn-ea"/>
              </a:endParaRPr>
            </a:p>
            <a:p>
              <a:pPr>
                <a:lnSpc>
                  <a:spcPct val="120000"/>
                </a:lnSpc>
              </a:pPr>
              <a:r>
                <a:rPr lang="zh-CN" altLang="en-US" sz="1600" b="1" dirty="0">
                  <a:solidFill>
                    <a:schemeClr val="bg1"/>
                  </a:solidFill>
                  <a:latin typeface="+mn-ea"/>
                  <a:cs typeface="+mn-ea"/>
                </a:rPr>
                <a:t>具体文本内容</a:t>
              </a:r>
              <a:endParaRPr lang="zh-CN" altLang="en-US" sz="1600" b="1" dirty="0">
                <a:solidFill>
                  <a:schemeClr val="bg1"/>
                </a:solidFill>
                <a:latin typeface="+mn-ea"/>
                <a:cs typeface="+mn-ea"/>
              </a:endParaRPr>
            </a:p>
          </p:txBody>
        </p:sp>
      </p:grpSp>
      <p:grpSp>
        <p:nvGrpSpPr>
          <p:cNvPr id="4" name="组合 3"/>
          <p:cNvGrpSpPr/>
          <p:nvPr/>
        </p:nvGrpSpPr>
        <p:grpSpPr>
          <a:xfrm>
            <a:off x="2806055" y="3978221"/>
            <a:ext cx="2436016" cy="958849"/>
            <a:chOff x="2153902" y="3027867"/>
            <a:chExt cx="1870393" cy="729791"/>
          </a:xfrm>
        </p:grpSpPr>
        <p:sp>
          <p:nvSpPr>
            <p:cNvPr id="25" name="五边形 24"/>
            <p:cNvSpPr/>
            <p:nvPr/>
          </p:nvSpPr>
          <p:spPr>
            <a:xfrm>
              <a:off x="2153902" y="3027867"/>
              <a:ext cx="1870393" cy="729791"/>
            </a:xfrm>
            <a:prstGeom prst="homePlate">
              <a:avLst>
                <a:gd name="adj" fmla="val 30537"/>
              </a:avLst>
            </a:prstGeom>
            <a:solidFill>
              <a:schemeClr val="accent2"/>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endParaRPr>
            </a:p>
          </p:txBody>
        </p:sp>
        <p:sp>
          <p:nvSpPr>
            <p:cNvPr id="36" name="文本框 35"/>
            <p:cNvSpPr txBox="1"/>
            <p:nvPr/>
          </p:nvSpPr>
          <p:spPr>
            <a:xfrm>
              <a:off x="2354958" y="3142411"/>
              <a:ext cx="1579926" cy="520040"/>
            </a:xfrm>
            <a:prstGeom prst="rect">
              <a:avLst/>
            </a:prstGeom>
            <a:noFill/>
          </p:spPr>
          <p:txBody>
            <a:bodyPr wrap="square" rtlCol="0">
              <a:spAutoFit/>
            </a:bodyPr>
            <a:lstStyle/>
            <a:p>
              <a:pPr>
                <a:lnSpc>
                  <a:spcPct val="120000"/>
                </a:lnSpc>
              </a:pPr>
              <a:r>
                <a:rPr lang="zh-CN" altLang="en-US" sz="1600" b="1" dirty="0">
                  <a:solidFill>
                    <a:schemeClr val="bg1"/>
                  </a:solidFill>
                  <a:latin typeface="+mn-ea"/>
                  <a:cs typeface="+mn-ea"/>
                </a:rPr>
                <a:t>点击插入具体</a:t>
              </a:r>
              <a:endParaRPr lang="en-US" altLang="zh-CN" sz="1600" b="1" dirty="0">
                <a:solidFill>
                  <a:schemeClr val="bg1"/>
                </a:solidFill>
                <a:latin typeface="+mn-ea"/>
                <a:cs typeface="+mn-ea"/>
              </a:endParaRPr>
            </a:p>
            <a:p>
              <a:pPr>
                <a:lnSpc>
                  <a:spcPct val="120000"/>
                </a:lnSpc>
              </a:pPr>
              <a:r>
                <a:rPr lang="zh-CN" altLang="en-US" sz="1600" b="1" dirty="0">
                  <a:solidFill>
                    <a:schemeClr val="bg1"/>
                  </a:solidFill>
                  <a:latin typeface="+mn-ea"/>
                  <a:cs typeface="+mn-ea"/>
                </a:rPr>
                <a:t>文本内容</a:t>
              </a:r>
              <a:endParaRPr lang="zh-CN" altLang="en-US" sz="1600" b="1" dirty="0">
                <a:solidFill>
                  <a:schemeClr val="bg1"/>
                </a:solidFill>
                <a:latin typeface="+mn-ea"/>
                <a:cs typeface="+mn-ea"/>
              </a:endParaRPr>
            </a:p>
          </p:txBody>
        </p:sp>
      </p:grpSp>
      <p:grpSp>
        <p:nvGrpSpPr>
          <p:cNvPr id="5" name="组合 4"/>
          <p:cNvGrpSpPr/>
          <p:nvPr/>
        </p:nvGrpSpPr>
        <p:grpSpPr>
          <a:xfrm>
            <a:off x="2806055" y="5083122"/>
            <a:ext cx="2436016" cy="958849"/>
            <a:chOff x="2153902" y="3868819"/>
            <a:chExt cx="1870393" cy="729791"/>
          </a:xfrm>
        </p:grpSpPr>
        <p:sp>
          <p:nvSpPr>
            <p:cNvPr id="26" name="五边形 25"/>
            <p:cNvSpPr/>
            <p:nvPr/>
          </p:nvSpPr>
          <p:spPr>
            <a:xfrm>
              <a:off x="2153902" y="3868819"/>
              <a:ext cx="1870393" cy="729791"/>
            </a:xfrm>
            <a:prstGeom prst="homePlate">
              <a:avLst>
                <a:gd name="adj" fmla="val 30537"/>
              </a:avLst>
            </a:prstGeom>
            <a:solidFill>
              <a:schemeClr val="accent3"/>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endParaRPr>
            </a:p>
          </p:txBody>
        </p:sp>
        <p:sp>
          <p:nvSpPr>
            <p:cNvPr id="37" name="文本框 36"/>
            <p:cNvSpPr txBox="1"/>
            <p:nvPr/>
          </p:nvSpPr>
          <p:spPr>
            <a:xfrm>
              <a:off x="2354958" y="3954364"/>
              <a:ext cx="1579926" cy="520040"/>
            </a:xfrm>
            <a:prstGeom prst="rect">
              <a:avLst/>
            </a:prstGeom>
            <a:noFill/>
          </p:spPr>
          <p:txBody>
            <a:bodyPr wrap="square" rtlCol="0">
              <a:spAutoFit/>
            </a:bodyPr>
            <a:lstStyle/>
            <a:p>
              <a:pPr>
                <a:lnSpc>
                  <a:spcPct val="120000"/>
                </a:lnSpc>
              </a:pPr>
              <a:r>
                <a:rPr lang="zh-CN" altLang="en-US" sz="1600" b="1" dirty="0">
                  <a:solidFill>
                    <a:schemeClr val="bg1"/>
                  </a:solidFill>
                  <a:latin typeface="+mn-ea"/>
                  <a:cs typeface="+mn-ea"/>
                </a:rPr>
                <a:t>点击插入</a:t>
              </a:r>
              <a:endParaRPr lang="en-US" altLang="zh-CN" sz="1600" b="1" dirty="0">
                <a:solidFill>
                  <a:schemeClr val="bg1"/>
                </a:solidFill>
                <a:latin typeface="+mn-ea"/>
                <a:cs typeface="+mn-ea"/>
              </a:endParaRPr>
            </a:p>
            <a:p>
              <a:pPr>
                <a:lnSpc>
                  <a:spcPct val="120000"/>
                </a:lnSpc>
              </a:pPr>
              <a:r>
                <a:rPr lang="zh-CN" altLang="en-US" sz="1600" b="1" dirty="0">
                  <a:solidFill>
                    <a:schemeClr val="bg1"/>
                  </a:solidFill>
                  <a:latin typeface="+mn-ea"/>
                  <a:cs typeface="+mn-ea"/>
                </a:rPr>
                <a:t>具体文本内容</a:t>
              </a:r>
              <a:endParaRPr lang="zh-CN" altLang="en-US" sz="1600" b="1" dirty="0">
                <a:solidFill>
                  <a:schemeClr val="bg1"/>
                </a:solidFill>
                <a:latin typeface="+mn-ea"/>
                <a:cs typeface="+mn-ea"/>
              </a:endParaRPr>
            </a:p>
          </p:txBody>
        </p:sp>
      </p:grpSp>
      <p:grpSp>
        <p:nvGrpSpPr>
          <p:cNvPr id="2" name="组合 1"/>
          <p:cNvGrpSpPr/>
          <p:nvPr/>
        </p:nvGrpSpPr>
        <p:grpSpPr>
          <a:xfrm>
            <a:off x="2806055" y="1791282"/>
            <a:ext cx="2436016" cy="958849"/>
            <a:chOff x="2153902" y="1363363"/>
            <a:chExt cx="1870393" cy="729791"/>
          </a:xfrm>
        </p:grpSpPr>
        <p:sp>
          <p:nvSpPr>
            <p:cNvPr id="23" name="五边形 22"/>
            <p:cNvSpPr/>
            <p:nvPr/>
          </p:nvSpPr>
          <p:spPr>
            <a:xfrm>
              <a:off x="2153902" y="1363363"/>
              <a:ext cx="1870393" cy="729791"/>
            </a:xfrm>
            <a:prstGeom prst="homePlate">
              <a:avLst>
                <a:gd name="adj" fmla="val 30537"/>
              </a:avLst>
            </a:prstGeom>
            <a:solidFill>
              <a:schemeClr val="tx2"/>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38" name="文本框 37"/>
            <p:cNvSpPr txBox="1"/>
            <p:nvPr/>
          </p:nvSpPr>
          <p:spPr>
            <a:xfrm>
              <a:off x="2325960" y="1452773"/>
              <a:ext cx="1579926" cy="520040"/>
            </a:xfrm>
            <a:prstGeom prst="rect">
              <a:avLst/>
            </a:prstGeom>
            <a:noFill/>
          </p:spPr>
          <p:txBody>
            <a:bodyPr wrap="square" rtlCol="0">
              <a:spAutoFit/>
            </a:bodyPr>
            <a:lstStyle/>
            <a:p>
              <a:pPr>
                <a:lnSpc>
                  <a:spcPct val="120000"/>
                </a:lnSpc>
              </a:pPr>
              <a:r>
                <a:rPr lang="zh-CN" altLang="en-US" sz="1600" b="1" dirty="0">
                  <a:solidFill>
                    <a:schemeClr val="bg1"/>
                  </a:solidFill>
                  <a:latin typeface="+mn-ea"/>
                  <a:cs typeface="+mn-ea"/>
                </a:rPr>
                <a:t>点击插入具体</a:t>
              </a:r>
              <a:endParaRPr lang="en-US" altLang="zh-CN" sz="1600" b="1" dirty="0">
                <a:solidFill>
                  <a:schemeClr val="bg1"/>
                </a:solidFill>
                <a:latin typeface="+mn-ea"/>
                <a:cs typeface="+mn-ea"/>
              </a:endParaRPr>
            </a:p>
            <a:p>
              <a:pPr>
                <a:lnSpc>
                  <a:spcPct val="120000"/>
                </a:lnSpc>
              </a:pPr>
              <a:r>
                <a:rPr lang="zh-CN" altLang="en-US" sz="1600" b="1" dirty="0">
                  <a:solidFill>
                    <a:schemeClr val="bg1"/>
                  </a:solidFill>
                  <a:latin typeface="+mn-ea"/>
                  <a:cs typeface="+mn-ea"/>
                </a:rPr>
                <a:t>文本内容</a:t>
              </a:r>
              <a:endParaRPr lang="zh-CN" altLang="en-US" sz="1600" b="1" dirty="0">
                <a:solidFill>
                  <a:schemeClr val="bg1"/>
                </a:solidFill>
                <a:latin typeface="+mn-ea"/>
                <a:cs typeface="+mn-ea"/>
              </a:endParaRPr>
            </a:p>
          </p:txBody>
        </p:sp>
      </p:grpSp>
      <p:grpSp>
        <p:nvGrpSpPr>
          <p:cNvPr id="20" name="组合 19"/>
          <p:cNvGrpSpPr/>
          <p:nvPr/>
        </p:nvGrpSpPr>
        <p:grpSpPr>
          <a:xfrm flipH="1">
            <a:off x="1146491" y="2208523"/>
            <a:ext cx="1588700" cy="3698867"/>
            <a:chOff x="2051050" y="1727200"/>
            <a:chExt cx="792163" cy="1911350"/>
          </a:xfrm>
          <a:effectLst/>
        </p:grpSpPr>
        <p:sp>
          <p:nvSpPr>
            <p:cNvPr id="21" name="Freeform 100"/>
            <p:cNvSpPr/>
            <p:nvPr/>
          </p:nvSpPr>
          <p:spPr bwMode="auto">
            <a:xfrm>
              <a:off x="2579688" y="2960688"/>
              <a:ext cx="166688" cy="539750"/>
            </a:xfrm>
            <a:custGeom>
              <a:avLst/>
              <a:gdLst>
                <a:gd name="T0" fmla="*/ 0 w 12"/>
                <a:gd name="T1" fmla="*/ 4 h 39"/>
                <a:gd name="T2" fmla="*/ 9 w 12"/>
                <a:gd name="T3" fmla="*/ 0 h 39"/>
                <a:gd name="T4" fmla="*/ 11 w 12"/>
                <a:gd name="T5" fmla="*/ 5 h 39"/>
                <a:gd name="T6" fmla="*/ 11 w 12"/>
                <a:gd name="T7" fmla="*/ 19 h 39"/>
                <a:gd name="T8" fmla="*/ 11 w 12"/>
                <a:gd name="T9" fmla="*/ 19 h 39"/>
                <a:gd name="T10" fmla="*/ 11 w 12"/>
                <a:gd name="T11" fmla="*/ 19 h 39"/>
                <a:gd name="T12" fmla="*/ 11 w 12"/>
                <a:gd name="T13" fmla="*/ 19 h 39"/>
                <a:gd name="T14" fmla="*/ 11 w 12"/>
                <a:gd name="T15" fmla="*/ 19 h 39"/>
                <a:gd name="T16" fmla="*/ 11 w 12"/>
                <a:gd name="T17" fmla="*/ 19 h 39"/>
                <a:gd name="T18" fmla="*/ 11 w 12"/>
                <a:gd name="T19" fmla="*/ 20 h 39"/>
                <a:gd name="T20" fmla="*/ 9 w 12"/>
                <a:gd name="T21" fmla="*/ 28 h 39"/>
                <a:gd name="T22" fmla="*/ 8 w 12"/>
                <a:gd name="T23" fmla="*/ 39 h 39"/>
                <a:gd name="T24" fmla="*/ 8 w 12"/>
                <a:gd name="T25" fmla="*/ 39 h 39"/>
                <a:gd name="T26" fmla="*/ 8 w 12"/>
                <a:gd name="T27" fmla="*/ 39 h 39"/>
                <a:gd name="T28" fmla="*/ 3 w 12"/>
                <a:gd name="T29" fmla="*/ 39 h 39"/>
                <a:gd name="T30" fmla="*/ 1 w 12"/>
                <a:gd name="T31" fmla="*/ 37 h 39"/>
                <a:gd name="T32" fmla="*/ 2 w 12"/>
                <a:gd name="T33" fmla="*/ 35 h 39"/>
                <a:gd name="T34" fmla="*/ 7 w 12"/>
                <a:gd name="T35" fmla="*/ 35 h 39"/>
                <a:gd name="T36" fmla="*/ 0 w 12"/>
                <a:gd name="T37" fmla="*/ 32 h 39"/>
                <a:gd name="T38" fmla="*/ 8 w 12"/>
                <a:gd name="T39" fmla="*/ 33 h 39"/>
                <a:gd name="T40" fmla="*/ 8 w 12"/>
                <a:gd name="T41" fmla="*/ 29 h 39"/>
                <a:gd name="T42" fmla="*/ 5 w 12"/>
                <a:gd name="T43" fmla="*/ 30 h 39"/>
                <a:gd name="T44" fmla="*/ 8 w 12"/>
                <a:gd name="T45" fmla="*/ 26 h 39"/>
                <a:gd name="T46" fmla="*/ 5 w 12"/>
                <a:gd name="T47" fmla="*/ 26 h 39"/>
                <a:gd name="T48" fmla="*/ 8 w 12"/>
                <a:gd name="T49" fmla="*/ 23 h 39"/>
                <a:gd name="T50" fmla="*/ 5 w 12"/>
                <a:gd name="T51" fmla="*/ 20 h 39"/>
                <a:gd name="T52" fmla="*/ 6 w 12"/>
                <a:gd name="T53" fmla="*/ 17 h 39"/>
                <a:gd name="T54" fmla="*/ 9 w 12"/>
                <a:gd name="T55" fmla="*/ 16 h 39"/>
                <a:gd name="T56" fmla="*/ 9 w 12"/>
                <a:gd name="T57" fmla="*/ 15 h 39"/>
                <a:gd name="T58" fmla="*/ 5 w 12"/>
                <a:gd name="T59" fmla="*/ 10 h 39"/>
                <a:gd name="T60" fmla="*/ 9 w 12"/>
                <a:gd name="T61" fmla="*/ 10 h 39"/>
                <a:gd name="T62" fmla="*/ 4 w 12"/>
                <a:gd name="T63" fmla="*/ 7 h 39"/>
                <a:gd name="T64" fmla="*/ 6 w 12"/>
                <a:gd name="T65" fmla="*/ 7 h 39"/>
                <a:gd name="T66" fmla="*/ 9 w 12"/>
                <a:gd name="T67" fmla="*/ 6 h 39"/>
                <a:gd name="T68" fmla="*/ 7 w 12"/>
                <a:gd name="T69" fmla="*/ 5 h 39"/>
                <a:gd name="T70" fmla="*/ 9 w 12"/>
                <a:gd name="T71" fmla="*/ 4 h 39"/>
                <a:gd name="T72" fmla="*/ 0 w 12"/>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0" name="Freeform 93"/>
            <p:cNvSpPr/>
            <p:nvPr/>
          </p:nvSpPr>
          <p:spPr bwMode="auto">
            <a:xfrm>
              <a:off x="2481263" y="1892300"/>
              <a:ext cx="125413" cy="180975"/>
            </a:xfrm>
            <a:custGeom>
              <a:avLst/>
              <a:gdLst>
                <a:gd name="T0" fmla="*/ 9 w 9"/>
                <a:gd name="T1" fmla="*/ 6 h 13"/>
                <a:gd name="T2" fmla="*/ 9 w 9"/>
                <a:gd name="T3" fmla="*/ 0 h 13"/>
                <a:gd name="T4" fmla="*/ 3 w 9"/>
                <a:gd name="T5" fmla="*/ 3 h 13"/>
                <a:gd name="T6" fmla="*/ 1 w 9"/>
                <a:gd name="T7" fmla="*/ 9 h 13"/>
                <a:gd name="T8" fmla="*/ 5 w 9"/>
                <a:gd name="T9" fmla="*/ 13 h 13"/>
                <a:gd name="T10" fmla="*/ 9 w 9"/>
                <a:gd name="T11" fmla="*/ 6 h 13"/>
              </a:gdLst>
              <a:ahLst/>
              <a:cxnLst>
                <a:cxn ang="0">
                  <a:pos x="T0" y="T1"/>
                </a:cxn>
                <a:cxn ang="0">
                  <a:pos x="T2" y="T3"/>
                </a:cxn>
                <a:cxn ang="0">
                  <a:pos x="T4" y="T5"/>
                </a:cxn>
                <a:cxn ang="0">
                  <a:pos x="T6" y="T7"/>
                </a:cxn>
                <a:cxn ang="0">
                  <a:pos x="T8" y="T9"/>
                </a:cxn>
                <a:cxn ang="0">
                  <a:pos x="T10" y="T11"/>
                </a:cxn>
              </a:cxnLst>
              <a:rect l="0" t="0" r="r" b="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1" name="Freeform 94"/>
            <p:cNvSpPr/>
            <p:nvPr/>
          </p:nvSpPr>
          <p:spPr bwMode="auto">
            <a:xfrm>
              <a:off x="2509838" y="3459163"/>
              <a:ext cx="193675" cy="179387"/>
            </a:xfrm>
            <a:custGeom>
              <a:avLst/>
              <a:gdLst>
                <a:gd name="T0" fmla="*/ 12 w 14"/>
                <a:gd name="T1" fmla="*/ 1 h 13"/>
                <a:gd name="T2" fmla="*/ 13 w 14"/>
                <a:gd name="T3" fmla="*/ 7 h 13"/>
                <a:gd name="T4" fmla="*/ 13 w 14"/>
                <a:gd name="T5" fmla="*/ 9 h 13"/>
                <a:gd name="T6" fmla="*/ 11 w 14"/>
                <a:gd name="T7" fmla="*/ 9 h 13"/>
                <a:gd name="T8" fmla="*/ 5 w 14"/>
                <a:gd name="T9" fmla="*/ 12 h 13"/>
                <a:gd name="T10" fmla="*/ 0 w 14"/>
                <a:gd name="T11" fmla="*/ 11 h 13"/>
                <a:gd name="T12" fmla="*/ 3 w 14"/>
                <a:gd name="T13" fmla="*/ 7 h 13"/>
                <a:gd name="T14" fmla="*/ 5 w 14"/>
                <a:gd name="T15" fmla="*/ 1 h 13"/>
                <a:gd name="T16" fmla="*/ 12 w 14"/>
                <a:gd name="T1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2" name="Freeform 95"/>
            <p:cNvSpPr/>
            <p:nvPr/>
          </p:nvSpPr>
          <p:spPr bwMode="auto">
            <a:xfrm>
              <a:off x="2051050" y="2211388"/>
              <a:ext cx="166688" cy="96837"/>
            </a:xfrm>
            <a:custGeom>
              <a:avLst/>
              <a:gdLst>
                <a:gd name="T0" fmla="*/ 0 w 12"/>
                <a:gd name="T1" fmla="*/ 3 h 7"/>
                <a:gd name="T2" fmla="*/ 3 w 12"/>
                <a:gd name="T3" fmla="*/ 3 h 7"/>
                <a:gd name="T4" fmla="*/ 7 w 12"/>
                <a:gd name="T5" fmla="*/ 3 h 7"/>
                <a:gd name="T6" fmla="*/ 8 w 12"/>
                <a:gd name="T7" fmla="*/ 2 h 7"/>
                <a:gd name="T8" fmla="*/ 8 w 12"/>
                <a:gd name="T9" fmla="*/ 0 h 7"/>
                <a:gd name="T10" fmla="*/ 10 w 12"/>
                <a:gd name="T11" fmla="*/ 3 h 7"/>
                <a:gd name="T12" fmla="*/ 12 w 12"/>
                <a:gd name="T13" fmla="*/ 5 h 7"/>
                <a:gd name="T14" fmla="*/ 10 w 12"/>
                <a:gd name="T15" fmla="*/ 7 h 7"/>
                <a:gd name="T16" fmla="*/ 5 w 12"/>
                <a:gd name="T17" fmla="*/ 7 h 7"/>
                <a:gd name="T18" fmla="*/ 0 w 12"/>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0" y="3"/>
                  </a:move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cubicBezTo>
                    <a:pt x="10" y="7"/>
                    <a:pt x="10" y="7"/>
                    <a:pt x="10" y="7"/>
                  </a:cubicBezTo>
                  <a:cubicBezTo>
                    <a:pt x="10" y="7"/>
                    <a:pt x="6" y="7"/>
                    <a:pt x="5" y="7"/>
                  </a:cubicBezTo>
                  <a:cubicBezTo>
                    <a:pt x="5" y="7"/>
                    <a:pt x="0" y="4"/>
                    <a:pt x="0" y="4"/>
                  </a:cubicBezTo>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3" name="Freeform 96"/>
            <p:cNvSpPr/>
            <p:nvPr/>
          </p:nvSpPr>
          <p:spPr bwMode="auto">
            <a:xfrm>
              <a:off x="2370138" y="3430588"/>
              <a:ext cx="236538" cy="111125"/>
            </a:xfrm>
            <a:custGeom>
              <a:avLst/>
              <a:gdLst>
                <a:gd name="T0" fmla="*/ 15 w 17"/>
                <a:gd name="T1" fmla="*/ 6 h 8"/>
                <a:gd name="T2" fmla="*/ 9 w 17"/>
                <a:gd name="T3" fmla="*/ 8 h 8"/>
                <a:gd name="T4" fmla="*/ 1 w 17"/>
                <a:gd name="T5" fmla="*/ 8 h 8"/>
                <a:gd name="T6" fmla="*/ 3 w 17"/>
                <a:gd name="T7" fmla="*/ 6 h 8"/>
                <a:gd name="T8" fmla="*/ 8 w 17"/>
                <a:gd name="T9" fmla="*/ 5 h 8"/>
                <a:gd name="T10" fmla="*/ 13 w 17"/>
                <a:gd name="T11" fmla="*/ 0 h 8"/>
                <a:gd name="T12" fmla="*/ 17 w 17"/>
                <a:gd name="T13" fmla="*/ 0 h 8"/>
                <a:gd name="T14" fmla="*/ 15 w 1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4" name="Freeform 97"/>
            <p:cNvSpPr/>
            <p:nvPr/>
          </p:nvSpPr>
          <p:spPr bwMode="auto">
            <a:xfrm>
              <a:off x="2411413" y="2544763"/>
              <a:ext cx="223838" cy="914400"/>
            </a:xfrm>
            <a:custGeom>
              <a:avLst/>
              <a:gdLst>
                <a:gd name="T0" fmla="*/ 14 w 16"/>
                <a:gd name="T1" fmla="*/ 66 h 66"/>
                <a:gd name="T2" fmla="*/ 9 w 16"/>
                <a:gd name="T3" fmla="*/ 64 h 66"/>
                <a:gd name="T4" fmla="*/ 9 w 16"/>
                <a:gd name="T5" fmla="*/ 62 h 66"/>
                <a:gd name="T6" fmla="*/ 11 w 16"/>
                <a:gd name="T7" fmla="*/ 60 h 66"/>
                <a:gd name="T8" fmla="*/ 10 w 16"/>
                <a:gd name="T9" fmla="*/ 58 h 66"/>
                <a:gd name="T10" fmla="*/ 11 w 16"/>
                <a:gd name="T11" fmla="*/ 56 h 66"/>
                <a:gd name="T12" fmla="*/ 9 w 16"/>
                <a:gd name="T13" fmla="*/ 55 h 66"/>
                <a:gd name="T14" fmla="*/ 10 w 16"/>
                <a:gd name="T15" fmla="*/ 52 h 66"/>
                <a:gd name="T16" fmla="*/ 9 w 16"/>
                <a:gd name="T17" fmla="*/ 46 h 66"/>
                <a:gd name="T18" fmla="*/ 9 w 16"/>
                <a:gd name="T19" fmla="*/ 42 h 66"/>
                <a:gd name="T20" fmla="*/ 9 w 16"/>
                <a:gd name="T21" fmla="*/ 42 h 66"/>
                <a:gd name="T22" fmla="*/ 7 w 16"/>
                <a:gd name="T23" fmla="*/ 40 h 66"/>
                <a:gd name="T24" fmla="*/ 7 w 16"/>
                <a:gd name="T25" fmla="*/ 38 h 66"/>
                <a:gd name="T26" fmla="*/ 6 w 16"/>
                <a:gd name="T27" fmla="*/ 35 h 66"/>
                <a:gd name="T28" fmla="*/ 1 w 16"/>
                <a:gd name="T29" fmla="*/ 10 h 66"/>
                <a:gd name="T30" fmla="*/ 1 w 16"/>
                <a:gd name="T31" fmla="*/ 0 h 66"/>
                <a:gd name="T32" fmla="*/ 6 w 16"/>
                <a:gd name="T33" fmla="*/ 1 h 66"/>
                <a:gd name="T34" fmla="*/ 9 w 16"/>
                <a:gd name="T35" fmla="*/ 4 h 66"/>
                <a:gd name="T36" fmla="*/ 14 w 16"/>
                <a:gd name="T37" fmla="*/ 19 h 66"/>
                <a:gd name="T38" fmla="*/ 13 w 16"/>
                <a:gd name="T39" fmla="*/ 33 h 66"/>
                <a:gd name="T40" fmla="*/ 15 w 16"/>
                <a:gd name="T41" fmla="*/ 44 h 66"/>
                <a:gd name="T42" fmla="*/ 15 w 16"/>
                <a:gd name="T43" fmla="*/ 61 h 66"/>
                <a:gd name="T44" fmla="*/ 14 w 16"/>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5" name="Freeform 98"/>
            <p:cNvSpPr/>
            <p:nvPr/>
          </p:nvSpPr>
          <p:spPr bwMode="auto">
            <a:xfrm>
              <a:off x="2425700" y="2544763"/>
              <a:ext cx="209550" cy="914400"/>
            </a:xfrm>
            <a:custGeom>
              <a:avLst/>
              <a:gdLst>
                <a:gd name="T0" fmla="*/ 0 w 15"/>
                <a:gd name="T1" fmla="*/ 0 h 66"/>
                <a:gd name="T2" fmla="*/ 5 w 15"/>
                <a:gd name="T3" fmla="*/ 1 h 66"/>
                <a:gd name="T4" fmla="*/ 8 w 15"/>
                <a:gd name="T5" fmla="*/ 4 h 66"/>
                <a:gd name="T6" fmla="*/ 13 w 15"/>
                <a:gd name="T7" fmla="*/ 19 h 66"/>
                <a:gd name="T8" fmla="*/ 12 w 15"/>
                <a:gd name="T9" fmla="*/ 33 h 66"/>
                <a:gd name="T10" fmla="*/ 14 w 15"/>
                <a:gd name="T11" fmla="*/ 44 h 66"/>
                <a:gd name="T12" fmla="*/ 14 w 15"/>
                <a:gd name="T13" fmla="*/ 61 h 66"/>
                <a:gd name="T14" fmla="*/ 13 w 15"/>
                <a:gd name="T15" fmla="*/ 66 h 66"/>
                <a:gd name="T16" fmla="*/ 8 w 15"/>
                <a:gd name="T17" fmla="*/ 64 h 66"/>
                <a:gd name="T18" fmla="*/ 8 w 15"/>
                <a:gd name="T19" fmla="*/ 63 h 66"/>
                <a:gd name="T20" fmla="*/ 11 w 15"/>
                <a:gd name="T21" fmla="*/ 61 h 66"/>
                <a:gd name="T22" fmla="*/ 10 w 15"/>
                <a:gd name="T23" fmla="*/ 60 h 66"/>
                <a:gd name="T24" fmla="*/ 10 w 15"/>
                <a:gd name="T25" fmla="*/ 60 h 66"/>
                <a:gd name="T26" fmla="*/ 9 w 15"/>
                <a:gd name="T27" fmla="*/ 59 h 66"/>
                <a:gd name="T28" fmla="*/ 11 w 15"/>
                <a:gd name="T29" fmla="*/ 56 h 66"/>
                <a:gd name="T30" fmla="*/ 10 w 15"/>
                <a:gd name="T31" fmla="*/ 56 h 66"/>
                <a:gd name="T32" fmla="*/ 8 w 15"/>
                <a:gd name="T33" fmla="*/ 55 h 66"/>
                <a:gd name="T34" fmla="*/ 8 w 15"/>
                <a:gd name="T35" fmla="*/ 55 h 66"/>
                <a:gd name="T36" fmla="*/ 11 w 15"/>
                <a:gd name="T37" fmla="*/ 53 h 66"/>
                <a:gd name="T38" fmla="*/ 12 w 15"/>
                <a:gd name="T39" fmla="*/ 49 h 66"/>
                <a:gd name="T40" fmla="*/ 9 w 15"/>
                <a:gd name="T41" fmla="*/ 52 h 66"/>
                <a:gd name="T42" fmla="*/ 10 w 15"/>
                <a:gd name="T43" fmla="*/ 47 h 66"/>
                <a:gd name="T44" fmla="*/ 9 w 15"/>
                <a:gd name="T45" fmla="*/ 49 h 66"/>
                <a:gd name="T46" fmla="*/ 8 w 15"/>
                <a:gd name="T47" fmla="*/ 46 h 66"/>
                <a:gd name="T48" fmla="*/ 10 w 15"/>
                <a:gd name="T49" fmla="*/ 42 h 66"/>
                <a:gd name="T50" fmla="*/ 9 w 15"/>
                <a:gd name="T51" fmla="*/ 38 h 66"/>
                <a:gd name="T52" fmla="*/ 7 w 15"/>
                <a:gd name="T53" fmla="*/ 41 h 66"/>
                <a:gd name="T54" fmla="*/ 6 w 15"/>
                <a:gd name="T55" fmla="*/ 40 h 66"/>
                <a:gd name="T56" fmla="*/ 9 w 15"/>
                <a:gd name="T57" fmla="*/ 36 h 66"/>
                <a:gd name="T58" fmla="*/ 8 w 15"/>
                <a:gd name="T59" fmla="*/ 34 h 66"/>
                <a:gd name="T60" fmla="*/ 5 w 15"/>
                <a:gd name="T61" fmla="*/ 35 h 66"/>
                <a:gd name="T62" fmla="*/ 5 w 15"/>
                <a:gd name="T63" fmla="*/ 35 h 66"/>
                <a:gd name="T64" fmla="*/ 8 w 15"/>
                <a:gd name="T65" fmla="*/ 31 h 66"/>
                <a:gd name="T66" fmla="*/ 5 w 15"/>
                <a:gd name="T67" fmla="*/ 20 h 66"/>
                <a:gd name="T68" fmla="*/ 0 w 15"/>
                <a:gd name="T69" fmla="*/ 10 h 66"/>
                <a:gd name="T70" fmla="*/ 0 w 15"/>
                <a:gd name="T7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6" name="Freeform 99"/>
            <p:cNvSpPr/>
            <p:nvPr/>
          </p:nvSpPr>
          <p:spPr bwMode="auto">
            <a:xfrm>
              <a:off x="2454275" y="2516188"/>
              <a:ext cx="292100" cy="984250"/>
            </a:xfrm>
            <a:custGeom>
              <a:avLst/>
              <a:gdLst>
                <a:gd name="T0" fmla="*/ 18 w 21"/>
                <a:gd name="T1" fmla="*/ 60 h 71"/>
                <a:gd name="T2" fmla="*/ 17 w 21"/>
                <a:gd name="T3" fmla="*/ 71 h 71"/>
                <a:gd name="T4" fmla="*/ 12 w 21"/>
                <a:gd name="T5" fmla="*/ 71 h 71"/>
                <a:gd name="T6" fmla="*/ 9 w 21"/>
                <a:gd name="T7" fmla="*/ 69 h 71"/>
                <a:gd name="T8" fmla="*/ 9 w 21"/>
                <a:gd name="T9" fmla="*/ 64 h 71"/>
                <a:gd name="T10" fmla="*/ 11 w 21"/>
                <a:gd name="T11" fmla="*/ 60 h 71"/>
                <a:gd name="T12" fmla="*/ 11 w 21"/>
                <a:gd name="T13" fmla="*/ 53 h 71"/>
                <a:gd name="T14" fmla="*/ 10 w 21"/>
                <a:gd name="T15" fmla="*/ 41 h 71"/>
                <a:gd name="T16" fmla="*/ 8 w 21"/>
                <a:gd name="T17" fmla="*/ 35 h 71"/>
                <a:gd name="T18" fmla="*/ 8 w 21"/>
                <a:gd name="T19" fmla="*/ 27 h 71"/>
                <a:gd name="T20" fmla="*/ 5 w 21"/>
                <a:gd name="T21" fmla="*/ 21 h 71"/>
                <a:gd name="T22" fmla="*/ 1 w 21"/>
                <a:gd name="T23" fmla="*/ 8 h 71"/>
                <a:gd name="T24" fmla="*/ 0 w 21"/>
                <a:gd name="T25" fmla="*/ 2 h 71"/>
                <a:gd name="T26" fmla="*/ 9 w 21"/>
                <a:gd name="T27" fmla="*/ 1 h 71"/>
                <a:gd name="T28" fmla="*/ 17 w 21"/>
                <a:gd name="T29" fmla="*/ 1 h 71"/>
                <a:gd name="T30" fmla="*/ 20 w 21"/>
                <a:gd name="T31" fmla="*/ 12 h 71"/>
                <a:gd name="T32" fmla="*/ 19 w 21"/>
                <a:gd name="T33" fmla="*/ 20 h 71"/>
                <a:gd name="T34" fmla="*/ 19 w 21"/>
                <a:gd name="T35" fmla="*/ 24 h 71"/>
                <a:gd name="T36" fmla="*/ 18 w 21"/>
                <a:gd name="T37" fmla="*/ 32 h 71"/>
                <a:gd name="T38" fmla="*/ 20 w 21"/>
                <a:gd name="T39" fmla="*/ 37 h 71"/>
                <a:gd name="T40" fmla="*/ 20 w 21"/>
                <a:gd name="T41" fmla="*/ 52 h 71"/>
                <a:gd name="T42" fmla="*/ 18 w 21"/>
                <a:gd name="T43"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7" name="Freeform 101"/>
            <p:cNvSpPr/>
            <p:nvPr/>
          </p:nvSpPr>
          <p:spPr bwMode="auto">
            <a:xfrm>
              <a:off x="2454275" y="2516188"/>
              <a:ext cx="304800" cy="415925"/>
            </a:xfrm>
            <a:custGeom>
              <a:avLst/>
              <a:gdLst>
                <a:gd name="T0" fmla="*/ 9 w 22"/>
                <a:gd name="T1" fmla="*/ 1 h 30"/>
                <a:gd name="T2" fmla="*/ 17 w 22"/>
                <a:gd name="T3" fmla="*/ 1 h 30"/>
                <a:gd name="T4" fmla="*/ 21 w 22"/>
                <a:gd name="T5" fmla="*/ 11 h 30"/>
                <a:gd name="T6" fmla="*/ 21 w 22"/>
                <a:gd name="T7" fmla="*/ 19 h 30"/>
                <a:gd name="T8" fmla="*/ 20 w 22"/>
                <a:gd name="T9" fmla="*/ 25 h 30"/>
                <a:gd name="T10" fmla="*/ 18 w 22"/>
                <a:gd name="T11" fmla="*/ 30 h 30"/>
                <a:gd name="T12" fmla="*/ 14 w 22"/>
                <a:gd name="T13" fmla="*/ 24 h 30"/>
                <a:gd name="T14" fmla="*/ 17 w 22"/>
                <a:gd name="T15" fmla="*/ 25 h 30"/>
                <a:gd name="T16" fmla="*/ 15 w 22"/>
                <a:gd name="T17" fmla="*/ 15 h 30"/>
                <a:gd name="T18" fmla="*/ 14 w 22"/>
                <a:gd name="T19" fmla="*/ 7 h 30"/>
                <a:gd name="T20" fmla="*/ 5 w 22"/>
                <a:gd name="T21" fmla="*/ 7 h 30"/>
                <a:gd name="T22" fmla="*/ 2 w 22"/>
                <a:gd name="T23" fmla="*/ 9 h 30"/>
                <a:gd name="T24" fmla="*/ 1 w 22"/>
                <a:gd name="T25" fmla="*/ 8 h 30"/>
                <a:gd name="T26" fmla="*/ 0 w 22"/>
                <a:gd name="T27" fmla="*/ 2 h 30"/>
                <a:gd name="T28" fmla="*/ 9 w 22"/>
                <a:gd name="T2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8" name="Freeform 102"/>
            <p:cNvSpPr/>
            <p:nvPr/>
          </p:nvSpPr>
          <p:spPr bwMode="auto">
            <a:xfrm>
              <a:off x="2425700" y="2474913"/>
              <a:ext cx="222250" cy="82550"/>
            </a:xfrm>
            <a:custGeom>
              <a:avLst/>
              <a:gdLst>
                <a:gd name="T0" fmla="*/ 16 w 16"/>
                <a:gd name="T1" fmla="*/ 3 h 6"/>
                <a:gd name="T2" fmla="*/ 3 w 16"/>
                <a:gd name="T3" fmla="*/ 6 h 6"/>
                <a:gd name="T4" fmla="*/ 0 w 16"/>
                <a:gd name="T5" fmla="*/ 5 h 6"/>
                <a:gd name="T6" fmla="*/ 0 w 16"/>
                <a:gd name="T7" fmla="*/ 2 h 6"/>
                <a:gd name="T8" fmla="*/ 16 w 16"/>
                <a:gd name="T9" fmla="*/ 0 h 6"/>
                <a:gd name="T10" fmla="*/ 16 w 16"/>
                <a:gd name="T11" fmla="*/ 3 h 6"/>
              </a:gdLst>
              <a:ahLst/>
              <a:cxnLst>
                <a:cxn ang="0">
                  <a:pos x="T0" y="T1"/>
                </a:cxn>
                <a:cxn ang="0">
                  <a:pos x="T2" y="T3"/>
                </a:cxn>
                <a:cxn ang="0">
                  <a:pos x="T4" y="T5"/>
                </a:cxn>
                <a:cxn ang="0">
                  <a:pos x="T6" y="T7"/>
                </a:cxn>
                <a:cxn ang="0">
                  <a:pos x="T8" y="T9"/>
                </a:cxn>
                <a:cxn ang="0">
                  <a:pos x="T10" y="T11"/>
                </a:cxn>
              </a:cxnLst>
              <a:rect l="0" t="0" r="r" b="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9" name="Freeform 103"/>
            <p:cNvSpPr/>
            <p:nvPr/>
          </p:nvSpPr>
          <p:spPr bwMode="auto">
            <a:xfrm>
              <a:off x="2425700" y="1947863"/>
              <a:ext cx="209550" cy="582612"/>
            </a:xfrm>
            <a:custGeom>
              <a:avLst/>
              <a:gdLst>
                <a:gd name="T0" fmla="*/ 15 w 15"/>
                <a:gd name="T1" fmla="*/ 37 h 42"/>
                <a:gd name="T2" fmla="*/ 10 w 15"/>
                <a:gd name="T3" fmla="*/ 41 h 42"/>
                <a:gd name="T4" fmla="*/ 0 w 15"/>
                <a:gd name="T5" fmla="*/ 40 h 42"/>
                <a:gd name="T6" fmla="*/ 2 w 15"/>
                <a:gd name="T7" fmla="*/ 27 h 42"/>
                <a:gd name="T8" fmla="*/ 1 w 15"/>
                <a:gd name="T9" fmla="*/ 19 h 42"/>
                <a:gd name="T10" fmla="*/ 5 w 15"/>
                <a:gd name="T11" fmla="*/ 8 h 42"/>
                <a:gd name="T12" fmla="*/ 5 w 15"/>
                <a:gd name="T13" fmla="*/ 3 h 42"/>
                <a:gd name="T14" fmla="*/ 7 w 15"/>
                <a:gd name="T15" fmla="*/ 6 h 42"/>
                <a:gd name="T16" fmla="*/ 13 w 15"/>
                <a:gd name="T17" fmla="*/ 0 h 42"/>
                <a:gd name="T18" fmla="*/ 15 w 15"/>
                <a:gd name="T19" fmla="*/ 2 h 42"/>
                <a:gd name="T20" fmla="*/ 15 w 15"/>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0" name="Freeform 104"/>
            <p:cNvSpPr/>
            <p:nvPr/>
          </p:nvSpPr>
          <p:spPr bwMode="auto">
            <a:xfrm>
              <a:off x="2425700" y="1947863"/>
              <a:ext cx="209550" cy="582612"/>
            </a:xfrm>
            <a:custGeom>
              <a:avLst/>
              <a:gdLst>
                <a:gd name="T0" fmla="*/ 5 w 15"/>
                <a:gd name="T1" fmla="*/ 40 h 42"/>
                <a:gd name="T2" fmla="*/ 12 w 15"/>
                <a:gd name="T3" fmla="*/ 36 h 42"/>
                <a:gd name="T4" fmla="*/ 12 w 15"/>
                <a:gd name="T5" fmla="*/ 33 h 42"/>
                <a:gd name="T6" fmla="*/ 5 w 15"/>
                <a:gd name="T7" fmla="*/ 37 h 42"/>
                <a:gd name="T8" fmla="*/ 12 w 15"/>
                <a:gd name="T9" fmla="*/ 26 h 42"/>
                <a:gd name="T10" fmla="*/ 13 w 15"/>
                <a:gd name="T11" fmla="*/ 6 h 42"/>
                <a:gd name="T12" fmla="*/ 10 w 15"/>
                <a:gd name="T13" fmla="*/ 9 h 42"/>
                <a:gd name="T14" fmla="*/ 12 w 15"/>
                <a:gd name="T15" fmla="*/ 5 h 42"/>
                <a:gd name="T16" fmla="*/ 9 w 15"/>
                <a:gd name="T17" fmla="*/ 5 h 42"/>
                <a:gd name="T18" fmla="*/ 13 w 15"/>
                <a:gd name="T19" fmla="*/ 0 h 42"/>
                <a:gd name="T20" fmla="*/ 15 w 15"/>
                <a:gd name="T21" fmla="*/ 2 h 42"/>
                <a:gd name="T22" fmla="*/ 15 w 15"/>
                <a:gd name="T23" fmla="*/ 37 h 42"/>
                <a:gd name="T24" fmla="*/ 10 w 15"/>
                <a:gd name="T25" fmla="*/ 41 h 42"/>
                <a:gd name="T26" fmla="*/ 0 w 15"/>
                <a:gd name="T27" fmla="*/ 40 h 42"/>
                <a:gd name="T28" fmla="*/ 0 w 15"/>
                <a:gd name="T29" fmla="*/ 40 h 42"/>
                <a:gd name="T30" fmla="*/ 5 w 15"/>
                <a:gd name="T3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1" name="Freeform 105"/>
            <p:cNvSpPr/>
            <p:nvPr/>
          </p:nvSpPr>
          <p:spPr bwMode="auto">
            <a:xfrm>
              <a:off x="2536825" y="1976438"/>
              <a:ext cx="306388" cy="733425"/>
            </a:xfrm>
            <a:custGeom>
              <a:avLst/>
              <a:gdLst>
                <a:gd name="T0" fmla="*/ 22 w 22"/>
                <a:gd name="T1" fmla="*/ 50 h 53"/>
                <a:gd name="T2" fmla="*/ 14 w 22"/>
                <a:gd name="T3" fmla="*/ 53 h 53"/>
                <a:gd name="T4" fmla="*/ 3 w 22"/>
                <a:gd name="T5" fmla="*/ 34 h 53"/>
                <a:gd name="T6" fmla="*/ 0 w 22"/>
                <a:gd name="T7" fmla="*/ 25 h 53"/>
                <a:gd name="T8" fmla="*/ 7 w 22"/>
                <a:gd name="T9" fmla="*/ 0 h 53"/>
                <a:gd name="T10" fmla="*/ 14 w 22"/>
                <a:gd name="T11" fmla="*/ 3 h 53"/>
                <a:gd name="T12" fmla="*/ 13 w 22"/>
                <a:gd name="T13" fmla="*/ 16 h 53"/>
                <a:gd name="T14" fmla="*/ 22 w 22"/>
                <a:gd name="T15" fmla="*/ 5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2" name="Freeform 106"/>
            <p:cNvSpPr/>
            <p:nvPr/>
          </p:nvSpPr>
          <p:spPr bwMode="auto">
            <a:xfrm>
              <a:off x="2425700" y="2032000"/>
              <a:ext cx="125413" cy="484187"/>
            </a:xfrm>
            <a:custGeom>
              <a:avLst/>
              <a:gdLst>
                <a:gd name="T0" fmla="*/ 4 w 9"/>
                <a:gd name="T1" fmla="*/ 33 h 35"/>
                <a:gd name="T2" fmla="*/ 2 w 9"/>
                <a:gd name="T3" fmla="*/ 35 h 35"/>
                <a:gd name="T4" fmla="*/ 0 w 9"/>
                <a:gd name="T5" fmla="*/ 33 h 35"/>
                <a:gd name="T6" fmla="*/ 2 w 9"/>
                <a:gd name="T7" fmla="*/ 15 h 35"/>
                <a:gd name="T8" fmla="*/ 6 w 9"/>
                <a:gd name="T9" fmla="*/ 4 h 35"/>
                <a:gd name="T10" fmla="*/ 7 w 9"/>
                <a:gd name="T11" fmla="*/ 0 h 35"/>
                <a:gd name="T12" fmla="*/ 9 w 9"/>
                <a:gd name="T13" fmla="*/ 2 h 35"/>
                <a:gd name="T14" fmla="*/ 8 w 9"/>
                <a:gd name="T15" fmla="*/ 4 h 35"/>
                <a:gd name="T16" fmla="*/ 6 w 9"/>
                <a:gd name="T17" fmla="*/ 13 h 35"/>
                <a:gd name="T18" fmla="*/ 4 w 9"/>
                <a:gd name="T19"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3" name="Freeform 107"/>
            <p:cNvSpPr/>
            <p:nvPr/>
          </p:nvSpPr>
          <p:spPr bwMode="auto">
            <a:xfrm>
              <a:off x="2147888" y="2211388"/>
              <a:ext cx="277813" cy="193675"/>
            </a:xfrm>
            <a:custGeom>
              <a:avLst/>
              <a:gdLst>
                <a:gd name="T0" fmla="*/ 1 w 20"/>
                <a:gd name="T1" fmla="*/ 10 h 14"/>
                <a:gd name="T2" fmla="*/ 3 w 20"/>
                <a:gd name="T3" fmla="*/ 3 h 14"/>
                <a:gd name="T4" fmla="*/ 9 w 20"/>
                <a:gd name="T5" fmla="*/ 5 h 14"/>
                <a:gd name="T6" fmla="*/ 11 w 20"/>
                <a:gd name="T7" fmla="*/ 6 h 14"/>
                <a:gd name="T8" fmla="*/ 14 w 20"/>
                <a:gd name="T9" fmla="*/ 6 h 14"/>
                <a:gd name="T10" fmla="*/ 16 w 20"/>
                <a:gd name="T11" fmla="*/ 6 h 14"/>
                <a:gd name="T12" fmla="*/ 17 w 20"/>
                <a:gd name="T13" fmla="*/ 5 h 14"/>
                <a:gd name="T14" fmla="*/ 19 w 20"/>
                <a:gd name="T15" fmla="*/ 0 h 14"/>
                <a:gd name="T16" fmla="*/ 20 w 20"/>
                <a:gd name="T17" fmla="*/ 12 h 14"/>
                <a:gd name="T18" fmla="*/ 19 w 20"/>
                <a:gd name="T19" fmla="*/ 14 h 14"/>
                <a:gd name="T20" fmla="*/ 11 w 20"/>
                <a:gd name="T21" fmla="*/ 13 h 14"/>
                <a:gd name="T22" fmla="*/ 1 w 20"/>
                <a:gd name="T2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4" name="Freeform 108"/>
            <p:cNvSpPr/>
            <p:nvPr/>
          </p:nvSpPr>
          <p:spPr bwMode="auto">
            <a:xfrm>
              <a:off x="2162175" y="2252663"/>
              <a:ext cx="236538" cy="139700"/>
            </a:xfrm>
            <a:custGeom>
              <a:avLst/>
              <a:gdLst>
                <a:gd name="T0" fmla="*/ 2 w 17"/>
                <a:gd name="T1" fmla="*/ 0 h 10"/>
                <a:gd name="T2" fmla="*/ 8 w 17"/>
                <a:gd name="T3" fmla="*/ 2 h 10"/>
                <a:gd name="T4" fmla="*/ 10 w 17"/>
                <a:gd name="T5" fmla="*/ 3 h 10"/>
                <a:gd name="T6" fmla="*/ 13 w 17"/>
                <a:gd name="T7" fmla="*/ 3 h 10"/>
                <a:gd name="T8" fmla="*/ 15 w 17"/>
                <a:gd name="T9" fmla="*/ 3 h 10"/>
                <a:gd name="T10" fmla="*/ 16 w 17"/>
                <a:gd name="T11" fmla="*/ 5 h 10"/>
                <a:gd name="T12" fmla="*/ 14 w 17"/>
                <a:gd name="T13" fmla="*/ 5 h 10"/>
                <a:gd name="T14" fmla="*/ 17 w 17"/>
                <a:gd name="T15" fmla="*/ 10 h 10"/>
                <a:gd name="T16" fmla="*/ 13 w 17"/>
                <a:gd name="T17" fmla="*/ 5 h 10"/>
                <a:gd name="T18" fmla="*/ 9 w 17"/>
                <a:gd name="T19" fmla="*/ 4 h 10"/>
                <a:gd name="T20" fmla="*/ 11 w 17"/>
                <a:gd name="T21" fmla="*/ 8 h 10"/>
                <a:gd name="T22" fmla="*/ 6 w 17"/>
                <a:gd name="T23" fmla="*/ 3 h 10"/>
                <a:gd name="T24" fmla="*/ 3 w 17"/>
                <a:gd name="T25" fmla="*/ 4 h 10"/>
                <a:gd name="T26" fmla="*/ 0 w 17"/>
                <a:gd name="T27" fmla="*/ 5 h 10"/>
                <a:gd name="T28" fmla="*/ 0 w 17"/>
                <a:gd name="T29" fmla="*/ 5 h 10"/>
                <a:gd name="T30" fmla="*/ 2 w 17"/>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5" name="Freeform 109"/>
            <p:cNvSpPr/>
            <p:nvPr/>
          </p:nvSpPr>
          <p:spPr bwMode="auto">
            <a:xfrm>
              <a:off x="2536825" y="1990725"/>
              <a:ext cx="125413" cy="512762"/>
            </a:xfrm>
            <a:custGeom>
              <a:avLst/>
              <a:gdLst>
                <a:gd name="T0" fmla="*/ 6 w 9"/>
                <a:gd name="T1" fmla="*/ 37 h 37"/>
                <a:gd name="T2" fmla="*/ 3 w 9"/>
                <a:gd name="T3" fmla="*/ 33 h 37"/>
                <a:gd name="T4" fmla="*/ 1 w 9"/>
                <a:gd name="T5" fmla="*/ 29 h 37"/>
                <a:gd name="T6" fmla="*/ 1 w 9"/>
                <a:gd name="T7" fmla="*/ 23 h 37"/>
                <a:gd name="T8" fmla="*/ 8 w 9"/>
                <a:gd name="T9" fmla="*/ 5 h 37"/>
                <a:gd name="T10" fmla="*/ 7 w 9"/>
                <a:gd name="T11" fmla="*/ 4 h 37"/>
                <a:gd name="T12" fmla="*/ 8 w 9"/>
                <a:gd name="T13" fmla="*/ 0 h 37"/>
                <a:gd name="T14" fmla="*/ 9 w 9"/>
                <a:gd name="T15" fmla="*/ 0 h 37"/>
                <a:gd name="T16" fmla="*/ 8 w 9"/>
                <a:gd name="T17" fmla="*/ 3 h 37"/>
                <a:gd name="T18" fmla="*/ 8 w 9"/>
                <a:gd name="T19" fmla="*/ 5 h 37"/>
                <a:gd name="T20" fmla="*/ 2 w 9"/>
                <a:gd name="T21" fmla="*/ 23 h 37"/>
                <a:gd name="T22" fmla="*/ 4 w 9"/>
                <a:gd name="T23" fmla="*/ 32 h 37"/>
                <a:gd name="T24" fmla="*/ 6 w 9"/>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6" name="Freeform 110"/>
            <p:cNvSpPr/>
            <p:nvPr/>
          </p:nvSpPr>
          <p:spPr bwMode="auto">
            <a:xfrm>
              <a:off x="2620963" y="2032000"/>
              <a:ext cx="138113" cy="568325"/>
            </a:xfrm>
            <a:custGeom>
              <a:avLst/>
              <a:gdLst>
                <a:gd name="T0" fmla="*/ 3 w 10"/>
                <a:gd name="T1" fmla="*/ 8 h 41"/>
                <a:gd name="T2" fmla="*/ 0 w 10"/>
                <a:gd name="T3" fmla="*/ 11 h 41"/>
                <a:gd name="T4" fmla="*/ 6 w 10"/>
                <a:gd name="T5" fmla="*/ 3 h 41"/>
                <a:gd name="T6" fmla="*/ 8 w 10"/>
                <a:gd name="T7" fmla="*/ 0 h 41"/>
                <a:gd name="T8" fmla="*/ 7 w 10"/>
                <a:gd name="T9" fmla="*/ 12 h 41"/>
                <a:gd name="T10" fmla="*/ 10 w 10"/>
                <a:gd name="T11" fmla="*/ 28 h 41"/>
                <a:gd name="T12" fmla="*/ 8 w 10"/>
                <a:gd name="T13" fmla="*/ 32 h 41"/>
                <a:gd name="T14" fmla="*/ 3 w 10"/>
                <a:gd name="T15" fmla="*/ 41 h 41"/>
                <a:gd name="T16" fmla="*/ 1 w 10"/>
                <a:gd name="T17" fmla="*/ 36 h 41"/>
                <a:gd name="T18" fmla="*/ 4 w 10"/>
                <a:gd name="T19" fmla="*/ 27 h 41"/>
                <a:gd name="T20" fmla="*/ 1 w 10"/>
                <a:gd name="T21" fmla="*/ 27 h 41"/>
                <a:gd name="T22" fmla="*/ 4 w 10"/>
                <a:gd name="T23" fmla="*/ 26 h 41"/>
                <a:gd name="T24" fmla="*/ 4 w 10"/>
                <a:gd name="T25" fmla="*/ 20 h 41"/>
                <a:gd name="T26" fmla="*/ 4 w 10"/>
                <a:gd name="T27" fmla="*/ 16 h 41"/>
                <a:gd name="T28" fmla="*/ 3 w 10"/>
                <a:gd name="T29" fmla="*/ 13 h 41"/>
                <a:gd name="T30" fmla="*/ 3 w 10"/>
                <a:gd name="T3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7" name="Freeform 111"/>
            <p:cNvSpPr/>
            <p:nvPr/>
          </p:nvSpPr>
          <p:spPr bwMode="auto">
            <a:xfrm>
              <a:off x="2647950" y="2003425"/>
              <a:ext cx="55563" cy="96837"/>
            </a:xfrm>
            <a:custGeom>
              <a:avLst/>
              <a:gdLst>
                <a:gd name="T0" fmla="*/ 0 w 4"/>
                <a:gd name="T1" fmla="*/ 7 h 7"/>
                <a:gd name="T2" fmla="*/ 3 w 4"/>
                <a:gd name="T3" fmla="*/ 0 h 7"/>
                <a:gd name="T4" fmla="*/ 4 w 4"/>
                <a:gd name="T5" fmla="*/ 1 h 7"/>
                <a:gd name="T6" fmla="*/ 0 w 4"/>
                <a:gd name="T7" fmla="*/ 7 h 7"/>
              </a:gdLst>
              <a:ahLst/>
              <a:cxnLst>
                <a:cxn ang="0">
                  <a:pos x="T0" y="T1"/>
                </a:cxn>
                <a:cxn ang="0">
                  <a:pos x="T2" y="T3"/>
                </a:cxn>
                <a:cxn ang="0">
                  <a:pos x="T4" y="T5"/>
                </a:cxn>
                <a:cxn ang="0">
                  <a:pos x="T6" y="T7"/>
                </a:cxn>
              </a:cxnLst>
              <a:rect l="0" t="0" r="r" b="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8" name="Freeform 112"/>
            <p:cNvSpPr/>
            <p:nvPr/>
          </p:nvSpPr>
          <p:spPr bwMode="auto">
            <a:xfrm>
              <a:off x="2606675" y="2571750"/>
              <a:ext cx="84138" cy="138112"/>
            </a:xfrm>
            <a:custGeom>
              <a:avLst/>
              <a:gdLst>
                <a:gd name="T0" fmla="*/ 6 w 6"/>
                <a:gd name="T1" fmla="*/ 3 h 10"/>
                <a:gd name="T2" fmla="*/ 5 w 6"/>
                <a:gd name="T3" fmla="*/ 8 h 10"/>
                <a:gd name="T4" fmla="*/ 5 w 6"/>
                <a:gd name="T5" fmla="*/ 10 h 10"/>
                <a:gd name="T6" fmla="*/ 0 w 6"/>
                <a:gd name="T7" fmla="*/ 6 h 10"/>
                <a:gd name="T8" fmla="*/ 2 w 6"/>
                <a:gd name="T9" fmla="*/ 1 h 10"/>
                <a:gd name="T10" fmla="*/ 6 w 6"/>
                <a:gd name="T11" fmla="*/ 3 h 10"/>
              </a:gdLst>
              <a:ahLst/>
              <a:cxnLst>
                <a:cxn ang="0">
                  <a:pos x="T0" y="T1"/>
                </a:cxn>
                <a:cxn ang="0">
                  <a:pos x="T2" y="T3"/>
                </a:cxn>
                <a:cxn ang="0">
                  <a:pos x="T4" y="T5"/>
                </a:cxn>
                <a:cxn ang="0">
                  <a:pos x="T6" y="T7"/>
                </a:cxn>
                <a:cxn ang="0">
                  <a:pos x="T8" y="T9"/>
                </a:cxn>
                <a:cxn ang="0">
                  <a:pos x="T10" y="T11"/>
                </a:cxn>
              </a:cxnLst>
              <a:rect l="0" t="0" r="r" b="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9" name="Freeform 113"/>
            <p:cNvSpPr/>
            <p:nvPr/>
          </p:nvSpPr>
          <p:spPr bwMode="auto">
            <a:xfrm>
              <a:off x="2635250" y="2017713"/>
              <a:ext cx="193675" cy="623887"/>
            </a:xfrm>
            <a:custGeom>
              <a:avLst/>
              <a:gdLst>
                <a:gd name="T0" fmla="*/ 6 w 14"/>
                <a:gd name="T1" fmla="*/ 45 h 45"/>
                <a:gd name="T2" fmla="*/ 0 w 14"/>
                <a:gd name="T3" fmla="*/ 41 h 45"/>
                <a:gd name="T4" fmla="*/ 4 w 14"/>
                <a:gd name="T5" fmla="*/ 27 h 45"/>
                <a:gd name="T6" fmla="*/ 4 w 14"/>
                <a:gd name="T7" fmla="*/ 17 h 45"/>
                <a:gd name="T8" fmla="*/ 2 w 14"/>
                <a:gd name="T9" fmla="*/ 9 h 45"/>
                <a:gd name="T10" fmla="*/ 7 w 14"/>
                <a:gd name="T11" fmla="*/ 0 h 45"/>
                <a:gd name="T12" fmla="*/ 10 w 14"/>
                <a:gd name="T13" fmla="*/ 2 h 45"/>
                <a:gd name="T14" fmla="*/ 11 w 14"/>
                <a:gd name="T15" fmla="*/ 3 h 45"/>
                <a:gd name="T16" fmla="*/ 12 w 14"/>
                <a:gd name="T17" fmla="*/ 6 h 45"/>
                <a:gd name="T18" fmla="*/ 12 w 14"/>
                <a:gd name="T19" fmla="*/ 11 h 45"/>
                <a:gd name="T20" fmla="*/ 13 w 14"/>
                <a:gd name="T21" fmla="*/ 12 h 45"/>
                <a:gd name="T22" fmla="*/ 13 w 14"/>
                <a:gd name="T23" fmla="*/ 15 h 45"/>
                <a:gd name="T24" fmla="*/ 12 w 14"/>
                <a:gd name="T25" fmla="*/ 16 h 45"/>
                <a:gd name="T26" fmla="*/ 13 w 14"/>
                <a:gd name="T27" fmla="*/ 20 h 45"/>
                <a:gd name="T28" fmla="*/ 13 w 14"/>
                <a:gd name="T29" fmla="*/ 25 h 45"/>
                <a:gd name="T30" fmla="*/ 12 w 14"/>
                <a:gd name="T31" fmla="*/ 30 h 45"/>
                <a:gd name="T32" fmla="*/ 6 w 14"/>
                <a:gd name="T3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0" name="Freeform 114"/>
            <p:cNvSpPr>
              <a:spLocks noEditPoints="1"/>
            </p:cNvSpPr>
            <p:nvPr/>
          </p:nvSpPr>
          <p:spPr bwMode="auto">
            <a:xfrm>
              <a:off x="2676525" y="2032000"/>
              <a:ext cx="152400" cy="609600"/>
            </a:xfrm>
            <a:custGeom>
              <a:avLst/>
              <a:gdLst>
                <a:gd name="T0" fmla="*/ 3 w 11"/>
                <a:gd name="T1" fmla="*/ 41 h 44"/>
                <a:gd name="T2" fmla="*/ 0 w 11"/>
                <a:gd name="T3" fmla="*/ 42 h 44"/>
                <a:gd name="T4" fmla="*/ 3 w 11"/>
                <a:gd name="T5" fmla="*/ 44 h 44"/>
                <a:gd name="T6" fmla="*/ 9 w 11"/>
                <a:gd name="T7" fmla="*/ 29 h 44"/>
                <a:gd name="T8" fmla="*/ 10 w 11"/>
                <a:gd name="T9" fmla="*/ 24 h 44"/>
                <a:gd name="T10" fmla="*/ 10 w 11"/>
                <a:gd name="T11" fmla="*/ 19 h 44"/>
                <a:gd name="T12" fmla="*/ 9 w 11"/>
                <a:gd name="T13" fmla="*/ 15 h 44"/>
                <a:gd name="T14" fmla="*/ 10 w 11"/>
                <a:gd name="T15" fmla="*/ 14 h 44"/>
                <a:gd name="T16" fmla="*/ 10 w 11"/>
                <a:gd name="T17" fmla="*/ 11 h 44"/>
                <a:gd name="T18" fmla="*/ 9 w 11"/>
                <a:gd name="T19" fmla="*/ 10 h 44"/>
                <a:gd name="T20" fmla="*/ 9 w 11"/>
                <a:gd name="T21" fmla="*/ 5 h 44"/>
                <a:gd name="T22" fmla="*/ 8 w 11"/>
                <a:gd name="T23" fmla="*/ 1 h 44"/>
                <a:gd name="T24" fmla="*/ 7 w 11"/>
                <a:gd name="T25" fmla="*/ 1 h 44"/>
                <a:gd name="T26" fmla="*/ 7 w 11"/>
                <a:gd name="T27" fmla="*/ 0 h 44"/>
                <a:gd name="T28" fmla="*/ 7 w 11"/>
                <a:gd name="T29" fmla="*/ 3 h 44"/>
                <a:gd name="T30" fmla="*/ 8 w 11"/>
                <a:gd name="T31" fmla="*/ 6 h 44"/>
                <a:gd name="T32" fmla="*/ 9 w 11"/>
                <a:gd name="T33" fmla="*/ 7 h 44"/>
                <a:gd name="T34" fmla="*/ 7 w 11"/>
                <a:gd name="T35" fmla="*/ 7 h 44"/>
                <a:gd name="T36" fmla="*/ 9 w 11"/>
                <a:gd name="T37" fmla="*/ 9 h 44"/>
                <a:gd name="T38" fmla="*/ 3 w 11"/>
                <a:gd name="T39" fmla="*/ 9 h 44"/>
                <a:gd name="T40" fmla="*/ 6 w 11"/>
                <a:gd name="T41" fmla="*/ 10 h 44"/>
                <a:gd name="T42" fmla="*/ 2 w 11"/>
                <a:gd name="T43" fmla="*/ 12 h 44"/>
                <a:gd name="T44" fmla="*/ 6 w 11"/>
                <a:gd name="T45" fmla="*/ 12 h 44"/>
                <a:gd name="T46" fmla="*/ 4 w 11"/>
                <a:gd name="T47" fmla="*/ 14 h 44"/>
                <a:gd name="T48" fmla="*/ 1 w 11"/>
                <a:gd name="T49" fmla="*/ 17 h 44"/>
                <a:gd name="T50" fmla="*/ 7 w 11"/>
                <a:gd name="T51" fmla="*/ 14 h 44"/>
                <a:gd name="T52" fmla="*/ 7 w 11"/>
                <a:gd name="T53" fmla="*/ 17 h 44"/>
                <a:gd name="T54" fmla="*/ 9 w 11"/>
                <a:gd name="T55" fmla="*/ 21 h 44"/>
                <a:gd name="T56" fmla="*/ 7 w 11"/>
                <a:gd name="T57" fmla="*/ 23 h 44"/>
                <a:gd name="T58" fmla="*/ 3 w 11"/>
                <a:gd name="T59" fmla="*/ 21 h 44"/>
                <a:gd name="T60" fmla="*/ 8 w 11"/>
                <a:gd name="T61" fmla="*/ 24 h 44"/>
                <a:gd name="T62" fmla="*/ 9 w 11"/>
                <a:gd name="T63" fmla="*/ 24 h 44"/>
                <a:gd name="T64" fmla="*/ 6 w 11"/>
                <a:gd name="T65" fmla="*/ 34 h 44"/>
                <a:gd name="T66" fmla="*/ 3 w 11"/>
                <a:gd name="T67" fmla="*/ 41 h 44"/>
                <a:gd name="T68" fmla="*/ 8 w 11"/>
                <a:gd name="T69" fmla="*/ 8 h 44"/>
                <a:gd name="T70" fmla="*/ 8 w 11"/>
                <a:gd name="T71" fmla="*/ 8 h 44"/>
                <a:gd name="T72" fmla="*/ 8 w 11"/>
                <a:gd name="T7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1" name="Freeform 115"/>
            <p:cNvSpPr/>
            <p:nvPr/>
          </p:nvSpPr>
          <p:spPr bwMode="auto">
            <a:xfrm>
              <a:off x="2676525" y="2197100"/>
              <a:ext cx="14288" cy="142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2" name="Freeform 116"/>
            <p:cNvSpPr/>
            <p:nvPr/>
          </p:nvSpPr>
          <p:spPr bwMode="auto">
            <a:xfrm>
              <a:off x="2439988" y="1768475"/>
              <a:ext cx="195263" cy="234950"/>
            </a:xfrm>
            <a:custGeom>
              <a:avLst/>
              <a:gdLst>
                <a:gd name="T0" fmla="*/ 7 w 14"/>
                <a:gd name="T1" fmla="*/ 17 h 17"/>
                <a:gd name="T2" fmla="*/ 4 w 14"/>
                <a:gd name="T3" fmla="*/ 16 h 17"/>
                <a:gd name="T4" fmla="*/ 2 w 14"/>
                <a:gd name="T5" fmla="*/ 11 h 17"/>
                <a:gd name="T6" fmla="*/ 1 w 14"/>
                <a:gd name="T7" fmla="*/ 11 h 17"/>
                <a:gd name="T8" fmla="*/ 1 w 14"/>
                <a:gd name="T9" fmla="*/ 9 h 17"/>
                <a:gd name="T10" fmla="*/ 1 w 14"/>
                <a:gd name="T11" fmla="*/ 7 h 17"/>
                <a:gd name="T12" fmla="*/ 1 w 14"/>
                <a:gd name="T13" fmla="*/ 1 h 17"/>
                <a:gd name="T14" fmla="*/ 8 w 14"/>
                <a:gd name="T15" fmla="*/ 0 h 17"/>
                <a:gd name="T16" fmla="*/ 12 w 14"/>
                <a:gd name="T17" fmla="*/ 2 h 17"/>
                <a:gd name="T18" fmla="*/ 12 w 14"/>
                <a:gd name="T19" fmla="*/ 7 h 17"/>
                <a:gd name="T20" fmla="*/ 13 w 14"/>
                <a:gd name="T21" fmla="*/ 7 h 17"/>
                <a:gd name="T22" fmla="*/ 12 w 14"/>
                <a:gd name="T23" fmla="*/ 11 h 17"/>
                <a:gd name="T24" fmla="*/ 11 w 14"/>
                <a:gd name="T25" fmla="*/ 15 h 17"/>
                <a:gd name="T26" fmla="*/ 7 w 14"/>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3" name="Freeform 117"/>
            <p:cNvSpPr/>
            <p:nvPr/>
          </p:nvSpPr>
          <p:spPr bwMode="auto">
            <a:xfrm>
              <a:off x="2536825" y="1768475"/>
              <a:ext cx="98425" cy="234950"/>
            </a:xfrm>
            <a:custGeom>
              <a:avLst/>
              <a:gdLst>
                <a:gd name="T0" fmla="*/ 1 w 7"/>
                <a:gd name="T1" fmla="*/ 17 h 17"/>
                <a:gd name="T2" fmla="*/ 3 w 7"/>
                <a:gd name="T3" fmla="*/ 12 h 17"/>
                <a:gd name="T4" fmla="*/ 2 w 7"/>
                <a:gd name="T5" fmla="*/ 10 h 17"/>
                <a:gd name="T6" fmla="*/ 3 w 7"/>
                <a:gd name="T7" fmla="*/ 8 h 17"/>
                <a:gd name="T8" fmla="*/ 2 w 7"/>
                <a:gd name="T9" fmla="*/ 7 h 17"/>
                <a:gd name="T10" fmla="*/ 1 w 7"/>
                <a:gd name="T11" fmla="*/ 4 h 17"/>
                <a:gd name="T12" fmla="*/ 0 w 7"/>
                <a:gd name="T13" fmla="*/ 0 h 17"/>
                <a:gd name="T14" fmla="*/ 1 w 7"/>
                <a:gd name="T15" fmla="*/ 0 h 17"/>
                <a:gd name="T16" fmla="*/ 5 w 7"/>
                <a:gd name="T17" fmla="*/ 2 h 17"/>
                <a:gd name="T18" fmla="*/ 5 w 7"/>
                <a:gd name="T19" fmla="*/ 7 h 17"/>
                <a:gd name="T20" fmla="*/ 6 w 7"/>
                <a:gd name="T21" fmla="*/ 7 h 17"/>
                <a:gd name="T22" fmla="*/ 5 w 7"/>
                <a:gd name="T23" fmla="*/ 11 h 17"/>
                <a:gd name="T24" fmla="*/ 4 w 7"/>
                <a:gd name="T25" fmla="*/ 15 h 17"/>
                <a:gd name="T26" fmla="*/ 1 w 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4" name="Freeform 118"/>
            <p:cNvSpPr/>
            <p:nvPr/>
          </p:nvSpPr>
          <p:spPr bwMode="auto">
            <a:xfrm>
              <a:off x="2439988" y="1865313"/>
              <a:ext cx="55563" cy="111125"/>
            </a:xfrm>
            <a:custGeom>
              <a:avLst/>
              <a:gdLst>
                <a:gd name="T0" fmla="*/ 2 w 4"/>
                <a:gd name="T1" fmla="*/ 4 h 8"/>
                <a:gd name="T2" fmla="*/ 1 w 4"/>
                <a:gd name="T3" fmla="*/ 4 h 8"/>
                <a:gd name="T4" fmla="*/ 0 w 4"/>
                <a:gd name="T5" fmla="*/ 1 h 8"/>
                <a:gd name="T6" fmla="*/ 1 w 4"/>
                <a:gd name="T7" fmla="*/ 0 h 8"/>
                <a:gd name="T8" fmla="*/ 2 w 4"/>
                <a:gd name="T9" fmla="*/ 4 h 8"/>
                <a:gd name="T10" fmla="*/ 4 w 4"/>
                <a:gd name="T11" fmla="*/ 5 h 8"/>
                <a:gd name="T12" fmla="*/ 3 w 4"/>
                <a:gd name="T13" fmla="*/ 8 h 8"/>
                <a:gd name="T14" fmla="*/ 2 w 4"/>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5" name="Freeform 119"/>
            <p:cNvSpPr/>
            <p:nvPr/>
          </p:nvSpPr>
          <p:spPr bwMode="auto">
            <a:xfrm>
              <a:off x="2439988" y="1727200"/>
              <a:ext cx="180975" cy="165100"/>
            </a:xfrm>
            <a:custGeom>
              <a:avLst/>
              <a:gdLst>
                <a:gd name="T0" fmla="*/ 0 w 13"/>
                <a:gd name="T1" fmla="*/ 5 h 12"/>
                <a:gd name="T2" fmla="*/ 4 w 13"/>
                <a:gd name="T3" fmla="*/ 0 h 12"/>
                <a:gd name="T4" fmla="*/ 6 w 13"/>
                <a:gd name="T5" fmla="*/ 0 h 12"/>
                <a:gd name="T6" fmla="*/ 9 w 13"/>
                <a:gd name="T7" fmla="*/ 0 h 12"/>
                <a:gd name="T8" fmla="*/ 10 w 13"/>
                <a:gd name="T9" fmla="*/ 1 h 12"/>
                <a:gd name="T10" fmla="*/ 13 w 13"/>
                <a:gd name="T11" fmla="*/ 5 h 12"/>
                <a:gd name="T12" fmla="*/ 13 w 13"/>
                <a:gd name="T13" fmla="*/ 9 h 12"/>
                <a:gd name="T14" fmla="*/ 12 w 13"/>
                <a:gd name="T15" fmla="*/ 10 h 12"/>
                <a:gd name="T16" fmla="*/ 12 w 13"/>
                <a:gd name="T17" fmla="*/ 11 h 12"/>
                <a:gd name="T18" fmla="*/ 11 w 13"/>
                <a:gd name="T19" fmla="*/ 11 h 12"/>
                <a:gd name="T20" fmla="*/ 11 w 13"/>
                <a:gd name="T21" fmla="*/ 8 h 12"/>
                <a:gd name="T22" fmla="*/ 11 w 13"/>
                <a:gd name="T23" fmla="*/ 6 h 12"/>
                <a:gd name="T24" fmla="*/ 10 w 13"/>
                <a:gd name="T25" fmla="*/ 5 h 12"/>
                <a:gd name="T26" fmla="*/ 7 w 13"/>
                <a:gd name="T27" fmla="*/ 6 h 12"/>
                <a:gd name="T28" fmla="*/ 5 w 13"/>
                <a:gd name="T29" fmla="*/ 7 h 12"/>
                <a:gd name="T30" fmla="*/ 5 w 13"/>
                <a:gd name="T31" fmla="*/ 7 h 12"/>
                <a:gd name="T32" fmla="*/ 4 w 13"/>
                <a:gd name="T33" fmla="*/ 7 h 12"/>
                <a:gd name="T34" fmla="*/ 2 w 13"/>
                <a:gd name="T35" fmla="*/ 8 h 12"/>
                <a:gd name="T36" fmla="*/ 3 w 13"/>
                <a:gd name="T37" fmla="*/ 6 h 12"/>
                <a:gd name="T38" fmla="*/ 2 w 13"/>
                <a:gd name="T39" fmla="*/ 6 h 12"/>
                <a:gd name="T40" fmla="*/ 2 w 13"/>
                <a:gd name="T41" fmla="*/ 7 h 12"/>
                <a:gd name="T42" fmla="*/ 2 w 13"/>
                <a:gd name="T43" fmla="*/ 10 h 12"/>
                <a:gd name="T44" fmla="*/ 2 w 13"/>
                <a:gd name="T45" fmla="*/ 12 h 12"/>
                <a:gd name="T46" fmla="*/ 2 w 13"/>
                <a:gd name="T47" fmla="*/ 12 h 12"/>
                <a:gd name="T48" fmla="*/ 1 w 13"/>
                <a:gd name="T49" fmla="*/ 10 h 12"/>
                <a:gd name="T50" fmla="*/ 1 w 13"/>
                <a:gd name="T51" fmla="*/ 10 h 12"/>
                <a:gd name="T52" fmla="*/ 0 w 13"/>
                <a:gd name="T53" fmla="*/ 8 h 12"/>
                <a:gd name="T54" fmla="*/ 0 w 13"/>
                <a:gd name="T5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6" name="Freeform 120"/>
            <p:cNvSpPr/>
            <p:nvPr/>
          </p:nvSpPr>
          <p:spPr bwMode="auto">
            <a:xfrm>
              <a:off x="2384425" y="2211388"/>
              <a:ext cx="41275" cy="193675"/>
            </a:xfrm>
            <a:custGeom>
              <a:avLst/>
              <a:gdLst>
                <a:gd name="T0" fmla="*/ 1 w 3"/>
                <a:gd name="T1" fmla="*/ 8 h 14"/>
                <a:gd name="T2" fmla="*/ 2 w 3"/>
                <a:gd name="T3" fmla="*/ 0 h 14"/>
                <a:gd name="T4" fmla="*/ 2 w 3"/>
                <a:gd name="T5" fmla="*/ 0 h 14"/>
                <a:gd name="T6" fmla="*/ 3 w 3"/>
                <a:gd name="T7" fmla="*/ 12 h 14"/>
                <a:gd name="T8" fmla="*/ 2 w 3"/>
                <a:gd name="T9" fmla="*/ 14 h 14"/>
                <a:gd name="T10" fmla="*/ 1 w 3"/>
                <a:gd name="T11" fmla="*/ 14 h 14"/>
                <a:gd name="T12" fmla="*/ 1 w 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7" name="Freeform 121"/>
            <p:cNvSpPr/>
            <p:nvPr/>
          </p:nvSpPr>
          <p:spPr bwMode="auto">
            <a:xfrm>
              <a:off x="2370138" y="2044700"/>
              <a:ext cx="125413" cy="679450"/>
            </a:xfrm>
            <a:custGeom>
              <a:avLst/>
              <a:gdLst>
                <a:gd name="T0" fmla="*/ 5 w 9"/>
                <a:gd name="T1" fmla="*/ 48 h 49"/>
                <a:gd name="T2" fmla="*/ 1 w 9"/>
                <a:gd name="T3" fmla="*/ 49 h 49"/>
                <a:gd name="T4" fmla="*/ 0 w 9"/>
                <a:gd name="T5" fmla="*/ 49 h 49"/>
                <a:gd name="T6" fmla="*/ 3 w 9"/>
                <a:gd name="T7" fmla="*/ 25 h 49"/>
                <a:gd name="T8" fmla="*/ 3 w 9"/>
                <a:gd name="T9" fmla="*/ 15 h 49"/>
                <a:gd name="T10" fmla="*/ 3 w 9"/>
                <a:gd name="T11" fmla="*/ 8 h 49"/>
                <a:gd name="T12" fmla="*/ 5 w 9"/>
                <a:gd name="T13" fmla="*/ 3 h 49"/>
                <a:gd name="T14" fmla="*/ 9 w 9"/>
                <a:gd name="T15" fmla="*/ 0 h 49"/>
                <a:gd name="T16" fmla="*/ 9 w 9"/>
                <a:gd name="T17" fmla="*/ 3 h 49"/>
                <a:gd name="T18" fmla="*/ 5 w 9"/>
                <a:gd name="T19" fmla="*/ 13 h 49"/>
                <a:gd name="T20" fmla="*/ 6 w 9"/>
                <a:gd name="T21" fmla="*/ 20 h 49"/>
                <a:gd name="T22" fmla="*/ 4 w 9"/>
                <a:gd name="T23" fmla="*/ 35 h 49"/>
                <a:gd name="T24" fmla="*/ 5 w 9"/>
                <a:gd name="T2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10" name="标题 9"/>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04" t="10143" r="1686" b="7164"/>
          <a:stretch>
            <a:fillRect/>
          </a:stretch>
        </p:blipFill>
        <p:spPr>
          <a:xfrm>
            <a:off x="2659422" y="1341830"/>
            <a:ext cx="7122176" cy="3999021"/>
          </a:xfrm>
          <a:prstGeom prst="rect">
            <a:avLst/>
          </a:prstGeom>
        </p:spPr>
      </p:pic>
      <p:grpSp>
        <p:nvGrpSpPr>
          <p:cNvPr id="3" name="Group 4"/>
          <p:cNvGrpSpPr>
            <a:grpSpLocks noChangeAspect="1"/>
          </p:cNvGrpSpPr>
          <p:nvPr/>
        </p:nvGrpSpPr>
        <p:grpSpPr bwMode="auto">
          <a:xfrm rot="2107153">
            <a:off x="1582108" y="1145852"/>
            <a:ext cx="875392" cy="556073"/>
            <a:chOff x="4695" y="752"/>
            <a:chExt cx="880" cy="559"/>
          </a:xfrm>
          <a:solidFill>
            <a:schemeClr val="bg1"/>
          </a:solidFill>
        </p:grpSpPr>
        <p:sp>
          <p:nvSpPr>
            <p:cNvPr id="4" name="Freeform 8"/>
            <p:cNvSpPr/>
            <p:nvPr/>
          </p:nvSpPr>
          <p:spPr bwMode="auto">
            <a:xfrm>
              <a:off x="4695" y="847"/>
              <a:ext cx="162" cy="464"/>
            </a:xfrm>
            <a:custGeom>
              <a:avLst/>
              <a:gdLst>
                <a:gd name="T0" fmla="*/ 4 w 68"/>
                <a:gd name="T1" fmla="*/ 11 h 196"/>
                <a:gd name="T2" fmla="*/ 52 w 68"/>
                <a:gd name="T3" fmla="*/ 189 h 196"/>
                <a:gd name="T4" fmla="*/ 67 w 68"/>
                <a:gd name="T5" fmla="*/ 185 h 196"/>
                <a:gd name="T6" fmla="*/ 18 w 68"/>
                <a:gd name="T7" fmla="*/ 5 h 196"/>
                <a:gd name="T8" fmla="*/ 4 w 68"/>
                <a:gd name="T9" fmla="*/ 11 h 196"/>
              </a:gdLst>
              <a:ahLst/>
              <a:cxnLst>
                <a:cxn ang="0">
                  <a:pos x="T0" y="T1"/>
                </a:cxn>
                <a:cxn ang="0">
                  <a:pos x="T2" y="T3"/>
                </a:cxn>
                <a:cxn ang="0">
                  <a:pos x="T4" y="T5"/>
                </a:cxn>
                <a:cxn ang="0">
                  <a:pos x="T6" y="T7"/>
                </a:cxn>
                <a:cxn ang="0">
                  <a:pos x="T8" y="T9"/>
                </a:cxn>
              </a:cxnLst>
              <a:rect l="0" t="0" r="r" b="b"/>
              <a:pathLst>
                <a:path w="68" h="196">
                  <a:moveTo>
                    <a:pt x="4" y="11"/>
                  </a:moveTo>
                  <a:cubicBezTo>
                    <a:pt x="35" y="65"/>
                    <a:pt x="39" y="130"/>
                    <a:pt x="52" y="189"/>
                  </a:cubicBezTo>
                  <a:cubicBezTo>
                    <a:pt x="53" y="196"/>
                    <a:pt x="68" y="192"/>
                    <a:pt x="67" y="185"/>
                  </a:cubicBezTo>
                  <a:cubicBezTo>
                    <a:pt x="53" y="124"/>
                    <a:pt x="49" y="60"/>
                    <a:pt x="18" y="5"/>
                  </a:cubicBezTo>
                  <a:cubicBezTo>
                    <a:pt x="15" y="0"/>
                    <a:pt x="0" y="5"/>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9"/>
            <p:cNvSpPr/>
            <p:nvPr/>
          </p:nvSpPr>
          <p:spPr bwMode="auto">
            <a:xfrm>
              <a:off x="4752" y="979"/>
              <a:ext cx="304" cy="57"/>
            </a:xfrm>
            <a:custGeom>
              <a:avLst/>
              <a:gdLst>
                <a:gd name="T0" fmla="*/ 10 w 128"/>
                <a:gd name="T1" fmla="*/ 24 h 24"/>
                <a:gd name="T2" fmla="*/ 119 w 128"/>
                <a:gd name="T3" fmla="*/ 6 h 24"/>
                <a:gd name="T4" fmla="*/ 110 w 128"/>
                <a:gd name="T5" fmla="*/ 2 h 24"/>
                <a:gd name="T6" fmla="*/ 16 w 128"/>
                <a:gd name="T7" fmla="*/ 16 h 24"/>
                <a:gd name="T8" fmla="*/ 10 w 128"/>
                <a:gd name="T9" fmla="*/ 24 h 24"/>
              </a:gdLst>
              <a:ahLst/>
              <a:cxnLst>
                <a:cxn ang="0">
                  <a:pos x="T0" y="T1"/>
                </a:cxn>
                <a:cxn ang="0">
                  <a:pos x="T2" y="T3"/>
                </a:cxn>
                <a:cxn ang="0">
                  <a:pos x="T4" y="T5"/>
                </a:cxn>
                <a:cxn ang="0">
                  <a:pos x="T6" y="T7"/>
                </a:cxn>
                <a:cxn ang="0">
                  <a:pos x="T8" y="T9"/>
                </a:cxn>
              </a:cxnLst>
              <a:rect l="0" t="0" r="r" b="b"/>
              <a:pathLst>
                <a:path w="128" h="24">
                  <a:moveTo>
                    <a:pt x="10" y="24"/>
                  </a:moveTo>
                  <a:cubicBezTo>
                    <a:pt x="47" y="24"/>
                    <a:pt x="86" y="24"/>
                    <a:pt x="119" y="6"/>
                  </a:cubicBezTo>
                  <a:cubicBezTo>
                    <a:pt x="128" y="1"/>
                    <a:pt x="114" y="0"/>
                    <a:pt x="110" y="2"/>
                  </a:cubicBezTo>
                  <a:cubicBezTo>
                    <a:pt x="82" y="18"/>
                    <a:pt x="47" y="16"/>
                    <a:pt x="16" y="16"/>
                  </a:cubicBezTo>
                  <a:cubicBezTo>
                    <a:pt x="11" y="16"/>
                    <a:pt x="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10"/>
            <p:cNvSpPr/>
            <p:nvPr/>
          </p:nvSpPr>
          <p:spPr bwMode="auto">
            <a:xfrm>
              <a:off x="4892" y="821"/>
              <a:ext cx="185" cy="431"/>
            </a:xfrm>
            <a:custGeom>
              <a:avLst/>
              <a:gdLst>
                <a:gd name="T0" fmla="*/ 4 w 78"/>
                <a:gd name="T1" fmla="*/ 10 h 182"/>
                <a:gd name="T2" fmla="*/ 61 w 78"/>
                <a:gd name="T3" fmla="*/ 177 h 182"/>
                <a:gd name="T4" fmla="*/ 76 w 78"/>
                <a:gd name="T5" fmla="*/ 173 h 182"/>
                <a:gd name="T6" fmla="*/ 18 w 78"/>
                <a:gd name="T7" fmla="*/ 4 h 182"/>
                <a:gd name="T8" fmla="*/ 4 w 78"/>
                <a:gd name="T9" fmla="*/ 10 h 182"/>
              </a:gdLst>
              <a:ahLst/>
              <a:cxnLst>
                <a:cxn ang="0">
                  <a:pos x="T0" y="T1"/>
                </a:cxn>
                <a:cxn ang="0">
                  <a:pos x="T2" y="T3"/>
                </a:cxn>
                <a:cxn ang="0">
                  <a:pos x="T4" y="T5"/>
                </a:cxn>
                <a:cxn ang="0">
                  <a:pos x="T6" y="T7"/>
                </a:cxn>
                <a:cxn ang="0">
                  <a:pos x="T8" y="T9"/>
                </a:cxn>
              </a:cxnLst>
              <a:rect l="0" t="0" r="r" b="b"/>
              <a:pathLst>
                <a:path w="78" h="182">
                  <a:moveTo>
                    <a:pt x="4" y="10"/>
                  </a:moveTo>
                  <a:cubicBezTo>
                    <a:pt x="43" y="55"/>
                    <a:pt x="47" y="121"/>
                    <a:pt x="61" y="177"/>
                  </a:cubicBezTo>
                  <a:cubicBezTo>
                    <a:pt x="63" y="182"/>
                    <a:pt x="78" y="178"/>
                    <a:pt x="76" y="173"/>
                  </a:cubicBezTo>
                  <a:cubicBezTo>
                    <a:pt x="62" y="116"/>
                    <a:pt x="57" y="50"/>
                    <a:pt x="18" y="4"/>
                  </a:cubicBezTo>
                  <a:cubicBezTo>
                    <a:pt x="15" y="0"/>
                    <a:pt x="0" y="5"/>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1"/>
            <p:cNvSpPr/>
            <p:nvPr/>
          </p:nvSpPr>
          <p:spPr bwMode="auto">
            <a:xfrm>
              <a:off x="5044" y="811"/>
              <a:ext cx="355" cy="379"/>
            </a:xfrm>
            <a:custGeom>
              <a:avLst/>
              <a:gdLst>
                <a:gd name="T0" fmla="*/ 18 w 150"/>
                <a:gd name="T1" fmla="*/ 30 h 160"/>
                <a:gd name="T2" fmla="*/ 56 w 150"/>
                <a:gd name="T3" fmla="*/ 39 h 160"/>
                <a:gd name="T4" fmla="*/ 58 w 150"/>
                <a:gd name="T5" fmla="*/ 105 h 160"/>
                <a:gd name="T6" fmla="*/ 76 w 150"/>
                <a:gd name="T7" fmla="*/ 150 h 160"/>
                <a:gd name="T8" fmla="*/ 142 w 150"/>
                <a:gd name="T9" fmla="*/ 129 h 160"/>
                <a:gd name="T10" fmla="*/ 132 w 150"/>
                <a:gd name="T11" fmla="*/ 124 h 160"/>
                <a:gd name="T12" fmla="*/ 77 w 150"/>
                <a:gd name="T13" fmla="*/ 128 h 160"/>
                <a:gd name="T14" fmla="*/ 73 w 150"/>
                <a:gd name="T15" fmla="*/ 62 h 160"/>
                <a:gd name="T16" fmla="*/ 62 w 150"/>
                <a:gd name="T17" fmla="*/ 14 h 160"/>
                <a:gd name="T18" fmla="*/ 9 w 150"/>
                <a:gd name="T19" fmla="*/ 24 h 160"/>
                <a:gd name="T20" fmla="*/ 18 w 150"/>
                <a:gd name="T21" fmla="*/ 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0">
                  <a:moveTo>
                    <a:pt x="18" y="30"/>
                  </a:moveTo>
                  <a:cubicBezTo>
                    <a:pt x="37" y="17"/>
                    <a:pt x="52" y="13"/>
                    <a:pt x="56" y="39"/>
                  </a:cubicBezTo>
                  <a:cubicBezTo>
                    <a:pt x="60" y="60"/>
                    <a:pt x="57" y="83"/>
                    <a:pt x="58" y="105"/>
                  </a:cubicBezTo>
                  <a:cubicBezTo>
                    <a:pt x="59" y="121"/>
                    <a:pt x="60" y="142"/>
                    <a:pt x="76" y="150"/>
                  </a:cubicBezTo>
                  <a:cubicBezTo>
                    <a:pt x="97" y="160"/>
                    <a:pt x="125" y="141"/>
                    <a:pt x="142" y="129"/>
                  </a:cubicBezTo>
                  <a:cubicBezTo>
                    <a:pt x="150" y="124"/>
                    <a:pt x="137" y="120"/>
                    <a:pt x="132" y="124"/>
                  </a:cubicBezTo>
                  <a:cubicBezTo>
                    <a:pt x="116" y="135"/>
                    <a:pt x="87" y="156"/>
                    <a:pt x="77" y="128"/>
                  </a:cubicBezTo>
                  <a:cubicBezTo>
                    <a:pt x="70" y="108"/>
                    <a:pt x="73" y="83"/>
                    <a:pt x="73" y="62"/>
                  </a:cubicBezTo>
                  <a:cubicBezTo>
                    <a:pt x="73" y="47"/>
                    <a:pt x="74" y="25"/>
                    <a:pt x="62" y="14"/>
                  </a:cubicBezTo>
                  <a:cubicBezTo>
                    <a:pt x="47" y="0"/>
                    <a:pt x="22" y="16"/>
                    <a:pt x="9" y="24"/>
                  </a:cubicBezTo>
                  <a:cubicBezTo>
                    <a:pt x="0" y="30"/>
                    <a:pt x="13" y="33"/>
                    <a:pt x="18"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2"/>
            <p:cNvSpPr/>
            <p:nvPr/>
          </p:nvSpPr>
          <p:spPr bwMode="auto">
            <a:xfrm>
              <a:off x="5347" y="752"/>
              <a:ext cx="228" cy="275"/>
            </a:xfrm>
            <a:custGeom>
              <a:avLst/>
              <a:gdLst>
                <a:gd name="T0" fmla="*/ 49 w 96"/>
                <a:gd name="T1" fmla="*/ 17 h 116"/>
                <a:gd name="T2" fmla="*/ 0 w 96"/>
                <a:gd name="T3" fmla="*/ 73 h 116"/>
                <a:gd name="T4" fmla="*/ 60 w 96"/>
                <a:gd name="T5" fmla="*/ 107 h 116"/>
                <a:gd name="T6" fmla="*/ 95 w 96"/>
                <a:gd name="T7" fmla="*/ 52 h 116"/>
                <a:gd name="T8" fmla="*/ 40 w 96"/>
                <a:gd name="T9" fmla="*/ 1 h 116"/>
                <a:gd name="T10" fmla="*/ 31 w 96"/>
                <a:gd name="T11" fmla="*/ 8 h 116"/>
                <a:gd name="T12" fmla="*/ 73 w 96"/>
                <a:gd name="T13" fmla="*/ 85 h 116"/>
                <a:gd name="T14" fmla="*/ 23 w 96"/>
                <a:gd name="T15" fmla="*/ 92 h 116"/>
                <a:gd name="T16" fmla="*/ 15 w 96"/>
                <a:gd name="T17" fmla="*/ 58 h 116"/>
                <a:gd name="T18" fmla="*/ 39 w 96"/>
                <a:gd name="T19" fmla="*/ 24 h 116"/>
                <a:gd name="T20" fmla="*/ 49 w 96"/>
                <a:gd name="T21" fmla="*/ 1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6">
                  <a:moveTo>
                    <a:pt x="49" y="17"/>
                  </a:moveTo>
                  <a:cubicBezTo>
                    <a:pt x="17" y="15"/>
                    <a:pt x="0" y="44"/>
                    <a:pt x="0" y="73"/>
                  </a:cubicBezTo>
                  <a:cubicBezTo>
                    <a:pt x="0" y="103"/>
                    <a:pt x="34" y="116"/>
                    <a:pt x="60" y="107"/>
                  </a:cubicBezTo>
                  <a:cubicBezTo>
                    <a:pt x="82" y="98"/>
                    <a:pt x="95" y="76"/>
                    <a:pt x="95" y="52"/>
                  </a:cubicBezTo>
                  <a:cubicBezTo>
                    <a:pt x="96" y="20"/>
                    <a:pt x="69" y="3"/>
                    <a:pt x="40" y="1"/>
                  </a:cubicBezTo>
                  <a:cubicBezTo>
                    <a:pt x="36" y="0"/>
                    <a:pt x="23" y="7"/>
                    <a:pt x="31" y="8"/>
                  </a:cubicBezTo>
                  <a:cubicBezTo>
                    <a:pt x="72" y="11"/>
                    <a:pt x="92" y="48"/>
                    <a:pt x="73" y="85"/>
                  </a:cubicBezTo>
                  <a:cubicBezTo>
                    <a:pt x="62" y="105"/>
                    <a:pt x="39" y="108"/>
                    <a:pt x="23" y="92"/>
                  </a:cubicBezTo>
                  <a:cubicBezTo>
                    <a:pt x="14" y="84"/>
                    <a:pt x="14" y="69"/>
                    <a:pt x="15" y="58"/>
                  </a:cubicBezTo>
                  <a:cubicBezTo>
                    <a:pt x="17" y="47"/>
                    <a:pt x="25" y="23"/>
                    <a:pt x="39" y="24"/>
                  </a:cubicBezTo>
                  <a:cubicBezTo>
                    <a:pt x="43" y="24"/>
                    <a:pt x="57" y="17"/>
                    <a:pt x="4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Group 15"/>
          <p:cNvGrpSpPr>
            <a:grpSpLocks noChangeAspect="1"/>
          </p:cNvGrpSpPr>
          <p:nvPr/>
        </p:nvGrpSpPr>
        <p:grpSpPr bwMode="auto">
          <a:xfrm rot="20784109">
            <a:off x="10437465" y="4228491"/>
            <a:ext cx="613188" cy="503065"/>
            <a:chOff x="2607" y="911"/>
            <a:chExt cx="490" cy="402"/>
          </a:xfrm>
          <a:solidFill>
            <a:schemeClr val="bg1"/>
          </a:solidFill>
        </p:grpSpPr>
        <p:sp>
          <p:nvSpPr>
            <p:cNvPr id="10" name="Freeform 16"/>
            <p:cNvSpPr/>
            <p:nvPr/>
          </p:nvSpPr>
          <p:spPr bwMode="auto">
            <a:xfrm>
              <a:off x="2607" y="1000"/>
              <a:ext cx="245" cy="258"/>
            </a:xfrm>
            <a:custGeom>
              <a:avLst/>
              <a:gdLst>
                <a:gd name="T0" fmla="*/ 9 w 102"/>
                <a:gd name="T1" fmla="*/ 105 h 107"/>
                <a:gd name="T2" fmla="*/ 82 w 102"/>
                <a:gd name="T3" fmla="*/ 26 h 107"/>
                <a:gd name="T4" fmla="*/ 75 w 102"/>
                <a:gd name="T5" fmla="*/ 24 h 107"/>
                <a:gd name="T6" fmla="*/ 9 w 102"/>
                <a:gd name="T7" fmla="*/ 102 h 107"/>
                <a:gd name="T8" fmla="*/ 16 w 102"/>
                <a:gd name="T9" fmla="*/ 104 h 107"/>
                <a:gd name="T10" fmla="*/ 100 w 102"/>
                <a:gd name="T11" fmla="*/ 4 h 107"/>
                <a:gd name="T12" fmla="*/ 93 w 102"/>
                <a:gd name="T13" fmla="*/ 2 h 107"/>
                <a:gd name="T14" fmla="*/ 52 w 102"/>
                <a:gd name="T15" fmla="*/ 54 h 107"/>
                <a:gd name="T16" fmla="*/ 32 w 102"/>
                <a:gd name="T17" fmla="*/ 79 h 107"/>
                <a:gd name="T18" fmla="*/ 29 w 102"/>
                <a:gd name="T19" fmla="*/ 83 h 107"/>
                <a:gd name="T20" fmla="*/ 34 w 102"/>
                <a:gd name="T21" fmla="*/ 86 h 107"/>
                <a:gd name="T22" fmla="*/ 40 w 102"/>
                <a:gd name="T23" fmla="*/ 76 h 107"/>
                <a:gd name="T24" fmla="*/ 33 w 102"/>
                <a:gd name="T25" fmla="*/ 75 h 107"/>
                <a:gd name="T26" fmla="*/ 26 w 102"/>
                <a:gd name="T27" fmla="*/ 87 h 107"/>
                <a:gd name="T28" fmla="*/ 27 w 102"/>
                <a:gd name="T29" fmla="*/ 89 h 107"/>
                <a:gd name="T30" fmla="*/ 56 w 102"/>
                <a:gd name="T31" fmla="*/ 59 h 107"/>
                <a:gd name="T32" fmla="*/ 100 w 102"/>
                <a:gd name="T33" fmla="*/ 4 h 107"/>
                <a:gd name="T34" fmla="*/ 93 w 102"/>
                <a:gd name="T35" fmla="*/ 2 h 107"/>
                <a:gd name="T36" fmla="*/ 9 w 102"/>
                <a:gd name="T37" fmla="*/ 102 h 107"/>
                <a:gd name="T38" fmla="*/ 16 w 102"/>
                <a:gd name="T39" fmla="*/ 104 h 107"/>
                <a:gd name="T40" fmla="*/ 82 w 102"/>
                <a:gd name="T41" fmla="*/ 26 h 107"/>
                <a:gd name="T42" fmla="*/ 75 w 102"/>
                <a:gd name="T43" fmla="*/ 24 h 107"/>
                <a:gd name="T44" fmla="*/ 4 w 102"/>
                <a:gd name="T45" fmla="*/ 102 h 107"/>
                <a:gd name="T46" fmla="*/ 9 w 102"/>
                <a:gd name="T47"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7">
                  <a:moveTo>
                    <a:pt x="9" y="105"/>
                  </a:moveTo>
                  <a:cubicBezTo>
                    <a:pt x="40" y="86"/>
                    <a:pt x="59" y="54"/>
                    <a:pt x="82" y="26"/>
                  </a:cubicBezTo>
                  <a:cubicBezTo>
                    <a:pt x="85" y="23"/>
                    <a:pt x="77" y="22"/>
                    <a:pt x="75" y="24"/>
                  </a:cubicBezTo>
                  <a:cubicBezTo>
                    <a:pt x="51" y="48"/>
                    <a:pt x="31" y="76"/>
                    <a:pt x="9" y="102"/>
                  </a:cubicBezTo>
                  <a:cubicBezTo>
                    <a:pt x="6" y="106"/>
                    <a:pt x="13" y="106"/>
                    <a:pt x="16" y="104"/>
                  </a:cubicBezTo>
                  <a:cubicBezTo>
                    <a:pt x="47" y="74"/>
                    <a:pt x="74" y="40"/>
                    <a:pt x="100" y="4"/>
                  </a:cubicBezTo>
                  <a:cubicBezTo>
                    <a:pt x="102" y="0"/>
                    <a:pt x="95" y="0"/>
                    <a:pt x="93" y="2"/>
                  </a:cubicBezTo>
                  <a:cubicBezTo>
                    <a:pt x="78" y="17"/>
                    <a:pt x="65" y="37"/>
                    <a:pt x="52" y="54"/>
                  </a:cubicBezTo>
                  <a:cubicBezTo>
                    <a:pt x="45" y="62"/>
                    <a:pt x="39" y="71"/>
                    <a:pt x="32" y="79"/>
                  </a:cubicBezTo>
                  <a:cubicBezTo>
                    <a:pt x="31" y="80"/>
                    <a:pt x="30" y="82"/>
                    <a:pt x="29" y="83"/>
                  </a:cubicBezTo>
                  <a:cubicBezTo>
                    <a:pt x="25" y="88"/>
                    <a:pt x="36" y="80"/>
                    <a:pt x="34" y="86"/>
                  </a:cubicBezTo>
                  <a:cubicBezTo>
                    <a:pt x="35" y="82"/>
                    <a:pt x="38" y="79"/>
                    <a:pt x="40" y="76"/>
                  </a:cubicBezTo>
                  <a:cubicBezTo>
                    <a:pt x="42" y="73"/>
                    <a:pt x="35" y="73"/>
                    <a:pt x="33" y="75"/>
                  </a:cubicBezTo>
                  <a:cubicBezTo>
                    <a:pt x="31" y="79"/>
                    <a:pt x="27" y="83"/>
                    <a:pt x="26" y="87"/>
                  </a:cubicBezTo>
                  <a:cubicBezTo>
                    <a:pt x="26" y="88"/>
                    <a:pt x="27" y="89"/>
                    <a:pt x="27" y="89"/>
                  </a:cubicBezTo>
                  <a:cubicBezTo>
                    <a:pt x="36" y="92"/>
                    <a:pt x="52" y="64"/>
                    <a:pt x="56" y="59"/>
                  </a:cubicBezTo>
                  <a:cubicBezTo>
                    <a:pt x="70" y="40"/>
                    <a:pt x="83" y="20"/>
                    <a:pt x="100" y="4"/>
                  </a:cubicBezTo>
                  <a:cubicBezTo>
                    <a:pt x="97" y="4"/>
                    <a:pt x="95" y="3"/>
                    <a:pt x="93" y="2"/>
                  </a:cubicBezTo>
                  <a:cubicBezTo>
                    <a:pt x="68" y="38"/>
                    <a:pt x="41" y="72"/>
                    <a:pt x="9" y="102"/>
                  </a:cubicBezTo>
                  <a:cubicBezTo>
                    <a:pt x="11" y="103"/>
                    <a:pt x="13" y="104"/>
                    <a:pt x="16" y="104"/>
                  </a:cubicBezTo>
                  <a:cubicBezTo>
                    <a:pt x="38" y="78"/>
                    <a:pt x="57" y="50"/>
                    <a:pt x="82" y="26"/>
                  </a:cubicBezTo>
                  <a:cubicBezTo>
                    <a:pt x="79" y="26"/>
                    <a:pt x="77" y="25"/>
                    <a:pt x="75" y="24"/>
                  </a:cubicBezTo>
                  <a:cubicBezTo>
                    <a:pt x="53" y="51"/>
                    <a:pt x="35" y="83"/>
                    <a:pt x="4" y="102"/>
                  </a:cubicBezTo>
                  <a:cubicBezTo>
                    <a:pt x="0" y="104"/>
                    <a:pt x="6" y="107"/>
                    <a:pt x="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7"/>
            <p:cNvSpPr/>
            <p:nvPr/>
          </p:nvSpPr>
          <p:spPr bwMode="auto">
            <a:xfrm>
              <a:off x="2799" y="998"/>
              <a:ext cx="106" cy="315"/>
            </a:xfrm>
            <a:custGeom>
              <a:avLst/>
              <a:gdLst>
                <a:gd name="T0" fmla="*/ 1 w 44"/>
                <a:gd name="T1" fmla="*/ 5 h 131"/>
                <a:gd name="T2" fmla="*/ 22 w 44"/>
                <a:gd name="T3" fmla="*/ 72 h 131"/>
                <a:gd name="T4" fmla="*/ 37 w 44"/>
                <a:gd name="T5" fmla="*/ 128 h 131"/>
                <a:gd name="T6" fmla="*/ 44 w 44"/>
                <a:gd name="T7" fmla="*/ 126 h 131"/>
                <a:gd name="T8" fmla="*/ 31 w 44"/>
                <a:gd name="T9" fmla="*/ 75 h 131"/>
                <a:gd name="T10" fmla="*/ 8 w 44"/>
                <a:gd name="T11" fmla="*/ 3 h 131"/>
                <a:gd name="T12" fmla="*/ 1 w 44"/>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1" y="5"/>
                  </a:moveTo>
                  <a:cubicBezTo>
                    <a:pt x="9" y="27"/>
                    <a:pt x="16" y="50"/>
                    <a:pt x="22" y="72"/>
                  </a:cubicBezTo>
                  <a:cubicBezTo>
                    <a:pt x="28" y="90"/>
                    <a:pt x="36" y="109"/>
                    <a:pt x="37" y="128"/>
                  </a:cubicBezTo>
                  <a:cubicBezTo>
                    <a:pt x="37" y="131"/>
                    <a:pt x="44" y="129"/>
                    <a:pt x="44" y="126"/>
                  </a:cubicBezTo>
                  <a:cubicBezTo>
                    <a:pt x="43" y="109"/>
                    <a:pt x="36" y="91"/>
                    <a:pt x="31" y="75"/>
                  </a:cubicBezTo>
                  <a:cubicBezTo>
                    <a:pt x="24" y="51"/>
                    <a:pt x="17" y="27"/>
                    <a:pt x="8" y="3"/>
                  </a:cubicBezTo>
                  <a:cubicBezTo>
                    <a:pt x="7"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8"/>
            <p:cNvSpPr/>
            <p:nvPr/>
          </p:nvSpPr>
          <p:spPr bwMode="auto">
            <a:xfrm>
              <a:off x="2682" y="1135"/>
              <a:ext cx="215" cy="70"/>
            </a:xfrm>
            <a:custGeom>
              <a:avLst/>
              <a:gdLst>
                <a:gd name="T0" fmla="*/ 5 w 90"/>
                <a:gd name="T1" fmla="*/ 6 h 29"/>
                <a:gd name="T2" fmla="*/ 81 w 90"/>
                <a:gd name="T3" fmla="*/ 27 h 29"/>
                <a:gd name="T4" fmla="*/ 86 w 90"/>
                <a:gd name="T5" fmla="*/ 23 h 29"/>
                <a:gd name="T6" fmla="*/ 6 w 90"/>
                <a:gd name="T7" fmla="*/ 0 h 29"/>
                <a:gd name="T8" fmla="*/ 5 w 90"/>
                <a:gd name="T9" fmla="*/ 6 h 29"/>
              </a:gdLst>
              <a:ahLst/>
              <a:cxnLst>
                <a:cxn ang="0">
                  <a:pos x="T0" y="T1"/>
                </a:cxn>
                <a:cxn ang="0">
                  <a:pos x="T2" y="T3"/>
                </a:cxn>
                <a:cxn ang="0">
                  <a:pos x="T4" y="T5"/>
                </a:cxn>
                <a:cxn ang="0">
                  <a:pos x="T6" y="T7"/>
                </a:cxn>
                <a:cxn ang="0">
                  <a:pos x="T8" y="T9"/>
                </a:cxn>
              </a:cxnLst>
              <a:rect l="0" t="0" r="r" b="b"/>
              <a:pathLst>
                <a:path w="90" h="29">
                  <a:moveTo>
                    <a:pt x="5" y="6"/>
                  </a:moveTo>
                  <a:cubicBezTo>
                    <a:pt x="31" y="6"/>
                    <a:pt x="58" y="14"/>
                    <a:pt x="81" y="27"/>
                  </a:cubicBezTo>
                  <a:cubicBezTo>
                    <a:pt x="84" y="29"/>
                    <a:pt x="90" y="25"/>
                    <a:pt x="86" y="23"/>
                  </a:cubicBezTo>
                  <a:cubicBezTo>
                    <a:pt x="62" y="9"/>
                    <a:pt x="33" y="1"/>
                    <a:pt x="6" y="0"/>
                  </a:cubicBezTo>
                  <a:cubicBezTo>
                    <a:pt x="1" y="0"/>
                    <a:pt x="0"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9"/>
            <p:cNvSpPr/>
            <p:nvPr/>
          </p:nvSpPr>
          <p:spPr bwMode="auto">
            <a:xfrm>
              <a:off x="2895" y="911"/>
              <a:ext cx="202" cy="210"/>
            </a:xfrm>
            <a:custGeom>
              <a:avLst/>
              <a:gdLst>
                <a:gd name="T0" fmla="*/ 9 w 84"/>
                <a:gd name="T1" fmla="*/ 19 h 87"/>
                <a:gd name="T2" fmla="*/ 25 w 84"/>
                <a:gd name="T3" fmla="*/ 9 h 87"/>
                <a:gd name="T4" fmla="*/ 57 w 84"/>
                <a:gd name="T5" fmla="*/ 25 h 87"/>
                <a:gd name="T6" fmla="*/ 61 w 84"/>
                <a:gd name="T7" fmla="*/ 21 h 87"/>
                <a:gd name="T8" fmla="*/ 27 w 84"/>
                <a:gd name="T9" fmla="*/ 40 h 87"/>
                <a:gd name="T10" fmla="*/ 27 w 84"/>
                <a:gd name="T11" fmla="*/ 42 h 87"/>
                <a:gd name="T12" fmla="*/ 75 w 84"/>
                <a:gd name="T13" fmla="*/ 75 h 87"/>
                <a:gd name="T14" fmla="*/ 79 w 84"/>
                <a:gd name="T15" fmla="*/ 71 h 87"/>
                <a:gd name="T16" fmla="*/ 37 w 84"/>
                <a:gd name="T17" fmla="*/ 83 h 87"/>
                <a:gd name="T18" fmla="*/ 36 w 84"/>
                <a:gd name="T19" fmla="*/ 87 h 87"/>
                <a:gd name="T20" fmla="*/ 78 w 84"/>
                <a:gd name="T21" fmla="*/ 76 h 87"/>
                <a:gd name="T22" fmla="*/ 81 w 84"/>
                <a:gd name="T23" fmla="*/ 72 h 87"/>
                <a:gd name="T24" fmla="*/ 48 w 84"/>
                <a:gd name="T25" fmla="*/ 46 h 87"/>
                <a:gd name="T26" fmla="*/ 41 w 84"/>
                <a:gd name="T27" fmla="*/ 41 h 87"/>
                <a:gd name="T28" fmla="*/ 39 w 84"/>
                <a:gd name="T29" fmla="*/ 37 h 87"/>
                <a:gd name="T30" fmla="*/ 60 w 84"/>
                <a:gd name="T31" fmla="*/ 26 h 87"/>
                <a:gd name="T32" fmla="*/ 64 w 84"/>
                <a:gd name="T33" fmla="*/ 22 h 87"/>
                <a:gd name="T34" fmla="*/ 34 w 84"/>
                <a:gd name="T35" fmla="*/ 2 h 87"/>
                <a:gd name="T36" fmla="*/ 4 w 84"/>
                <a:gd name="T37" fmla="*/ 17 h 87"/>
                <a:gd name="T38" fmla="*/ 9 w 84"/>
                <a:gd name="T39"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7">
                  <a:moveTo>
                    <a:pt x="9" y="19"/>
                  </a:moveTo>
                  <a:cubicBezTo>
                    <a:pt x="14" y="16"/>
                    <a:pt x="19" y="12"/>
                    <a:pt x="25" y="9"/>
                  </a:cubicBezTo>
                  <a:cubicBezTo>
                    <a:pt x="38" y="1"/>
                    <a:pt x="50" y="15"/>
                    <a:pt x="57" y="25"/>
                  </a:cubicBezTo>
                  <a:cubicBezTo>
                    <a:pt x="58" y="24"/>
                    <a:pt x="60" y="23"/>
                    <a:pt x="61" y="21"/>
                  </a:cubicBezTo>
                  <a:cubicBezTo>
                    <a:pt x="49" y="23"/>
                    <a:pt x="36" y="32"/>
                    <a:pt x="27" y="40"/>
                  </a:cubicBezTo>
                  <a:cubicBezTo>
                    <a:pt x="27" y="40"/>
                    <a:pt x="26" y="42"/>
                    <a:pt x="27" y="42"/>
                  </a:cubicBezTo>
                  <a:cubicBezTo>
                    <a:pt x="46" y="49"/>
                    <a:pt x="58" y="66"/>
                    <a:pt x="75" y="75"/>
                  </a:cubicBezTo>
                  <a:cubicBezTo>
                    <a:pt x="77" y="74"/>
                    <a:pt x="78" y="73"/>
                    <a:pt x="79" y="71"/>
                  </a:cubicBezTo>
                  <a:cubicBezTo>
                    <a:pt x="64" y="72"/>
                    <a:pt x="52" y="81"/>
                    <a:pt x="37" y="83"/>
                  </a:cubicBezTo>
                  <a:cubicBezTo>
                    <a:pt x="33" y="83"/>
                    <a:pt x="31" y="87"/>
                    <a:pt x="36" y="87"/>
                  </a:cubicBezTo>
                  <a:cubicBezTo>
                    <a:pt x="51" y="86"/>
                    <a:pt x="63" y="77"/>
                    <a:pt x="78" y="76"/>
                  </a:cubicBezTo>
                  <a:cubicBezTo>
                    <a:pt x="79" y="76"/>
                    <a:pt x="84" y="73"/>
                    <a:pt x="81" y="72"/>
                  </a:cubicBezTo>
                  <a:cubicBezTo>
                    <a:pt x="69" y="65"/>
                    <a:pt x="59" y="54"/>
                    <a:pt x="48" y="46"/>
                  </a:cubicBezTo>
                  <a:cubicBezTo>
                    <a:pt x="45" y="44"/>
                    <a:pt x="43" y="43"/>
                    <a:pt x="41" y="41"/>
                  </a:cubicBezTo>
                  <a:cubicBezTo>
                    <a:pt x="36" y="39"/>
                    <a:pt x="33" y="41"/>
                    <a:pt x="39" y="37"/>
                  </a:cubicBezTo>
                  <a:cubicBezTo>
                    <a:pt x="45" y="32"/>
                    <a:pt x="53" y="27"/>
                    <a:pt x="60" y="26"/>
                  </a:cubicBezTo>
                  <a:cubicBezTo>
                    <a:pt x="61" y="26"/>
                    <a:pt x="65" y="24"/>
                    <a:pt x="64" y="22"/>
                  </a:cubicBezTo>
                  <a:cubicBezTo>
                    <a:pt x="57" y="13"/>
                    <a:pt x="47" y="0"/>
                    <a:pt x="34" y="2"/>
                  </a:cubicBezTo>
                  <a:cubicBezTo>
                    <a:pt x="22" y="3"/>
                    <a:pt x="14" y="11"/>
                    <a:pt x="4" y="17"/>
                  </a:cubicBezTo>
                  <a:cubicBezTo>
                    <a:pt x="0" y="19"/>
                    <a:pt x="6" y="21"/>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 name="Group 22"/>
          <p:cNvGrpSpPr>
            <a:grpSpLocks noChangeAspect="1"/>
          </p:cNvGrpSpPr>
          <p:nvPr/>
        </p:nvGrpSpPr>
        <p:grpSpPr bwMode="auto">
          <a:xfrm rot="20737309">
            <a:off x="5231769" y="4087250"/>
            <a:ext cx="2187081" cy="782135"/>
            <a:chOff x="3582" y="1042"/>
            <a:chExt cx="1661" cy="594"/>
          </a:xfrm>
          <a:solidFill>
            <a:schemeClr val="bg1"/>
          </a:solidFill>
        </p:grpSpPr>
        <p:sp>
          <p:nvSpPr>
            <p:cNvPr id="15" name="Freeform 42"/>
            <p:cNvSpPr/>
            <p:nvPr/>
          </p:nvSpPr>
          <p:spPr bwMode="auto">
            <a:xfrm>
              <a:off x="3620" y="1042"/>
              <a:ext cx="881" cy="228"/>
            </a:xfrm>
            <a:custGeom>
              <a:avLst/>
              <a:gdLst>
                <a:gd name="T0" fmla="*/ 3 w 372"/>
                <a:gd name="T1" fmla="*/ 30 h 96"/>
                <a:gd name="T2" fmla="*/ 33 w 372"/>
                <a:gd name="T3" fmla="*/ 93 h 96"/>
                <a:gd name="T4" fmla="*/ 43 w 372"/>
                <a:gd name="T5" fmla="*/ 90 h 96"/>
                <a:gd name="T6" fmla="*/ 52 w 372"/>
                <a:gd name="T7" fmla="*/ 8 h 96"/>
                <a:gd name="T8" fmla="*/ 46 w 372"/>
                <a:gd name="T9" fmla="*/ 12 h 96"/>
                <a:gd name="T10" fmla="*/ 361 w 372"/>
                <a:gd name="T11" fmla="*/ 24 h 96"/>
                <a:gd name="T12" fmla="*/ 365 w 372"/>
                <a:gd name="T13" fmla="*/ 16 h 96"/>
                <a:gd name="T14" fmla="*/ 47 w 372"/>
                <a:gd name="T15" fmla="*/ 5 h 96"/>
                <a:gd name="T16" fmla="*/ 41 w 372"/>
                <a:gd name="T17" fmla="*/ 9 h 96"/>
                <a:gd name="T18" fmla="*/ 33 w 372"/>
                <a:gd name="T19" fmla="*/ 91 h 96"/>
                <a:gd name="T20" fmla="*/ 43 w 372"/>
                <a:gd name="T21" fmla="*/ 88 h 96"/>
                <a:gd name="T22" fmla="*/ 13 w 372"/>
                <a:gd name="T23" fmla="*/ 26 h 96"/>
                <a:gd name="T24" fmla="*/ 3 w 372"/>
                <a:gd name="T25"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96">
                  <a:moveTo>
                    <a:pt x="3" y="30"/>
                  </a:moveTo>
                  <a:cubicBezTo>
                    <a:pt x="17" y="48"/>
                    <a:pt x="19" y="74"/>
                    <a:pt x="33" y="93"/>
                  </a:cubicBezTo>
                  <a:cubicBezTo>
                    <a:pt x="35" y="96"/>
                    <a:pt x="43" y="94"/>
                    <a:pt x="43" y="90"/>
                  </a:cubicBezTo>
                  <a:cubicBezTo>
                    <a:pt x="44" y="62"/>
                    <a:pt x="47" y="35"/>
                    <a:pt x="52" y="8"/>
                  </a:cubicBezTo>
                  <a:cubicBezTo>
                    <a:pt x="50" y="9"/>
                    <a:pt x="48" y="11"/>
                    <a:pt x="46" y="12"/>
                  </a:cubicBezTo>
                  <a:cubicBezTo>
                    <a:pt x="151" y="8"/>
                    <a:pt x="257" y="7"/>
                    <a:pt x="361" y="24"/>
                  </a:cubicBezTo>
                  <a:cubicBezTo>
                    <a:pt x="366" y="24"/>
                    <a:pt x="372" y="18"/>
                    <a:pt x="365" y="16"/>
                  </a:cubicBezTo>
                  <a:cubicBezTo>
                    <a:pt x="260" y="0"/>
                    <a:pt x="153" y="1"/>
                    <a:pt x="47" y="5"/>
                  </a:cubicBezTo>
                  <a:cubicBezTo>
                    <a:pt x="45" y="5"/>
                    <a:pt x="42" y="6"/>
                    <a:pt x="41" y="9"/>
                  </a:cubicBezTo>
                  <a:cubicBezTo>
                    <a:pt x="37" y="36"/>
                    <a:pt x="33" y="63"/>
                    <a:pt x="33" y="91"/>
                  </a:cubicBezTo>
                  <a:cubicBezTo>
                    <a:pt x="36" y="90"/>
                    <a:pt x="40" y="89"/>
                    <a:pt x="43" y="88"/>
                  </a:cubicBezTo>
                  <a:cubicBezTo>
                    <a:pt x="29" y="70"/>
                    <a:pt x="27" y="44"/>
                    <a:pt x="13" y="26"/>
                  </a:cubicBezTo>
                  <a:cubicBezTo>
                    <a:pt x="10" y="22"/>
                    <a:pt x="0" y="26"/>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43"/>
            <p:cNvSpPr/>
            <p:nvPr/>
          </p:nvSpPr>
          <p:spPr bwMode="auto">
            <a:xfrm>
              <a:off x="3788" y="1097"/>
              <a:ext cx="109" cy="173"/>
            </a:xfrm>
            <a:custGeom>
              <a:avLst/>
              <a:gdLst>
                <a:gd name="T0" fmla="*/ 11 w 46"/>
                <a:gd name="T1" fmla="*/ 55 h 73"/>
                <a:gd name="T2" fmla="*/ 24 w 46"/>
                <a:gd name="T3" fmla="*/ 4 h 73"/>
                <a:gd name="T4" fmla="*/ 14 w 46"/>
                <a:gd name="T5" fmla="*/ 6 h 73"/>
                <a:gd name="T6" fmla="*/ 35 w 46"/>
                <a:gd name="T7" fmla="*/ 69 h 73"/>
                <a:gd name="T8" fmla="*/ 46 w 46"/>
                <a:gd name="T9" fmla="*/ 66 h 73"/>
                <a:gd name="T10" fmla="*/ 24 w 46"/>
                <a:gd name="T11" fmla="*/ 3 h 73"/>
                <a:gd name="T12" fmla="*/ 14 w 46"/>
                <a:gd name="T13" fmla="*/ 5 h 73"/>
                <a:gd name="T14" fmla="*/ 1 w 46"/>
                <a:gd name="T15" fmla="*/ 56 h 73"/>
                <a:gd name="T16" fmla="*/ 11 w 46"/>
                <a:gd name="T1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3">
                  <a:moveTo>
                    <a:pt x="11" y="55"/>
                  </a:moveTo>
                  <a:cubicBezTo>
                    <a:pt x="16" y="38"/>
                    <a:pt x="20" y="21"/>
                    <a:pt x="24" y="4"/>
                  </a:cubicBezTo>
                  <a:cubicBezTo>
                    <a:pt x="21" y="5"/>
                    <a:pt x="17" y="6"/>
                    <a:pt x="14" y="6"/>
                  </a:cubicBezTo>
                  <a:cubicBezTo>
                    <a:pt x="23" y="25"/>
                    <a:pt x="34" y="48"/>
                    <a:pt x="35" y="69"/>
                  </a:cubicBezTo>
                  <a:cubicBezTo>
                    <a:pt x="36" y="73"/>
                    <a:pt x="46" y="70"/>
                    <a:pt x="46" y="66"/>
                  </a:cubicBezTo>
                  <a:cubicBezTo>
                    <a:pt x="45" y="45"/>
                    <a:pt x="34" y="22"/>
                    <a:pt x="24" y="3"/>
                  </a:cubicBezTo>
                  <a:cubicBezTo>
                    <a:pt x="22" y="0"/>
                    <a:pt x="15" y="2"/>
                    <a:pt x="14" y="5"/>
                  </a:cubicBezTo>
                  <a:cubicBezTo>
                    <a:pt x="9" y="22"/>
                    <a:pt x="5" y="40"/>
                    <a:pt x="1" y="56"/>
                  </a:cubicBezTo>
                  <a:cubicBezTo>
                    <a:pt x="0" y="61"/>
                    <a:pt x="10" y="59"/>
                    <a:pt x="1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4"/>
            <p:cNvSpPr/>
            <p:nvPr/>
          </p:nvSpPr>
          <p:spPr bwMode="auto">
            <a:xfrm>
              <a:off x="3797" y="1201"/>
              <a:ext cx="86" cy="29"/>
            </a:xfrm>
            <a:custGeom>
              <a:avLst/>
              <a:gdLst>
                <a:gd name="T0" fmla="*/ 4 w 36"/>
                <a:gd name="T1" fmla="*/ 7 h 12"/>
                <a:gd name="T2" fmla="*/ 23 w 36"/>
                <a:gd name="T3" fmla="*/ 10 h 12"/>
                <a:gd name="T4" fmla="*/ 33 w 36"/>
                <a:gd name="T5" fmla="*/ 6 h 12"/>
                <a:gd name="T6" fmla="*/ 8 w 36"/>
                <a:gd name="T7" fmla="*/ 1 h 12"/>
                <a:gd name="T8" fmla="*/ 1 w 36"/>
                <a:gd name="T9" fmla="*/ 4 h 12"/>
                <a:gd name="T10" fmla="*/ 4 w 36"/>
                <a:gd name="T11" fmla="*/ 7 h 12"/>
              </a:gdLst>
              <a:ahLst/>
              <a:cxnLst>
                <a:cxn ang="0">
                  <a:pos x="T0" y="T1"/>
                </a:cxn>
                <a:cxn ang="0">
                  <a:pos x="T2" y="T3"/>
                </a:cxn>
                <a:cxn ang="0">
                  <a:pos x="T4" y="T5"/>
                </a:cxn>
                <a:cxn ang="0">
                  <a:pos x="T6" y="T7"/>
                </a:cxn>
                <a:cxn ang="0">
                  <a:pos x="T8" y="T9"/>
                </a:cxn>
                <a:cxn ang="0">
                  <a:pos x="T10" y="T11"/>
                </a:cxn>
              </a:cxnLst>
              <a:rect l="0" t="0" r="r" b="b"/>
              <a:pathLst>
                <a:path w="36" h="12">
                  <a:moveTo>
                    <a:pt x="4" y="7"/>
                  </a:moveTo>
                  <a:cubicBezTo>
                    <a:pt x="10" y="7"/>
                    <a:pt x="18" y="6"/>
                    <a:pt x="23" y="10"/>
                  </a:cubicBezTo>
                  <a:cubicBezTo>
                    <a:pt x="26" y="12"/>
                    <a:pt x="36" y="8"/>
                    <a:pt x="33" y="6"/>
                  </a:cubicBezTo>
                  <a:cubicBezTo>
                    <a:pt x="26" y="0"/>
                    <a:pt x="17" y="1"/>
                    <a:pt x="8" y="1"/>
                  </a:cubicBezTo>
                  <a:cubicBezTo>
                    <a:pt x="6" y="1"/>
                    <a:pt x="3" y="2"/>
                    <a:pt x="1" y="4"/>
                  </a:cubicBezTo>
                  <a:cubicBezTo>
                    <a:pt x="0" y="6"/>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5"/>
            <p:cNvSpPr/>
            <p:nvPr/>
          </p:nvSpPr>
          <p:spPr bwMode="auto">
            <a:xfrm>
              <a:off x="3932" y="1125"/>
              <a:ext cx="48" cy="171"/>
            </a:xfrm>
            <a:custGeom>
              <a:avLst/>
              <a:gdLst>
                <a:gd name="T0" fmla="*/ 0 w 20"/>
                <a:gd name="T1" fmla="*/ 6 h 72"/>
                <a:gd name="T2" fmla="*/ 9 w 20"/>
                <a:gd name="T3" fmla="*/ 69 h 72"/>
                <a:gd name="T4" fmla="*/ 20 w 20"/>
                <a:gd name="T5" fmla="*/ 66 h 72"/>
                <a:gd name="T6" fmla="*/ 11 w 20"/>
                <a:gd name="T7" fmla="*/ 3 h 72"/>
                <a:gd name="T8" fmla="*/ 0 w 20"/>
                <a:gd name="T9" fmla="*/ 6 h 72"/>
              </a:gdLst>
              <a:ahLst/>
              <a:cxnLst>
                <a:cxn ang="0">
                  <a:pos x="T0" y="T1"/>
                </a:cxn>
                <a:cxn ang="0">
                  <a:pos x="T2" y="T3"/>
                </a:cxn>
                <a:cxn ang="0">
                  <a:pos x="T4" y="T5"/>
                </a:cxn>
                <a:cxn ang="0">
                  <a:pos x="T6" y="T7"/>
                </a:cxn>
                <a:cxn ang="0">
                  <a:pos x="T8" y="T9"/>
                </a:cxn>
              </a:cxnLst>
              <a:rect l="0" t="0" r="r" b="b"/>
              <a:pathLst>
                <a:path w="20" h="72">
                  <a:moveTo>
                    <a:pt x="0" y="6"/>
                  </a:moveTo>
                  <a:cubicBezTo>
                    <a:pt x="1" y="27"/>
                    <a:pt x="4" y="49"/>
                    <a:pt x="9" y="69"/>
                  </a:cubicBezTo>
                  <a:cubicBezTo>
                    <a:pt x="10" y="72"/>
                    <a:pt x="20" y="69"/>
                    <a:pt x="20" y="66"/>
                  </a:cubicBezTo>
                  <a:cubicBezTo>
                    <a:pt x="14" y="46"/>
                    <a:pt x="12" y="24"/>
                    <a:pt x="11" y="3"/>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6"/>
            <p:cNvSpPr/>
            <p:nvPr/>
          </p:nvSpPr>
          <p:spPr bwMode="auto">
            <a:xfrm>
              <a:off x="3925" y="1113"/>
              <a:ext cx="159" cy="162"/>
            </a:xfrm>
            <a:custGeom>
              <a:avLst/>
              <a:gdLst>
                <a:gd name="T0" fmla="*/ 11 w 67"/>
                <a:gd name="T1" fmla="*/ 12 h 68"/>
                <a:gd name="T2" fmla="*/ 39 w 67"/>
                <a:gd name="T3" fmla="*/ 12 h 68"/>
                <a:gd name="T4" fmla="*/ 39 w 67"/>
                <a:gd name="T5" fmla="*/ 8 h 68"/>
                <a:gd name="T6" fmla="*/ 26 w 67"/>
                <a:gd name="T7" fmla="*/ 24 h 68"/>
                <a:gd name="T8" fmla="*/ 26 w 67"/>
                <a:gd name="T9" fmla="*/ 28 h 68"/>
                <a:gd name="T10" fmla="*/ 56 w 67"/>
                <a:gd name="T11" fmla="*/ 59 h 68"/>
                <a:gd name="T12" fmla="*/ 60 w 67"/>
                <a:gd name="T13" fmla="*/ 53 h 68"/>
                <a:gd name="T14" fmla="*/ 9 w 67"/>
                <a:gd name="T15" fmla="*/ 61 h 68"/>
                <a:gd name="T16" fmla="*/ 8 w 67"/>
                <a:gd name="T17" fmla="*/ 68 h 68"/>
                <a:gd name="T18" fmla="*/ 61 w 67"/>
                <a:gd name="T19" fmla="*/ 60 h 68"/>
                <a:gd name="T20" fmla="*/ 66 w 67"/>
                <a:gd name="T21" fmla="*/ 54 h 68"/>
                <a:gd name="T22" fmla="*/ 34 w 67"/>
                <a:gd name="T23" fmla="*/ 22 h 68"/>
                <a:gd name="T24" fmla="*/ 35 w 67"/>
                <a:gd name="T25" fmla="*/ 27 h 68"/>
                <a:gd name="T26" fmla="*/ 48 w 67"/>
                <a:gd name="T27" fmla="*/ 11 h 68"/>
                <a:gd name="T28" fmla="*/ 47 w 67"/>
                <a:gd name="T29" fmla="*/ 7 h 68"/>
                <a:gd name="T30" fmla="*/ 6 w 67"/>
                <a:gd name="T31" fmla="*/ 7 h 68"/>
                <a:gd name="T32" fmla="*/ 11 w 67"/>
                <a:gd name="T3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11" y="12"/>
                  </a:moveTo>
                  <a:cubicBezTo>
                    <a:pt x="21" y="8"/>
                    <a:pt x="29" y="7"/>
                    <a:pt x="39" y="12"/>
                  </a:cubicBezTo>
                  <a:cubicBezTo>
                    <a:pt x="39" y="11"/>
                    <a:pt x="39" y="10"/>
                    <a:pt x="39" y="8"/>
                  </a:cubicBezTo>
                  <a:cubicBezTo>
                    <a:pt x="34" y="13"/>
                    <a:pt x="31" y="19"/>
                    <a:pt x="26" y="24"/>
                  </a:cubicBezTo>
                  <a:cubicBezTo>
                    <a:pt x="25" y="25"/>
                    <a:pt x="24" y="27"/>
                    <a:pt x="26" y="28"/>
                  </a:cubicBezTo>
                  <a:cubicBezTo>
                    <a:pt x="40" y="35"/>
                    <a:pt x="47" y="47"/>
                    <a:pt x="56" y="59"/>
                  </a:cubicBezTo>
                  <a:cubicBezTo>
                    <a:pt x="57" y="57"/>
                    <a:pt x="58" y="55"/>
                    <a:pt x="60" y="53"/>
                  </a:cubicBezTo>
                  <a:cubicBezTo>
                    <a:pt x="43" y="57"/>
                    <a:pt x="26" y="61"/>
                    <a:pt x="9" y="61"/>
                  </a:cubicBezTo>
                  <a:cubicBezTo>
                    <a:pt x="3" y="61"/>
                    <a:pt x="1" y="68"/>
                    <a:pt x="8" y="68"/>
                  </a:cubicBezTo>
                  <a:cubicBezTo>
                    <a:pt x="26" y="68"/>
                    <a:pt x="44" y="64"/>
                    <a:pt x="61" y="60"/>
                  </a:cubicBezTo>
                  <a:cubicBezTo>
                    <a:pt x="64" y="59"/>
                    <a:pt x="67" y="57"/>
                    <a:pt x="66" y="54"/>
                  </a:cubicBezTo>
                  <a:cubicBezTo>
                    <a:pt x="56" y="42"/>
                    <a:pt x="49" y="30"/>
                    <a:pt x="34" y="22"/>
                  </a:cubicBezTo>
                  <a:cubicBezTo>
                    <a:pt x="35" y="24"/>
                    <a:pt x="35" y="25"/>
                    <a:pt x="35" y="27"/>
                  </a:cubicBezTo>
                  <a:cubicBezTo>
                    <a:pt x="39" y="22"/>
                    <a:pt x="43" y="16"/>
                    <a:pt x="48" y="11"/>
                  </a:cubicBezTo>
                  <a:cubicBezTo>
                    <a:pt x="49" y="10"/>
                    <a:pt x="49" y="8"/>
                    <a:pt x="47" y="7"/>
                  </a:cubicBezTo>
                  <a:cubicBezTo>
                    <a:pt x="34" y="0"/>
                    <a:pt x="20" y="1"/>
                    <a:pt x="6" y="7"/>
                  </a:cubicBezTo>
                  <a:cubicBezTo>
                    <a:pt x="0" y="10"/>
                    <a:pt x="6" y="15"/>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7"/>
            <p:cNvSpPr/>
            <p:nvPr/>
          </p:nvSpPr>
          <p:spPr bwMode="auto">
            <a:xfrm>
              <a:off x="4079" y="1177"/>
              <a:ext cx="119" cy="22"/>
            </a:xfrm>
            <a:custGeom>
              <a:avLst/>
              <a:gdLst>
                <a:gd name="T0" fmla="*/ 5 w 50"/>
                <a:gd name="T1" fmla="*/ 4 h 9"/>
                <a:gd name="T2" fmla="*/ 38 w 50"/>
                <a:gd name="T3" fmla="*/ 8 h 9"/>
                <a:gd name="T4" fmla="*/ 45 w 50"/>
                <a:gd name="T5" fmla="*/ 7 h 9"/>
                <a:gd name="T6" fmla="*/ 48 w 50"/>
                <a:gd name="T7" fmla="*/ 4 h 9"/>
                <a:gd name="T8" fmla="*/ 12 w 50"/>
                <a:gd name="T9" fmla="*/ 0 h 9"/>
                <a:gd name="T10" fmla="*/ 5 w 50"/>
                <a:gd name="T11" fmla="*/ 4 h 9"/>
              </a:gdLst>
              <a:ahLst/>
              <a:cxnLst>
                <a:cxn ang="0">
                  <a:pos x="T0" y="T1"/>
                </a:cxn>
                <a:cxn ang="0">
                  <a:pos x="T2" y="T3"/>
                </a:cxn>
                <a:cxn ang="0">
                  <a:pos x="T4" y="T5"/>
                </a:cxn>
                <a:cxn ang="0">
                  <a:pos x="T6" y="T7"/>
                </a:cxn>
                <a:cxn ang="0">
                  <a:pos x="T8" y="T9"/>
                </a:cxn>
                <a:cxn ang="0">
                  <a:pos x="T10" y="T11"/>
                </a:cxn>
              </a:cxnLst>
              <a:rect l="0" t="0" r="r" b="b"/>
              <a:pathLst>
                <a:path w="50" h="9">
                  <a:moveTo>
                    <a:pt x="5" y="4"/>
                  </a:moveTo>
                  <a:cubicBezTo>
                    <a:pt x="16" y="4"/>
                    <a:pt x="28" y="4"/>
                    <a:pt x="38" y="8"/>
                  </a:cubicBezTo>
                  <a:cubicBezTo>
                    <a:pt x="40" y="9"/>
                    <a:pt x="43" y="8"/>
                    <a:pt x="45" y="7"/>
                  </a:cubicBezTo>
                  <a:cubicBezTo>
                    <a:pt x="45" y="7"/>
                    <a:pt x="50" y="5"/>
                    <a:pt x="48" y="4"/>
                  </a:cubicBezTo>
                  <a:cubicBezTo>
                    <a:pt x="37" y="0"/>
                    <a:pt x="24" y="0"/>
                    <a:pt x="12" y="0"/>
                  </a:cubicBezTo>
                  <a:cubicBezTo>
                    <a:pt x="10" y="0"/>
                    <a:pt x="0"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48"/>
            <p:cNvSpPr/>
            <p:nvPr/>
          </p:nvSpPr>
          <p:spPr bwMode="auto">
            <a:xfrm>
              <a:off x="4129" y="1125"/>
              <a:ext cx="36" cy="126"/>
            </a:xfrm>
            <a:custGeom>
              <a:avLst/>
              <a:gdLst>
                <a:gd name="T0" fmla="*/ 0 w 15"/>
                <a:gd name="T1" fmla="*/ 6 h 53"/>
                <a:gd name="T2" fmla="*/ 4 w 15"/>
                <a:gd name="T3" fmla="*/ 49 h 53"/>
                <a:gd name="T4" fmla="*/ 15 w 15"/>
                <a:gd name="T5" fmla="*/ 46 h 53"/>
                <a:gd name="T6" fmla="*/ 10 w 15"/>
                <a:gd name="T7" fmla="*/ 3 h 53"/>
                <a:gd name="T8" fmla="*/ 0 w 15"/>
                <a:gd name="T9" fmla="*/ 6 h 53"/>
              </a:gdLst>
              <a:ahLst/>
              <a:cxnLst>
                <a:cxn ang="0">
                  <a:pos x="T0" y="T1"/>
                </a:cxn>
                <a:cxn ang="0">
                  <a:pos x="T2" y="T3"/>
                </a:cxn>
                <a:cxn ang="0">
                  <a:pos x="T4" y="T5"/>
                </a:cxn>
                <a:cxn ang="0">
                  <a:pos x="T6" y="T7"/>
                </a:cxn>
                <a:cxn ang="0">
                  <a:pos x="T8" y="T9"/>
                </a:cxn>
              </a:cxnLst>
              <a:rect l="0" t="0" r="r" b="b"/>
              <a:pathLst>
                <a:path w="15" h="53">
                  <a:moveTo>
                    <a:pt x="0" y="6"/>
                  </a:moveTo>
                  <a:cubicBezTo>
                    <a:pt x="0" y="21"/>
                    <a:pt x="3" y="35"/>
                    <a:pt x="4" y="49"/>
                  </a:cubicBezTo>
                  <a:cubicBezTo>
                    <a:pt x="4" y="53"/>
                    <a:pt x="15" y="50"/>
                    <a:pt x="15" y="46"/>
                  </a:cubicBezTo>
                  <a:cubicBezTo>
                    <a:pt x="14" y="32"/>
                    <a:pt x="10" y="18"/>
                    <a:pt x="10" y="3"/>
                  </a:cubicBezTo>
                  <a:cubicBezTo>
                    <a:pt x="10"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49"/>
            <p:cNvSpPr/>
            <p:nvPr/>
          </p:nvSpPr>
          <p:spPr bwMode="auto">
            <a:xfrm>
              <a:off x="4248" y="1149"/>
              <a:ext cx="121" cy="138"/>
            </a:xfrm>
            <a:custGeom>
              <a:avLst/>
              <a:gdLst>
                <a:gd name="T0" fmla="*/ 43 w 51"/>
                <a:gd name="T1" fmla="*/ 3 h 58"/>
                <a:gd name="T2" fmla="*/ 4 w 51"/>
                <a:gd name="T3" fmla="*/ 34 h 58"/>
                <a:gd name="T4" fmla="*/ 6 w 51"/>
                <a:gd name="T5" fmla="*/ 52 h 58"/>
                <a:gd name="T6" fmla="*/ 39 w 51"/>
                <a:gd name="T7" fmla="*/ 48 h 58"/>
                <a:gd name="T8" fmla="*/ 35 w 51"/>
                <a:gd name="T9" fmla="*/ 43 h 58"/>
                <a:gd name="T10" fmla="*/ 14 w 51"/>
                <a:gd name="T11" fmla="*/ 46 h 58"/>
                <a:gd name="T12" fmla="*/ 16 w 51"/>
                <a:gd name="T13" fmla="*/ 32 h 58"/>
                <a:gd name="T14" fmla="*/ 28 w 51"/>
                <a:gd name="T15" fmla="*/ 16 h 58"/>
                <a:gd name="T16" fmla="*/ 40 w 51"/>
                <a:gd name="T17" fmla="*/ 10 h 58"/>
                <a:gd name="T18" fmla="*/ 43 w 51"/>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8">
                  <a:moveTo>
                    <a:pt x="43" y="3"/>
                  </a:moveTo>
                  <a:cubicBezTo>
                    <a:pt x="27" y="0"/>
                    <a:pt x="10" y="22"/>
                    <a:pt x="4" y="34"/>
                  </a:cubicBezTo>
                  <a:cubicBezTo>
                    <a:pt x="2" y="40"/>
                    <a:pt x="0" y="48"/>
                    <a:pt x="6" y="52"/>
                  </a:cubicBezTo>
                  <a:cubicBezTo>
                    <a:pt x="15" y="58"/>
                    <a:pt x="31" y="52"/>
                    <a:pt x="39" y="48"/>
                  </a:cubicBezTo>
                  <a:cubicBezTo>
                    <a:pt x="46" y="46"/>
                    <a:pt x="40" y="41"/>
                    <a:pt x="35" y="43"/>
                  </a:cubicBezTo>
                  <a:cubicBezTo>
                    <a:pt x="31" y="45"/>
                    <a:pt x="18" y="50"/>
                    <a:pt x="14" y="46"/>
                  </a:cubicBezTo>
                  <a:cubicBezTo>
                    <a:pt x="11" y="42"/>
                    <a:pt x="14" y="36"/>
                    <a:pt x="16" y="32"/>
                  </a:cubicBezTo>
                  <a:cubicBezTo>
                    <a:pt x="19" y="26"/>
                    <a:pt x="23" y="21"/>
                    <a:pt x="28" y="16"/>
                  </a:cubicBezTo>
                  <a:cubicBezTo>
                    <a:pt x="31" y="14"/>
                    <a:pt x="36" y="9"/>
                    <a:pt x="40" y="10"/>
                  </a:cubicBezTo>
                  <a:cubicBezTo>
                    <a:pt x="44" y="11"/>
                    <a:pt x="51" y="4"/>
                    <a:pt x="4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50"/>
            <p:cNvSpPr/>
            <p:nvPr/>
          </p:nvSpPr>
          <p:spPr bwMode="auto">
            <a:xfrm>
              <a:off x="4406" y="1147"/>
              <a:ext cx="50" cy="140"/>
            </a:xfrm>
            <a:custGeom>
              <a:avLst/>
              <a:gdLst>
                <a:gd name="T0" fmla="*/ 9 w 21"/>
                <a:gd name="T1" fmla="*/ 3 h 59"/>
                <a:gd name="T2" fmla="*/ 3 w 21"/>
                <a:gd name="T3" fmla="*/ 22 h 59"/>
                <a:gd name="T4" fmla="*/ 0 w 21"/>
                <a:gd name="T5" fmla="*/ 56 h 59"/>
                <a:gd name="T6" fmla="*/ 10 w 21"/>
                <a:gd name="T7" fmla="*/ 53 h 59"/>
                <a:gd name="T8" fmla="*/ 13 w 21"/>
                <a:gd name="T9" fmla="*/ 24 h 59"/>
                <a:gd name="T10" fmla="*/ 18 w 21"/>
                <a:gd name="T11" fmla="*/ 3 h 59"/>
                <a:gd name="T12" fmla="*/ 9 w 21"/>
                <a:gd name="T13" fmla="*/ 3 h 59"/>
              </a:gdLst>
              <a:ahLst/>
              <a:cxnLst>
                <a:cxn ang="0">
                  <a:pos x="T0" y="T1"/>
                </a:cxn>
                <a:cxn ang="0">
                  <a:pos x="T2" y="T3"/>
                </a:cxn>
                <a:cxn ang="0">
                  <a:pos x="T4" y="T5"/>
                </a:cxn>
                <a:cxn ang="0">
                  <a:pos x="T6" y="T7"/>
                </a:cxn>
                <a:cxn ang="0">
                  <a:pos x="T8" y="T9"/>
                </a:cxn>
                <a:cxn ang="0">
                  <a:pos x="T10" y="T11"/>
                </a:cxn>
                <a:cxn ang="0">
                  <a:pos x="T12" y="T13"/>
                </a:cxn>
              </a:cxnLst>
              <a:rect l="0" t="0" r="r" b="b"/>
              <a:pathLst>
                <a:path w="21" h="59">
                  <a:moveTo>
                    <a:pt x="9" y="3"/>
                  </a:moveTo>
                  <a:cubicBezTo>
                    <a:pt x="4" y="8"/>
                    <a:pt x="4" y="16"/>
                    <a:pt x="3" y="22"/>
                  </a:cubicBezTo>
                  <a:cubicBezTo>
                    <a:pt x="0" y="33"/>
                    <a:pt x="0" y="45"/>
                    <a:pt x="0" y="56"/>
                  </a:cubicBezTo>
                  <a:cubicBezTo>
                    <a:pt x="0" y="59"/>
                    <a:pt x="10" y="57"/>
                    <a:pt x="10" y="53"/>
                  </a:cubicBezTo>
                  <a:cubicBezTo>
                    <a:pt x="10" y="43"/>
                    <a:pt x="11" y="33"/>
                    <a:pt x="13" y="24"/>
                  </a:cubicBezTo>
                  <a:cubicBezTo>
                    <a:pt x="14" y="18"/>
                    <a:pt x="14" y="8"/>
                    <a:pt x="18" y="3"/>
                  </a:cubicBezTo>
                  <a:cubicBezTo>
                    <a:pt x="21" y="0"/>
                    <a:pt x="11"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51"/>
            <p:cNvSpPr/>
            <p:nvPr/>
          </p:nvSpPr>
          <p:spPr bwMode="auto">
            <a:xfrm>
              <a:off x="4397" y="1137"/>
              <a:ext cx="123" cy="145"/>
            </a:xfrm>
            <a:custGeom>
              <a:avLst/>
              <a:gdLst>
                <a:gd name="T0" fmla="*/ 6 w 52"/>
                <a:gd name="T1" fmla="*/ 6 h 61"/>
                <a:gd name="T2" fmla="*/ 38 w 52"/>
                <a:gd name="T3" fmla="*/ 31 h 61"/>
                <a:gd name="T4" fmla="*/ 11 w 52"/>
                <a:gd name="T5" fmla="*/ 56 h 61"/>
                <a:gd name="T6" fmla="*/ 7 w 52"/>
                <a:gd name="T7" fmla="*/ 61 h 61"/>
                <a:gd name="T8" fmla="*/ 50 w 52"/>
                <a:gd name="T9" fmla="*/ 36 h 61"/>
                <a:gd name="T10" fmla="*/ 12 w 52"/>
                <a:gd name="T11" fmla="*/ 1 h 61"/>
                <a:gd name="T12" fmla="*/ 6 w 52"/>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6" y="6"/>
                  </a:moveTo>
                  <a:cubicBezTo>
                    <a:pt x="19" y="9"/>
                    <a:pt x="33" y="16"/>
                    <a:pt x="38" y="31"/>
                  </a:cubicBezTo>
                  <a:cubicBezTo>
                    <a:pt x="45" y="49"/>
                    <a:pt x="25" y="55"/>
                    <a:pt x="11" y="56"/>
                  </a:cubicBezTo>
                  <a:cubicBezTo>
                    <a:pt x="7" y="56"/>
                    <a:pt x="0" y="61"/>
                    <a:pt x="7" y="61"/>
                  </a:cubicBezTo>
                  <a:cubicBezTo>
                    <a:pt x="23" y="61"/>
                    <a:pt x="48" y="56"/>
                    <a:pt x="50" y="36"/>
                  </a:cubicBezTo>
                  <a:cubicBezTo>
                    <a:pt x="52" y="16"/>
                    <a:pt x="28" y="4"/>
                    <a:pt x="12" y="1"/>
                  </a:cubicBezTo>
                  <a:cubicBezTo>
                    <a:pt x="9" y="0"/>
                    <a:pt x="0" y="5"/>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52"/>
            <p:cNvSpPr/>
            <p:nvPr/>
          </p:nvSpPr>
          <p:spPr bwMode="auto">
            <a:xfrm>
              <a:off x="3582" y="1363"/>
              <a:ext cx="1045" cy="19"/>
            </a:xfrm>
            <a:custGeom>
              <a:avLst/>
              <a:gdLst>
                <a:gd name="T0" fmla="*/ 7 w 441"/>
                <a:gd name="T1" fmla="*/ 8 h 8"/>
                <a:gd name="T2" fmla="*/ 433 w 441"/>
                <a:gd name="T3" fmla="*/ 8 h 8"/>
                <a:gd name="T4" fmla="*/ 434 w 441"/>
                <a:gd name="T5" fmla="*/ 0 h 8"/>
                <a:gd name="T6" fmla="*/ 8 w 441"/>
                <a:gd name="T7" fmla="*/ 0 h 8"/>
                <a:gd name="T8" fmla="*/ 7 w 441"/>
                <a:gd name="T9" fmla="*/ 8 h 8"/>
              </a:gdLst>
              <a:ahLst/>
              <a:cxnLst>
                <a:cxn ang="0">
                  <a:pos x="T0" y="T1"/>
                </a:cxn>
                <a:cxn ang="0">
                  <a:pos x="T2" y="T3"/>
                </a:cxn>
                <a:cxn ang="0">
                  <a:pos x="T4" y="T5"/>
                </a:cxn>
                <a:cxn ang="0">
                  <a:pos x="T6" y="T7"/>
                </a:cxn>
                <a:cxn ang="0">
                  <a:pos x="T8" y="T9"/>
                </a:cxn>
              </a:cxnLst>
              <a:rect l="0" t="0" r="r" b="b"/>
              <a:pathLst>
                <a:path w="441" h="8">
                  <a:moveTo>
                    <a:pt x="7" y="8"/>
                  </a:moveTo>
                  <a:cubicBezTo>
                    <a:pt x="149" y="8"/>
                    <a:pt x="291" y="8"/>
                    <a:pt x="433" y="8"/>
                  </a:cubicBezTo>
                  <a:cubicBezTo>
                    <a:pt x="439" y="8"/>
                    <a:pt x="441" y="0"/>
                    <a:pt x="434" y="0"/>
                  </a:cubicBezTo>
                  <a:cubicBezTo>
                    <a:pt x="292" y="0"/>
                    <a:pt x="150" y="0"/>
                    <a:pt x="8" y="0"/>
                  </a:cubicBezTo>
                  <a:cubicBezTo>
                    <a:pt x="1" y="0"/>
                    <a:pt x="0" y="8"/>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53"/>
            <p:cNvSpPr/>
            <p:nvPr/>
          </p:nvSpPr>
          <p:spPr bwMode="auto">
            <a:xfrm>
              <a:off x="4032" y="1455"/>
              <a:ext cx="173" cy="181"/>
            </a:xfrm>
            <a:custGeom>
              <a:avLst/>
              <a:gdLst>
                <a:gd name="T0" fmla="*/ 11 w 73"/>
                <a:gd name="T1" fmla="*/ 21 h 76"/>
                <a:gd name="T2" fmla="*/ 42 w 73"/>
                <a:gd name="T3" fmla="*/ 22 h 76"/>
                <a:gd name="T4" fmla="*/ 16 w 73"/>
                <a:gd name="T5" fmla="*/ 61 h 76"/>
                <a:gd name="T6" fmla="*/ 16 w 73"/>
                <a:gd name="T7" fmla="*/ 63 h 76"/>
                <a:gd name="T8" fmla="*/ 61 w 73"/>
                <a:gd name="T9" fmla="*/ 76 h 76"/>
                <a:gd name="T10" fmla="*/ 65 w 73"/>
                <a:gd name="T11" fmla="*/ 71 h 76"/>
                <a:gd name="T12" fmla="*/ 42 w 73"/>
                <a:gd name="T13" fmla="*/ 69 h 76"/>
                <a:gd name="T14" fmla="*/ 31 w 73"/>
                <a:gd name="T15" fmla="*/ 63 h 76"/>
                <a:gd name="T16" fmla="*/ 34 w 73"/>
                <a:gd name="T17" fmla="*/ 53 h 76"/>
                <a:gd name="T18" fmla="*/ 53 w 73"/>
                <a:gd name="T19" fmla="*/ 21 h 76"/>
                <a:gd name="T20" fmla="*/ 7 w 73"/>
                <a:gd name="T21" fmla="*/ 17 h 76"/>
                <a:gd name="T22" fmla="*/ 11 w 73"/>
                <a:gd name="T23"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6">
                  <a:moveTo>
                    <a:pt x="11" y="21"/>
                  </a:moveTo>
                  <a:cubicBezTo>
                    <a:pt x="18" y="18"/>
                    <a:pt x="40" y="8"/>
                    <a:pt x="42" y="22"/>
                  </a:cubicBezTo>
                  <a:cubicBezTo>
                    <a:pt x="44" y="35"/>
                    <a:pt x="25" y="53"/>
                    <a:pt x="16" y="61"/>
                  </a:cubicBezTo>
                  <a:cubicBezTo>
                    <a:pt x="16" y="62"/>
                    <a:pt x="16" y="63"/>
                    <a:pt x="16" y="63"/>
                  </a:cubicBezTo>
                  <a:cubicBezTo>
                    <a:pt x="29" y="75"/>
                    <a:pt x="44" y="76"/>
                    <a:pt x="61" y="76"/>
                  </a:cubicBezTo>
                  <a:cubicBezTo>
                    <a:pt x="65" y="76"/>
                    <a:pt x="73" y="71"/>
                    <a:pt x="65" y="71"/>
                  </a:cubicBezTo>
                  <a:cubicBezTo>
                    <a:pt x="58" y="71"/>
                    <a:pt x="50" y="71"/>
                    <a:pt x="42" y="69"/>
                  </a:cubicBezTo>
                  <a:cubicBezTo>
                    <a:pt x="38" y="68"/>
                    <a:pt x="34" y="66"/>
                    <a:pt x="31" y="63"/>
                  </a:cubicBezTo>
                  <a:cubicBezTo>
                    <a:pt x="26" y="60"/>
                    <a:pt x="31" y="56"/>
                    <a:pt x="34" y="53"/>
                  </a:cubicBezTo>
                  <a:cubicBezTo>
                    <a:pt x="42" y="44"/>
                    <a:pt x="52" y="33"/>
                    <a:pt x="53" y="21"/>
                  </a:cubicBezTo>
                  <a:cubicBezTo>
                    <a:pt x="54" y="0"/>
                    <a:pt x="15" y="14"/>
                    <a:pt x="7" y="17"/>
                  </a:cubicBezTo>
                  <a:cubicBezTo>
                    <a:pt x="0" y="20"/>
                    <a:pt x="7"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54"/>
            <p:cNvSpPr/>
            <p:nvPr/>
          </p:nvSpPr>
          <p:spPr bwMode="auto">
            <a:xfrm>
              <a:off x="4693" y="1279"/>
              <a:ext cx="90" cy="50"/>
            </a:xfrm>
            <a:custGeom>
              <a:avLst/>
              <a:gdLst>
                <a:gd name="T0" fmla="*/ 4 w 38"/>
                <a:gd name="T1" fmla="*/ 7 h 21"/>
                <a:gd name="T2" fmla="*/ 16 w 38"/>
                <a:gd name="T3" fmla="*/ 8 h 21"/>
                <a:gd name="T4" fmla="*/ 25 w 38"/>
                <a:gd name="T5" fmla="*/ 17 h 21"/>
                <a:gd name="T6" fmla="*/ 36 w 38"/>
                <a:gd name="T7" fmla="*/ 14 h 21"/>
                <a:gd name="T8" fmla="*/ 25 w 38"/>
                <a:gd name="T9" fmla="*/ 2 h 21"/>
                <a:gd name="T10" fmla="*/ 8 w 38"/>
                <a:gd name="T11" fmla="*/ 0 h 21"/>
                <a:gd name="T12" fmla="*/ 1 w 38"/>
                <a:gd name="T13" fmla="*/ 3 h 21"/>
                <a:gd name="T14" fmla="*/ 4 w 38"/>
                <a:gd name="T15" fmla="*/ 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1">
                  <a:moveTo>
                    <a:pt x="4" y="7"/>
                  </a:moveTo>
                  <a:cubicBezTo>
                    <a:pt x="8" y="7"/>
                    <a:pt x="12" y="7"/>
                    <a:pt x="16" y="8"/>
                  </a:cubicBezTo>
                  <a:cubicBezTo>
                    <a:pt x="20" y="9"/>
                    <a:pt x="23" y="13"/>
                    <a:pt x="25" y="17"/>
                  </a:cubicBezTo>
                  <a:cubicBezTo>
                    <a:pt x="27" y="21"/>
                    <a:pt x="38" y="18"/>
                    <a:pt x="36" y="14"/>
                  </a:cubicBezTo>
                  <a:cubicBezTo>
                    <a:pt x="33" y="9"/>
                    <a:pt x="30" y="5"/>
                    <a:pt x="25" y="2"/>
                  </a:cubicBezTo>
                  <a:cubicBezTo>
                    <a:pt x="20" y="0"/>
                    <a:pt x="14"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5"/>
            <p:cNvSpPr/>
            <p:nvPr/>
          </p:nvSpPr>
          <p:spPr bwMode="auto">
            <a:xfrm>
              <a:off x="4707" y="1351"/>
              <a:ext cx="117" cy="16"/>
            </a:xfrm>
            <a:custGeom>
              <a:avLst/>
              <a:gdLst>
                <a:gd name="T0" fmla="*/ 4 w 49"/>
                <a:gd name="T1" fmla="*/ 7 h 7"/>
                <a:gd name="T2" fmla="*/ 40 w 49"/>
                <a:gd name="T3" fmla="*/ 7 h 7"/>
                <a:gd name="T4" fmla="*/ 47 w 49"/>
                <a:gd name="T5" fmla="*/ 4 h 7"/>
                <a:gd name="T6" fmla="*/ 44 w 49"/>
                <a:gd name="T7" fmla="*/ 0 h 7"/>
                <a:gd name="T8" fmla="*/ 8 w 49"/>
                <a:gd name="T9" fmla="*/ 0 h 7"/>
                <a:gd name="T10" fmla="*/ 1 w 49"/>
                <a:gd name="T11" fmla="*/ 3 h 7"/>
                <a:gd name="T12" fmla="*/ 4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4" y="7"/>
                  </a:moveTo>
                  <a:cubicBezTo>
                    <a:pt x="16" y="7"/>
                    <a:pt x="28" y="7"/>
                    <a:pt x="40" y="7"/>
                  </a:cubicBezTo>
                  <a:cubicBezTo>
                    <a:pt x="43" y="7"/>
                    <a:pt x="46" y="6"/>
                    <a:pt x="47" y="4"/>
                  </a:cubicBezTo>
                  <a:cubicBezTo>
                    <a:pt x="49" y="1"/>
                    <a:pt x="46" y="0"/>
                    <a:pt x="44" y="0"/>
                  </a:cubicBezTo>
                  <a:cubicBezTo>
                    <a:pt x="32" y="0"/>
                    <a:pt x="20"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6"/>
            <p:cNvSpPr/>
            <p:nvPr/>
          </p:nvSpPr>
          <p:spPr bwMode="auto">
            <a:xfrm>
              <a:off x="4923" y="1173"/>
              <a:ext cx="40" cy="285"/>
            </a:xfrm>
            <a:custGeom>
              <a:avLst/>
              <a:gdLst>
                <a:gd name="T0" fmla="*/ 0 w 17"/>
                <a:gd name="T1" fmla="*/ 7 h 120"/>
                <a:gd name="T2" fmla="*/ 6 w 17"/>
                <a:gd name="T3" fmla="*/ 115 h 120"/>
                <a:gd name="T4" fmla="*/ 17 w 17"/>
                <a:gd name="T5" fmla="*/ 114 h 120"/>
                <a:gd name="T6" fmla="*/ 11 w 17"/>
                <a:gd name="T7" fmla="*/ 6 h 120"/>
                <a:gd name="T8" fmla="*/ 0 w 17"/>
                <a:gd name="T9" fmla="*/ 7 h 120"/>
              </a:gdLst>
              <a:ahLst/>
              <a:cxnLst>
                <a:cxn ang="0">
                  <a:pos x="T0" y="T1"/>
                </a:cxn>
                <a:cxn ang="0">
                  <a:pos x="T2" y="T3"/>
                </a:cxn>
                <a:cxn ang="0">
                  <a:pos x="T4" y="T5"/>
                </a:cxn>
                <a:cxn ang="0">
                  <a:pos x="T6" y="T7"/>
                </a:cxn>
                <a:cxn ang="0">
                  <a:pos x="T8" y="T9"/>
                </a:cxn>
              </a:cxnLst>
              <a:rect l="0" t="0" r="r" b="b"/>
              <a:pathLst>
                <a:path w="17" h="120">
                  <a:moveTo>
                    <a:pt x="0" y="7"/>
                  </a:moveTo>
                  <a:cubicBezTo>
                    <a:pt x="0" y="43"/>
                    <a:pt x="6" y="79"/>
                    <a:pt x="6" y="115"/>
                  </a:cubicBezTo>
                  <a:cubicBezTo>
                    <a:pt x="6" y="120"/>
                    <a:pt x="17" y="119"/>
                    <a:pt x="17" y="114"/>
                  </a:cubicBezTo>
                  <a:cubicBezTo>
                    <a:pt x="16" y="78"/>
                    <a:pt x="11" y="42"/>
                    <a:pt x="11" y="6"/>
                  </a:cubicBezTo>
                  <a:cubicBezTo>
                    <a:pt x="11" y="0"/>
                    <a:pt x="0"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7"/>
            <p:cNvSpPr/>
            <p:nvPr/>
          </p:nvSpPr>
          <p:spPr bwMode="auto">
            <a:xfrm>
              <a:off x="4928" y="1275"/>
              <a:ext cx="201" cy="35"/>
            </a:xfrm>
            <a:custGeom>
              <a:avLst/>
              <a:gdLst>
                <a:gd name="T0" fmla="*/ 11 w 85"/>
                <a:gd name="T1" fmla="*/ 13 h 15"/>
                <a:gd name="T2" fmla="*/ 73 w 85"/>
                <a:gd name="T3" fmla="*/ 8 h 15"/>
                <a:gd name="T4" fmla="*/ 77 w 85"/>
                <a:gd name="T5" fmla="*/ 2 h 15"/>
                <a:gd name="T6" fmla="*/ 7 w 85"/>
                <a:gd name="T7" fmla="*/ 9 h 15"/>
                <a:gd name="T8" fmla="*/ 11 w 85"/>
                <a:gd name="T9" fmla="*/ 13 h 15"/>
              </a:gdLst>
              <a:ahLst/>
              <a:cxnLst>
                <a:cxn ang="0">
                  <a:pos x="T0" y="T1"/>
                </a:cxn>
                <a:cxn ang="0">
                  <a:pos x="T2" y="T3"/>
                </a:cxn>
                <a:cxn ang="0">
                  <a:pos x="T4" y="T5"/>
                </a:cxn>
                <a:cxn ang="0">
                  <a:pos x="T6" y="T7"/>
                </a:cxn>
                <a:cxn ang="0">
                  <a:pos x="T8" y="T9"/>
                </a:cxn>
              </a:cxnLst>
              <a:rect l="0" t="0" r="r" b="b"/>
              <a:pathLst>
                <a:path w="85" h="15">
                  <a:moveTo>
                    <a:pt x="11" y="13"/>
                  </a:moveTo>
                  <a:cubicBezTo>
                    <a:pt x="29" y="5"/>
                    <a:pt x="54" y="8"/>
                    <a:pt x="73" y="8"/>
                  </a:cubicBezTo>
                  <a:cubicBezTo>
                    <a:pt x="77" y="8"/>
                    <a:pt x="85" y="2"/>
                    <a:pt x="77" y="2"/>
                  </a:cubicBezTo>
                  <a:cubicBezTo>
                    <a:pt x="55" y="2"/>
                    <a:pt x="28" y="0"/>
                    <a:pt x="7" y="9"/>
                  </a:cubicBezTo>
                  <a:cubicBezTo>
                    <a:pt x="0" y="12"/>
                    <a:pt x="7" y="15"/>
                    <a:pt x="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58"/>
            <p:cNvSpPr/>
            <p:nvPr/>
          </p:nvSpPr>
          <p:spPr bwMode="auto">
            <a:xfrm>
              <a:off x="5080" y="1175"/>
              <a:ext cx="26" cy="283"/>
            </a:xfrm>
            <a:custGeom>
              <a:avLst/>
              <a:gdLst>
                <a:gd name="T0" fmla="*/ 0 w 11"/>
                <a:gd name="T1" fmla="*/ 6 h 119"/>
                <a:gd name="T2" fmla="*/ 0 w 11"/>
                <a:gd name="T3" fmla="*/ 114 h 119"/>
                <a:gd name="T4" fmla="*/ 11 w 11"/>
                <a:gd name="T5" fmla="*/ 113 h 119"/>
                <a:gd name="T6" fmla="*/ 11 w 11"/>
                <a:gd name="T7" fmla="*/ 5 h 119"/>
                <a:gd name="T8" fmla="*/ 0 w 11"/>
                <a:gd name="T9" fmla="*/ 6 h 119"/>
              </a:gdLst>
              <a:ahLst/>
              <a:cxnLst>
                <a:cxn ang="0">
                  <a:pos x="T0" y="T1"/>
                </a:cxn>
                <a:cxn ang="0">
                  <a:pos x="T2" y="T3"/>
                </a:cxn>
                <a:cxn ang="0">
                  <a:pos x="T4" y="T5"/>
                </a:cxn>
                <a:cxn ang="0">
                  <a:pos x="T6" y="T7"/>
                </a:cxn>
                <a:cxn ang="0">
                  <a:pos x="T8" y="T9"/>
                </a:cxn>
              </a:cxnLst>
              <a:rect l="0" t="0" r="r" b="b"/>
              <a:pathLst>
                <a:path w="11" h="119">
                  <a:moveTo>
                    <a:pt x="0" y="6"/>
                  </a:moveTo>
                  <a:cubicBezTo>
                    <a:pt x="0" y="42"/>
                    <a:pt x="0" y="78"/>
                    <a:pt x="0" y="114"/>
                  </a:cubicBezTo>
                  <a:cubicBezTo>
                    <a:pt x="0" y="119"/>
                    <a:pt x="11" y="116"/>
                    <a:pt x="11" y="113"/>
                  </a:cubicBezTo>
                  <a:cubicBezTo>
                    <a:pt x="11" y="77"/>
                    <a:pt x="11" y="41"/>
                    <a:pt x="11" y="5"/>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59"/>
            <p:cNvSpPr/>
            <p:nvPr/>
          </p:nvSpPr>
          <p:spPr bwMode="auto">
            <a:xfrm>
              <a:off x="5098" y="1118"/>
              <a:ext cx="145" cy="123"/>
            </a:xfrm>
            <a:custGeom>
              <a:avLst/>
              <a:gdLst>
                <a:gd name="T0" fmla="*/ 6 w 61"/>
                <a:gd name="T1" fmla="*/ 9 h 52"/>
                <a:gd name="T2" fmla="*/ 30 w 61"/>
                <a:gd name="T3" fmla="*/ 15 h 52"/>
                <a:gd name="T4" fmla="*/ 29 w 61"/>
                <a:gd name="T5" fmla="*/ 10 h 52"/>
                <a:gd name="T6" fmla="*/ 17 w 61"/>
                <a:gd name="T7" fmla="*/ 34 h 52"/>
                <a:gd name="T8" fmla="*/ 17 w 61"/>
                <a:gd name="T9" fmla="*/ 38 h 52"/>
                <a:gd name="T10" fmla="*/ 48 w 61"/>
                <a:gd name="T11" fmla="*/ 51 h 52"/>
                <a:gd name="T12" fmla="*/ 54 w 61"/>
                <a:gd name="T13" fmla="*/ 44 h 52"/>
                <a:gd name="T14" fmla="*/ 25 w 61"/>
                <a:gd name="T15" fmla="*/ 32 h 52"/>
                <a:gd name="T16" fmla="*/ 26 w 61"/>
                <a:gd name="T17" fmla="*/ 37 h 52"/>
                <a:gd name="T18" fmla="*/ 38 w 61"/>
                <a:gd name="T19" fmla="*/ 13 h 52"/>
                <a:gd name="T20" fmla="*/ 36 w 61"/>
                <a:gd name="T21" fmla="*/ 8 h 52"/>
                <a:gd name="T22" fmla="*/ 12 w 61"/>
                <a:gd name="T23" fmla="*/ 2 h 52"/>
                <a:gd name="T24" fmla="*/ 6 w 61"/>
                <a:gd name="T2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2">
                  <a:moveTo>
                    <a:pt x="6" y="9"/>
                  </a:moveTo>
                  <a:cubicBezTo>
                    <a:pt x="14" y="12"/>
                    <a:pt x="22" y="11"/>
                    <a:pt x="30" y="15"/>
                  </a:cubicBezTo>
                  <a:cubicBezTo>
                    <a:pt x="30" y="13"/>
                    <a:pt x="29" y="11"/>
                    <a:pt x="29" y="10"/>
                  </a:cubicBezTo>
                  <a:cubicBezTo>
                    <a:pt x="23" y="17"/>
                    <a:pt x="23" y="27"/>
                    <a:pt x="17" y="34"/>
                  </a:cubicBezTo>
                  <a:cubicBezTo>
                    <a:pt x="16" y="35"/>
                    <a:pt x="16" y="37"/>
                    <a:pt x="17" y="38"/>
                  </a:cubicBezTo>
                  <a:cubicBezTo>
                    <a:pt x="25" y="45"/>
                    <a:pt x="38" y="48"/>
                    <a:pt x="48" y="51"/>
                  </a:cubicBezTo>
                  <a:cubicBezTo>
                    <a:pt x="53" y="52"/>
                    <a:pt x="61" y="45"/>
                    <a:pt x="54" y="44"/>
                  </a:cubicBezTo>
                  <a:cubicBezTo>
                    <a:pt x="45" y="41"/>
                    <a:pt x="33" y="39"/>
                    <a:pt x="25" y="32"/>
                  </a:cubicBezTo>
                  <a:cubicBezTo>
                    <a:pt x="26" y="34"/>
                    <a:pt x="26" y="35"/>
                    <a:pt x="26" y="37"/>
                  </a:cubicBezTo>
                  <a:cubicBezTo>
                    <a:pt x="32" y="30"/>
                    <a:pt x="32" y="20"/>
                    <a:pt x="38" y="13"/>
                  </a:cubicBezTo>
                  <a:cubicBezTo>
                    <a:pt x="39" y="11"/>
                    <a:pt x="39" y="9"/>
                    <a:pt x="36" y="8"/>
                  </a:cubicBezTo>
                  <a:cubicBezTo>
                    <a:pt x="28" y="4"/>
                    <a:pt x="20" y="5"/>
                    <a:pt x="12" y="2"/>
                  </a:cubicBezTo>
                  <a:cubicBezTo>
                    <a:pt x="8" y="0"/>
                    <a:pt x="0" y="6"/>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3" name="图片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216" y="3297817"/>
            <a:ext cx="1575383" cy="1926915"/>
          </a:xfrm>
          <a:prstGeom prst="rect">
            <a:avLst/>
          </a:prstGeom>
        </p:spPr>
      </p:pic>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153" y="1177713"/>
            <a:ext cx="1340090" cy="1262777"/>
          </a:xfrm>
          <a:prstGeom prst="rect">
            <a:avLst/>
          </a:prstGeom>
        </p:spPr>
      </p:pic>
      <p:sp>
        <p:nvSpPr>
          <p:cNvPr id="35" name="文本框 34"/>
          <p:cNvSpPr txBox="1"/>
          <p:nvPr/>
        </p:nvSpPr>
        <p:spPr>
          <a:xfrm>
            <a:off x="4320339" y="2739126"/>
            <a:ext cx="3717124" cy="1107996"/>
          </a:xfrm>
          <a:prstGeom prst="rect">
            <a:avLst/>
          </a:prstGeom>
          <a:noFill/>
        </p:spPr>
        <p:txBody>
          <a:bodyPr wrap="square" rtlCol="0">
            <a:spAutoFit/>
          </a:bodyPr>
          <a:lstStyle/>
          <a:p>
            <a:r>
              <a:rPr lang="zh-CN" altLang="en-US" sz="6600" dirty="0" smtClean="0">
                <a:solidFill>
                  <a:schemeClr val="bg1"/>
                </a:solidFill>
                <a:latin typeface="苏新诗古印宋简" panose="02010609000101010101" pitchFamily="49" charset="-122"/>
                <a:ea typeface="苏新诗古印宋简" panose="02010609000101010101" pitchFamily="49" charset="-122"/>
              </a:rPr>
              <a:t>第三</a:t>
            </a:r>
            <a:r>
              <a:rPr lang="zh-CN" altLang="en-US" sz="6600" dirty="0" smtClean="0">
                <a:solidFill>
                  <a:srgbClr val="FFC000"/>
                </a:solidFill>
                <a:latin typeface="苏新诗古印宋简" panose="02010609000101010101" pitchFamily="49" charset="-122"/>
                <a:ea typeface="苏新诗古印宋简" panose="02010609000101010101" pitchFamily="49" charset="-122"/>
              </a:rPr>
              <a:t>章节</a:t>
            </a:r>
            <a:endParaRPr lang="zh-CN" altLang="en-US" sz="6600" dirty="0">
              <a:solidFill>
                <a:srgbClr val="FFC000"/>
              </a:solidFill>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20718769">
            <a:off x="3590622" y="1746263"/>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6341" y="217650"/>
            <a:ext cx="2636837" cy="2236572"/>
          </a:xfrm>
          <a:prstGeom prst="rect">
            <a:avLst/>
          </a:prstGeom>
          <a:effectLst>
            <a:outerShdw blurRad="50800" dist="38100" dir="2700000" algn="tl" rotWithShape="0">
              <a:prstClr val="black">
                <a:alpha val="40000"/>
              </a:prstClr>
            </a:outerShdw>
          </a:effectLst>
        </p:spPr>
      </p:pic>
      <p:sp>
        <p:nvSpPr>
          <p:cNvPr id="4" name="文本框 3"/>
          <p:cNvSpPr txBox="1"/>
          <p:nvPr/>
        </p:nvSpPr>
        <p:spPr>
          <a:xfrm>
            <a:off x="1557816" y="1198968"/>
            <a:ext cx="131318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4400" dirty="0" smtClean="0">
                <a:solidFill>
                  <a:schemeClr val="bg1">
                    <a:lumMod val="95000"/>
                  </a:schemeClr>
                </a:solidFill>
                <a:latin typeface="方正少儿简体" panose="03000509000000000000" pitchFamily="65" charset="-122"/>
                <a:ea typeface="方正少儿简体" panose="03000509000000000000" pitchFamily="65" charset="-122"/>
              </a:rPr>
              <a:t>目录</a:t>
            </a:r>
            <a:endParaRPr lang="zh-CN" altLang="en-US" sz="4400" dirty="0">
              <a:solidFill>
                <a:schemeClr val="bg1">
                  <a:lumMod val="95000"/>
                </a:schemeClr>
              </a:solidFill>
              <a:latin typeface="方正少儿简体" panose="03000509000000000000" pitchFamily="65" charset="-122"/>
              <a:ea typeface="方正少儿简体" panose="03000509000000000000" pitchFamily="65"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702" y="2858695"/>
            <a:ext cx="2469476" cy="3624038"/>
          </a:xfrm>
          <a:prstGeom prst="rect">
            <a:avLst/>
          </a:prstGeom>
        </p:spPr>
      </p:pic>
      <p:grpSp>
        <p:nvGrpSpPr>
          <p:cNvPr id="6" name="组合 5"/>
          <p:cNvGrpSpPr/>
          <p:nvPr/>
        </p:nvGrpSpPr>
        <p:grpSpPr>
          <a:xfrm>
            <a:off x="3989814" y="1419225"/>
            <a:ext cx="947935" cy="928481"/>
            <a:chOff x="3620985" y="1717006"/>
            <a:chExt cx="1010329" cy="989595"/>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8" name="文本框 7"/>
            <p:cNvSpPr txBox="1"/>
            <p:nvPr/>
          </p:nvSpPr>
          <p:spPr>
            <a:xfrm>
              <a:off x="3850086" y="1742071"/>
              <a:ext cx="550151" cy="923330"/>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1</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9" name="组合 8"/>
          <p:cNvGrpSpPr/>
          <p:nvPr/>
        </p:nvGrpSpPr>
        <p:grpSpPr>
          <a:xfrm>
            <a:off x="3989814" y="2453399"/>
            <a:ext cx="947935" cy="946847"/>
            <a:chOff x="3620985" y="1717006"/>
            <a:chExt cx="1010329" cy="100917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11" name="文本框 10"/>
            <p:cNvSpPr txBox="1"/>
            <p:nvPr/>
          </p:nvSpPr>
          <p:spPr>
            <a:xfrm>
              <a:off x="3850086" y="1742071"/>
              <a:ext cx="577820"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2</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12" name="组合 11"/>
          <p:cNvGrpSpPr/>
          <p:nvPr/>
        </p:nvGrpSpPr>
        <p:grpSpPr>
          <a:xfrm>
            <a:off x="3989814" y="3482515"/>
            <a:ext cx="947935" cy="933539"/>
            <a:chOff x="3620985" y="1711615"/>
            <a:chExt cx="1010329" cy="994986"/>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14" name="文本框 13"/>
            <p:cNvSpPr txBox="1"/>
            <p:nvPr/>
          </p:nvSpPr>
          <p:spPr>
            <a:xfrm>
              <a:off x="3850086" y="1711615"/>
              <a:ext cx="545358"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3</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15" name="组合 14"/>
          <p:cNvGrpSpPr/>
          <p:nvPr/>
        </p:nvGrpSpPr>
        <p:grpSpPr>
          <a:xfrm>
            <a:off x="3989814" y="4478589"/>
            <a:ext cx="947935" cy="971639"/>
            <a:chOff x="3620985" y="1671007"/>
            <a:chExt cx="1010329" cy="1035594"/>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17" name="文本框 16"/>
            <p:cNvSpPr txBox="1"/>
            <p:nvPr/>
          </p:nvSpPr>
          <p:spPr>
            <a:xfrm>
              <a:off x="3850086" y="1671007"/>
              <a:ext cx="570986"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4</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18" name="矩形 17"/>
          <p:cNvSpPr/>
          <p:nvPr/>
        </p:nvSpPr>
        <p:spPr>
          <a:xfrm>
            <a:off x="5021010" y="1604761"/>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19" name="矩形 18"/>
          <p:cNvSpPr/>
          <p:nvPr/>
        </p:nvSpPr>
        <p:spPr>
          <a:xfrm>
            <a:off x="5021010" y="2647026"/>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20" name="矩形 19"/>
          <p:cNvSpPr/>
          <p:nvPr/>
        </p:nvSpPr>
        <p:spPr>
          <a:xfrm>
            <a:off x="5021010" y="3728806"/>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21" name="矩形 20"/>
          <p:cNvSpPr/>
          <p:nvPr/>
        </p:nvSpPr>
        <p:spPr>
          <a:xfrm>
            <a:off x="5021010" y="4718054"/>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8626" y="3651746"/>
            <a:ext cx="2761982" cy="29672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par>
                                <p:cTn id="18" presetID="47" presetClass="entr" presetSubtype="0" fill="hold" grpId="0"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750" fill="hold"/>
                                        <p:tgtEl>
                                          <p:spTgt spid="6"/>
                                        </p:tgtEl>
                                        <p:attrNameLst>
                                          <p:attrName>ppt_w</p:attrName>
                                        </p:attrNameLst>
                                      </p:cBhvr>
                                      <p:tavLst>
                                        <p:tav tm="0">
                                          <p:val>
                                            <p:fltVal val="0"/>
                                          </p:val>
                                        </p:tav>
                                        <p:tav tm="100000">
                                          <p:val>
                                            <p:strVal val="#ppt_w"/>
                                          </p:val>
                                        </p:tav>
                                      </p:tavLst>
                                    </p:anim>
                                    <p:anim calcmode="lin" valueType="num">
                                      <p:cBhvr>
                                        <p:cTn id="35" dur="750" fill="hold"/>
                                        <p:tgtEl>
                                          <p:spTgt spid="6"/>
                                        </p:tgtEl>
                                        <p:attrNameLst>
                                          <p:attrName>ppt_h</p:attrName>
                                        </p:attrNameLst>
                                      </p:cBhvr>
                                      <p:tavLst>
                                        <p:tav tm="0">
                                          <p:val>
                                            <p:fltVal val="0"/>
                                          </p:val>
                                        </p:tav>
                                        <p:tav tm="100000">
                                          <p:val>
                                            <p:strVal val="#ppt_h"/>
                                          </p:val>
                                        </p:tav>
                                      </p:tavLst>
                                    </p:anim>
                                    <p:anim calcmode="lin" valueType="num">
                                      <p:cBhvr>
                                        <p:cTn id="36" dur="750" fill="hold"/>
                                        <p:tgtEl>
                                          <p:spTgt spid="6"/>
                                        </p:tgtEl>
                                        <p:attrNameLst>
                                          <p:attrName>style.rotation</p:attrName>
                                        </p:attrNameLst>
                                      </p:cBhvr>
                                      <p:tavLst>
                                        <p:tav tm="0">
                                          <p:val>
                                            <p:fltVal val="90"/>
                                          </p:val>
                                        </p:tav>
                                        <p:tav tm="100000">
                                          <p:val>
                                            <p:fltVal val="0"/>
                                          </p:val>
                                        </p:tav>
                                      </p:tavLst>
                                    </p:anim>
                                    <p:animEffect transition="in" filter="fade">
                                      <p:cBhvr>
                                        <p:cTn id="37" dur="75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75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750" fill="hold"/>
                                        <p:tgtEl>
                                          <p:spTgt spid="9"/>
                                        </p:tgtEl>
                                        <p:attrNameLst>
                                          <p:attrName>ppt_w</p:attrName>
                                        </p:attrNameLst>
                                      </p:cBhvr>
                                      <p:tavLst>
                                        <p:tav tm="0">
                                          <p:val>
                                            <p:fltVal val="0"/>
                                          </p:val>
                                        </p:tav>
                                        <p:tav tm="100000">
                                          <p:val>
                                            <p:strVal val="#ppt_w"/>
                                          </p:val>
                                        </p:tav>
                                      </p:tavLst>
                                    </p:anim>
                                    <p:anim calcmode="lin" valueType="num">
                                      <p:cBhvr>
                                        <p:cTn id="48" dur="750" fill="hold"/>
                                        <p:tgtEl>
                                          <p:spTgt spid="9"/>
                                        </p:tgtEl>
                                        <p:attrNameLst>
                                          <p:attrName>ppt_h</p:attrName>
                                        </p:attrNameLst>
                                      </p:cBhvr>
                                      <p:tavLst>
                                        <p:tav tm="0">
                                          <p:val>
                                            <p:fltVal val="0"/>
                                          </p:val>
                                        </p:tav>
                                        <p:tav tm="100000">
                                          <p:val>
                                            <p:strVal val="#ppt_h"/>
                                          </p:val>
                                        </p:tav>
                                      </p:tavLst>
                                    </p:anim>
                                    <p:anim calcmode="lin" valueType="num">
                                      <p:cBhvr>
                                        <p:cTn id="49" dur="750" fill="hold"/>
                                        <p:tgtEl>
                                          <p:spTgt spid="9"/>
                                        </p:tgtEl>
                                        <p:attrNameLst>
                                          <p:attrName>style.rotation</p:attrName>
                                        </p:attrNameLst>
                                      </p:cBhvr>
                                      <p:tavLst>
                                        <p:tav tm="0">
                                          <p:val>
                                            <p:fltVal val="90"/>
                                          </p:val>
                                        </p:tav>
                                        <p:tav tm="100000">
                                          <p:val>
                                            <p:fltVal val="0"/>
                                          </p:val>
                                        </p:tav>
                                      </p:tavLst>
                                    </p:anim>
                                    <p:animEffect transition="in" filter="fade">
                                      <p:cBhvr>
                                        <p:cTn id="50" dur="75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75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750" fill="hold"/>
                                        <p:tgtEl>
                                          <p:spTgt spid="12"/>
                                        </p:tgtEl>
                                        <p:attrNameLst>
                                          <p:attrName>ppt_w</p:attrName>
                                        </p:attrNameLst>
                                      </p:cBhvr>
                                      <p:tavLst>
                                        <p:tav tm="0">
                                          <p:val>
                                            <p:fltVal val="0"/>
                                          </p:val>
                                        </p:tav>
                                        <p:tav tm="100000">
                                          <p:val>
                                            <p:strVal val="#ppt_w"/>
                                          </p:val>
                                        </p:tav>
                                      </p:tavLst>
                                    </p:anim>
                                    <p:anim calcmode="lin" valueType="num">
                                      <p:cBhvr>
                                        <p:cTn id="61" dur="750" fill="hold"/>
                                        <p:tgtEl>
                                          <p:spTgt spid="12"/>
                                        </p:tgtEl>
                                        <p:attrNameLst>
                                          <p:attrName>ppt_h</p:attrName>
                                        </p:attrNameLst>
                                      </p:cBhvr>
                                      <p:tavLst>
                                        <p:tav tm="0">
                                          <p:val>
                                            <p:fltVal val="0"/>
                                          </p:val>
                                        </p:tav>
                                        <p:tav tm="100000">
                                          <p:val>
                                            <p:strVal val="#ppt_h"/>
                                          </p:val>
                                        </p:tav>
                                      </p:tavLst>
                                    </p:anim>
                                    <p:anim calcmode="lin" valueType="num">
                                      <p:cBhvr>
                                        <p:cTn id="62" dur="750" fill="hold"/>
                                        <p:tgtEl>
                                          <p:spTgt spid="12"/>
                                        </p:tgtEl>
                                        <p:attrNameLst>
                                          <p:attrName>style.rotation</p:attrName>
                                        </p:attrNameLst>
                                      </p:cBhvr>
                                      <p:tavLst>
                                        <p:tav tm="0">
                                          <p:val>
                                            <p:fltVal val="90"/>
                                          </p:val>
                                        </p:tav>
                                        <p:tav tm="100000">
                                          <p:val>
                                            <p:fltVal val="0"/>
                                          </p:val>
                                        </p:tav>
                                      </p:tavLst>
                                    </p:anim>
                                    <p:animEffect transition="in" filter="fade">
                                      <p:cBhvr>
                                        <p:cTn id="63" dur="75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75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750" fill="hold"/>
                                        <p:tgtEl>
                                          <p:spTgt spid="15"/>
                                        </p:tgtEl>
                                        <p:attrNameLst>
                                          <p:attrName>ppt_w</p:attrName>
                                        </p:attrNameLst>
                                      </p:cBhvr>
                                      <p:tavLst>
                                        <p:tav tm="0">
                                          <p:val>
                                            <p:fltVal val="0"/>
                                          </p:val>
                                        </p:tav>
                                        <p:tav tm="100000">
                                          <p:val>
                                            <p:strVal val="#ppt_w"/>
                                          </p:val>
                                        </p:tav>
                                      </p:tavLst>
                                    </p:anim>
                                    <p:anim calcmode="lin" valueType="num">
                                      <p:cBhvr>
                                        <p:cTn id="74" dur="750" fill="hold"/>
                                        <p:tgtEl>
                                          <p:spTgt spid="15"/>
                                        </p:tgtEl>
                                        <p:attrNameLst>
                                          <p:attrName>ppt_h</p:attrName>
                                        </p:attrNameLst>
                                      </p:cBhvr>
                                      <p:tavLst>
                                        <p:tav tm="0">
                                          <p:val>
                                            <p:fltVal val="0"/>
                                          </p:val>
                                        </p:tav>
                                        <p:tav tm="100000">
                                          <p:val>
                                            <p:strVal val="#ppt_h"/>
                                          </p:val>
                                        </p:tav>
                                      </p:tavLst>
                                    </p:anim>
                                    <p:anim calcmode="lin" valueType="num">
                                      <p:cBhvr>
                                        <p:cTn id="75" dur="750" fill="hold"/>
                                        <p:tgtEl>
                                          <p:spTgt spid="15"/>
                                        </p:tgtEl>
                                        <p:attrNameLst>
                                          <p:attrName>style.rotation</p:attrName>
                                        </p:attrNameLst>
                                      </p:cBhvr>
                                      <p:tavLst>
                                        <p:tav tm="0">
                                          <p:val>
                                            <p:fltVal val="90"/>
                                          </p:val>
                                        </p:tav>
                                        <p:tav tm="100000">
                                          <p:val>
                                            <p:fltVal val="0"/>
                                          </p:val>
                                        </p:tav>
                                      </p:tavLst>
                                    </p:anim>
                                    <p:animEffect transition="in" filter="fade">
                                      <p:cBhvr>
                                        <p:cTn id="76" dur="75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75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1000"/>
                                        <p:tgtEl>
                                          <p:spTgt spid="22"/>
                                        </p:tgtEl>
                                      </p:cBhvr>
                                    </p:animEffect>
                                    <p:anim calcmode="lin" valueType="num">
                                      <p:cBhvr>
                                        <p:cTn id="87" dur="1000" fill="hold"/>
                                        <p:tgtEl>
                                          <p:spTgt spid="22"/>
                                        </p:tgtEl>
                                        <p:attrNameLst>
                                          <p:attrName>ppt_x</p:attrName>
                                        </p:attrNameLst>
                                      </p:cBhvr>
                                      <p:tavLst>
                                        <p:tav tm="0">
                                          <p:val>
                                            <p:strVal val="#ppt_x"/>
                                          </p:val>
                                        </p:tav>
                                        <p:tav tm="100000">
                                          <p:val>
                                            <p:strVal val="#ppt_x"/>
                                          </p:val>
                                        </p:tav>
                                      </p:tavLst>
                                    </p:anim>
                                    <p:anim calcmode="lin" valueType="num">
                                      <p:cBhvr>
                                        <p:cTn id="8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00188" y="5436432"/>
            <a:ext cx="5203365" cy="54646"/>
          </a:xfrm>
          <a:prstGeom prst="rect">
            <a:avLst/>
          </a:prstGeom>
          <a:solidFill>
            <a:srgbClr val="ABB6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3" name="圆柱形 2"/>
          <p:cNvSpPr/>
          <p:nvPr/>
        </p:nvSpPr>
        <p:spPr>
          <a:xfrm>
            <a:off x="2976190" y="1654443"/>
            <a:ext cx="44641" cy="3836636"/>
          </a:xfrm>
          <a:prstGeom prst="can">
            <a:avLst/>
          </a:prstGeom>
          <a:solidFill>
            <a:srgbClr val="C5CDD0"/>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4" name="右箭头 3"/>
          <p:cNvSpPr/>
          <p:nvPr/>
        </p:nvSpPr>
        <p:spPr>
          <a:xfrm>
            <a:off x="3034899" y="3741934"/>
            <a:ext cx="3988881" cy="16824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5" name="右箭头 4"/>
          <p:cNvSpPr/>
          <p:nvPr/>
        </p:nvSpPr>
        <p:spPr>
          <a:xfrm>
            <a:off x="3034896" y="3076504"/>
            <a:ext cx="5438807" cy="159339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6" name="右箭头 5"/>
          <p:cNvSpPr/>
          <p:nvPr/>
        </p:nvSpPr>
        <p:spPr>
          <a:xfrm>
            <a:off x="3034896" y="2446070"/>
            <a:ext cx="3241854" cy="159339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7" name="右箭头 6"/>
          <p:cNvSpPr/>
          <p:nvPr/>
        </p:nvSpPr>
        <p:spPr>
          <a:xfrm>
            <a:off x="3034899" y="1654444"/>
            <a:ext cx="4490880" cy="168244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8" name="文本框 25"/>
          <p:cNvSpPr txBox="1"/>
          <p:nvPr/>
        </p:nvSpPr>
        <p:spPr>
          <a:xfrm>
            <a:off x="2164080" y="4311015"/>
            <a:ext cx="870585" cy="768350"/>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01</a:t>
            </a:r>
            <a:endParaRPr lang="zh-CN" altLang="en-US" sz="4400" dirty="0">
              <a:solidFill>
                <a:schemeClr val="tx1">
                  <a:lumMod val="50000"/>
                  <a:lumOff val="50000"/>
                </a:schemeClr>
              </a:solidFill>
              <a:cs typeface="+mn-ea"/>
            </a:endParaRPr>
          </a:p>
        </p:txBody>
      </p:sp>
      <p:sp>
        <p:nvSpPr>
          <p:cNvPr id="9" name="文本框 26"/>
          <p:cNvSpPr txBox="1"/>
          <p:nvPr/>
        </p:nvSpPr>
        <p:spPr>
          <a:xfrm>
            <a:off x="2164188" y="3594655"/>
            <a:ext cx="812003" cy="780309"/>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02</a:t>
            </a:r>
            <a:endParaRPr lang="zh-CN" altLang="en-US" sz="4400" dirty="0">
              <a:solidFill>
                <a:schemeClr val="tx1">
                  <a:lumMod val="50000"/>
                  <a:lumOff val="50000"/>
                </a:schemeClr>
              </a:solidFill>
              <a:cs typeface="+mn-ea"/>
            </a:endParaRPr>
          </a:p>
        </p:txBody>
      </p:sp>
      <p:sp>
        <p:nvSpPr>
          <p:cNvPr id="10" name="文本框 27"/>
          <p:cNvSpPr txBox="1"/>
          <p:nvPr/>
        </p:nvSpPr>
        <p:spPr>
          <a:xfrm>
            <a:off x="2164080" y="2878455"/>
            <a:ext cx="870585" cy="768350"/>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03</a:t>
            </a:r>
            <a:endParaRPr lang="zh-CN" altLang="en-US" sz="4400" dirty="0">
              <a:solidFill>
                <a:schemeClr val="tx1">
                  <a:lumMod val="50000"/>
                  <a:lumOff val="50000"/>
                </a:schemeClr>
              </a:solidFill>
              <a:cs typeface="+mn-ea"/>
            </a:endParaRPr>
          </a:p>
        </p:txBody>
      </p:sp>
      <p:sp>
        <p:nvSpPr>
          <p:cNvPr id="11" name="文本框 28"/>
          <p:cNvSpPr txBox="1"/>
          <p:nvPr/>
        </p:nvSpPr>
        <p:spPr>
          <a:xfrm>
            <a:off x="2164080" y="2162175"/>
            <a:ext cx="870585" cy="768350"/>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04</a:t>
            </a:r>
            <a:endParaRPr lang="zh-CN" altLang="en-US" sz="4400" dirty="0">
              <a:solidFill>
                <a:schemeClr val="tx1">
                  <a:lumMod val="50000"/>
                  <a:lumOff val="50000"/>
                </a:schemeClr>
              </a:solidFill>
              <a:cs typeface="+mn-ea"/>
            </a:endParaRPr>
          </a:p>
        </p:txBody>
      </p:sp>
      <p:grpSp>
        <p:nvGrpSpPr>
          <p:cNvPr id="12" name="组合 11"/>
          <p:cNvGrpSpPr/>
          <p:nvPr/>
        </p:nvGrpSpPr>
        <p:grpSpPr>
          <a:xfrm>
            <a:off x="3317123" y="5499260"/>
            <a:ext cx="5103265" cy="507831"/>
            <a:chOff x="3315765" y="5498862"/>
            <a:chExt cx="5102399" cy="507795"/>
          </a:xfrm>
        </p:grpSpPr>
        <p:sp>
          <p:nvSpPr>
            <p:cNvPr id="13" name="文本框 29"/>
            <p:cNvSpPr txBox="1"/>
            <p:nvPr/>
          </p:nvSpPr>
          <p:spPr>
            <a:xfrm>
              <a:off x="3315765" y="5498862"/>
              <a:ext cx="776569" cy="507795"/>
            </a:xfrm>
            <a:prstGeom prst="rect">
              <a:avLst/>
            </a:prstGeom>
            <a:noFill/>
          </p:spPr>
          <p:txBody>
            <a:bodyPr wrap="square" rtlCol="0">
              <a:spAutoFit/>
            </a:bodyPr>
            <a:lstStyle/>
            <a:p>
              <a:r>
                <a:rPr lang="en-US" altLang="zh-CN" sz="2700" dirty="0">
                  <a:solidFill>
                    <a:prstClr val="white">
                      <a:lumMod val="50000"/>
                    </a:prstClr>
                  </a:solidFill>
                  <a:cs typeface="+mn-ea"/>
                </a:rPr>
                <a:t>10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4" name="文本框 30"/>
            <p:cNvSpPr txBox="1"/>
            <p:nvPr/>
          </p:nvSpPr>
          <p:spPr>
            <a:xfrm>
              <a:off x="3925421" y="5498862"/>
              <a:ext cx="794551" cy="507795"/>
            </a:xfrm>
            <a:prstGeom prst="rect">
              <a:avLst/>
            </a:prstGeom>
            <a:noFill/>
          </p:spPr>
          <p:txBody>
            <a:bodyPr wrap="square" rtlCol="0">
              <a:spAutoFit/>
            </a:bodyPr>
            <a:lstStyle/>
            <a:p>
              <a:r>
                <a:rPr lang="en-US" altLang="zh-CN" sz="2700" dirty="0">
                  <a:solidFill>
                    <a:prstClr val="white">
                      <a:lumMod val="50000"/>
                    </a:prstClr>
                  </a:solidFill>
                  <a:cs typeface="+mn-ea"/>
                </a:rPr>
                <a:t>20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5" name="文本框 31"/>
            <p:cNvSpPr txBox="1"/>
            <p:nvPr/>
          </p:nvSpPr>
          <p:spPr>
            <a:xfrm>
              <a:off x="4535076" y="5498862"/>
              <a:ext cx="794549" cy="507795"/>
            </a:xfrm>
            <a:prstGeom prst="rect">
              <a:avLst/>
            </a:prstGeom>
            <a:noFill/>
          </p:spPr>
          <p:txBody>
            <a:bodyPr wrap="square" rtlCol="0">
              <a:spAutoFit/>
            </a:bodyPr>
            <a:lstStyle/>
            <a:p>
              <a:r>
                <a:rPr lang="en-US" altLang="zh-CN" sz="2700" dirty="0">
                  <a:solidFill>
                    <a:prstClr val="white">
                      <a:lumMod val="50000"/>
                    </a:prstClr>
                  </a:solidFill>
                  <a:cs typeface="+mn-ea"/>
                </a:rPr>
                <a:t>30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6" name="文本框 32"/>
            <p:cNvSpPr txBox="1"/>
            <p:nvPr/>
          </p:nvSpPr>
          <p:spPr>
            <a:xfrm>
              <a:off x="5144732" y="5498862"/>
              <a:ext cx="889125" cy="507795"/>
            </a:xfrm>
            <a:prstGeom prst="rect">
              <a:avLst/>
            </a:prstGeom>
            <a:noFill/>
          </p:spPr>
          <p:txBody>
            <a:bodyPr wrap="square" rtlCol="0">
              <a:spAutoFit/>
            </a:bodyPr>
            <a:lstStyle/>
            <a:p>
              <a:r>
                <a:rPr lang="en-US" altLang="zh-CN" sz="2700" dirty="0">
                  <a:solidFill>
                    <a:prstClr val="white">
                      <a:lumMod val="50000"/>
                    </a:prstClr>
                  </a:solidFill>
                  <a:cs typeface="+mn-ea"/>
                </a:rPr>
                <a:t>40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7" name="文本框 33"/>
            <p:cNvSpPr txBox="1"/>
            <p:nvPr/>
          </p:nvSpPr>
          <p:spPr>
            <a:xfrm>
              <a:off x="5754386" y="5498862"/>
              <a:ext cx="889125" cy="507795"/>
            </a:xfrm>
            <a:prstGeom prst="rect">
              <a:avLst/>
            </a:prstGeom>
            <a:noFill/>
          </p:spPr>
          <p:txBody>
            <a:bodyPr wrap="square" rtlCol="0">
              <a:spAutoFit/>
            </a:bodyPr>
            <a:lstStyle/>
            <a:p>
              <a:r>
                <a:rPr lang="en-US" altLang="zh-CN" sz="2700" dirty="0">
                  <a:solidFill>
                    <a:prstClr val="white">
                      <a:lumMod val="50000"/>
                    </a:prstClr>
                  </a:solidFill>
                  <a:cs typeface="+mn-ea"/>
                </a:rPr>
                <a:t>50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8" name="文本框 34"/>
            <p:cNvSpPr txBox="1"/>
            <p:nvPr/>
          </p:nvSpPr>
          <p:spPr>
            <a:xfrm>
              <a:off x="6364041" y="5498862"/>
              <a:ext cx="794549" cy="507795"/>
            </a:xfrm>
            <a:prstGeom prst="rect">
              <a:avLst/>
            </a:prstGeom>
            <a:noFill/>
          </p:spPr>
          <p:txBody>
            <a:bodyPr wrap="square" rtlCol="0">
              <a:spAutoFit/>
            </a:bodyPr>
            <a:lstStyle/>
            <a:p>
              <a:r>
                <a:rPr lang="en-US" altLang="zh-CN" sz="2700" dirty="0">
                  <a:solidFill>
                    <a:prstClr val="white">
                      <a:lumMod val="50000"/>
                    </a:prstClr>
                  </a:solidFill>
                  <a:cs typeface="+mn-ea"/>
                </a:rPr>
                <a:t>60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9" name="文本框 35"/>
            <p:cNvSpPr txBox="1"/>
            <p:nvPr/>
          </p:nvSpPr>
          <p:spPr>
            <a:xfrm>
              <a:off x="6973697" y="5498862"/>
              <a:ext cx="849701" cy="507795"/>
            </a:xfrm>
            <a:prstGeom prst="rect">
              <a:avLst/>
            </a:prstGeom>
            <a:noFill/>
          </p:spPr>
          <p:txBody>
            <a:bodyPr wrap="square" rtlCol="0">
              <a:spAutoFit/>
            </a:bodyPr>
            <a:lstStyle/>
            <a:p>
              <a:r>
                <a:rPr lang="en-US" altLang="zh-CN" sz="2700" dirty="0">
                  <a:solidFill>
                    <a:prstClr val="white">
                      <a:lumMod val="50000"/>
                    </a:prstClr>
                  </a:solidFill>
                  <a:cs typeface="+mn-ea"/>
                </a:rPr>
                <a:t>70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20" name="文本框 36"/>
            <p:cNvSpPr txBox="1"/>
            <p:nvPr/>
          </p:nvSpPr>
          <p:spPr>
            <a:xfrm>
              <a:off x="7583352" y="5498862"/>
              <a:ext cx="834812" cy="507795"/>
            </a:xfrm>
            <a:prstGeom prst="rect">
              <a:avLst/>
            </a:prstGeom>
            <a:noFill/>
          </p:spPr>
          <p:txBody>
            <a:bodyPr wrap="square" rtlCol="0">
              <a:spAutoFit/>
            </a:bodyPr>
            <a:lstStyle/>
            <a:p>
              <a:r>
                <a:rPr lang="en-US" altLang="zh-CN" sz="2700" dirty="0">
                  <a:solidFill>
                    <a:prstClr val="white">
                      <a:lumMod val="50000"/>
                    </a:prstClr>
                  </a:solidFill>
                  <a:cs typeface="+mn-ea"/>
                </a:rPr>
                <a:t>80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grpSp>
      <p:sp>
        <p:nvSpPr>
          <p:cNvPr id="21" name="文本框 39"/>
          <p:cNvSpPr txBox="1"/>
          <p:nvPr/>
        </p:nvSpPr>
        <p:spPr>
          <a:xfrm>
            <a:off x="8420388" y="1989781"/>
            <a:ext cx="2934123" cy="584817"/>
          </a:xfrm>
          <a:prstGeom prst="rect">
            <a:avLst/>
          </a:prstGeom>
          <a:noFill/>
        </p:spPr>
        <p:txBody>
          <a:bodyPr wrap="square" lIns="91451" tIns="45726" rIns="91451" bIns="45726" rtlCol="0">
            <a:spAutoFit/>
          </a:bodyPr>
          <a:lstStyle/>
          <a:p>
            <a:pPr algn="just"/>
            <a:r>
              <a:rPr lang="zh-CN" altLang="en-US" sz="1600" dirty="0">
                <a:solidFill>
                  <a:schemeClr val="tx2"/>
                </a:solidFill>
                <a:latin typeface="+mn-ea"/>
                <a:cs typeface="+mn-ea"/>
              </a:rPr>
              <a:t>文字说明文字说明</a:t>
            </a:r>
            <a:endParaRPr lang="en-US" altLang="zh-CN" sz="1600" dirty="0">
              <a:solidFill>
                <a:schemeClr val="tx2"/>
              </a:solidFill>
              <a:latin typeface="+mn-ea"/>
              <a:cs typeface="+mn-ea"/>
            </a:endParaRPr>
          </a:p>
          <a:p>
            <a:pPr algn="just"/>
            <a:r>
              <a:rPr lang="zh-CN" altLang="en-US" sz="1600" dirty="0">
                <a:solidFill>
                  <a:schemeClr val="tx2"/>
                </a:solidFill>
                <a:latin typeface="+mn-ea"/>
                <a:cs typeface="+mn-ea"/>
              </a:rPr>
              <a:t>文字说明文字说明</a:t>
            </a:r>
            <a:endParaRPr lang="zh-CN" altLang="en-US" sz="1600" dirty="0">
              <a:solidFill>
                <a:schemeClr val="tx2"/>
              </a:solidFill>
              <a:latin typeface="+mn-ea"/>
              <a:cs typeface="+mn-ea"/>
            </a:endParaRPr>
          </a:p>
        </p:txBody>
      </p:sp>
      <p:sp>
        <p:nvSpPr>
          <p:cNvPr id="22" name="文本框 40"/>
          <p:cNvSpPr txBox="1"/>
          <p:nvPr/>
        </p:nvSpPr>
        <p:spPr>
          <a:xfrm>
            <a:off x="8420388" y="2870451"/>
            <a:ext cx="2934123" cy="584817"/>
          </a:xfrm>
          <a:prstGeom prst="rect">
            <a:avLst/>
          </a:prstGeom>
          <a:noFill/>
        </p:spPr>
        <p:txBody>
          <a:bodyPr wrap="square" lIns="91451" tIns="45726" rIns="91451" bIns="45726" rtlCol="0">
            <a:spAutoFit/>
          </a:bodyPr>
          <a:lstStyle/>
          <a:p>
            <a:pPr algn="just"/>
            <a:r>
              <a:rPr lang="zh-CN" altLang="en-US" sz="1600" dirty="0">
                <a:solidFill>
                  <a:schemeClr val="accent1"/>
                </a:solidFill>
                <a:latin typeface="+mn-ea"/>
                <a:cs typeface="+mn-ea"/>
              </a:rPr>
              <a:t>文字说明文字说明</a:t>
            </a:r>
            <a:endParaRPr lang="en-US" altLang="zh-CN" sz="1600" dirty="0">
              <a:solidFill>
                <a:schemeClr val="accent1"/>
              </a:solidFill>
              <a:latin typeface="+mn-ea"/>
              <a:cs typeface="+mn-ea"/>
            </a:endParaRPr>
          </a:p>
          <a:p>
            <a:pPr algn="just"/>
            <a:r>
              <a:rPr lang="zh-CN" altLang="en-US" sz="1600" dirty="0">
                <a:solidFill>
                  <a:schemeClr val="accent1"/>
                </a:solidFill>
                <a:latin typeface="+mn-ea"/>
                <a:cs typeface="+mn-ea"/>
              </a:rPr>
              <a:t>文字说明文字说明</a:t>
            </a:r>
            <a:endParaRPr lang="zh-CN" altLang="en-US" sz="1600" dirty="0">
              <a:solidFill>
                <a:schemeClr val="accent1"/>
              </a:solidFill>
              <a:latin typeface="+mn-ea"/>
              <a:cs typeface="+mn-ea"/>
            </a:endParaRPr>
          </a:p>
        </p:txBody>
      </p:sp>
      <p:sp>
        <p:nvSpPr>
          <p:cNvPr id="23" name="文本框 41"/>
          <p:cNvSpPr txBox="1"/>
          <p:nvPr/>
        </p:nvSpPr>
        <p:spPr>
          <a:xfrm>
            <a:off x="8420388" y="3699818"/>
            <a:ext cx="2934123" cy="584817"/>
          </a:xfrm>
          <a:prstGeom prst="rect">
            <a:avLst/>
          </a:prstGeom>
          <a:noFill/>
        </p:spPr>
        <p:txBody>
          <a:bodyPr wrap="square" lIns="91451" tIns="45726" rIns="91451" bIns="45726" rtlCol="0">
            <a:spAutoFit/>
          </a:bodyPr>
          <a:lstStyle/>
          <a:p>
            <a:pPr algn="just"/>
            <a:r>
              <a:rPr lang="zh-CN" altLang="en-US" sz="1600" dirty="0">
                <a:solidFill>
                  <a:schemeClr val="accent2"/>
                </a:solidFill>
                <a:latin typeface="+mn-ea"/>
                <a:cs typeface="+mn-ea"/>
              </a:rPr>
              <a:t>文字说明文字说明</a:t>
            </a:r>
            <a:endParaRPr lang="en-US" altLang="zh-CN" sz="1600" dirty="0">
              <a:solidFill>
                <a:schemeClr val="accent2"/>
              </a:solidFill>
              <a:latin typeface="+mn-ea"/>
              <a:cs typeface="+mn-ea"/>
            </a:endParaRPr>
          </a:p>
          <a:p>
            <a:pPr algn="just"/>
            <a:r>
              <a:rPr lang="zh-CN" altLang="en-US" sz="1600" dirty="0">
                <a:solidFill>
                  <a:schemeClr val="accent2"/>
                </a:solidFill>
                <a:latin typeface="+mn-ea"/>
                <a:cs typeface="+mn-ea"/>
              </a:rPr>
              <a:t>文字说明文字说明</a:t>
            </a:r>
            <a:endParaRPr lang="zh-CN" altLang="en-US" sz="1600" dirty="0">
              <a:solidFill>
                <a:schemeClr val="accent2"/>
              </a:solidFill>
              <a:latin typeface="+mn-ea"/>
              <a:cs typeface="+mn-ea"/>
            </a:endParaRPr>
          </a:p>
        </p:txBody>
      </p:sp>
      <p:sp>
        <p:nvSpPr>
          <p:cNvPr id="24" name="文本框 42"/>
          <p:cNvSpPr txBox="1"/>
          <p:nvPr/>
        </p:nvSpPr>
        <p:spPr>
          <a:xfrm>
            <a:off x="8420388" y="4535133"/>
            <a:ext cx="2934123" cy="584817"/>
          </a:xfrm>
          <a:prstGeom prst="rect">
            <a:avLst/>
          </a:prstGeom>
          <a:noFill/>
        </p:spPr>
        <p:txBody>
          <a:bodyPr wrap="square" lIns="91451" tIns="45726" rIns="91451" bIns="45726" rtlCol="0">
            <a:spAutoFit/>
          </a:bodyPr>
          <a:lstStyle/>
          <a:p>
            <a:pPr algn="just"/>
            <a:r>
              <a:rPr lang="zh-CN" altLang="en-US" sz="1600" dirty="0">
                <a:solidFill>
                  <a:schemeClr val="accent3"/>
                </a:solidFill>
                <a:latin typeface="+mn-ea"/>
                <a:cs typeface="+mn-ea"/>
              </a:rPr>
              <a:t>文字说明文字说明</a:t>
            </a:r>
            <a:endParaRPr lang="en-US" altLang="zh-CN" sz="1600" dirty="0">
              <a:solidFill>
                <a:schemeClr val="accent3"/>
              </a:solidFill>
              <a:latin typeface="+mn-ea"/>
              <a:cs typeface="+mn-ea"/>
            </a:endParaRPr>
          </a:p>
          <a:p>
            <a:pPr algn="just"/>
            <a:r>
              <a:rPr lang="zh-CN" altLang="en-US" sz="1600" dirty="0">
                <a:solidFill>
                  <a:schemeClr val="accent3"/>
                </a:solidFill>
                <a:latin typeface="+mn-ea"/>
                <a:cs typeface="+mn-ea"/>
              </a:rPr>
              <a:t>文字说明文字说明</a:t>
            </a:r>
            <a:endParaRPr lang="zh-CN" altLang="en-US" sz="1600" dirty="0">
              <a:solidFill>
                <a:schemeClr val="accent3"/>
              </a:solidFill>
              <a:latin typeface="+mn-ea"/>
              <a:cs typeface="+mn-ea"/>
            </a:endParaRPr>
          </a:p>
        </p:txBody>
      </p:sp>
      <p:pic>
        <p:nvPicPr>
          <p:cNvPr id="2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43829" y="2311264"/>
            <a:ext cx="920357" cy="277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标题 25"/>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3000"/>
                            </p:stCondLst>
                            <p:childTnLst>
                              <p:par>
                                <p:cTn id="31" presetID="2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par>
                          <p:cTn id="48" fill="hold">
                            <p:stCondLst>
                              <p:cond delay="5000"/>
                            </p:stCondLst>
                            <p:childTnLst>
                              <p:par>
                                <p:cTn id="49" presetID="53" presetClass="entr" presetSubtype="16"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par>
                          <p:cTn id="68" fill="hold">
                            <p:stCondLst>
                              <p:cond delay="7000"/>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par>
                          <p:cTn id="74" fill="hold">
                            <p:stCondLst>
                              <p:cond delay="7500"/>
                            </p:stCondLst>
                            <p:childTnLst>
                              <p:par>
                                <p:cTn id="75" presetID="2" presetClass="entr" presetSubtype="1" fill="hold" nodeType="after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11"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图表 17"/>
          <p:cNvGraphicFramePr/>
          <p:nvPr/>
        </p:nvGraphicFramePr>
        <p:xfrm>
          <a:off x="1765080" y="1459298"/>
          <a:ext cx="2383776" cy="2455978"/>
        </p:xfrm>
        <a:graphic>
          <a:graphicData uri="http://schemas.openxmlformats.org/drawingml/2006/chart">
            <c:chart xmlns:c="http://schemas.openxmlformats.org/drawingml/2006/chart" xmlns:r="http://schemas.openxmlformats.org/officeDocument/2006/relationships" r:id="rId1"/>
          </a:graphicData>
        </a:graphic>
      </p:graphicFrame>
      <p:sp>
        <p:nvSpPr>
          <p:cNvPr id="2" name="椭圆 1"/>
          <p:cNvSpPr/>
          <p:nvPr/>
        </p:nvSpPr>
        <p:spPr>
          <a:xfrm>
            <a:off x="2057925" y="1788127"/>
            <a:ext cx="1798086" cy="1798320"/>
          </a:xfrm>
          <a:prstGeom prst="ellipse">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 name="矩形 5"/>
          <p:cNvSpPr/>
          <p:nvPr/>
        </p:nvSpPr>
        <p:spPr>
          <a:xfrm>
            <a:off x="1961419" y="4416185"/>
            <a:ext cx="8172656" cy="10160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endParaRPr>
          </a:p>
        </p:txBody>
      </p:sp>
      <p:sp>
        <p:nvSpPr>
          <p:cNvPr id="8" name="矩形 7"/>
          <p:cNvSpPr/>
          <p:nvPr/>
        </p:nvSpPr>
        <p:spPr>
          <a:xfrm>
            <a:off x="2149089" y="4811674"/>
            <a:ext cx="7893827" cy="923330"/>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rPr>
              <a:t>文字内容需概括精炼，建议与标题相关并符合整体语言风格，语言描述尽量简洁生动。文字内容需概括精炼，建议与标题相关并符合整体语言风格，语言描述尽量简洁生动。</a:t>
            </a:r>
            <a:endParaRPr lang="zh-CN" altLang="en-US" sz="1200" dirty="0">
              <a:solidFill>
                <a:schemeClr val="tx1">
                  <a:lumMod val="50000"/>
                  <a:lumOff val="50000"/>
                </a:schemeClr>
              </a:solidFill>
              <a:latin typeface="+mn-ea"/>
              <a:cs typeface="+mn-ea"/>
            </a:endParaRPr>
          </a:p>
          <a:p>
            <a:pPr algn="ctr">
              <a:lnSpc>
                <a:spcPct val="150000"/>
              </a:lnSpc>
            </a:pPr>
            <a:endParaRPr lang="zh-CN" altLang="en-US" sz="1200" dirty="0">
              <a:solidFill>
                <a:schemeClr val="tx1">
                  <a:lumMod val="50000"/>
                  <a:lumOff val="50000"/>
                </a:schemeClr>
              </a:solidFill>
              <a:latin typeface="+mn-ea"/>
              <a:cs typeface="+mn-ea"/>
            </a:endParaRPr>
          </a:p>
        </p:txBody>
      </p:sp>
      <p:sp>
        <p:nvSpPr>
          <p:cNvPr id="9" name="Arrow"/>
          <p:cNvSpPr>
            <a:spLocks noEditPoints="1"/>
          </p:cNvSpPr>
          <p:nvPr/>
        </p:nvSpPr>
        <p:spPr bwMode="auto">
          <a:xfrm>
            <a:off x="4323436" y="2416528"/>
            <a:ext cx="406099" cy="556578"/>
          </a:xfrm>
          <a:custGeom>
            <a:avLst/>
            <a:gdLst>
              <a:gd name="T0" fmla="*/ 37 w 233"/>
              <a:gd name="T1" fmla="*/ 3 h 317"/>
              <a:gd name="T2" fmla="*/ 10 w 233"/>
              <a:gd name="T3" fmla="*/ 33 h 317"/>
              <a:gd name="T4" fmla="*/ 23 w 233"/>
              <a:gd name="T5" fmla="*/ 70 h 317"/>
              <a:gd name="T6" fmla="*/ 132 w 233"/>
              <a:gd name="T7" fmla="*/ 157 h 317"/>
              <a:gd name="T8" fmla="*/ 24 w 233"/>
              <a:gd name="T9" fmla="*/ 243 h 317"/>
              <a:gd name="T10" fmla="*/ 14 w 233"/>
              <a:gd name="T11" fmla="*/ 299 h 317"/>
              <a:gd name="T12" fmla="*/ 70 w 233"/>
              <a:gd name="T13" fmla="*/ 302 h 317"/>
              <a:gd name="T14" fmla="*/ 214 w 233"/>
              <a:gd name="T15" fmla="*/ 186 h 317"/>
              <a:gd name="T16" fmla="*/ 215 w 233"/>
              <a:gd name="T17" fmla="*/ 127 h 317"/>
              <a:gd name="T18" fmla="*/ 69 w 233"/>
              <a:gd name="T19" fmla="*/ 11 h 317"/>
              <a:gd name="T20" fmla="*/ 37 w 233"/>
              <a:gd name="T21" fmla="*/ 3 h 317"/>
              <a:gd name="T22" fmla="*/ 43 w 233"/>
              <a:gd name="T23" fmla="*/ 20 h 317"/>
              <a:gd name="T24" fmla="*/ 58 w 233"/>
              <a:gd name="T25" fmla="*/ 25 h 317"/>
              <a:gd name="T26" fmla="*/ 203 w 233"/>
              <a:gd name="T27" fmla="*/ 141 h 317"/>
              <a:gd name="T28" fmla="*/ 204 w 233"/>
              <a:gd name="T29" fmla="*/ 172 h 317"/>
              <a:gd name="T30" fmla="*/ 58 w 233"/>
              <a:gd name="T31" fmla="*/ 289 h 317"/>
              <a:gd name="T32" fmla="*/ 27 w 233"/>
              <a:gd name="T33" fmla="*/ 288 h 317"/>
              <a:gd name="T34" fmla="*/ 33 w 233"/>
              <a:gd name="T35" fmla="*/ 258 h 317"/>
              <a:gd name="T36" fmla="*/ 160 w 233"/>
              <a:gd name="T37" fmla="*/ 157 h 317"/>
              <a:gd name="T38" fmla="*/ 34 w 233"/>
              <a:gd name="T39" fmla="*/ 56 h 317"/>
              <a:gd name="T40" fmla="*/ 34 w 233"/>
              <a:gd name="T41" fmla="*/ 56 h 317"/>
              <a:gd name="T42" fmla="*/ 27 w 233"/>
              <a:gd name="T43" fmla="*/ 36 h 317"/>
              <a:gd name="T44" fmla="*/ 43 w 233"/>
              <a:gd name="T45" fmla="*/ 2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3" h="317">
                <a:moveTo>
                  <a:pt x="37" y="3"/>
                </a:moveTo>
                <a:cubicBezTo>
                  <a:pt x="22" y="7"/>
                  <a:pt x="13" y="20"/>
                  <a:pt x="10" y="33"/>
                </a:cubicBezTo>
                <a:cubicBezTo>
                  <a:pt x="7" y="46"/>
                  <a:pt x="11" y="61"/>
                  <a:pt x="23" y="70"/>
                </a:cubicBezTo>
                <a:lnTo>
                  <a:pt x="132" y="157"/>
                </a:lnTo>
                <a:lnTo>
                  <a:pt x="24" y="243"/>
                </a:lnTo>
                <a:cubicBezTo>
                  <a:pt x="5" y="257"/>
                  <a:pt x="0" y="281"/>
                  <a:pt x="14" y="299"/>
                </a:cubicBezTo>
                <a:cubicBezTo>
                  <a:pt x="27" y="317"/>
                  <a:pt x="52" y="316"/>
                  <a:pt x="70" y="302"/>
                </a:cubicBezTo>
                <a:cubicBezTo>
                  <a:pt x="118" y="264"/>
                  <a:pt x="166" y="225"/>
                  <a:pt x="214" y="186"/>
                </a:cubicBezTo>
                <a:cubicBezTo>
                  <a:pt x="233" y="172"/>
                  <a:pt x="233" y="143"/>
                  <a:pt x="215" y="127"/>
                </a:cubicBezTo>
                <a:cubicBezTo>
                  <a:pt x="164" y="87"/>
                  <a:pt x="113" y="46"/>
                  <a:pt x="69" y="11"/>
                </a:cubicBezTo>
                <a:cubicBezTo>
                  <a:pt x="51" y="0"/>
                  <a:pt x="46" y="1"/>
                  <a:pt x="37" y="3"/>
                </a:cubicBezTo>
                <a:close/>
                <a:moveTo>
                  <a:pt x="43" y="20"/>
                </a:moveTo>
                <a:cubicBezTo>
                  <a:pt x="50" y="20"/>
                  <a:pt x="55" y="22"/>
                  <a:pt x="58" y="25"/>
                </a:cubicBezTo>
                <a:cubicBezTo>
                  <a:pt x="109" y="65"/>
                  <a:pt x="160" y="106"/>
                  <a:pt x="203" y="141"/>
                </a:cubicBezTo>
                <a:cubicBezTo>
                  <a:pt x="216" y="155"/>
                  <a:pt x="213" y="162"/>
                  <a:pt x="204" y="172"/>
                </a:cubicBezTo>
                <a:cubicBezTo>
                  <a:pt x="155" y="211"/>
                  <a:pt x="107" y="250"/>
                  <a:pt x="58" y="289"/>
                </a:cubicBezTo>
                <a:cubicBezTo>
                  <a:pt x="43" y="299"/>
                  <a:pt x="34" y="295"/>
                  <a:pt x="27" y="288"/>
                </a:cubicBezTo>
                <a:cubicBezTo>
                  <a:pt x="21" y="279"/>
                  <a:pt x="23" y="268"/>
                  <a:pt x="33" y="258"/>
                </a:cubicBezTo>
                <a:cubicBezTo>
                  <a:pt x="79" y="222"/>
                  <a:pt x="120" y="189"/>
                  <a:pt x="160" y="157"/>
                </a:cubicBezTo>
                <a:cubicBezTo>
                  <a:pt x="118" y="123"/>
                  <a:pt x="76" y="90"/>
                  <a:pt x="34" y="56"/>
                </a:cubicBezTo>
                <a:lnTo>
                  <a:pt x="34" y="56"/>
                </a:lnTo>
                <a:cubicBezTo>
                  <a:pt x="28" y="51"/>
                  <a:pt x="26" y="44"/>
                  <a:pt x="27" y="36"/>
                </a:cubicBezTo>
                <a:cubicBezTo>
                  <a:pt x="28" y="29"/>
                  <a:pt x="33" y="22"/>
                  <a:pt x="43" y="20"/>
                </a:cubicBezTo>
                <a:close/>
              </a:path>
            </a:pathLst>
          </a:custGeom>
          <a:solidFill>
            <a:schemeClr val="tx1">
              <a:lumMod val="50000"/>
              <a:lumOff val="50000"/>
            </a:schemeClr>
          </a:solidFill>
          <a:ln w="0">
            <a:noFill/>
            <a:prstDash val="solid"/>
            <a:round/>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sp>
        <p:nvSpPr>
          <p:cNvPr id="12" name="Arrow"/>
          <p:cNvSpPr>
            <a:spLocks noEditPoints="1"/>
          </p:cNvSpPr>
          <p:nvPr/>
        </p:nvSpPr>
        <p:spPr bwMode="auto">
          <a:xfrm>
            <a:off x="7462468" y="2416528"/>
            <a:ext cx="406099" cy="556578"/>
          </a:xfrm>
          <a:custGeom>
            <a:avLst/>
            <a:gdLst>
              <a:gd name="T0" fmla="*/ 37 w 233"/>
              <a:gd name="T1" fmla="*/ 3 h 317"/>
              <a:gd name="T2" fmla="*/ 10 w 233"/>
              <a:gd name="T3" fmla="*/ 33 h 317"/>
              <a:gd name="T4" fmla="*/ 23 w 233"/>
              <a:gd name="T5" fmla="*/ 70 h 317"/>
              <a:gd name="T6" fmla="*/ 132 w 233"/>
              <a:gd name="T7" fmla="*/ 157 h 317"/>
              <a:gd name="T8" fmla="*/ 24 w 233"/>
              <a:gd name="T9" fmla="*/ 243 h 317"/>
              <a:gd name="T10" fmla="*/ 14 w 233"/>
              <a:gd name="T11" fmla="*/ 299 h 317"/>
              <a:gd name="T12" fmla="*/ 70 w 233"/>
              <a:gd name="T13" fmla="*/ 302 h 317"/>
              <a:gd name="T14" fmla="*/ 214 w 233"/>
              <a:gd name="T15" fmla="*/ 186 h 317"/>
              <a:gd name="T16" fmla="*/ 215 w 233"/>
              <a:gd name="T17" fmla="*/ 127 h 317"/>
              <a:gd name="T18" fmla="*/ 69 w 233"/>
              <a:gd name="T19" fmla="*/ 11 h 317"/>
              <a:gd name="T20" fmla="*/ 37 w 233"/>
              <a:gd name="T21" fmla="*/ 3 h 317"/>
              <a:gd name="T22" fmla="*/ 43 w 233"/>
              <a:gd name="T23" fmla="*/ 20 h 317"/>
              <a:gd name="T24" fmla="*/ 58 w 233"/>
              <a:gd name="T25" fmla="*/ 25 h 317"/>
              <a:gd name="T26" fmla="*/ 203 w 233"/>
              <a:gd name="T27" fmla="*/ 141 h 317"/>
              <a:gd name="T28" fmla="*/ 204 w 233"/>
              <a:gd name="T29" fmla="*/ 172 h 317"/>
              <a:gd name="T30" fmla="*/ 58 w 233"/>
              <a:gd name="T31" fmla="*/ 289 h 317"/>
              <a:gd name="T32" fmla="*/ 27 w 233"/>
              <a:gd name="T33" fmla="*/ 288 h 317"/>
              <a:gd name="T34" fmla="*/ 33 w 233"/>
              <a:gd name="T35" fmla="*/ 258 h 317"/>
              <a:gd name="T36" fmla="*/ 160 w 233"/>
              <a:gd name="T37" fmla="*/ 157 h 317"/>
              <a:gd name="T38" fmla="*/ 34 w 233"/>
              <a:gd name="T39" fmla="*/ 56 h 317"/>
              <a:gd name="T40" fmla="*/ 34 w 233"/>
              <a:gd name="T41" fmla="*/ 56 h 317"/>
              <a:gd name="T42" fmla="*/ 27 w 233"/>
              <a:gd name="T43" fmla="*/ 36 h 317"/>
              <a:gd name="T44" fmla="*/ 43 w 233"/>
              <a:gd name="T45" fmla="*/ 2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3" h="317">
                <a:moveTo>
                  <a:pt x="37" y="3"/>
                </a:moveTo>
                <a:cubicBezTo>
                  <a:pt x="22" y="7"/>
                  <a:pt x="13" y="20"/>
                  <a:pt x="10" y="33"/>
                </a:cubicBezTo>
                <a:cubicBezTo>
                  <a:pt x="7" y="46"/>
                  <a:pt x="11" y="61"/>
                  <a:pt x="23" y="70"/>
                </a:cubicBezTo>
                <a:lnTo>
                  <a:pt x="132" y="157"/>
                </a:lnTo>
                <a:lnTo>
                  <a:pt x="24" y="243"/>
                </a:lnTo>
                <a:cubicBezTo>
                  <a:pt x="5" y="257"/>
                  <a:pt x="0" y="281"/>
                  <a:pt x="14" y="299"/>
                </a:cubicBezTo>
                <a:cubicBezTo>
                  <a:pt x="27" y="317"/>
                  <a:pt x="52" y="316"/>
                  <a:pt x="70" y="302"/>
                </a:cubicBezTo>
                <a:cubicBezTo>
                  <a:pt x="118" y="264"/>
                  <a:pt x="166" y="225"/>
                  <a:pt x="214" y="186"/>
                </a:cubicBezTo>
                <a:cubicBezTo>
                  <a:pt x="233" y="172"/>
                  <a:pt x="233" y="143"/>
                  <a:pt x="215" y="127"/>
                </a:cubicBezTo>
                <a:cubicBezTo>
                  <a:pt x="164" y="87"/>
                  <a:pt x="113" y="46"/>
                  <a:pt x="69" y="11"/>
                </a:cubicBezTo>
                <a:cubicBezTo>
                  <a:pt x="51" y="0"/>
                  <a:pt x="46" y="1"/>
                  <a:pt x="37" y="3"/>
                </a:cubicBezTo>
                <a:close/>
                <a:moveTo>
                  <a:pt x="43" y="20"/>
                </a:moveTo>
                <a:cubicBezTo>
                  <a:pt x="50" y="20"/>
                  <a:pt x="55" y="22"/>
                  <a:pt x="58" y="25"/>
                </a:cubicBezTo>
                <a:cubicBezTo>
                  <a:pt x="109" y="65"/>
                  <a:pt x="160" y="106"/>
                  <a:pt x="203" y="141"/>
                </a:cubicBezTo>
                <a:cubicBezTo>
                  <a:pt x="216" y="155"/>
                  <a:pt x="213" y="162"/>
                  <a:pt x="204" y="172"/>
                </a:cubicBezTo>
                <a:cubicBezTo>
                  <a:pt x="155" y="211"/>
                  <a:pt x="107" y="250"/>
                  <a:pt x="58" y="289"/>
                </a:cubicBezTo>
                <a:cubicBezTo>
                  <a:pt x="43" y="299"/>
                  <a:pt x="34" y="295"/>
                  <a:pt x="27" y="288"/>
                </a:cubicBezTo>
                <a:cubicBezTo>
                  <a:pt x="21" y="279"/>
                  <a:pt x="23" y="268"/>
                  <a:pt x="33" y="258"/>
                </a:cubicBezTo>
                <a:cubicBezTo>
                  <a:pt x="79" y="222"/>
                  <a:pt x="120" y="189"/>
                  <a:pt x="160" y="157"/>
                </a:cubicBezTo>
                <a:cubicBezTo>
                  <a:pt x="118" y="123"/>
                  <a:pt x="76" y="90"/>
                  <a:pt x="34" y="56"/>
                </a:cubicBezTo>
                <a:lnTo>
                  <a:pt x="34" y="56"/>
                </a:lnTo>
                <a:cubicBezTo>
                  <a:pt x="28" y="51"/>
                  <a:pt x="26" y="44"/>
                  <a:pt x="27" y="36"/>
                </a:cubicBezTo>
                <a:cubicBezTo>
                  <a:pt x="28" y="29"/>
                  <a:pt x="33" y="22"/>
                  <a:pt x="43" y="20"/>
                </a:cubicBezTo>
                <a:close/>
              </a:path>
            </a:pathLst>
          </a:custGeom>
          <a:solidFill>
            <a:schemeClr val="tx1">
              <a:lumMod val="50000"/>
              <a:lumOff val="50000"/>
            </a:schemeClr>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sp>
        <p:nvSpPr>
          <p:cNvPr id="10" name="Freeform 55"/>
          <p:cNvSpPr>
            <a:spLocks noEditPoints="1"/>
          </p:cNvSpPr>
          <p:nvPr/>
        </p:nvSpPr>
        <p:spPr bwMode="auto">
          <a:xfrm>
            <a:off x="2580950" y="2281899"/>
            <a:ext cx="752039" cy="825836"/>
          </a:xfrm>
          <a:custGeom>
            <a:avLst/>
            <a:gdLst>
              <a:gd name="T0" fmla="*/ 275 w 579"/>
              <a:gd name="T1" fmla="*/ 343 h 665"/>
              <a:gd name="T2" fmla="*/ 263 w 579"/>
              <a:gd name="T3" fmla="*/ 336 h 665"/>
              <a:gd name="T4" fmla="*/ 263 w 579"/>
              <a:gd name="T5" fmla="*/ 336 h 665"/>
              <a:gd name="T6" fmla="*/ 0 w 579"/>
              <a:gd name="T7" fmla="*/ 184 h 665"/>
              <a:gd name="T8" fmla="*/ 0 w 579"/>
              <a:gd name="T9" fmla="*/ 184 h 665"/>
              <a:gd name="T10" fmla="*/ 0 w 579"/>
              <a:gd name="T11" fmla="*/ 248 h 665"/>
              <a:gd name="T12" fmla="*/ 0 w 579"/>
              <a:gd name="T13" fmla="*/ 297 h 665"/>
              <a:gd name="T14" fmla="*/ 0 w 579"/>
              <a:gd name="T15" fmla="*/ 489 h 665"/>
              <a:gd name="T16" fmla="*/ 0 w 579"/>
              <a:gd name="T17" fmla="*/ 503 h 665"/>
              <a:gd name="T18" fmla="*/ 0 w 579"/>
              <a:gd name="T19" fmla="*/ 503 h 665"/>
              <a:gd name="T20" fmla="*/ 11 w 579"/>
              <a:gd name="T21" fmla="*/ 510 h 665"/>
              <a:gd name="T22" fmla="*/ 277 w 579"/>
              <a:gd name="T23" fmla="*/ 663 h 665"/>
              <a:gd name="T24" fmla="*/ 277 w 579"/>
              <a:gd name="T25" fmla="*/ 663 h 665"/>
              <a:gd name="T26" fmla="*/ 277 w 579"/>
              <a:gd name="T27" fmla="*/ 663 h 665"/>
              <a:gd name="T28" fmla="*/ 277 w 579"/>
              <a:gd name="T29" fmla="*/ 504 h 665"/>
              <a:gd name="T30" fmla="*/ 277 w 579"/>
              <a:gd name="T31" fmla="*/ 354 h 665"/>
              <a:gd name="T32" fmla="*/ 277 w 579"/>
              <a:gd name="T33" fmla="*/ 354 h 665"/>
              <a:gd name="T34" fmla="*/ 277 w 579"/>
              <a:gd name="T35" fmla="*/ 354 h 665"/>
              <a:gd name="T36" fmla="*/ 278 w 579"/>
              <a:gd name="T37" fmla="*/ 344 h 665"/>
              <a:gd name="T38" fmla="*/ 278 w 579"/>
              <a:gd name="T39" fmla="*/ 344 h 665"/>
              <a:gd name="T40" fmla="*/ 278 w 579"/>
              <a:gd name="T41" fmla="*/ 344 h 665"/>
              <a:gd name="T42" fmla="*/ 275 w 579"/>
              <a:gd name="T43" fmla="*/ 343 h 665"/>
              <a:gd name="T44" fmla="*/ 578 w 579"/>
              <a:gd name="T45" fmla="*/ 183 h 665"/>
              <a:gd name="T46" fmla="*/ 486 w 579"/>
              <a:gd name="T47" fmla="*/ 237 h 665"/>
              <a:gd name="T48" fmla="*/ 314 w 579"/>
              <a:gd name="T49" fmla="*/ 337 h 665"/>
              <a:gd name="T50" fmla="*/ 303 w 579"/>
              <a:gd name="T51" fmla="*/ 344 h 665"/>
              <a:gd name="T52" fmla="*/ 303 w 579"/>
              <a:gd name="T53" fmla="*/ 344 h 665"/>
              <a:gd name="T54" fmla="*/ 303 w 579"/>
              <a:gd name="T55" fmla="*/ 352 h 665"/>
              <a:gd name="T56" fmla="*/ 303 w 579"/>
              <a:gd name="T57" fmla="*/ 357 h 665"/>
              <a:gd name="T58" fmla="*/ 302 w 579"/>
              <a:gd name="T59" fmla="*/ 662 h 665"/>
              <a:gd name="T60" fmla="*/ 302 w 579"/>
              <a:gd name="T61" fmla="*/ 662 h 665"/>
              <a:gd name="T62" fmla="*/ 302 w 579"/>
              <a:gd name="T63" fmla="*/ 665 h 665"/>
              <a:gd name="T64" fmla="*/ 302 w 579"/>
              <a:gd name="T65" fmla="*/ 665 h 665"/>
              <a:gd name="T66" fmla="*/ 579 w 579"/>
              <a:gd name="T67" fmla="*/ 504 h 665"/>
              <a:gd name="T68" fmla="*/ 579 w 579"/>
              <a:gd name="T69" fmla="*/ 503 h 665"/>
              <a:gd name="T70" fmla="*/ 579 w 579"/>
              <a:gd name="T71" fmla="*/ 489 h 665"/>
              <a:gd name="T72" fmla="*/ 579 w 579"/>
              <a:gd name="T73" fmla="*/ 183 h 665"/>
              <a:gd name="T74" fmla="*/ 578 w 579"/>
              <a:gd name="T75" fmla="*/ 183 h 665"/>
              <a:gd name="T76" fmla="*/ 568 w 579"/>
              <a:gd name="T77" fmla="*/ 162 h 665"/>
              <a:gd name="T78" fmla="*/ 568 w 579"/>
              <a:gd name="T79" fmla="*/ 162 h 665"/>
              <a:gd name="T80" fmla="*/ 301 w 579"/>
              <a:gd name="T81" fmla="*/ 8 h 665"/>
              <a:gd name="T82" fmla="*/ 289 w 579"/>
              <a:gd name="T83" fmla="*/ 1 h 665"/>
              <a:gd name="T84" fmla="*/ 288 w 579"/>
              <a:gd name="T85" fmla="*/ 0 h 665"/>
              <a:gd name="T86" fmla="*/ 11 w 579"/>
              <a:gd name="T87" fmla="*/ 161 h 665"/>
              <a:gd name="T88" fmla="*/ 13 w 579"/>
              <a:gd name="T89" fmla="*/ 163 h 665"/>
              <a:gd name="T90" fmla="*/ 13 w 579"/>
              <a:gd name="T91" fmla="*/ 163 h 665"/>
              <a:gd name="T92" fmla="*/ 276 w 579"/>
              <a:gd name="T93" fmla="*/ 315 h 665"/>
              <a:gd name="T94" fmla="*/ 288 w 579"/>
              <a:gd name="T95" fmla="*/ 321 h 665"/>
              <a:gd name="T96" fmla="*/ 288 w 579"/>
              <a:gd name="T97" fmla="*/ 321 h 665"/>
              <a:gd name="T98" fmla="*/ 291 w 579"/>
              <a:gd name="T99" fmla="*/ 323 h 665"/>
              <a:gd name="T100" fmla="*/ 291 w 579"/>
              <a:gd name="T101" fmla="*/ 323 h 665"/>
              <a:gd name="T102" fmla="*/ 291 w 579"/>
              <a:gd name="T103" fmla="*/ 323 h 665"/>
              <a:gd name="T104" fmla="*/ 291 w 579"/>
              <a:gd name="T105" fmla="*/ 323 h 665"/>
              <a:gd name="T106" fmla="*/ 291 w 579"/>
              <a:gd name="T107" fmla="*/ 323 h 665"/>
              <a:gd name="T108" fmla="*/ 300 w 579"/>
              <a:gd name="T109" fmla="*/ 318 h 665"/>
              <a:gd name="T110" fmla="*/ 534 w 579"/>
              <a:gd name="T111" fmla="*/ 182 h 665"/>
              <a:gd name="T112" fmla="*/ 568 w 579"/>
              <a:gd name="T113" fmla="*/ 16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9" h="665">
                <a:moveTo>
                  <a:pt x="275" y="343"/>
                </a:moveTo>
                <a:lnTo>
                  <a:pt x="263" y="336"/>
                </a:lnTo>
                <a:lnTo>
                  <a:pt x="263" y="336"/>
                </a:lnTo>
                <a:lnTo>
                  <a:pt x="0" y="184"/>
                </a:lnTo>
                <a:lnTo>
                  <a:pt x="0" y="184"/>
                </a:lnTo>
                <a:lnTo>
                  <a:pt x="0" y="248"/>
                </a:lnTo>
                <a:lnTo>
                  <a:pt x="0" y="297"/>
                </a:lnTo>
                <a:lnTo>
                  <a:pt x="0" y="489"/>
                </a:lnTo>
                <a:lnTo>
                  <a:pt x="0" y="503"/>
                </a:lnTo>
                <a:lnTo>
                  <a:pt x="0" y="503"/>
                </a:lnTo>
                <a:lnTo>
                  <a:pt x="11" y="510"/>
                </a:lnTo>
                <a:lnTo>
                  <a:pt x="277" y="663"/>
                </a:lnTo>
                <a:lnTo>
                  <a:pt x="277" y="663"/>
                </a:lnTo>
                <a:lnTo>
                  <a:pt x="277" y="663"/>
                </a:lnTo>
                <a:lnTo>
                  <a:pt x="277" y="504"/>
                </a:lnTo>
                <a:lnTo>
                  <a:pt x="277" y="354"/>
                </a:lnTo>
                <a:lnTo>
                  <a:pt x="277" y="354"/>
                </a:lnTo>
                <a:lnTo>
                  <a:pt x="277" y="354"/>
                </a:lnTo>
                <a:lnTo>
                  <a:pt x="278" y="344"/>
                </a:lnTo>
                <a:lnTo>
                  <a:pt x="278" y="344"/>
                </a:lnTo>
                <a:lnTo>
                  <a:pt x="278" y="344"/>
                </a:lnTo>
                <a:lnTo>
                  <a:pt x="275" y="343"/>
                </a:lnTo>
                <a:close/>
                <a:moveTo>
                  <a:pt x="578" y="183"/>
                </a:moveTo>
                <a:lnTo>
                  <a:pt x="486" y="237"/>
                </a:lnTo>
                <a:lnTo>
                  <a:pt x="314" y="337"/>
                </a:lnTo>
                <a:lnTo>
                  <a:pt x="303" y="344"/>
                </a:lnTo>
                <a:lnTo>
                  <a:pt x="303" y="344"/>
                </a:lnTo>
                <a:lnTo>
                  <a:pt x="303" y="352"/>
                </a:lnTo>
                <a:lnTo>
                  <a:pt x="303" y="357"/>
                </a:lnTo>
                <a:lnTo>
                  <a:pt x="302" y="662"/>
                </a:lnTo>
                <a:lnTo>
                  <a:pt x="302" y="662"/>
                </a:lnTo>
                <a:lnTo>
                  <a:pt x="302" y="665"/>
                </a:lnTo>
                <a:lnTo>
                  <a:pt x="302" y="665"/>
                </a:lnTo>
                <a:lnTo>
                  <a:pt x="579" y="504"/>
                </a:lnTo>
                <a:lnTo>
                  <a:pt x="579" y="503"/>
                </a:lnTo>
                <a:lnTo>
                  <a:pt x="579" y="489"/>
                </a:lnTo>
                <a:lnTo>
                  <a:pt x="579" y="183"/>
                </a:lnTo>
                <a:lnTo>
                  <a:pt x="578" y="183"/>
                </a:lnTo>
                <a:close/>
                <a:moveTo>
                  <a:pt x="568" y="162"/>
                </a:moveTo>
                <a:lnTo>
                  <a:pt x="568" y="162"/>
                </a:lnTo>
                <a:lnTo>
                  <a:pt x="301" y="8"/>
                </a:lnTo>
                <a:lnTo>
                  <a:pt x="289" y="1"/>
                </a:lnTo>
                <a:lnTo>
                  <a:pt x="288" y="0"/>
                </a:lnTo>
                <a:lnTo>
                  <a:pt x="11" y="161"/>
                </a:lnTo>
                <a:lnTo>
                  <a:pt x="13" y="163"/>
                </a:lnTo>
                <a:lnTo>
                  <a:pt x="13" y="163"/>
                </a:lnTo>
                <a:lnTo>
                  <a:pt x="276" y="315"/>
                </a:lnTo>
                <a:lnTo>
                  <a:pt x="288" y="321"/>
                </a:lnTo>
                <a:lnTo>
                  <a:pt x="288" y="321"/>
                </a:lnTo>
                <a:lnTo>
                  <a:pt x="291" y="323"/>
                </a:lnTo>
                <a:lnTo>
                  <a:pt x="291" y="323"/>
                </a:lnTo>
                <a:lnTo>
                  <a:pt x="291" y="323"/>
                </a:lnTo>
                <a:lnTo>
                  <a:pt x="291" y="323"/>
                </a:lnTo>
                <a:lnTo>
                  <a:pt x="291" y="323"/>
                </a:lnTo>
                <a:lnTo>
                  <a:pt x="300" y="318"/>
                </a:lnTo>
                <a:lnTo>
                  <a:pt x="534" y="182"/>
                </a:lnTo>
                <a:lnTo>
                  <a:pt x="568" y="162"/>
                </a:lnTo>
                <a:close/>
              </a:path>
            </a:pathLst>
          </a:custGeom>
          <a:solidFill>
            <a:schemeClr val="bg1"/>
          </a:solidFill>
          <a:ln>
            <a:noFill/>
          </a:ln>
        </p:spPr>
        <p:txBody>
          <a:bodyPr vert="horz" wrap="square" lIns="93247" tIns="46623" rIns="93247" bIns="46623"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180"/>
            <a:endParaRPr lang="en-US" sz="1835" dirty="0">
              <a:solidFill>
                <a:srgbClr val="FFFFFF"/>
              </a:solidFill>
              <a:cs typeface="+mn-ea"/>
            </a:endParaRPr>
          </a:p>
        </p:txBody>
      </p:sp>
      <p:sp>
        <p:nvSpPr>
          <p:cNvPr id="5" name="文本框 4"/>
          <p:cNvSpPr txBox="1"/>
          <p:nvPr/>
        </p:nvSpPr>
        <p:spPr>
          <a:xfrm>
            <a:off x="2269402" y="3752965"/>
            <a:ext cx="1479892" cy="369332"/>
          </a:xfrm>
          <a:prstGeom prst="rect">
            <a:avLst/>
          </a:prstGeom>
          <a:noFill/>
        </p:spPr>
        <p:txBody>
          <a:bodyPr wrap="none" rtlCol="0">
            <a:spAutoFit/>
          </a:bodyPr>
          <a:lstStyle/>
          <a:p>
            <a:r>
              <a:rPr lang="en-US" altLang="zh-CN" b="1">
                <a:solidFill>
                  <a:schemeClr val="tx1">
                    <a:lumMod val="50000"/>
                    <a:lumOff val="50000"/>
                  </a:schemeClr>
                </a:solidFill>
                <a:cs typeface="+mn-ea"/>
              </a:rPr>
              <a:t>TEXT HERE</a:t>
            </a:r>
            <a:endParaRPr lang="zh-CN" altLang="en-US" b="1">
              <a:solidFill>
                <a:schemeClr val="tx1">
                  <a:lumMod val="50000"/>
                  <a:lumOff val="50000"/>
                </a:schemeClr>
              </a:solidFill>
              <a:cs typeface="+mn-ea"/>
            </a:endParaRPr>
          </a:p>
        </p:txBody>
      </p:sp>
      <p:sp>
        <p:nvSpPr>
          <p:cNvPr id="14" name="文本框 13"/>
          <p:cNvSpPr txBox="1"/>
          <p:nvPr/>
        </p:nvSpPr>
        <p:spPr>
          <a:xfrm>
            <a:off x="5408433" y="3752965"/>
            <a:ext cx="1479892" cy="369332"/>
          </a:xfrm>
          <a:prstGeom prst="rect">
            <a:avLst/>
          </a:prstGeom>
          <a:noFill/>
        </p:spPr>
        <p:txBody>
          <a:bodyPr wrap="none" rtlCol="0">
            <a:spAutoFit/>
          </a:bodyPr>
          <a:lstStyle/>
          <a:p>
            <a:r>
              <a:rPr lang="en-US" altLang="zh-CN" b="1">
                <a:solidFill>
                  <a:schemeClr val="tx1">
                    <a:lumMod val="50000"/>
                    <a:lumOff val="50000"/>
                  </a:schemeClr>
                </a:solidFill>
                <a:cs typeface="+mn-ea"/>
              </a:rPr>
              <a:t>TEXT HERE</a:t>
            </a:r>
            <a:endParaRPr lang="zh-CN" altLang="en-US" b="1">
              <a:solidFill>
                <a:schemeClr val="tx1">
                  <a:lumMod val="50000"/>
                  <a:lumOff val="50000"/>
                </a:schemeClr>
              </a:solidFill>
              <a:cs typeface="+mn-ea"/>
            </a:endParaRPr>
          </a:p>
        </p:txBody>
      </p:sp>
      <p:sp>
        <p:nvSpPr>
          <p:cNvPr id="15" name="文本框 14"/>
          <p:cNvSpPr txBox="1"/>
          <p:nvPr/>
        </p:nvSpPr>
        <p:spPr>
          <a:xfrm>
            <a:off x="8547463" y="3752965"/>
            <a:ext cx="1479892" cy="369332"/>
          </a:xfrm>
          <a:prstGeom prst="rect">
            <a:avLst/>
          </a:prstGeom>
          <a:noFill/>
        </p:spPr>
        <p:txBody>
          <a:bodyPr wrap="none" rtlCol="0">
            <a:spAutoFit/>
          </a:bodyPr>
          <a:lstStyle/>
          <a:p>
            <a:r>
              <a:rPr lang="en-US" altLang="zh-CN" b="1">
                <a:solidFill>
                  <a:schemeClr val="tx1">
                    <a:lumMod val="50000"/>
                    <a:lumOff val="50000"/>
                  </a:schemeClr>
                </a:solidFill>
                <a:cs typeface="+mn-ea"/>
              </a:rPr>
              <a:t>TEXT HERE</a:t>
            </a:r>
            <a:endParaRPr lang="zh-CN" altLang="en-US" b="1">
              <a:solidFill>
                <a:schemeClr val="tx1">
                  <a:lumMod val="50000"/>
                  <a:lumOff val="50000"/>
                </a:schemeClr>
              </a:solidFill>
              <a:cs typeface="+mn-ea"/>
            </a:endParaRPr>
          </a:p>
        </p:txBody>
      </p:sp>
      <p:graphicFrame>
        <p:nvGraphicFramePr>
          <p:cNvPr id="21" name="图表 20"/>
          <p:cNvGraphicFramePr/>
          <p:nvPr/>
        </p:nvGraphicFramePr>
        <p:xfrm>
          <a:off x="4887157" y="1459298"/>
          <a:ext cx="2383776" cy="2455978"/>
        </p:xfrm>
        <a:graphic>
          <a:graphicData uri="http://schemas.openxmlformats.org/drawingml/2006/chart">
            <c:chart xmlns:c="http://schemas.openxmlformats.org/drawingml/2006/chart" xmlns:r="http://schemas.openxmlformats.org/officeDocument/2006/relationships" r:id="rId2"/>
          </a:graphicData>
        </a:graphic>
      </p:graphicFrame>
      <p:sp>
        <p:nvSpPr>
          <p:cNvPr id="22" name="椭圆 21"/>
          <p:cNvSpPr/>
          <p:nvPr/>
        </p:nvSpPr>
        <p:spPr>
          <a:xfrm>
            <a:off x="5180002" y="1788127"/>
            <a:ext cx="1798086" cy="1798320"/>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aphicFrame>
        <p:nvGraphicFramePr>
          <p:cNvPr id="23" name="图表 22"/>
          <p:cNvGraphicFramePr/>
          <p:nvPr/>
        </p:nvGraphicFramePr>
        <p:xfrm>
          <a:off x="8043144" y="1459298"/>
          <a:ext cx="2383776" cy="2455978"/>
        </p:xfrm>
        <a:graphic>
          <a:graphicData uri="http://schemas.openxmlformats.org/drawingml/2006/chart">
            <c:chart xmlns:c="http://schemas.openxmlformats.org/drawingml/2006/chart" xmlns:r="http://schemas.openxmlformats.org/officeDocument/2006/relationships" r:id="rId3"/>
          </a:graphicData>
        </a:graphic>
      </p:graphicFrame>
      <p:sp>
        <p:nvSpPr>
          <p:cNvPr id="24" name="椭圆 23"/>
          <p:cNvSpPr/>
          <p:nvPr/>
        </p:nvSpPr>
        <p:spPr>
          <a:xfrm>
            <a:off x="8335989" y="1788127"/>
            <a:ext cx="1798086" cy="1798320"/>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9" name="Calendar"/>
          <p:cNvSpPr>
            <a:spLocks noChangeAspect="1" noEditPoints="1"/>
          </p:cNvSpPr>
          <p:nvPr/>
        </p:nvSpPr>
        <p:spPr bwMode="auto">
          <a:xfrm>
            <a:off x="5715774" y="2298324"/>
            <a:ext cx="726544" cy="777931"/>
          </a:xfrm>
          <a:custGeom>
            <a:avLst/>
            <a:gdLst>
              <a:gd name="T0" fmla="*/ 71 w 369"/>
              <a:gd name="T1" fmla="*/ 44 h 395"/>
              <a:gd name="T2" fmla="*/ 0 w 369"/>
              <a:gd name="T3" fmla="*/ 64 h 395"/>
              <a:gd name="T4" fmla="*/ 360 w 369"/>
              <a:gd name="T5" fmla="*/ 395 h 395"/>
              <a:gd name="T6" fmla="*/ 360 w 369"/>
              <a:gd name="T7" fmla="*/ 56 h 395"/>
              <a:gd name="T8" fmla="*/ 293 w 369"/>
              <a:gd name="T9" fmla="*/ 15 h 395"/>
              <a:gd name="T10" fmla="*/ 245 w 369"/>
              <a:gd name="T11" fmla="*/ 44 h 395"/>
              <a:gd name="T12" fmla="*/ 125 w 369"/>
              <a:gd name="T13" fmla="*/ 44 h 395"/>
              <a:gd name="T14" fmla="*/ 98 w 369"/>
              <a:gd name="T15" fmla="*/ 17 h 395"/>
              <a:gd name="T16" fmla="*/ 106 w 369"/>
              <a:gd name="T17" fmla="*/ 56 h 395"/>
              <a:gd name="T18" fmla="*/ 92 w 369"/>
              <a:gd name="T19" fmla="*/ 23 h 395"/>
              <a:gd name="T20" fmla="*/ 277 w 369"/>
              <a:gd name="T21" fmla="*/ 23 h 395"/>
              <a:gd name="T22" fmla="*/ 263 w 369"/>
              <a:gd name="T23" fmla="*/ 56 h 395"/>
              <a:gd name="T24" fmla="*/ 272 w 369"/>
              <a:gd name="T25" fmla="*/ 17 h 395"/>
              <a:gd name="T26" fmla="*/ 351 w 369"/>
              <a:gd name="T27" fmla="*/ 377 h 395"/>
              <a:gd name="T28" fmla="*/ 129 w 369"/>
              <a:gd name="T29" fmla="*/ 146 h 395"/>
              <a:gd name="T30" fmla="*/ 129 w 369"/>
              <a:gd name="T31" fmla="*/ 199 h 395"/>
              <a:gd name="T32" fmla="*/ 173 w 369"/>
              <a:gd name="T33" fmla="*/ 155 h 395"/>
              <a:gd name="T34" fmla="*/ 205 w 369"/>
              <a:gd name="T35" fmla="*/ 146 h 395"/>
              <a:gd name="T36" fmla="*/ 205 w 369"/>
              <a:gd name="T37" fmla="*/ 199 h 395"/>
              <a:gd name="T38" fmla="*/ 250 w 369"/>
              <a:gd name="T39" fmla="*/ 155 h 395"/>
              <a:gd name="T40" fmla="*/ 282 w 369"/>
              <a:gd name="T41" fmla="*/ 146 h 395"/>
              <a:gd name="T42" fmla="*/ 282 w 369"/>
              <a:gd name="T43" fmla="*/ 199 h 395"/>
              <a:gd name="T44" fmla="*/ 326 w 369"/>
              <a:gd name="T45" fmla="*/ 155 h 395"/>
              <a:gd name="T46" fmla="*/ 137 w 369"/>
              <a:gd name="T47" fmla="*/ 164 h 395"/>
              <a:gd name="T48" fmla="*/ 137 w 369"/>
              <a:gd name="T49" fmla="*/ 182 h 395"/>
              <a:gd name="T50" fmla="*/ 232 w 369"/>
              <a:gd name="T51" fmla="*/ 164 h 395"/>
              <a:gd name="T52" fmla="*/ 214 w 369"/>
              <a:gd name="T53" fmla="*/ 164 h 395"/>
              <a:gd name="T54" fmla="*/ 309 w 369"/>
              <a:gd name="T55" fmla="*/ 182 h 395"/>
              <a:gd name="T56" fmla="*/ 52 w 369"/>
              <a:gd name="T57" fmla="*/ 220 h 395"/>
              <a:gd name="T58" fmla="*/ 52 w 369"/>
              <a:gd name="T59" fmla="*/ 273 h 395"/>
              <a:gd name="T60" fmla="*/ 97 w 369"/>
              <a:gd name="T61" fmla="*/ 228 h 395"/>
              <a:gd name="T62" fmla="*/ 129 w 369"/>
              <a:gd name="T63" fmla="*/ 220 h 395"/>
              <a:gd name="T64" fmla="*/ 129 w 369"/>
              <a:gd name="T65" fmla="*/ 273 h 395"/>
              <a:gd name="T66" fmla="*/ 173 w 369"/>
              <a:gd name="T67" fmla="*/ 228 h 395"/>
              <a:gd name="T68" fmla="*/ 205 w 369"/>
              <a:gd name="T69" fmla="*/ 220 h 395"/>
              <a:gd name="T70" fmla="*/ 205 w 369"/>
              <a:gd name="T71" fmla="*/ 273 h 395"/>
              <a:gd name="T72" fmla="*/ 250 w 369"/>
              <a:gd name="T73" fmla="*/ 228 h 395"/>
              <a:gd name="T74" fmla="*/ 282 w 369"/>
              <a:gd name="T75" fmla="*/ 220 h 395"/>
              <a:gd name="T76" fmla="*/ 282 w 369"/>
              <a:gd name="T77" fmla="*/ 273 h 395"/>
              <a:gd name="T78" fmla="*/ 326 w 369"/>
              <a:gd name="T79" fmla="*/ 228 h 395"/>
              <a:gd name="T80" fmla="*/ 61 w 369"/>
              <a:gd name="T81" fmla="*/ 237 h 395"/>
              <a:gd name="T82" fmla="*/ 61 w 369"/>
              <a:gd name="T83" fmla="*/ 255 h 395"/>
              <a:gd name="T84" fmla="*/ 156 w 369"/>
              <a:gd name="T85" fmla="*/ 237 h 395"/>
              <a:gd name="T86" fmla="*/ 137 w 369"/>
              <a:gd name="T87" fmla="*/ 237 h 395"/>
              <a:gd name="T88" fmla="*/ 232 w 369"/>
              <a:gd name="T89" fmla="*/ 255 h 395"/>
              <a:gd name="T90" fmla="*/ 290 w 369"/>
              <a:gd name="T91" fmla="*/ 237 h 395"/>
              <a:gd name="T92" fmla="*/ 290 w 369"/>
              <a:gd name="T93" fmla="*/ 255 h 395"/>
              <a:gd name="T94" fmla="*/ 46 w 369"/>
              <a:gd name="T95" fmla="*/ 296 h 395"/>
              <a:gd name="T96" fmla="*/ 52 w 369"/>
              <a:gd name="T97" fmla="*/ 347 h 395"/>
              <a:gd name="T98" fmla="*/ 97 w 369"/>
              <a:gd name="T99" fmla="*/ 302 h 395"/>
              <a:gd name="T100" fmla="*/ 129 w 369"/>
              <a:gd name="T101" fmla="*/ 293 h 395"/>
              <a:gd name="T102" fmla="*/ 129 w 369"/>
              <a:gd name="T103" fmla="*/ 347 h 395"/>
              <a:gd name="T104" fmla="*/ 173 w 369"/>
              <a:gd name="T105" fmla="*/ 302 h 395"/>
              <a:gd name="T106" fmla="*/ 205 w 369"/>
              <a:gd name="T107" fmla="*/ 293 h 395"/>
              <a:gd name="T108" fmla="*/ 205 w 369"/>
              <a:gd name="T109" fmla="*/ 347 h 395"/>
              <a:gd name="T110" fmla="*/ 250 w 369"/>
              <a:gd name="T111" fmla="*/ 302 h 395"/>
              <a:gd name="T112" fmla="*/ 61 w 369"/>
              <a:gd name="T113" fmla="*/ 311 h 395"/>
              <a:gd name="T114" fmla="*/ 61 w 369"/>
              <a:gd name="T115" fmla="*/ 329 h 395"/>
              <a:gd name="T116" fmla="*/ 156 w 369"/>
              <a:gd name="T117" fmla="*/ 311 h 395"/>
              <a:gd name="T118" fmla="*/ 137 w 369"/>
              <a:gd name="T119" fmla="*/ 311 h 395"/>
              <a:gd name="T120" fmla="*/ 232 w 369"/>
              <a:gd name="T121" fmla="*/ 32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9" h="395">
                <a:moveTo>
                  <a:pt x="98" y="0"/>
                </a:moveTo>
                <a:cubicBezTo>
                  <a:pt x="88" y="0"/>
                  <a:pt x="81" y="7"/>
                  <a:pt x="77" y="15"/>
                </a:cubicBezTo>
                <a:cubicBezTo>
                  <a:pt x="73" y="23"/>
                  <a:pt x="71" y="33"/>
                  <a:pt x="71" y="44"/>
                </a:cubicBezTo>
                <a:cubicBezTo>
                  <a:pt x="71" y="48"/>
                  <a:pt x="71" y="52"/>
                  <a:pt x="72" y="56"/>
                </a:cubicBezTo>
                <a:lnTo>
                  <a:pt x="9" y="56"/>
                </a:lnTo>
                <a:cubicBezTo>
                  <a:pt x="4" y="56"/>
                  <a:pt x="1" y="60"/>
                  <a:pt x="0" y="64"/>
                </a:cubicBezTo>
                <a:lnTo>
                  <a:pt x="0" y="386"/>
                </a:lnTo>
                <a:cubicBezTo>
                  <a:pt x="1" y="391"/>
                  <a:pt x="5" y="395"/>
                  <a:pt x="9" y="395"/>
                </a:cubicBezTo>
                <a:lnTo>
                  <a:pt x="360" y="395"/>
                </a:lnTo>
                <a:cubicBezTo>
                  <a:pt x="365" y="394"/>
                  <a:pt x="369" y="391"/>
                  <a:pt x="369" y="386"/>
                </a:cubicBezTo>
                <a:lnTo>
                  <a:pt x="369" y="64"/>
                </a:lnTo>
                <a:cubicBezTo>
                  <a:pt x="369" y="59"/>
                  <a:pt x="365" y="56"/>
                  <a:pt x="360" y="56"/>
                </a:cubicBezTo>
                <a:lnTo>
                  <a:pt x="298" y="56"/>
                </a:lnTo>
                <a:cubicBezTo>
                  <a:pt x="299" y="52"/>
                  <a:pt x="299" y="48"/>
                  <a:pt x="299" y="44"/>
                </a:cubicBezTo>
                <a:cubicBezTo>
                  <a:pt x="299" y="33"/>
                  <a:pt x="297" y="23"/>
                  <a:pt x="293" y="15"/>
                </a:cubicBezTo>
                <a:cubicBezTo>
                  <a:pt x="289" y="7"/>
                  <a:pt x="282" y="0"/>
                  <a:pt x="272" y="0"/>
                </a:cubicBezTo>
                <a:cubicBezTo>
                  <a:pt x="262" y="0"/>
                  <a:pt x="256" y="7"/>
                  <a:pt x="251" y="15"/>
                </a:cubicBezTo>
                <a:cubicBezTo>
                  <a:pt x="247" y="23"/>
                  <a:pt x="245" y="33"/>
                  <a:pt x="245" y="44"/>
                </a:cubicBezTo>
                <a:cubicBezTo>
                  <a:pt x="245" y="48"/>
                  <a:pt x="245" y="52"/>
                  <a:pt x="246" y="56"/>
                </a:cubicBezTo>
                <a:lnTo>
                  <a:pt x="124" y="56"/>
                </a:lnTo>
                <a:cubicBezTo>
                  <a:pt x="124" y="52"/>
                  <a:pt x="125" y="48"/>
                  <a:pt x="125" y="44"/>
                </a:cubicBezTo>
                <a:cubicBezTo>
                  <a:pt x="125" y="33"/>
                  <a:pt x="122" y="23"/>
                  <a:pt x="118" y="15"/>
                </a:cubicBezTo>
                <a:cubicBezTo>
                  <a:pt x="114" y="7"/>
                  <a:pt x="107" y="0"/>
                  <a:pt x="98" y="0"/>
                </a:cubicBezTo>
                <a:close/>
                <a:moveTo>
                  <a:pt x="98" y="17"/>
                </a:moveTo>
                <a:cubicBezTo>
                  <a:pt x="98" y="17"/>
                  <a:pt x="101" y="18"/>
                  <a:pt x="103" y="23"/>
                </a:cubicBezTo>
                <a:cubicBezTo>
                  <a:pt x="106" y="28"/>
                  <a:pt x="108" y="35"/>
                  <a:pt x="108" y="44"/>
                </a:cubicBezTo>
                <a:cubicBezTo>
                  <a:pt x="108" y="48"/>
                  <a:pt x="107" y="52"/>
                  <a:pt x="106" y="56"/>
                </a:cubicBezTo>
                <a:lnTo>
                  <a:pt x="89" y="56"/>
                </a:lnTo>
                <a:cubicBezTo>
                  <a:pt x="88" y="52"/>
                  <a:pt x="88" y="48"/>
                  <a:pt x="88" y="44"/>
                </a:cubicBezTo>
                <a:cubicBezTo>
                  <a:pt x="88" y="35"/>
                  <a:pt x="90" y="28"/>
                  <a:pt x="92" y="23"/>
                </a:cubicBezTo>
                <a:cubicBezTo>
                  <a:pt x="95" y="18"/>
                  <a:pt x="97" y="17"/>
                  <a:pt x="98" y="17"/>
                </a:cubicBezTo>
                <a:close/>
                <a:moveTo>
                  <a:pt x="272" y="17"/>
                </a:moveTo>
                <a:cubicBezTo>
                  <a:pt x="273" y="17"/>
                  <a:pt x="275" y="18"/>
                  <a:pt x="277" y="23"/>
                </a:cubicBezTo>
                <a:cubicBezTo>
                  <a:pt x="280" y="28"/>
                  <a:pt x="282" y="35"/>
                  <a:pt x="282" y="44"/>
                </a:cubicBezTo>
                <a:cubicBezTo>
                  <a:pt x="282" y="48"/>
                  <a:pt x="281" y="52"/>
                  <a:pt x="281" y="56"/>
                </a:cubicBezTo>
                <a:lnTo>
                  <a:pt x="263" y="56"/>
                </a:lnTo>
                <a:cubicBezTo>
                  <a:pt x="263" y="52"/>
                  <a:pt x="262" y="48"/>
                  <a:pt x="262" y="44"/>
                </a:cubicBezTo>
                <a:cubicBezTo>
                  <a:pt x="262" y="35"/>
                  <a:pt x="264" y="28"/>
                  <a:pt x="267" y="23"/>
                </a:cubicBezTo>
                <a:cubicBezTo>
                  <a:pt x="269" y="18"/>
                  <a:pt x="272" y="17"/>
                  <a:pt x="272" y="17"/>
                </a:cubicBezTo>
                <a:close/>
                <a:moveTo>
                  <a:pt x="18" y="118"/>
                </a:moveTo>
                <a:lnTo>
                  <a:pt x="351" y="118"/>
                </a:lnTo>
                <a:lnTo>
                  <a:pt x="351" y="377"/>
                </a:lnTo>
                <a:lnTo>
                  <a:pt x="18" y="377"/>
                </a:lnTo>
                <a:lnTo>
                  <a:pt x="18" y="118"/>
                </a:lnTo>
                <a:close/>
                <a:moveTo>
                  <a:pt x="129" y="146"/>
                </a:moveTo>
                <a:cubicBezTo>
                  <a:pt x="123" y="146"/>
                  <a:pt x="120" y="150"/>
                  <a:pt x="120" y="155"/>
                </a:cubicBezTo>
                <a:lnTo>
                  <a:pt x="120" y="191"/>
                </a:lnTo>
                <a:cubicBezTo>
                  <a:pt x="120" y="196"/>
                  <a:pt x="124" y="199"/>
                  <a:pt x="129" y="199"/>
                </a:cubicBezTo>
                <a:lnTo>
                  <a:pt x="164" y="199"/>
                </a:lnTo>
                <a:cubicBezTo>
                  <a:pt x="170" y="199"/>
                  <a:pt x="173" y="195"/>
                  <a:pt x="173" y="191"/>
                </a:cubicBezTo>
                <a:lnTo>
                  <a:pt x="173" y="155"/>
                </a:lnTo>
                <a:cubicBezTo>
                  <a:pt x="173" y="150"/>
                  <a:pt x="169" y="146"/>
                  <a:pt x="164" y="146"/>
                </a:cubicBezTo>
                <a:lnTo>
                  <a:pt x="129" y="146"/>
                </a:lnTo>
                <a:close/>
                <a:moveTo>
                  <a:pt x="205" y="146"/>
                </a:moveTo>
                <a:cubicBezTo>
                  <a:pt x="200" y="146"/>
                  <a:pt x="196" y="150"/>
                  <a:pt x="196" y="155"/>
                </a:cubicBezTo>
                <a:lnTo>
                  <a:pt x="196" y="191"/>
                </a:lnTo>
                <a:cubicBezTo>
                  <a:pt x="197" y="196"/>
                  <a:pt x="200" y="199"/>
                  <a:pt x="205" y="199"/>
                </a:cubicBezTo>
                <a:lnTo>
                  <a:pt x="241" y="199"/>
                </a:lnTo>
                <a:cubicBezTo>
                  <a:pt x="246" y="199"/>
                  <a:pt x="250" y="195"/>
                  <a:pt x="250" y="191"/>
                </a:cubicBezTo>
                <a:lnTo>
                  <a:pt x="250" y="155"/>
                </a:lnTo>
                <a:cubicBezTo>
                  <a:pt x="249" y="150"/>
                  <a:pt x="246" y="146"/>
                  <a:pt x="241" y="146"/>
                </a:cubicBezTo>
                <a:lnTo>
                  <a:pt x="205" y="146"/>
                </a:lnTo>
                <a:close/>
                <a:moveTo>
                  <a:pt x="282" y="146"/>
                </a:moveTo>
                <a:cubicBezTo>
                  <a:pt x="276" y="146"/>
                  <a:pt x="273" y="150"/>
                  <a:pt x="273" y="155"/>
                </a:cubicBezTo>
                <a:lnTo>
                  <a:pt x="273" y="191"/>
                </a:lnTo>
                <a:cubicBezTo>
                  <a:pt x="273" y="196"/>
                  <a:pt x="277" y="199"/>
                  <a:pt x="282" y="199"/>
                </a:cubicBezTo>
                <a:lnTo>
                  <a:pt x="317" y="199"/>
                </a:lnTo>
                <a:cubicBezTo>
                  <a:pt x="323" y="199"/>
                  <a:pt x="326" y="195"/>
                  <a:pt x="326" y="191"/>
                </a:cubicBezTo>
                <a:lnTo>
                  <a:pt x="326" y="155"/>
                </a:lnTo>
                <a:cubicBezTo>
                  <a:pt x="326" y="150"/>
                  <a:pt x="322" y="146"/>
                  <a:pt x="317" y="146"/>
                </a:cubicBezTo>
                <a:lnTo>
                  <a:pt x="282" y="146"/>
                </a:lnTo>
                <a:close/>
                <a:moveTo>
                  <a:pt x="137" y="164"/>
                </a:moveTo>
                <a:lnTo>
                  <a:pt x="156" y="164"/>
                </a:lnTo>
                <a:lnTo>
                  <a:pt x="156" y="182"/>
                </a:lnTo>
                <a:lnTo>
                  <a:pt x="137" y="182"/>
                </a:lnTo>
                <a:lnTo>
                  <a:pt x="137" y="164"/>
                </a:lnTo>
                <a:close/>
                <a:moveTo>
                  <a:pt x="214" y="164"/>
                </a:moveTo>
                <a:lnTo>
                  <a:pt x="232" y="164"/>
                </a:lnTo>
                <a:lnTo>
                  <a:pt x="232" y="182"/>
                </a:lnTo>
                <a:lnTo>
                  <a:pt x="214" y="182"/>
                </a:lnTo>
                <a:lnTo>
                  <a:pt x="214" y="164"/>
                </a:lnTo>
                <a:close/>
                <a:moveTo>
                  <a:pt x="290" y="164"/>
                </a:moveTo>
                <a:lnTo>
                  <a:pt x="309" y="164"/>
                </a:lnTo>
                <a:lnTo>
                  <a:pt x="309" y="182"/>
                </a:lnTo>
                <a:lnTo>
                  <a:pt x="290" y="182"/>
                </a:lnTo>
                <a:lnTo>
                  <a:pt x="290" y="164"/>
                </a:lnTo>
                <a:close/>
                <a:moveTo>
                  <a:pt x="52" y="220"/>
                </a:moveTo>
                <a:cubicBezTo>
                  <a:pt x="47" y="220"/>
                  <a:pt x="43" y="224"/>
                  <a:pt x="43" y="228"/>
                </a:cubicBezTo>
                <a:lnTo>
                  <a:pt x="43" y="264"/>
                </a:lnTo>
                <a:cubicBezTo>
                  <a:pt x="50" y="274"/>
                  <a:pt x="42" y="272"/>
                  <a:pt x="52" y="273"/>
                </a:cubicBezTo>
                <a:lnTo>
                  <a:pt x="88" y="273"/>
                </a:lnTo>
                <a:cubicBezTo>
                  <a:pt x="93" y="273"/>
                  <a:pt x="97" y="269"/>
                  <a:pt x="97" y="264"/>
                </a:cubicBezTo>
                <a:lnTo>
                  <a:pt x="97" y="228"/>
                </a:lnTo>
                <a:cubicBezTo>
                  <a:pt x="96" y="223"/>
                  <a:pt x="93" y="220"/>
                  <a:pt x="88" y="220"/>
                </a:cubicBezTo>
                <a:lnTo>
                  <a:pt x="52" y="220"/>
                </a:lnTo>
                <a:close/>
                <a:moveTo>
                  <a:pt x="129" y="220"/>
                </a:moveTo>
                <a:cubicBezTo>
                  <a:pt x="123" y="220"/>
                  <a:pt x="120" y="224"/>
                  <a:pt x="120" y="228"/>
                </a:cubicBezTo>
                <a:lnTo>
                  <a:pt x="120" y="264"/>
                </a:lnTo>
                <a:cubicBezTo>
                  <a:pt x="120" y="269"/>
                  <a:pt x="124" y="273"/>
                  <a:pt x="129" y="273"/>
                </a:cubicBezTo>
                <a:lnTo>
                  <a:pt x="164" y="273"/>
                </a:lnTo>
                <a:cubicBezTo>
                  <a:pt x="170" y="273"/>
                  <a:pt x="173" y="269"/>
                  <a:pt x="173" y="264"/>
                </a:cubicBezTo>
                <a:lnTo>
                  <a:pt x="173" y="228"/>
                </a:lnTo>
                <a:cubicBezTo>
                  <a:pt x="173" y="223"/>
                  <a:pt x="169" y="220"/>
                  <a:pt x="164" y="220"/>
                </a:cubicBezTo>
                <a:lnTo>
                  <a:pt x="129" y="220"/>
                </a:lnTo>
                <a:close/>
                <a:moveTo>
                  <a:pt x="205" y="220"/>
                </a:moveTo>
                <a:cubicBezTo>
                  <a:pt x="200" y="220"/>
                  <a:pt x="196" y="224"/>
                  <a:pt x="196" y="228"/>
                </a:cubicBezTo>
                <a:lnTo>
                  <a:pt x="196" y="264"/>
                </a:lnTo>
                <a:cubicBezTo>
                  <a:pt x="197" y="269"/>
                  <a:pt x="200" y="273"/>
                  <a:pt x="205" y="273"/>
                </a:cubicBezTo>
                <a:lnTo>
                  <a:pt x="241" y="273"/>
                </a:lnTo>
                <a:cubicBezTo>
                  <a:pt x="246" y="273"/>
                  <a:pt x="250" y="269"/>
                  <a:pt x="250" y="264"/>
                </a:cubicBezTo>
                <a:lnTo>
                  <a:pt x="250" y="228"/>
                </a:lnTo>
                <a:cubicBezTo>
                  <a:pt x="249" y="223"/>
                  <a:pt x="246" y="220"/>
                  <a:pt x="241" y="220"/>
                </a:cubicBezTo>
                <a:lnTo>
                  <a:pt x="205" y="220"/>
                </a:lnTo>
                <a:close/>
                <a:moveTo>
                  <a:pt x="282" y="220"/>
                </a:moveTo>
                <a:cubicBezTo>
                  <a:pt x="276" y="220"/>
                  <a:pt x="273" y="224"/>
                  <a:pt x="273" y="228"/>
                </a:cubicBezTo>
                <a:lnTo>
                  <a:pt x="273" y="264"/>
                </a:lnTo>
                <a:cubicBezTo>
                  <a:pt x="273" y="269"/>
                  <a:pt x="277" y="273"/>
                  <a:pt x="282" y="273"/>
                </a:cubicBezTo>
                <a:lnTo>
                  <a:pt x="317" y="273"/>
                </a:lnTo>
                <a:cubicBezTo>
                  <a:pt x="323" y="273"/>
                  <a:pt x="326" y="269"/>
                  <a:pt x="326" y="264"/>
                </a:cubicBezTo>
                <a:lnTo>
                  <a:pt x="326" y="228"/>
                </a:lnTo>
                <a:cubicBezTo>
                  <a:pt x="326" y="223"/>
                  <a:pt x="322" y="220"/>
                  <a:pt x="317" y="220"/>
                </a:cubicBezTo>
                <a:lnTo>
                  <a:pt x="282" y="220"/>
                </a:lnTo>
                <a:close/>
                <a:moveTo>
                  <a:pt x="61" y="237"/>
                </a:moveTo>
                <a:lnTo>
                  <a:pt x="79" y="237"/>
                </a:lnTo>
                <a:lnTo>
                  <a:pt x="79" y="255"/>
                </a:lnTo>
                <a:lnTo>
                  <a:pt x="61" y="255"/>
                </a:lnTo>
                <a:lnTo>
                  <a:pt x="61" y="237"/>
                </a:lnTo>
                <a:close/>
                <a:moveTo>
                  <a:pt x="137" y="237"/>
                </a:moveTo>
                <a:lnTo>
                  <a:pt x="156" y="237"/>
                </a:lnTo>
                <a:lnTo>
                  <a:pt x="156" y="255"/>
                </a:lnTo>
                <a:lnTo>
                  <a:pt x="137" y="255"/>
                </a:lnTo>
                <a:lnTo>
                  <a:pt x="137" y="237"/>
                </a:lnTo>
                <a:close/>
                <a:moveTo>
                  <a:pt x="214" y="237"/>
                </a:moveTo>
                <a:lnTo>
                  <a:pt x="232" y="237"/>
                </a:lnTo>
                <a:lnTo>
                  <a:pt x="232" y="255"/>
                </a:lnTo>
                <a:lnTo>
                  <a:pt x="214" y="255"/>
                </a:lnTo>
                <a:lnTo>
                  <a:pt x="214" y="237"/>
                </a:lnTo>
                <a:close/>
                <a:moveTo>
                  <a:pt x="290" y="237"/>
                </a:moveTo>
                <a:lnTo>
                  <a:pt x="309" y="237"/>
                </a:lnTo>
                <a:lnTo>
                  <a:pt x="309" y="255"/>
                </a:lnTo>
                <a:lnTo>
                  <a:pt x="290" y="255"/>
                </a:lnTo>
                <a:lnTo>
                  <a:pt x="290" y="237"/>
                </a:lnTo>
                <a:close/>
                <a:moveTo>
                  <a:pt x="52" y="293"/>
                </a:moveTo>
                <a:cubicBezTo>
                  <a:pt x="50" y="293"/>
                  <a:pt x="47" y="294"/>
                  <a:pt x="46" y="296"/>
                </a:cubicBezTo>
                <a:cubicBezTo>
                  <a:pt x="44" y="297"/>
                  <a:pt x="43" y="300"/>
                  <a:pt x="43" y="302"/>
                </a:cubicBezTo>
                <a:lnTo>
                  <a:pt x="43" y="338"/>
                </a:lnTo>
                <a:cubicBezTo>
                  <a:pt x="44" y="343"/>
                  <a:pt x="47" y="347"/>
                  <a:pt x="52" y="347"/>
                </a:cubicBezTo>
                <a:lnTo>
                  <a:pt x="88" y="347"/>
                </a:lnTo>
                <a:cubicBezTo>
                  <a:pt x="93" y="346"/>
                  <a:pt x="97" y="343"/>
                  <a:pt x="97" y="338"/>
                </a:cubicBezTo>
                <a:lnTo>
                  <a:pt x="97" y="302"/>
                </a:lnTo>
                <a:cubicBezTo>
                  <a:pt x="96" y="297"/>
                  <a:pt x="93" y="293"/>
                  <a:pt x="88" y="293"/>
                </a:cubicBezTo>
                <a:lnTo>
                  <a:pt x="52" y="293"/>
                </a:lnTo>
                <a:close/>
                <a:moveTo>
                  <a:pt x="129" y="293"/>
                </a:moveTo>
                <a:cubicBezTo>
                  <a:pt x="123" y="294"/>
                  <a:pt x="120" y="297"/>
                  <a:pt x="120" y="302"/>
                </a:cubicBezTo>
                <a:lnTo>
                  <a:pt x="120" y="338"/>
                </a:lnTo>
                <a:cubicBezTo>
                  <a:pt x="120" y="343"/>
                  <a:pt x="124" y="347"/>
                  <a:pt x="129" y="347"/>
                </a:cubicBezTo>
                <a:lnTo>
                  <a:pt x="164" y="347"/>
                </a:lnTo>
                <a:cubicBezTo>
                  <a:pt x="170" y="346"/>
                  <a:pt x="173" y="343"/>
                  <a:pt x="173" y="338"/>
                </a:cubicBezTo>
                <a:lnTo>
                  <a:pt x="173" y="302"/>
                </a:lnTo>
                <a:cubicBezTo>
                  <a:pt x="173" y="297"/>
                  <a:pt x="169" y="293"/>
                  <a:pt x="164" y="293"/>
                </a:cubicBezTo>
                <a:lnTo>
                  <a:pt x="129" y="293"/>
                </a:lnTo>
                <a:close/>
                <a:moveTo>
                  <a:pt x="205" y="293"/>
                </a:moveTo>
                <a:cubicBezTo>
                  <a:pt x="200" y="294"/>
                  <a:pt x="196" y="297"/>
                  <a:pt x="196" y="302"/>
                </a:cubicBezTo>
                <a:lnTo>
                  <a:pt x="196" y="338"/>
                </a:lnTo>
                <a:cubicBezTo>
                  <a:pt x="197" y="343"/>
                  <a:pt x="200" y="347"/>
                  <a:pt x="205" y="347"/>
                </a:cubicBezTo>
                <a:lnTo>
                  <a:pt x="241" y="347"/>
                </a:lnTo>
                <a:cubicBezTo>
                  <a:pt x="246" y="346"/>
                  <a:pt x="250" y="343"/>
                  <a:pt x="250" y="338"/>
                </a:cubicBezTo>
                <a:lnTo>
                  <a:pt x="250" y="302"/>
                </a:lnTo>
                <a:cubicBezTo>
                  <a:pt x="249" y="297"/>
                  <a:pt x="246" y="293"/>
                  <a:pt x="241" y="293"/>
                </a:cubicBezTo>
                <a:lnTo>
                  <a:pt x="205" y="293"/>
                </a:lnTo>
                <a:close/>
                <a:moveTo>
                  <a:pt x="61" y="311"/>
                </a:moveTo>
                <a:lnTo>
                  <a:pt x="79" y="311"/>
                </a:lnTo>
                <a:lnTo>
                  <a:pt x="79" y="329"/>
                </a:lnTo>
                <a:lnTo>
                  <a:pt x="61" y="329"/>
                </a:lnTo>
                <a:lnTo>
                  <a:pt x="61" y="311"/>
                </a:lnTo>
                <a:close/>
                <a:moveTo>
                  <a:pt x="137" y="311"/>
                </a:moveTo>
                <a:lnTo>
                  <a:pt x="156" y="311"/>
                </a:lnTo>
                <a:lnTo>
                  <a:pt x="156" y="329"/>
                </a:lnTo>
                <a:lnTo>
                  <a:pt x="137" y="329"/>
                </a:lnTo>
                <a:lnTo>
                  <a:pt x="137" y="311"/>
                </a:lnTo>
                <a:close/>
                <a:moveTo>
                  <a:pt x="214" y="311"/>
                </a:moveTo>
                <a:lnTo>
                  <a:pt x="232" y="311"/>
                </a:lnTo>
                <a:lnTo>
                  <a:pt x="232" y="329"/>
                </a:lnTo>
                <a:lnTo>
                  <a:pt x="214" y="329"/>
                </a:lnTo>
                <a:lnTo>
                  <a:pt x="214" y="311"/>
                </a:lnTo>
                <a:close/>
              </a:path>
            </a:pathLst>
          </a:custGeom>
          <a:solidFill>
            <a:schemeClr val="bg1"/>
          </a:solidFill>
          <a:ln w="0">
            <a:noFill/>
            <a:prstDash val="solid"/>
            <a:round/>
          </a:ln>
        </p:spPr>
        <p:txBody>
          <a:bodyPr vert="horz" wrap="square" lIns="91440" tIns="45720" rIns="91440" bIns="45720" numCol="1"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a:solidFill>
                <a:srgbClr val="262626"/>
              </a:solidFill>
              <a:latin typeface="Calibri" panose="020F0502020204030204" pitchFamily="34" charset="0"/>
              <a:cs typeface="+mn-ea"/>
            </a:endParaRPr>
          </a:p>
        </p:txBody>
      </p:sp>
      <p:sp>
        <p:nvSpPr>
          <p:cNvPr id="60" name="Clock"/>
          <p:cNvSpPr>
            <a:spLocks noEditPoints="1"/>
          </p:cNvSpPr>
          <p:nvPr/>
        </p:nvSpPr>
        <p:spPr bwMode="auto">
          <a:xfrm>
            <a:off x="8821111" y="2273313"/>
            <a:ext cx="827845" cy="827953"/>
          </a:xfrm>
          <a:custGeom>
            <a:avLst/>
            <a:gdLst>
              <a:gd name="T0" fmla="*/ 198 w 396"/>
              <a:gd name="T1" fmla="*/ 0 h 396"/>
              <a:gd name="T2" fmla="*/ 0 w 396"/>
              <a:gd name="T3" fmla="*/ 198 h 396"/>
              <a:gd name="T4" fmla="*/ 198 w 396"/>
              <a:gd name="T5" fmla="*/ 396 h 396"/>
              <a:gd name="T6" fmla="*/ 396 w 396"/>
              <a:gd name="T7" fmla="*/ 198 h 396"/>
              <a:gd name="T8" fmla="*/ 198 w 396"/>
              <a:gd name="T9" fmla="*/ 0 h 396"/>
              <a:gd name="T10" fmla="*/ 198 w 396"/>
              <a:gd name="T11" fmla="*/ 28 h 396"/>
              <a:gd name="T12" fmla="*/ 368 w 396"/>
              <a:gd name="T13" fmla="*/ 198 h 396"/>
              <a:gd name="T14" fmla="*/ 198 w 396"/>
              <a:gd name="T15" fmla="*/ 368 h 396"/>
              <a:gd name="T16" fmla="*/ 28 w 396"/>
              <a:gd name="T17" fmla="*/ 198 h 396"/>
              <a:gd name="T18" fmla="*/ 198 w 396"/>
              <a:gd name="T19" fmla="*/ 28 h 396"/>
              <a:gd name="T20" fmla="*/ 198 w 396"/>
              <a:gd name="T21" fmla="*/ 46 h 396"/>
              <a:gd name="T22" fmla="*/ 189 w 396"/>
              <a:gd name="T23" fmla="*/ 55 h 396"/>
              <a:gd name="T24" fmla="*/ 189 w 396"/>
              <a:gd name="T25" fmla="*/ 88 h 396"/>
              <a:gd name="T26" fmla="*/ 207 w 396"/>
              <a:gd name="T27" fmla="*/ 88 h 396"/>
              <a:gd name="T28" fmla="*/ 207 w 396"/>
              <a:gd name="T29" fmla="*/ 55 h 396"/>
              <a:gd name="T30" fmla="*/ 198 w 396"/>
              <a:gd name="T31" fmla="*/ 46 h 396"/>
              <a:gd name="T32" fmla="*/ 280 w 396"/>
              <a:gd name="T33" fmla="*/ 79 h 396"/>
              <a:gd name="T34" fmla="*/ 272 w 396"/>
              <a:gd name="T35" fmla="*/ 83 h 396"/>
              <a:gd name="T36" fmla="*/ 192 w 396"/>
              <a:gd name="T37" fmla="*/ 192 h 396"/>
              <a:gd name="T38" fmla="*/ 189 w 396"/>
              <a:gd name="T39" fmla="*/ 198 h 396"/>
              <a:gd name="T40" fmla="*/ 189 w 396"/>
              <a:gd name="T41" fmla="*/ 198 h 396"/>
              <a:gd name="T42" fmla="*/ 191 w 396"/>
              <a:gd name="T43" fmla="*/ 203 h 396"/>
              <a:gd name="T44" fmla="*/ 195 w 396"/>
              <a:gd name="T45" fmla="*/ 206 h 396"/>
              <a:gd name="T46" fmla="*/ 279 w 396"/>
              <a:gd name="T47" fmla="*/ 259 h 396"/>
              <a:gd name="T48" fmla="*/ 286 w 396"/>
              <a:gd name="T49" fmla="*/ 260 h 396"/>
              <a:gd name="T50" fmla="*/ 291 w 396"/>
              <a:gd name="T51" fmla="*/ 256 h 396"/>
              <a:gd name="T52" fmla="*/ 292 w 396"/>
              <a:gd name="T53" fmla="*/ 249 h 396"/>
              <a:gd name="T54" fmla="*/ 288 w 396"/>
              <a:gd name="T55" fmla="*/ 244 h 396"/>
              <a:gd name="T56" fmla="*/ 211 w 396"/>
              <a:gd name="T57" fmla="*/ 196 h 396"/>
              <a:gd name="T58" fmla="*/ 287 w 396"/>
              <a:gd name="T59" fmla="*/ 93 h 396"/>
              <a:gd name="T60" fmla="*/ 288 w 396"/>
              <a:gd name="T61" fmla="*/ 89 h 396"/>
              <a:gd name="T62" fmla="*/ 288 w 396"/>
              <a:gd name="T63" fmla="*/ 84 h 396"/>
              <a:gd name="T64" fmla="*/ 284 w 396"/>
              <a:gd name="T65" fmla="*/ 80 h 396"/>
              <a:gd name="T66" fmla="*/ 280 w 396"/>
              <a:gd name="T67" fmla="*/ 79 h 396"/>
              <a:gd name="T68" fmla="*/ 55 w 396"/>
              <a:gd name="T69" fmla="*/ 189 h 396"/>
              <a:gd name="T70" fmla="*/ 55 w 396"/>
              <a:gd name="T71" fmla="*/ 207 h 396"/>
              <a:gd name="T72" fmla="*/ 88 w 396"/>
              <a:gd name="T73" fmla="*/ 207 h 396"/>
              <a:gd name="T74" fmla="*/ 88 w 396"/>
              <a:gd name="T75" fmla="*/ 189 h 396"/>
              <a:gd name="T76" fmla="*/ 55 w 396"/>
              <a:gd name="T77" fmla="*/ 189 h 396"/>
              <a:gd name="T78" fmla="*/ 308 w 396"/>
              <a:gd name="T79" fmla="*/ 189 h 396"/>
              <a:gd name="T80" fmla="*/ 308 w 396"/>
              <a:gd name="T81" fmla="*/ 207 h 396"/>
              <a:gd name="T82" fmla="*/ 341 w 396"/>
              <a:gd name="T83" fmla="*/ 207 h 396"/>
              <a:gd name="T84" fmla="*/ 341 w 396"/>
              <a:gd name="T85" fmla="*/ 189 h 396"/>
              <a:gd name="T86" fmla="*/ 308 w 396"/>
              <a:gd name="T87" fmla="*/ 189 h 396"/>
              <a:gd name="T88" fmla="*/ 198 w 396"/>
              <a:gd name="T89" fmla="*/ 299 h 396"/>
              <a:gd name="T90" fmla="*/ 189 w 396"/>
              <a:gd name="T91" fmla="*/ 308 h 396"/>
              <a:gd name="T92" fmla="*/ 189 w 396"/>
              <a:gd name="T93" fmla="*/ 341 h 396"/>
              <a:gd name="T94" fmla="*/ 207 w 396"/>
              <a:gd name="T95" fmla="*/ 341 h 396"/>
              <a:gd name="T96" fmla="*/ 207 w 396"/>
              <a:gd name="T97" fmla="*/ 308 h 396"/>
              <a:gd name="T98" fmla="*/ 198 w 396"/>
              <a:gd name="T99" fmla="*/ 29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6" h="396">
                <a:moveTo>
                  <a:pt x="198" y="0"/>
                </a:moveTo>
                <a:cubicBezTo>
                  <a:pt x="89" y="0"/>
                  <a:pt x="0" y="89"/>
                  <a:pt x="0" y="198"/>
                </a:cubicBezTo>
                <a:cubicBezTo>
                  <a:pt x="0" y="307"/>
                  <a:pt x="89" y="396"/>
                  <a:pt x="198" y="396"/>
                </a:cubicBezTo>
                <a:cubicBezTo>
                  <a:pt x="307" y="396"/>
                  <a:pt x="396" y="307"/>
                  <a:pt x="396" y="198"/>
                </a:cubicBezTo>
                <a:cubicBezTo>
                  <a:pt x="396" y="89"/>
                  <a:pt x="307" y="0"/>
                  <a:pt x="198" y="0"/>
                </a:cubicBezTo>
                <a:close/>
                <a:moveTo>
                  <a:pt x="198" y="28"/>
                </a:moveTo>
                <a:cubicBezTo>
                  <a:pt x="292" y="28"/>
                  <a:pt x="368" y="104"/>
                  <a:pt x="368" y="198"/>
                </a:cubicBezTo>
                <a:cubicBezTo>
                  <a:pt x="368" y="292"/>
                  <a:pt x="292" y="368"/>
                  <a:pt x="198" y="368"/>
                </a:cubicBezTo>
                <a:cubicBezTo>
                  <a:pt x="104" y="368"/>
                  <a:pt x="28" y="292"/>
                  <a:pt x="28" y="198"/>
                </a:cubicBezTo>
                <a:cubicBezTo>
                  <a:pt x="28" y="104"/>
                  <a:pt x="104" y="28"/>
                  <a:pt x="198" y="28"/>
                </a:cubicBezTo>
                <a:close/>
                <a:moveTo>
                  <a:pt x="198" y="46"/>
                </a:moveTo>
                <a:cubicBezTo>
                  <a:pt x="193" y="46"/>
                  <a:pt x="189" y="51"/>
                  <a:pt x="189" y="55"/>
                </a:cubicBezTo>
                <a:lnTo>
                  <a:pt x="189" y="88"/>
                </a:lnTo>
                <a:cubicBezTo>
                  <a:pt x="189" y="97"/>
                  <a:pt x="207" y="97"/>
                  <a:pt x="207" y="88"/>
                </a:cubicBezTo>
                <a:lnTo>
                  <a:pt x="207" y="55"/>
                </a:lnTo>
                <a:cubicBezTo>
                  <a:pt x="207" y="51"/>
                  <a:pt x="203" y="46"/>
                  <a:pt x="198" y="46"/>
                </a:cubicBezTo>
                <a:close/>
                <a:moveTo>
                  <a:pt x="280" y="79"/>
                </a:moveTo>
                <a:cubicBezTo>
                  <a:pt x="277" y="79"/>
                  <a:pt x="274" y="80"/>
                  <a:pt x="272" y="83"/>
                </a:cubicBezTo>
                <a:lnTo>
                  <a:pt x="192" y="192"/>
                </a:lnTo>
                <a:cubicBezTo>
                  <a:pt x="190" y="194"/>
                  <a:pt x="189" y="196"/>
                  <a:pt x="189" y="198"/>
                </a:cubicBezTo>
                <a:lnTo>
                  <a:pt x="189" y="198"/>
                </a:lnTo>
                <a:cubicBezTo>
                  <a:pt x="189" y="200"/>
                  <a:pt x="190" y="202"/>
                  <a:pt x="191" y="203"/>
                </a:cubicBezTo>
                <a:cubicBezTo>
                  <a:pt x="191" y="204"/>
                  <a:pt x="192" y="205"/>
                  <a:pt x="195" y="206"/>
                </a:cubicBezTo>
                <a:lnTo>
                  <a:pt x="279" y="259"/>
                </a:lnTo>
                <a:cubicBezTo>
                  <a:pt x="281" y="260"/>
                  <a:pt x="283" y="260"/>
                  <a:pt x="286" y="260"/>
                </a:cubicBezTo>
                <a:cubicBezTo>
                  <a:pt x="288" y="259"/>
                  <a:pt x="290" y="258"/>
                  <a:pt x="291" y="256"/>
                </a:cubicBezTo>
                <a:cubicBezTo>
                  <a:pt x="292" y="254"/>
                  <a:pt x="293" y="251"/>
                  <a:pt x="292" y="249"/>
                </a:cubicBezTo>
                <a:cubicBezTo>
                  <a:pt x="292" y="247"/>
                  <a:pt x="290" y="245"/>
                  <a:pt x="288" y="244"/>
                </a:cubicBezTo>
                <a:lnTo>
                  <a:pt x="211" y="196"/>
                </a:lnTo>
                <a:lnTo>
                  <a:pt x="287" y="93"/>
                </a:lnTo>
                <a:cubicBezTo>
                  <a:pt x="288" y="92"/>
                  <a:pt x="288" y="90"/>
                  <a:pt x="288" y="89"/>
                </a:cubicBezTo>
                <a:cubicBezTo>
                  <a:pt x="289" y="87"/>
                  <a:pt x="288" y="85"/>
                  <a:pt x="288" y="84"/>
                </a:cubicBezTo>
                <a:cubicBezTo>
                  <a:pt x="287" y="82"/>
                  <a:pt x="286" y="81"/>
                  <a:pt x="284" y="80"/>
                </a:cubicBezTo>
                <a:cubicBezTo>
                  <a:pt x="283" y="79"/>
                  <a:pt x="281" y="79"/>
                  <a:pt x="280" y="79"/>
                </a:cubicBezTo>
                <a:close/>
                <a:moveTo>
                  <a:pt x="55" y="189"/>
                </a:moveTo>
                <a:cubicBezTo>
                  <a:pt x="46" y="189"/>
                  <a:pt x="46" y="207"/>
                  <a:pt x="55" y="207"/>
                </a:cubicBezTo>
                <a:lnTo>
                  <a:pt x="88" y="207"/>
                </a:lnTo>
                <a:cubicBezTo>
                  <a:pt x="97" y="207"/>
                  <a:pt x="97" y="189"/>
                  <a:pt x="88" y="189"/>
                </a:cubicBezTo>
                <a:lnTo>
                  <a:pt x="55" y="189"/>
                </a:lnTo>
                <a:close/>
                <a:moveTo>
                  <a:pt x="308" y="189"/>
                </a:moveTo>
                <a:cubicBezTo>
                  <a:pt x="299" y="189"/>
                  <a:pt x="299" y="207"/>
                  <a:pt x="308" y="207"/>
                </a:cubicBezTo>
                <a:lnTo>
                  <a:pt x="341" y="207"/>
                </a:lnTo>
                <a:cubicBezTo>
                  <a:pt x="350" y="207"/>
                  <a:pt x="350" y="189"/>
                  <a:pt x="341" y="189"/>
                </a:cubicBezTo>
                <a:lnTo>
                  <a:pt x="308" y="189"/>
                </a:lnTo>
                <a:close/>
                <a:moveTo>
                  <a:pt x="198" y="299"/>
                </a:moveTo>
                <a:cubicBezTo>
                  <a:pt x="193" y="299"/>
                  <a:pt x="189" y="304"/>
                  <a:pt x="189" y="308"/>
                </a:cubicBezTo>
                <a:lnTo>
                  <a:pt x="189" y="341"/>
                </a:lnTo>
                <a:cubicBezTo>
                  <a:pt x="189" y="350"/>
                  <a:pt x="207" y="350"/>
                  <a:pt x="207" y="341"/>
                </a:cubicBezTo>
                <a:lnTo>
                  <a:pt x="207" y="308"/>
                </a:lnTo>
                <a:cubicBezTo>
                  <a:pt x="207" y="303"/>
                  <a:pt x="203" y="299"/>
                  <a:pt x="198" y="299"/>
                </a:cubicBezTo>
                <a:close/>
              </a:path>
            </a:pathLst>
          </a:custGeom>
          <a:solidFill>
            <a:schemeClr val="bg1"/>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sp>
        <p:nvSpPr>
          <p:cNvPr id="3" name="标题 2"/>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387891" y="3147776"/>
            <a:ext cx="1813828" cy="930007"/>
            <a:chOff x="1607086" y="1957401"/>
            <a:chExt cx="1360548" cy="697505"/>
          </a:xfrm>
          <a:solidFill>
            <a:schemeClr val="tx1">
              <a:lumMod val="50000"/>
              <a:lumOff val="50000"/>
            </a:schemeClr>
          </a:solidFill>
        </p:grpSpPr>
        <p:cxnSp>
          <p:nvCxnSpPr>
            <p:cNvPr id="30" name="直接连接符 29"/>
            <p:cNvCxnSpPr/>
            <p:nvPr/>
          </p:nvCxnSpPr>
          <p:spPr>
            <a:xfrm>
              <a:off x="1673107" y="2571750"/>
              <a:ext cx="1203246" cy="0"/>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1685589" y="1987492"/>
              <a:ext cx="0" cy="593262"/>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1627876" y="1957401"/>
              <a:ext cx="120187" cy="120187"/>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33" name="饼形 32"/>
            <p:cNvSpPr/>
            <p:nvPr/>
          </p:nvSpPr>
          <p:spPr>
            <a:xfrm>
              <a:off x="2789834" y="2475707"/>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34" name="饼形 33"/>
            <p:cNvSpPr/>
            <p:nvPr/>
          </p:nvSpPr>
          <p:spPr>
            <a:xfrm flipH="1">
              <a:off x="1607086" y="2477106"/>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nvGrpSpPr>
          <p:cNvPr id="35" name="组合 34"/>
          <p:cNvGrpSpPr/>
          <p:nvPr/>
        </p:nvGrpSpPr>
        <p:grpSpPr>
          <a:xfrm flipV="1">
            <a:off x="2993346" y="3883554"/>
            <a:ext cx="1813828" cy="930007"/>
            <a:chOff x="1607086" y="1957401"/>
            <a:chExt cx="1360548" cy="697505"/>
          </a:xfrm>
          <a:solidFill>
            <a:schemeClr val="tx1">
              <a:lumMod val="50000"/>
              <a:lumOff val="50000"/>
            </a:schemeClr>
          </a:solidFill>
        </p:grpSpPr>
        <p:cxnSp>
          <p:nvCxnSpPr>
            <p:cNvPr id="36" name="直接连接符 35"/>
            <p:cNvCxnSpPr/>
            <p:nvPr/>
          </p:nvCxnSpPr>
          <p:spPr>
            <a:xfrm>
              <a:off x="1673107" y="2571750"/>
              <a:ext cx="1203246" cy="0"/>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685589" y="1987492"/>
              <a:ext cx="0" cy="593262"/>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1627876" y="1957401"/>
              <a:ext cx="120187" cy="120187"/>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39" name="饼形 38"/>
            <p:cNvSpPr/>
            <p:nvPr/>
          </p:nvSpPr>
          <p:spPr>
            <a:xfrm>
              <a:off x="2789834" y="2475707"/>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40" name="饼形 39"/>
            <p:cNvSpPr/>
            <p:nvPr/>
          </p:nvSpPr>
          <p:spPr>
            <a:xfrm flipH="1">
              <a:off x="1607086" y="2477106"/>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nvGrpSpPr>
          <p:cNvPr id="46" name="组合 45"/>
          <p:cNvGrpSpPr/>
          <p:nvPr/>
        </p:nvGrpSpPr>
        <p:grpSpPr>
          <a:xfrm>
            <a:off x="4594949" y="3141427"/>
            <a:ext cx="1813828" cy="930007"/>
            <a:chOff x="1607086" y="1957401"/>
            <a:chExt cx="1360548" cy="697505"/>
          </a:xfrm>
          <a:solidFill>
            <a:schemeClr val="tx1">
              <a:lumMod val="50000"/>
              <a:lumOff val="50000"/>
            </a:schemeClr>
          </a:solidFill>
        </p:grpSpPr>
        <p:cxnSp>
          <p:nvCxnSpPr>
            <p:cNvPr id="47" name="直接连接符 46"/>
            <p:cNvCxnSpPr/>
            <p:nvPr/>
          </p:nvCxnSpPr>
          <p:spPr>
            <a:xfrm>
              <a:off x="1673107" y="2571750"/>
              <a:ext cx="1203246" cy="0"/>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1685589" y="1987492"/>
              <a:ext cx="0" cy="593262"/>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627876" y="1957401"/>
              <a:ext cx="120187" cy="120187"/>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50" name="饼形 49"/>
            <p:cNvSpPr/>
            <p:nvPr/>
          </p:nvSpPr>
          <p:spPr>
            <a:xfrm>
              <a:off x="2789834" y="2475707"/>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51" name="饼形 50"/>
            <p:cNvSpPr/>
            <p:nvPr/>
          </p:nvSpPr>
          <p:spPr>
            <a:xfrm flipH="1">
              <a:off x="1607086" y="2477106"/>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nvGrpSpPr>
          <p:cNvPr id="52" name="组合 51"/>
          <p:cNvGrpSpPr/>
          <p:nvPr/>
        </p:nvGrpSpPr>
        <p:grpSpPr>
          <a:xfrm flipV="1">
            <a:off x="6200404" y="3877204"/>
            <a:ext cx="1813828" cy="930007"/>
            <a:chOff x="1607086" y="1957401"/>
            <a:chExt cx="1360548" cy="697505"/>
          </a:xfrm>
          <a:solidFill>
            <a:schemeClr val="tx1">
              <a:lumMod val="50000"/>
              <a:lumOff val="50000"/>
            </a:schemeClr>
          </a:solidFill>
        </p:grpSpPr>
        <p:cxnSp>
          <p:nvCxnSpPr>
            <p:cNvPr id="53" name="直接连接符 52"/>
            <p:cNvCxnSpPr/>
            <p:nvPr/>
          </p:nvCxnSpPr>
          <p:spPr>
            <a:xfrm>
              <a:off x="1673107" y="2571750"/>
              <a:ext cx="1203246" cy="0"/>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1685589" y="1987492"/>
              <a:ext cx="0" cy="593262"/>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1627876" y="1957401"/>
              <a:ext cx="120187" cy="120187"/>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56" name="饼形 55"/>
            <p:cNvSpPr/>
            <p:nvPr/>
          </p:nvSpPr>
          <p:spPr>
            <a:xfrm>
              <a:off x="2789834" y="2475707"/>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57" name="饼形 56"/>
            <p:cNvSpPr/>
            <p:nvPr/>
          </p:nvSpPr>
          <p:spPr>
            <a:xfrm flipH="1">
              <a:off x="1607086" y="2477106"/>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nvGrpSpPr>
          <p:cNvPr id="58" name="组合 57"/>
          <p:cNvGrpSpPr/>
          <p:nvPr/>
        </p:nvGrpSpPr>
        <p:grpSpPr>
          <a:xfrm>
            <a:off x="7806826" y="3133863"/>
            <a:ext cx="1813828" cy="930007"/>
            <a:chOff x="1607086" y="1957401"/>
            <a:chExt cx="1360548" cy="697505"/>
          </a:xfrm>
          <a:solidFill>
            <a:schemeClr val="tx1">
              <a:lumMod val="50000"/>
              <a:lumOff val="50000"/>
            </a:schemeClr>
          </a:solidFill>
        </p:grpSpPr>
        <p:cxnSp>
          <p:nvCxnSpPr>
            <p:cNvPr id="59" name="直接连接符 58"/>
            <p:cNvCxnSpPr/>
            <p:nvPr/>
          </p:nvCxnSpPr>
          <p:spPr>
            <a:xfrm>
              <a:off x="1673107" y="2571750"/>
              <a:ext cx="1203246" cy="0"/>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1685589" y="1987492"/>
              <a:ext cx="0" cy="593262"/>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a:off x="1627876" y="1957401"/>
              <a:ext cx="120187" cy="120187"/>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62" name="饼形 61"/>
            <p:cNvSpPr/>
            <p:nvPr/>
          </p:nvSpPr>
          <p:spPr>
            <a:xfrm>
              <a:off x="2789834" y="2475707"/>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63" name="饼形 62"/>
            <p:cNvSpPr/>
            <p:nvPr/>
          </p:nvSpPr>
          <p:spPr>
            <a:xfrm flipH="1">
              <a:off x="1607086" y="2477106"/>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nvGrpSpPr>
          <p:cNvPr id="64" name="组合 63"/>
          <p:cNvGrpSpPr/>
          <p:nvPr/>
        </p:nvGrpSpPr>
        <p:grpSpPr>
          <a:xfrm flipV="1">
            <a:off x="9412281" y="3869640"/>
            <a:ext cx="1813828" cy="930007"/>
            <a:chOff x="1607086" y="1957401"/>
            <a:chExt cx="1360548" cy="697505"/>
          </a:xfrm>
          <a:solidFill>
            <a:schemeClr val="tx1">
              <a:lumMod val="50000"/>
              <a:lumOff val="50000"/>
            </a:schemeClr>
          </a:solidFill>
        </p:grpSpPr>
        <p:cxnSp>
          <p:nvCxnSpPr>
            <p:cNvPr id="65" name="直接连接符 64"/>
            <p:cNvCxnSpPr/>
            <p:nvPr/>
          </p:nvCxnSpPr>
          <p:spPr>
            <a:xfrm>
              <a:off x="1673107" y="2571750"/>
              <a:ext cx="1203246" cy="0"/>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1685589" y="1987492"/>
              <a:ext cx="0" cy="593262"/>
            </a:xfrm>
            <a:prstGeom prst="line">
              <a:avLst/>
            </a:prstGeom>
            <a:grpFill/>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a:off x="1627876" y="1957401"/>
              <a:ext cx="120187" cy="120187"/>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68" name="饼形 67"/>
            <p:cNvSpPr/>
            <p:nvPr/>
          </p:nvSpPr>
          <p:spPr>
            <a:xfrm>
              <a:off x="2789834" y="2475707"/>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69" name="饼形 68"/>
            <p:cNvSpPr/>
            <p:nvPr/>
          </p:nvSpPr>
          <p:spPr>
            <a:xfrm flipH="1">
              <a:off x="1607086" y="2477106"/>
              <a:ext cx="177800" cy="177800"/>
            </a:xfrm>
            <a:prstGeom prst="pie">
              <a:avLst>
                <a:gd name="adj1" fmla="val 10800000"/>
                <a:gd name="adj2" fmla="val 16200000"/>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sp>
        <p:nvSpPr>
          <p:cNvPr id="70" name="矩形 69"/>
          <p:cNvSpPr/>
          <p:nvPr/>
        </p:nvSpPr>
        <p:spPr>
          <a:xfrm>
            <a:off x="1391471" y="3992428"/>
            <a:ext cx="778510" cy="397510"/>
          </a:xfrm>
          <a:prstGeom prst="rect">
            <a:avLst/>
          </a:prstGeom>
        </p:spPr>
        <p:txBody>
          <a:bodyPr wrap="none" lIns="121908" tIns="60954" rIns="121908" bIns="60954">
            <a:spAutoFit/>
          </a:bodyPr>
          <a:lstStyle/>
          <a:p>
            <a:r>
              <a:rPr lang="en-US" altLang="zh-CN" dirty="0">
                <a:solidFill>
                  <a:schemeClr val="tx1">
                    <a:lumMod val="50000"/>
                    <a:lumOff val="50000"/>
                  </a:schemeClr>
                </a:solidFill>
                <a:latin typeface="+mn-ea"/>
                <a:cs typeface="+mn-ea"/>
              </a:rPr>
              <a:t>2012</a:t>
            </a:r>
            <a:endParaRPr lang="zh-CN" altLang="en-US" dirty="0">
              <a:solidFill>
                <a:schemeClr val="tx1">
                  <a:lumMod val="50000"/>
                  <a:lumOff val="50000"/>
                </a:schemeClr>
              </a:solidFill>
              <a:latin typeface="+mn-ea"/>
              <a:cs typeface="+mn-ea"/>
            </a:endParaRPr>
          </a:p>
        </p:txBody>
      </p:sp>
      <p:sp>
        <p:nvSpPr>
          <p:cNvPr id="71" name="矩形 70"/>
          <p:cNvSpPr/>
          <p:nvPr/>
        </p:nvSpPr>
        <p:spPr>
          <a:xfrm>
            <a:off x="3118107" y="3501827"/>
            <a:ext cx="778510" cy="397510"/>
          </a:xfrm>
          <a:prstGeom prst="rect">
            <a:avLst/>
          </a:prstGeom>
        </p:spPr>
        <p:txBody>
          <a:bodyPr wrap="none" lIns="121908" tIns="60954" rIns="121908" bIns="60954">
            <a:spAutoFit/>
          </a:bodyPr>
          <a:lstStyle/>
          <a:p>
            <a:r>
              <a:rPr lang="en-US" altLang="zh-CN" dirty="0">
                <a:solidFill>
                  <a:schemeClr val="tx1">
                    <a:lumMod val="50000"/>
                    <a:lumOff val="50000"/>
                  </a:schemeClr>
                </a:solidFill>
                <a:latin typeface="+mn-ea"/>
                <a:cs typeface="+mn-ea"/>
              </a:rPr>
              <a:t>2013</a:t>
            </a:r>
            <a:endParaRPr lang="zh-CN" altLang="en-US" dirty="0">
              <a:solidFill>
                <a:schemeClr val="tx1">
                  <a:lumMod val="50000"/>
                  <a:lumOff val="50000"/>
                </a:schemeClr>
              </a:solidFill>
              <a:latin typeface="+mn-ea"/>
              <a:cs typeface="+mn-ea"/>
            </a:endParaRPr>
          </a:p>
        </p:txBody>
      </p:sp>
      <p:sp>
        <p:nvSpPr>
          <p:cNvPr id="72" name="矩形 71"/>
          <p:cNvSpPr/>
          <p:nvPr/>
        </p:nvSpPr>
        <p:spPr>
          <a:xfrm>
            <a:off x="4644647" y="3977924"/>
            <a:ext cx="778510" cy="397510"/>
          </a:xfrm>
          <a:prstGeom prst="rect">
            <a:avLst/>
          </a:prstGeom>
        </p:spPr>
        <p:txBody>
          <a:bodyPr wrap="none" lIns="121908" tIns="60954" rIns="121908" bIns="60954">
            <a:spAutoFit/>
          </a:bodyPr>
          <a:lstStyle/>
          <a:p>
            <a:r>
              <a:rPr lang="en-US" altLang="zh-CN" dirty="0">
                <a:solidFill>
                  <a:schemeClr val="tx1">
                    <a:lumMod val="50000"/>
                    <a:lumOff val="50000"/>
                  </a:schemeClr>
                </a:solidFill>
                <a:latin typeface="+mn-ea"/>
                <a:cs typeface="+mn-ea"/>
              </a:rPr>
              <a:t>2014</a:t>
            </a:r>
            <a:endParaRPr lang="zh-CN" altLang="en-US" dirty="0">
              <a:solidFill>
                <a:schemeClr val="tx1">
                  <a:lumMod val="50000"/>
                  <a:lumOff val="50000"/>
                </a:schemeClr>
              </a:solidFill>
              <a:latin typeface="+mn-ea"/>
              <a:cs typeface="+mn-ea"/>
            </a:endParaRPr>
          </a:p>
        </p:txBody>
      </p:sp>
      <p:sp>
        <p:nvSpPr>
          <p:cNvPr id="73" name="矩形 72"/>
          <p:cNvSpPr/>
          <p:nvPr/>
        </p:nvSpPr>
        <p:spPr>
          <a:xfrm>
            <a:off x="7840689" y="3960404"/>
            <a:ext cx="778510" cy="397510"/>
          </a:xfrm>
          <a:prstGeom prst="rect">
            <a:avLst/>
          </a:prstGeom>
        </p:spPr>
        <p:txBody>
          <a:bodyPr wrap="none" lIns="121908" tIns="60954" rIns="121908" bIns="60954">
            <a:spAutoFit/>
          </a:bodyPr>
          <a:lstStyle/>
          <a:p>
            <a:r>
              <a:rPr lang="en-US" altLang="zh-CN" dirty="0">
                <a:solidFill>
                  <a:schemeClr val="tx1">
                    <a:lumMod val="50000"/>
                    <a:lumOff val="50000"/>
                  </a:schemeClr>
                </a:solidFill>
                <a:latin typeface="+mn-ea"/>
                <a:cs typeface="+mn-ea"/>
              </a:rPr>
              <a:t>2016</a:t>
            </a:r>
            <a:endParaRPr lang="zh-CN" altLang="en-US" dirty="0">
              <a:solidFill>
                <a:schemeClr val="tx1">
                  <a:lumMod val="50000"/>
                  <a:lumOff val="50000"/>
                </a:schemeClr>
              </a:solidFill>
              <a:latin typeface="+mn-ea"/>
              <a:cs typeface="+mn-ea"/>
            </a:endParaRPr>
          </a:p>
        </p:txBody>
      </p:sp>
      <p:sp>
        <p:nvSpPr>
          <p:cNvPr id="74" name="矩形 73"/>
          <p:cNvSpPr/>
          <p:nvPr/>
        </p:nvSpPr>
        <p:spPr>
          <a:xfrm>
            <a:off x="6236174" y="3520724"/>
            <a:ext cx="778510" cy="397510"/>
          </a:xfrm>
          <a:prstGeom prst="rect">
            <a:avLst/>
          </a:prstGeom>
        </p:spPr>
        <p:txBody>
          <a:bodyPr wrap="none" lIns="121908" tIns="60954" rIns="121908" bIns="60954">
            <a:spAutoFit/>
          </a:bodyPr>
          <a:lstStyle/>
          <a:p>
            <a:r>
              <a:rPr lang="en-US" altLang="zh-CN" dirty="0">
                <a:solidFill>
                  <a:schemeClr val="tx1">
                    <a:lumMod val="50000"/>
                    <a:lumOff val="50000"/>
                  </a:schemeClr>
                </a:solidFill>
                <a:latin typeface="+mn-ea"/>
                <a:cs typeface="+mn-ea"/>
              </a:rPr>
              <a:t>2015</a:t>
            </a:r>
            <a:endParaRPr lang="zh-CN" altLang="en-US" dirty="0">
              <a:solidFill>
                <a:schemeClr val="tx1">
                  <a:lumMod val="50000"/>
                  <a:lumOff val="50000"/>
                </a:schemeClr>
              </a:solidFill>
              <a:latin typeface="+mn-ea"/>
              <a:cs typeface="+mn-ea"/>
            </a:endParaRPr>
          </a:p>
        </p:txBody>
      </p:sp>
      <p:sp>
        <p:nvSpPr>
          <p:cNvPr id="75" name="矩形 74"/>
          <p:cNvSpPr/>
          <p:nvPr/>
        </p:nvSpPr>
        <p:spPr>
          <a:xfrm>
            <a:off x="9432215" y="3503203"/>
            <a:ext cx="778510" cy="397510"/>
          </a:xfrm>
          <a:prstGeom prst="rect">
            <a:avLst/>
          </a:prstGeom>
        </p:spPr>
        <p:txBody>
          <a:bodyPr wrap="none" lIns="121908" tIns="60954" rIns="121908" bIns="60954">
            <a:spAutoFit/>
          </a:bodyPr>
          <a:lstStyle/>
          <a:p>
            <a:r>
              <a:rPr lang="en-US" altLang="zh-CN" dirty="0">
                <a:solidFill>
                  <a:schemeClr val="tx1">
                    <a:lumMod val="50000"/>
                    <a:lumOff val="50000"/>
                  </a:schemeClr>
                </a:solidFill>
                <a:latin typeface="+mn-ea"/>
                <a:cs typeface="+mn-ea"/>
              </a:rPr>
              <a:t>2017</a:t>
            </a:r>
            <a:endParaRPr lang="zh-CN" altLang="en-US" dirty="0">
              <a:solidFill>
                <a:schemeClr val="tx1">
                  <a:lumMod val="50000"/>
                  <a:lumOff val="50000"/>
                </a:schemeClr>
              </a:solidFill>
              <a:latin typeface="+mn-ea"/>
              <a:cs typeface="+mn-ea"/>
            </a:endParaRPr>
          </a:p>
        </p:txBody>
      </p:sp>
      <p:pic>
        <p:nvPicPr>
          <p:cNvPr id="76" name="Picture 2"/>
          <p:cNvPicPr>
            <a:picLocks noChangeAspect="1" noChangeArrowheads="1"/>
          </p:cNvPicPr>
          <p:nvPr/>
        </p:nvPicPr>
        <p:blipFill>
          <a:blip r:embed="rId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91588" y="2183687"/>
            <a:ext cx="829643" cy="8297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089436" y="4927551"/>
            <a:ext cx="829643" cy="82975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322636" y="2183687"/>
            <a:ext cx="829643" cy="82975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5"/>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703286" y="4927551"/>
            <a:ext cx="829643" cy="82975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890241" y="4927551"/>
            <a:ext cx="829643" cy="82975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7"/>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496662" y="2183687"/>
            <a:ext cx="829643" cy="82975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1563276" y="3591629"/>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83" name="TextBox 82"/>
          <p:cNvSpPr txBox="1"/>
          <p:nvPr/>
        </p:nvSpPr>
        <p:spPr>
          <a:xfrm>
            <a:off x="3187571" y="3983858"/>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84" name="TextBox 83"/>
          <p:cNvSpPr txBox="1"/>
          <p:nvPr/>
        </p:nvSpPr>
        <p:spPr>
          <a:xfrm>
            <a:off x="4775120" y="3592275"/>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85" name="TextBox 84"/>
          <p:cNvSpPr txBox="1"/>
          <p:nvPr/>
        </p:nvSpPr>
        <p:spPr>
          <a:xfrm>
            <a:off x="6399416" y="3971805"/>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86" name="TextBox 85"/>
          <p:cNvSpPr txBox="1"/>
          <p:nvPr/>
        </p:nvSpPr>
        <p:spPr>
          <a:xfrm>
            <a:off x="7961924" y="3578506"/>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87" name="TextBox 86"/>
          <p:cNvSpPr txBox="1"/>
          <p:nvPr/>
        </p:nvSpPr>
        <p:spPr>
          <a:xfrm>
            <a:off x="9586219" y="3970735"/>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88" name="TextBox 87"/>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upRight)">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down)">
                                      <p:cBhvr>
                                        <p:cTn id="11" dur="500"/>
                                        <p:tgtEl>
                                          <p:spTgt spid="7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down)">
                                      <p:cBhvr>
                                        <p:cTn id="14" dur="500"/>
                                        <p:tgtEl>
                                          <p:spTgt spid="8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up)">
                                      <p:cBhvr>
                                        <p:cTn id="17" dur="500"/>
                                        <p:tgtEl>
                                          <p:spTgt spid="70"/>
                                        </p:tgtEl>
                                      </p:cBhvr>
                                    </p:animEffect>
                                  </p:childTnLst>
                                </p:cTn>
                              </p:par>
                            </p:childTnLst>
                          </p:cTn>
                        </p:par>
                        <p:par>
                          <p:cTn id="18" fill="hold">
                            <p:stCondLst>
                              <p:cond delay="1000"/>
                            </p:stCondLst>
                            <p:childTnLst>
                              <p:par>
                                <p:cTn id="19" presetID="18" presetClass="entr" presetSubtype="6"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strips(downRight)">
                                      <p:cBhvr>
                                        <p:cTn id="21" dur="500"/>
                                        <p:tgtEl>
                                          <p:spTgt spid="35"/>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ipe(up)">
                                      <p:cBhvr>
                                        <p:cTn id="25" dur="500"/>
                                        <p:tgtEl>
                                          <p:spTgt spid="7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wipe(down)">
                                      <p:cBhvr>
                                        <p:cTn id="28" dur="500"/>
                                        <p:tgtEl>
                                          <p:spTgt spid="7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up)">
                                      <p:cBhvr>
                                        <p:cTn id="31" dur="500"/>
                                        <p:tgtEl>
                                          <p:spTgt spid="83"/>
                                        </p:tgtEl>
                                      </p:cBhvr>
                                    </p:animEffect>
                                  </p:childTnLst>
                                </p:cTn>
                              </p:par>
                            </p:childTnLst>
                          </p:cTn>
                        </p:par>
                        <p:par>
                          <p:cTn id="32" fill="hold">
                            <p:stCondLst>
                              <p:cond delay="2000"/>
                            </p:stCondLst>
                            <p:childTnLst>
                              <p:par>
                                <p:cTn id="33" presetID="18" presetClass="entr" presetSubtype="3"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strips(upRight)">
                                      <p:cBhvr>
                                        <p:cTn id="35" dur="500"/>
                                        <p:tgtEl>
                                          <p:spTgt spid="46"/>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down)">
                                      <p:cBhvr>
                                        <p:cTn id="39" dur="500"/>
                                        <p:tgtEl>
                                          <p:spTgt spid="78"/>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up)">
                                      <p:cBhvr>
                                        <p:cTn id="42" dur="500"/>
                                        <p:tgtEl>
                                          <p:spTgt spid="7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wipe(down)">
                                      <p:cBhvr>
                                        <p:cTn id="45" dur="500"/>
                                        <p:tgtEl>
                                          <p:spTgt spid="84"/>
                                        </p:tgtEl>
                                      </p:cBhvr>
                                    </p:animEffect>
                                  </p:childTnLst>
                                </p:cTn>
                              </p:par>
                            </p:childTnLst>
                          </p:cTn>
                        </p:par>
                        <p:par>
                          <p:cTn id="46" fill="hold">
                            <p:stCondLst>
                              <p:cond delay="3000"/>
                            </p:stCondLst>
                            <p:childTnLst>
                              <p:par>
                                <p:cTn id="47" presetID="18" presetClass="entr" presetSubtype="6"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strips(downRight)">
                                      <p:cBhvr>
                                        <p:cTn id="49" dur="500"/>
                                        <p:tgtEl>
                                          <p:spTgt spid="52"/>
                                        </p:tgtEl>
                                      </p:cBhvr>
                                    </p:animEffect>
                                  </p:childTnLst>
                                </p:cTn>
                              </p:par>
                            </p:childTnLst>
                          </p:cTn>
                        </p:par>
                        <p:par>
                          <p:cTn id="50" fill="hold">
                            <p:stCondLst>
                              <p:cond delay="3500"/>
                            </p:stCondLst>
                            <p:childTnLst>
                              <p:par>
                                <p:cTn id="51" presetID="22" presetClass="entr" presetSubtype="1" fill="hold" nodeType="after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wipe(up)">
                                      <p:cBhvr>
                                        <p:cTn id="53" dur="500"/>
                                        <p:tgtEl>
                                          <p:spTgt spid="8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wipe(up)">
                                      <p:cBhvr>
                                        <p:cTn id="56" dur="500"/>
                                        <p:tgtEl>
                                          <p:spTgt spid="85"/>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down)">
                                      <p:cBhvr>
                                        <p:cTn id="59" dur="500"/>
                                        <p:tgtEl>
                                          <p:spTgt spid="74"/>
                                        </p:tgtEl>
                                      </p:cBhvr>
                                    </p:animEffect>
                                  </p:childTnLst>
                                </p:cTn>
                              </p:par>
                            </p:childTnLst>
                          </p:cTn>
                        </p:par>
                        <p:par>
                          <p:cTn id="60" fill="hold">
                            <p:stCondLst>
                              <p:cond delay="4000"/>
                            </p:stCondLst>
                            <p:childTnLst>
                              <p:par>
                                <p:cTn id="61" presetID="18" presetClass="entr" presetSubtype="3" fill="hold" nodeType="after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strips(upRight)">
                                      <p:cBhvr>
                                        <p:cTn id="63" dur="500"/>
                                        <p:tgtEl>
                                          <p:spTgt spid="58"/>
                                        </p:tgtEl>
                                      </p:cBhvr>
                                    </p:animEffect>
                                  </p:childTnLst>
                                </p:cTn>
                              </p:par>
                            </p:childTnLst>
                          </p:cTn>
                        </p:par>
                        <p:par>
                          <p:cTn id="64" fill="hold">
                            <p:stCondLst>
                              <p:cond delay="4500"/>
                            </p:stCondLst>
                            <p:childTnLst>
                              <p:par>
                                <p:cTn id="65" presetID="22" presetClass="entr" presetSubtype="4" fill="hold" nodeType="after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wipe(down)">
                                      <p:cBhvr>
                                        <p:cTn id="67" dur="500"/>
                                        <p:tgtEl>
                                          <p:spTgt spid="81"/>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wipe(down)">
                                      <p:cBhvr>
                                        <p:cTn id="70" dur="500"/>
                                        <p:tgtEl>
                                          <p:spTgt spid="86"/>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wipe(up)">
                                      <p:cBhvr>
                                        <p:cTn id="73" dur="500"/>
                                        <p:tgtEl>
                                          <p:spTgt spid="73"/>
                                        </p:tgtEl>
                                      </p:cBhvr>
                                    </p:animEffect>
                                  </p:childTnLst>
                                </p:cTn>
                              </p:par>
                            </p:childTnLst>
                          </p:cTn>
                        </p:par>
                        <p:par>
                          <p:cTn id="74" fill="hold">
                            <p:stCondLst>
                              <p:cond delay="5000"/>
                            </p:stCondLst>
                            <p:childTnLst>
                              <p:par>
                                <p:cTn id="75" presetID="18" presetClass="entr" presetSubtype="6" fill="hold"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strips(downRight)">
                                      <p:cBhvr>
                                        <p:cTn id="77" dur="500"/>
                                        <p:tgtEl>
                                          <p:spTgt spid="64"/>
                                        </p:tgtEl>
                                      </p:cBhvr>
                                    </p:animEffect>
                                  </p:childTnLst>
                                </p:cTn>
                              </p:par>
                            </p:childTnLst>
                          </p:cTn>
                        </p:par>
                        <p:par>
                          <p:cTn id="78" fill="hold">
                            <p:stCondLst>
                              <p:cond delay="5500"/>
                            </p:stCondLst>
                            <p:childTnLst>
                              <p:par>
                                <p:cTn id="79" presetID="22" presetClass="entr" presetSubtype="1" fill="hold" nodeType="after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wipe(up)">
                                      <p:cBhvr>
                                        <p:cTn id="81" dur="500"/>
                                        <p:tgtEl>
                                          <p:spTgt spid="77"/>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wipe(down)">
                                      <p:cBhvr>
                                        <p:cTn id="84" dur="500"/>
                                        <p:tgtEl>
                                          <p:spTgt spid="75"/>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wipe(up)">
                                      <p:cBhvr>
                                        <p:cTn id="87" dur="500"/>
                                        <p:tgtEl>
                                          <p:spTgt spid="87"/>
                                        </p:tgtEl>
                                      </p:cBhvr>
                                    </p:animEffect>
                                  </p:childTnLst>
                                </p:cTn>
                              </p:par>
                            </p:childTnLst>
                          </p:cTn>
                        </p:par>
                        <p:par>
                          <p:cTn id="88" fill="hold">
                            <p:stCondLst>
                              <p:cond delay="6000"/>
                            </p:stCondLst>
                            <p:childTnLst>
                              <p:par>
                                <p:cTn id="89" presetID="10" presetClass="entr" presetSubtype="0" fill="hold" grpId="0" nodeType="after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fade">
                                      <p:cBhvr>
                                        <p:cTn id="9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82" grpId="0"/>
      <p:bldP spid="83" grpId="0"/>
      <p:bldP spid="84" grpId="0"/>
      <p:bldP spid="85" grpId="0"/>
      <p:bldP spid="86" grpId="0"/>
      <p:bldP spid="87" grpId="0"/>
      <p:bldP spid="8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直接连接符 87"/>
          <p:cNvCxnSpPr/>
          <p:nvPr/>
        </p:nvCxnSpPr>
        <p:spPr>
          <a:xfrm>
            <a:off x="2618360" y="5411117"/>
            <a:ext cx="790540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2792505" y="4062589"/>
            <a:ext cx="669276" cy="785936"/>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3461782" y="3607105"/>
            <a:ext cx="825393" cy="1241425"/>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4287175" y="3615571"/>
            <a:ext cx="740737" cy="547029"/>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5027910" y="3518204"/>
            <a:ext cx="736504" cy="644397"/>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755949" y="3533421"/>
            <a:ext cx="463908" cy="458915"/>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6219857" y="2877987"/>
            <a:ext cx="687657" cy="1114351"/>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6899048" y="2883685"/>
            <a:ext cx="669276" cy="785936"/>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V="1">
            <a:off x="7568325" y="3378503"/>
            <a:ext cx="731527" cy="29112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8299851" y="3364089"/>
            <a:ext cx="669276" cy="785936"/>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8979577" y="3607104"/>
            <a:ext cx="1288518" cy="555499"/>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9" name="等腰三角形 98"/>
          <p:cNvSpPr/>
          <p:nvPr/>
        </p:nvSpPr>
        <p:spPr>
          <a:xfrm>
            <a:off x="6771918" y="2692099"/>
            <a:ext cx="271193" cy="2929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100" name="等腰三角形 99"/>
          <p:cNvSpPr/>
          <p:nvPr/>
        </p:nvSpPr>
        <p:spPr>
          <a:xfrm>
            <a:off x="6084261" y="3813753"/>
            <a:ext cx="271193" cy="29295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102" name="等腰三角形 101"/>
          <p:cNvSpPr/>
          <p:nvPr/>
        </p:nvSpPr>
        <p:spPr>
          <a:xfrm>
            <a:off x="4892315" y="3935111"/>
            <a:ext cx="271193" cy="29295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103" name="等腰三角形 102"/>
          <p:cNvSpPr/>
          <p:nvPr/>
        </p:nvSpPr>
        <p:spPr>
          <a:xfrm>
            <a:off x="4164276" y="3486251"/>
            <a:ext cx="271193" cy="29295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105" name="等腰三角形 104"/>
          <p:cNvSpPr/>
          <p:nvPr/>
        </p:nvSpPr>
        <p:spPr>
          <a:xfrm>
            <a:off x="7432728" y="3467657"/>
            <a:ext cx="271193" cy="2929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106" name="等腰三角形 105"/>
          <p:cNvSpPr/>
          <p:nvPr/>
        </p:nvSpPr>
        <p:spPr>
          <a:xfrm>
            <a:off x="8164255" y="3237947"/>
            <a:ext cx="271193" cy="29295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107" name="等腰三角形 106"/>
          <p:cNvSpPr/>
          <p:nvPr/>
        </p:nvSpPr>
        <p:spPr>
          <a:xfrm>
            <a:off x="8843982" y="3960232"/>
            <a:ext cx="271193" cy="29295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108" name="矩形 107"/>
          <p:cNvSpPr/>
          <p:nvPr/>
        </p:nvSpPr>
        <p:spPr>
          <a:xfrm>
            <a:off x="6575626" y="5398516"/>
            <a:ext cx="689610" cy="351155"/>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2014</a:t>
            </a:r>
            <a:endParaRPr lang="zh-CN" altLang="en-US" sz="1500" dirty="0">
              <a:solidFill>
                <a:schemeClr val="tx1">
                  <a:lumMod val="50000"/>
                  <a:lumOff val="50000"/>
                </a:schemeClr>
              </a:solidFill>
              <a:latin typeface="+mn-ea"/>
              <a:cs typeface="+mn-ea"/>
            </a:endParaRPr>
          </a:p>
        </p:txBody>
      </p:sp>
      <p:sp>
        <p:nvSpPr>
          <p:cNvPr id="109" name="矩形 108"/>
          <p:cNvSpPr/>
          <p:nvPr/>
        </p:nvSpPr>
        <p:spPr>
          <a:xfrm>
            <a:off x="7234742" y="5398516"/>
            <a:ext cx="689610" cy="351155"/>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2015</a:t>
            </a:r>
            <a:endParaRPr lang="zh-CN" altLang="en-US" sz="1500" dirty="0">
              <a:solidFill>
                <a:schemeClr val="tx1">
                  <a:lumMod val="50000"/>
                  <a:lumOff val="50000"/>
                </a:schemeClr>
              </a:solidFill>
              <a:latin typeface="+mn-ea"/>
              <a:cs typeface="+mn-ea"/>
            </a:endParaRPr>
          </a:p>
        </p:txBody>
      </p:sp>
      <p:sp>
        <p:nvSpPr>
          <p:cNvPr id="110" name="矩形 109"/>
          <p:cNvSpPr/>
          <p:nvPr/>
        </p:nvSpPr>
        <p:spPr>
          <a:xfrm>
            <a:off x="7977060" y="5398516"/>
            <a:ext cx="689610" cy="351155"/>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2016</a:t>
            </a:r>
            <a:endParaRPr lang="zh-CN" altLang="en-US" sz="1500" dirty="0">
              <a:solidFill>
                <a:schemeClr val="tx1">
                  <a:lumMod val="50000"/>
                  <a:lumOff val="50000"/>
                </a:schemeClr>
              </a:solidFill>
              <a:latin typeface="+mn-ea"/>
              <a:cs typeface="+mn-ea"/>
            </a:endParaRPr>
          </a:p>
        </p:txBody>
      </p:sp>
      <p:sp>
        <p:nvSpPr>
          <p:cNvPr id="111" name="矩形 110"/>
          <p:cNvSpPr/>
          <p:nvPr/>
        </p:nvSpPr>
        <p:spPr>
          <a:xfrm>
            <a:off x="8634490" y="5398516"/>
            <a:ext cx="689610" cy="351155"/>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2017</a:t>
            </a:r>
            <a:endParaRPr lang="zh-CN" altLang="en-US" sz="1500" dirty="0">
              <a:solidFill>
                <a:schemeClr val="tx1">
                  <a:lumMod val="50000"/>
                  <a:lumOff val="50000"/>
                </a:schemeClr>
              </a:solidFill>
              <a:latin typeface="+mn-ea"/>
              <a:cs typeface="+mn-ea"/>
            </a:endParaRPr>
          </a:p>
        </p:txBody>
      </p:sp>
      <p:sp>
        <p:nvSpPr>
          <p:cNvPr id="112" name="矩形 111"/>
          <p:cNvSpPr/>
          <p:nvPr/>
        </p:nvSpPr>
        <p:spPr>
          <a:xfrm>
            <a:off x="5886367" y="5398516"/>
            <a:ext cx="689610" cy="351155"/>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2013</a:t>
            </a:r>
            <a:endParaRPr lang="zh-CN" altLang="en-US" sz="1500" dirty="0">
              <a:solidFill>
                <a:schemeClr val="tx1">
                  <a:lumMod val="50000"/>
                  <a:lumOff val="50000"/>
                </a:schemeClr>
              </a:solidFill>
              <a:latin typeface="+mn-ea"/>
              <a:cs typeface="+mn-ea"/>
            </a:endParaRPr>
          </a:p>
        </p:txBody>
      </p:sp>
      <p:sp>
        <p:nvSpPr>
          <p:cNvPr id="113" name="矩形 112"/>
          <p:cNvSpPr/>
          <p:nvPr/>
        </p:nvSpPr>
        <p:spPr>
          <a:xfrm>
            <a:off x="5372420" y="5398516"/>
            <a:ext cx="689610" cy="351155"/>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2012</a:t>
            </a:r>
            <a:endParaRPr lang="zh-CN" altLang="en-US" sz="1500" dirty="0">
              <a:solidFill>
                <a:schemeClr val="tx1">
                  <a:lumMod val="50000"/>
                  <a:lumOff val="50000"/>
                </a:schemeClr>
              </a:solidFill>
              <a:latin typeface="+mn-ea"/>
              <a:cs typeface="+mn-ea"/>
            </a:endParaRPr>
          </a:p>
        </p:txBody>
      </p:sp>
      <p:sp>
        <p:nvSpPr>
          <p:cNvPr id="114" name="矩形 113"/>
          <p:cNvSpPr/>
          <p:nvPr/>
        </p:nvSpPr>
        <p:spPr>
          <a:xfrm>
            <a:off x="3933564" y="5398516"/>
            <a:ext cx="689610" cy="351155"/>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2010</a:t>
            </a:r>
            <a:endParaRPr lang="zh-CN" altLang="en-US" sz="1500" dirty="0">
              <a:solidFill>
                <a:schemeClr val="tx1">
                  <a:lumMod val="50000"/>
                  <a:lumOff val="50000"/>
                </a:schemeClr>
              </a:solidFill>
              <a:latin typeface="+mn-ea"/>
              <a:cs typeface="+mn-ea"/>
            </a:endParaRPr>
          </a:p>
        </p:txBody>
      </p:sp>
      <p:sp>
        <p:nvSpPr>
          <p:cNvPr id="115" name="矩形 114"/>
          <p:cNvSpPr/>
          <p:nvPr/>
        </p:nvSpPr>
        <p:spPr>
          <a:xfrm>
            <a:off x="4674011" y="5398516"/>
            <a:ext cx="689610" cy="351155"/>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2011</a:t>
            </a:r>
            <a:endParaRPr lang="zh-CN" altLang="en-US" sz="1500" dirty="0">
              <a:solidFill>
                <a:schemeClr val="tx1">
                  <a:lumMod val="50000"/>
                  <a:lumOff val="50000"/>
                </a:schemeClr>
              </a:solidFill>
              <a:latin typeface="+mn-ea"/>
              <a:cs typeface="+mn-ea"/>
            </a:endParaRPr>
          </a:p>
        </p:txBody>
      </p:sp>
      <p:sp>
        <p:nvSpPr>
          <p:cNvPr id="116" name="矩形 115"/>
          <p:cNvSpPr/>
          <p:nvPr/>
        </p:nvSpPr>
        <p:spPr>
          <a:xfrm>
            <a:off x="3107883" y="5398516"/>
            <a:ext cx="689610" cy="351155"/>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2009</a:t>
            </a:r>
            <a:endParaRPr lang="zh-CN" altLang="en-US" sz="1500" dirty="0">
              <a:solidFill>
                <a:schemeClr val="tx1">
                  <a:lumMod val="50000"/>
                  <a:lumOff val="50000"/>
                </a:schemeClr>
              </a:solidFill>
              <a:latin typeface="+mn-ea"/>
              <a:cs typeface="+mn-ea"/>
            </a:endParaRPr>
          </a:p>
        </p:txBody>
      </p:sp>
      <p:cxnSp>
        <p:nvCxnSpPr>
          <p:cNvPr id="117" name="直接连接符 116"/>
          <p:cNvCxnSpPr>
            <a:stCxn id="104" idx="0"/>
          </p:cNvCxnSpPr>
          <p:nvPr/>
        </p:nvCxnSpPr>
        <p:spPr>
          <a:xfrm flipH="1">
            <a:off x="3461781" y="4641968"/>
            <a:ext cx="1" cy="766303"/>
          </a:xfrm>
          <a:prstGeom prst="line">
            <a:avLst/>
          </a:prstGeom>
          <a:ln w="63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stCxn id="103" idx="3"/>
          </p:cNvCxnSpPr>
          <p:nvPr/>
        </p:nvCxnSpPr>
        <p:spPr>
          <a:xfrm>
            <a:off x="4299873" y="3779208"/>
            <a:ext cx="599" cy="1629063"/>
          </a:xfrm>
          <a:prstGeom prst="line">
            <a:avLst/>
          </a:prstGeom>
          <a:ln w="63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9" name="直接连接符 118"/>
          <p:cNvCxnSpPr>
            <a:stCxn id="102" idx="3"/>
          </p:cNvCxnSpPr>
          <p:nvPr/>
        </p:nvCxnSpPr>
        <p:spPr>
          <a:xfrm>
            <a:off x="5027910" y="4228068"/>
            <a:ext cx="0" cy="1180203"/>
          </a:xfrm>
          <a:prstGeom prst="line">
            <a:avLst/>
          </a:prstGeom>
          <a:ln w="63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5726318" y="3442216"/>
            <a:ext cx="0" cy="1966055"/>
          </a:xfrm>
          <a:prstGeom prst="line">
            <a:avLst/>
          </a:prstGeom>
          <a:ln w="63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stCxn id="100" idx="3"/>
          </p:cNvCxnSpPr>
          <p:nvPr/>
        </p:nvCxnSpPr>
        <p:spPr>
          <a:xfrm>
            <a:off x="6219858" y="4106709"/>
            <a:ext cx="9065" cy="1301560"/>
          </a:xfrm>
          <a:prstGeom prst="line">
            <a:avLst/>
          </a:prstGeom>
          <a:ln w="63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99" idx="3"/>
          </p:cNvCxnSpPr>
          <p:nvPr/>
        </p:nvCxnSpPr>
        <p:spPr>
          <a:xfrm>
            <a:off x="6907514" y="2985056"/>
            <a:ext cx="10508" cy="2423215"/>
          </a:xfrm>
          <a:prstGeom prst="line">
            <a:avLst/>
          </a:prstGeom>
          <a:ln w="63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105" idx="3"/>
          </p:cNvCxnSpPr>
          <p:nvPr/>
        </p:nvCxnSpPr>
        <p:spPr>
          <a:xfrm flipH="1">
            <a:off x="7565116" y="3760613"/>
            <a:ext cx="3208" cy="1647656"/>
          </a:xfrm>
          <a:prstGeom prst="line">
            <a:avLst/>
          </a:prstGeom>
          <a:ln w="63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8315766" y="3442216"/>
            <a:ext cx="0" cy="1966055"/>
          </a:xfrm>
          <a:prstGeom prst="line">
            <a:avLst/>
          </a:prstGeom>
          <a:ln w="63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107" idx="3"/>
          </p:cNvCxnSpPr>
          <p:nvPr/>
        </p:nvCxnSpPr>
        <p:spPr>
          <a:xfrm flipH="1">
            <a:off x="8969128" y="4253190"/>
            <a:ext cx="10451" cy="1155081"/>
          </a:xfrm>
          <a:prstGeom prst="line">
            <a:avLst/>
          </a:prstGeom>
          <a:ln w="63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6475267" y="2322119"/>
            <a:ext cx="903428" cy="353931"/>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5300</a:t>
            </a:r>
            <a:r>
              <a:rPr lang="zh-CN" altLang="en-US" sz="1500" dirty="0">
                <a:solidFill>
                  <a:schemeClr val="tx1">
                    <a:lumMod val="50000"/>
                    <a:lumOff val="50000"/>
                  </a:schemeClr>
                </a:solidFill>
                <a:latin typeface="+mn-ea"/>
                <a:cs typeface="+mn-ea"/>
              </a:rPr>
              <a:t>万</a:t>
            </a:r>
            <a:endParaRPr lang="zh-CN" altLang="en-US" sz="1500" dirty="0">
              <a:solidFill>
                <a:schemeClr val="tx1">
                  <a:lumMod val="50000"/>
                  <a:lumOff val="50000"/>
                </a:schemeClr>
              </a:solidFill>
              <a:latin typeface="+mn-ea"/>
              <a:cs typeface="+mn-ea"/>
            </a:endParaRPr>
          </a:p>
        </p:txBody>
      </p:sp>
      <p:sp>
        <p:nvSpPr>
          <p:cNvPr id="127" name="矩形 126"/>
          <p:cNvSpPr/>
          <p:nvPr/>
        </p:nvSpPr>
        <p:spPr>
          <a:xfrm>
            <a:off x="7866757" y="2836292"/>
            <a:ext cx="903428" cy="353931"/>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4200</a:t>
            </a:r>
            <a:r>
              <a:rPr lang="zh-CN" altLang="en-US" sz="1500" dirty="0">
                <a:solidFill>
                  <a:schemeClr val="tx1">
                    <a:lumMod val="50000"/>
                    <a:lumOff val="50000"/>
                  </a:schemeClr>
                </a:solidFill>
                <a:latin typeface="+mn-ea"/>
                <a:cs typeface="+mn-ea"/>
              </a:rPr>
              <a:t>万</a:t>
            </a:r>
            <a:endParaRPr lang="zh-CN" altLang="en-US" sz="1500" dirty="0">
              <a:solidFill>
                <a:schemeClr val="tx1">
                  <a:lumMod val="50000"/>
                  <a:lumOff val="50000"/>
                </a:schemeClr>
              </a:solidFill>
              <a:latin typeface="+mn-ea"/>
              <a:cs typeface="+mn-ea"/>
            </a:endParaRPr>
          </a:p>
        </p:txBody>
      </p:sp>
      <p:sp>
        <p:nvSpPr>
          <p:cNvPr id="128" name="矩形 127"/>
          <p:cNvSpPr/>
          <p:nvPr/>
        </p:nvSpPr>
        <p:spPr>
          <a:xfrm>
            <a:off x="5284761" y="2988944"/>
            <a:ext cx="905032" cy="353931"/>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3900</a:t>
            </a:r>
            <a:r>
              <a:rPr lang="zh-CN" altLang="en-US" sz="1500" dirty="0">
                <a:solidFill>
                  <a:schemeClr val="tx1">
                    <a:lumMod val="50000"/>
                    <a:lumOff val="50000"/>
                  </a:schemeClr>
                </a:solidFill>
                <a:latin typeface="+mn-ea"/>
                <a:cs typeface="+mn-ea"/>
              </a:rPr>
              <a:t>万</a:t>
            </a:r>
            <a:endParaRPr lang="zh-CN" altLang="en-US" sz="1500" dirty="0">
              <a:solidFill>
                <a:schemeClr val="tx1">
                  <a:lumMod val="50000"/>
                  <a:lumOff val="50000"/>
                </a:schemeClr>
              </a:solidFill>
              <a:latin typeface="+mn-ea"/>
              <a:cs typeface="+mn-ea"/>
            </a:endParaRPr>
          </a:p>
        </p:txBody>
      </p:sp>
      <p:sp>
        <p:nvSpPr>
          <p:cNvPr id="129" name="矩形 128"/>
          <p:cNvSpPr/>
          <p:nvPr/>
        </p:nvSpPr>
        <p:spPr>
          <a:xfrm>
            <a:off x="3861778" y="3073957"/>
            <a:ext cx="901826" cy="353931"/>
          </a:xfrm>
          <a:prstGeom prst="rect">
            <a:avLst/>
          </a:prstGeom>
        </p:spPr>
        <p:txBody>
          <a:bodyPr wrap="none" lIns="121908" tIns="60954" rIns="121908" bIns="60954">
            <a:spAutoFit/>
          </a:bodyPr>
          <a:lstStyle/>
          <a:p>
            <a:r>
              <a:rPr lang="en-US" altLang="zh-CN" sz="1500" dirty="0">
                <a:solidFill>
                  <a:schemeClr val="tx1">
                    <a:lumMod val="50000"/>
                    <a:lumOff val="50000"/>
                  </a:schemeClr>
                </a:solidFill>
                <a:latin typeface="+mn-ea"/>
                <a:cs typeface="+mn-ea"/>
              </a:rPr>
              <a:t>3200</a:t>
            </a:r>
            <a:r>
              <a:rPr lang="zh-CN" altLang="en-US" sz="1500" dirty="0">
                <a:solidFill>
                  <a:schemeClr val="tx1">
                    <a:lumMod val="50000"/>
                    <a:lumOff val="50000"/>
                  </a:schemeClr>
                </a:solidFill>
                <a:latin typeface="+mn-ea"/>
                <a:cs typeface="+mn-ea"/>
              </a:rPr>
              <a:t>万</a:t>
            </a:r>
            <a:endParaRPr lang="zh-CN" altLang="en-US" sz="1500" dirty="0">
              <a:solidFill>
                <a:schemeClr val="tx1">
                  <a:lumMod val="50000"/>
                  <a:lumOff val="50000"/>
                </a:schemeClr>
              </a:solidFill>
              <a:latin typeface="+mn-ea"/>
              <a:cs typeface="+mn-ea"/>
            </a:endParaRPr>
          </a:p>
        </p:txBody>
      </p:sp>
      <p:sp>
        <p:nvSpPr>
          <p:cNvPr id="130" name="TextBox 129"/>
          <p:cNvSpPr txBox="1"/>
          <p:nvPr/>
        </p:nvSpPr>
        <p:spPr>
          <a:xfrm>
            <a:off x="767408" y="1991174"/>
            <a:ext cx="3668061" cy="861762"/>
          </a:xfrm>
          <a:prstGeom prst="rect">
            <a:avLst/>
          </a:prstGeom>
          <a:noFill/>
          <a:ln>
            <a:noFill/>
          </a:ln>
        </p:spPr>
        <p:txBody>
          <a:bodyPr wrap="squar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点击添加文字内容内容简要详尽，言简意赅叙述内容概要。点击添加文字内容内容简要详尽。</a:t>
            </a:r>
            <a:endParaRPr lang="zh-CN" altLang="en-US" sz="1600" dirty="0">
              <a:solidFill>
                <a:schemeClr val="tx1">
                  <a:lumMod val="50000"/>
                  <a:lumOff val="50000"/>
                </a:schemeClr>
              </a:solidFill>
              <a:latin typeface="+mn-ea"/>
              <a:cs typeface="+mn-ea"/>
            </a:endParaRPr>
          </a:p>
        </p:txBody>
      </p:sp>
      <p:sp>
        <p:nvSpPr>
          <p:cNvPr id="131" name="TextBox 130"/>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
        <p:nvSpPr>
          <p:cNvPr id="101" name="等腰三角形 100"/>
          <p:cNvSpPr/>
          <p:nvPr/>
        </p:nvSpPr>
        <p:spPr>
          <a:xfrm>
            <a:off x="5590724" y="3364091"/>
            <a:ext cx="271193" cy="29295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104" name="等腰三角形 103"/>
          <p:cNvSpPr/>
          <p:nvPr/>
        </p:nvSpPr>
        <p:spPr>
          <a:xfrm>
            <a:off x="3326185" y="4641968"/>
            <a:ext cx="271193" cy="29295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500"/>
                                        <p:tgtEl>
                                          <p:spTgt spid="1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left)">
                                      <p:cBhvr>
                                        <p:cTn id="11" dur="500"/>
                                        <p:tgtEl>
                                          <p:spTgt spid="88"/>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strips(downRight)">
                                      <p:cBhvr>
                                        <p:cTn id="15" dur="200"/>
                                        <p:tgtEl>
                                          <p:spTgt spid="89"/>
                                        </p:tgtEl>
                                      </p:cBhvr>
                                    </p:animEffect>
                                  </p:childTnLst>
                                </p:cTn>
                              </p:par>
                            </p:childTnLst>
                          </p:cTn>
                        </p:par>
                        <p:par>
                          <p:cTn id="16" fill="hold">
                            <p:stCondLst>
                              <p:cond delay="1500"/>
                            </p:stCondLst>
                            <p:childTnLst>
                              <p:par>
                                <p:cTn id="17" presetID="18" presetClass="entr" presetSubtype="3"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strips(upRight)">
                                      <p:cBhvr>
                                        <p:cTn id="19" dur="200"/>
                                        <p:tgtEl>
                                          <p:spTgt spid="90"/>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strips(downRight)">
                                      <p:cBhvr>
                                        <p:cTn id="23" dur="200"/>
                                        <p:tgtEl>
                                          <p:spTgt spid="91"/>
                                        </p:tgtEl>
                                      </p:cBhvr>
                                    </p:animEffect>
                                  </p:childTnLst>
                                </p:cTn>
                              </p:par>
                            </p:childTnLst>
                          </p:cTn>
                        </p:par>
                        <p:par>
                          <p:cTn id="24" fill="hold">
                            <p:stCondLst>
                              <p:cond delay="2500"/>
                            </p:stCondLst>
                            <p:childTnLst>
                              <p:par>
                                <p:cTn id="25" presetID="18" presetClass="entr" presetSubtype="3"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strips(upRight)">
                                      <p:cBhvr>
                                        <p:cTn id="27" dur="200"/>
                                        <p:tgtEl>
                                          <p:spTgt spid="92"/>
                                        </p:tgtEl>
                                      </p:cBhvr>
                                    </p:animEffect>
                                  </p:childTnLst>
                                </p:cTn>
                              </p:par>
                            </p:childTnLst>
                          </p:cTn>
                        </p:par>
                        <p:par>
                          <p:cTn id="28" fill="hold">
                            <p:stCondLst>
                              <p:cond delay="3000"/>
                            </p:stCondLst>
                            <p:childTnLst>
                              <p:par>
                                <p:cTn id="29" presetID="18" presetClass="entr" presetSubtype="6"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strips(downRight)">
                                      <p:cBhvr>
                                        <p:cTn id="31" dur="200"/>
                                        <p:tgtEl>
                                          <p:spTgt spid="93"/>
                                        </p:tgtEl>
                                      </p:cBhvr>
                                    </p:animEffect>
                                  </p:childTnLst>
                                </p:cTn>
                              </p:par>
                            </p:childTnLst>
                          </p:cTn>
                        </p:par>
                        <p:par>
                          <p:cTn id="32" fill="hold">
                            <p:stCondLst>
                              <p:cond delay="3500"/>
                            </p:stCondLst>
                            <p:childTnLst>
                              <p:par>
                                <p:cTn id="33" presetID="18" presetClass="entr" presetSubtype="3" fill="hold" nodeType="afterEffect">
                                  <p:stCondLst>
                                    <p:cond delay="0"/>
                                  </p:stCondLst>
                                  <p:childTnLst>
                                    <p:set>
                                      <p:cBhvr>
                                        <p:cTn id="34" dur="1" fill="hold">
                                          <p:stCondLst>
                                            <p:cond delay="0"/>
                                          </p:stCondLst>
                                        </p:cTn>
                                        <p:tgtEl>
                                          <p:spTgt spid="94"/>
                                        </p:tgtEl>
                                        <p:attrNameLst>
                                          <p:attrName>style.visibility</p:attrName>
                                        </p:attrNameLst>
                                      </p:cBhvr>
                                      <p:to>
                                        <p:strVal val="visible"/>
                                      </p:to>
                                    </p:set>
                                    <p:animEffect transition="in" filter="strips(upRight)">
                                      <p:cBhvr>
                                        <p:cTn id="35" dur="200"/>
                                        <p:tgtEl>
                                          <p:spTgt spid="94"/>
                                        </p:tgtEl>
                                      </p:cBhvr>
                                    </p:animEffect>
                                  </p:childTnLst>
                                </p:cTn>
                              </p:par>
                            </p:childTnLst>
                          </p:cTn>
                        </p:par>
                        <p:par>
                          <p:cTn id="36" fill="hold">
                            <p:stCondLst>
                              <p:cond delay="4000"/>
                            </p:stCondLst>
                            <p:childTnLst>
                              <p:par>
                                <p:cTn id="37" presetID="18" presetClass="entr" presetSubtype="6" fill="hold" nodeType="after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strips(downRight)">
                                      <p:cBhvr>
                                        <p:cTn id="39" dur="200"/>
                                        <p:tgtEl>
                                          <p:spTgt spid="95"/>
                                        </p:tgtEl>
                                      </p:cBhvr>
                                    </p:animEffect>
                                  </p:childTnLst>
                                </p:cTn>
                              </p:par>
                            </p:childTnLst>
                          </p:cTn>
                        </p:par>
                        <p:par>
                          <p:cTn id="40" fill="hold">
                            <p:stCondLst>
                              <p:cond delay="4500"/>
                            </p:stCondLst>
                            <p:childTnLst>
                              <p:par>
                                <p:cTn id="41" presetID="18" presetClass="entr" presetSubtype="3" fill="hold" nodeType="after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strips(upRight)">
                                      <p:cBhvr>
                                        <p:cTn id="43" dur="200"/>
                                        <p:tgtEl>
                                          <p:spTgt spid="96"/>
                                        </p:tgtEl>
                                      </p:cBhvr>
                                    </p:animEffect>
                                  </p:childTnLst>
                                </p:cTn>
                              </p:par>
                            </p:childTnLst>
                          </p:cTn>
                        </p:par>
                        <p:par>
                          <p:cTn id="44" fill="hold">
                            <p:stCondLst>
                              <p:cond delay="5000"/>
                            </p:stCondLst>
                            <p:childTnLst>
                              <p:par>
                                <p:cTn id="45" presetID="18" presetClass="entr" presetSubtype="6" fill="hold" nodeType="after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strips(downRight)">
                                      <p:cBhvr>
                                        <p:cTn id="47" dur="200"/>
                                        <p:tgtEl>
                                          <p:spTgt spid="97"/>
                                        </p:tgtEl>
                                      </p:cBhvr>
                                    </p:animEffect>
                                  </p:childTnLst>
                                </p:cTn>
                              </p:par>
                            </p:childTnLst>
                          </p:cTn>
                        </p:par>
                        <p:par>
                          <p:cTn id="48" fill="hold">
                            <p:stCondLst>
                              <p:cond delay="5500"/>
                            </p:stCondLst>
                            <p:childTnLst>
                              <p:par>
                                <p:cTn id="49" presetID="18" presetClass="entr" presetSubtype="3" fill="hold" nodeType="after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strips(upRight)">
                                      <p:cBhvr>
                                        <p:cTn id="51" dur="200"/>
                                        <p:tgtEl>
                                          <p:spTgt spid="98"/>
                                        </p:tgtEl>
                                      </p:cBhvr>
                                    </p:animEffect>
                                  </p:childTnLst>
                                </p:cTn>
                              </p:par>
                            </p:childTnLst>
                          </p:cTn>
                        </p:par>
                        <p:par>
                          <p:cTn id="52" fill="hold">
                            <p:stCondLst>
                              <p:cond delay="6000"/>
                            </p:stCondLst>
                            <p:childTnLst>
                              <p:par>
                                <p:cTn id="53" presetID="53" presetClass="entr" presetSubtype="16" fill="hold" grpId="0" nodeType="afterEffect">
                                  <p:stCondLst>
                                    <p:cond delay="0"/>
                                  </p:stCondLst>
                                  <p:childTnLst>
                                    <p:set>
                                      <p:cBhvr>
                                        <p:cTn id="54" dur="1" fill="hold">
                                          <p:stCondLst>
                                            <p:cond delay="0"/>
                                          </p:stCondLst>
                                        </p:cTn>
                                        <p:tgtEl>
                                          <p:spTgt spid="104"/>
                                        </p:tgtEl>
                                        <p:attrNameLst>
                                          <p:attrName>style.visibility</p:attrName>
                                        </p:attrNameLst>
                                      </p:cBhvr>
                                      <p:to>
                                        <p:strVal val="visible"/>
                                      </p:to>
                                    </p:set>
                                    <p:anim calcmode="lin" valueType="num">
                                      <p:cBhvr>
                                        <p:cTn id="55" dur="500" fill="hold"/>
                                        <p:tgtEl>
                                          <p:spTgt spid="104"/>
                                        </p:tgtEl>
                                        <p:attrNameLst>
                                          <p:attrName>ppt_w</p:attrName>
                                        </p:attrNameLst>
                                      </p:cBhvr>
                                      <p:tavLst>
                                        <p:tav tm="0">
                                          <p:val>
                                            <p:fltVal val="0"/>
                                          </p:val>
                                        </p:tav>
                                        <p:tav tm="100000">
                                          <p:val>
                                            <p:strVal val="#ppt_w"/>
                                          </p:val>
                                        </p:tav>
                                      </p:tavLst>
                                    </p:anim>
                                    <p:anim calcmode="lin" valueType="num">
                                      <p:cBhvr>
                                        <p:cTn id="56" dur="500" fill="hold"/>
                                        <p:tgtEl>
                                          <p:spTgt spid="104"/>
                                        </p:tgtEl>
                                        <p:attrNameLst>
                                          <p:attrName>ppt_h</p:attrName>
                                        </p:attrNameLst>
                                      </p:cBhvr>
                                      <p:tavLst>
                                        <p:tav tm="0">
                                          <p:val>
                                            <p:fltVal val="0"/>
                                          </p:val>
                                        </p:tav>
                                        <p:tav tm="100000">
                                          <p:val>
                                            <p:strVal val="#ppt_h"/>
                                          </p:val>
                                        </p:tav>
                                      </p:tavLst>
                                    </p:anim>
                                    <p:animEffect transition="in" filter="fade">
                                      <p:cBhvr>
                                        <p:cTn id="57" dur="500"/>
                                        <p:tgtEl>
                                          <p:spTgt spid="10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3"/>
                                        </p:tgtEl>
                                        <p:attrNameLst>
                                          <p:attrName>style.visibility</p:attrName>
                                        </p:attrNameLst>
                                      </p:cBhvr>
                                      <p:to>
                                        <p:strVal val="visible"/>
                                      </p:to>
                                    </p:set>
                                    <p:anim calcmode="lin" valueType="num">
                                      <p:cBhvr>
                                        <p:cTn id="60" dur="500" fill="hold"/>
                                        <p:tgtEl>
                                          <p:spTgt spid="103"/>
                                        </p:tgtEl>
                                        <p:attrNameLst>
                                          <p:attrName>ppt_w</p:attrName>
                                        </p:attrNameLst>
                                      </p:cBhvr>
                                      <p:tavLst>
                                        <p:tav tm="0">
                                          <p:val>
                                            <p:fltVal val="0"/>
                                          </p:val>
                                        </p:tav>
                                        <p:tav tm="100000">
                                          <p:val>
                                            <p:strVal val="#ppt_w"/>
                                          </p:val>
                                        </p:tav>
                                      </p:tavLst>
                                    </p:anim>
                                    <p:anim calcmode="lin" valueType="num">
                                      <p:cBhvr>
                                        <p:cTn id="61" dur="500" fill="hold"/>
                                        <p:tgtEl>
                                          <p:spTgt spid="103"/>
                                        </p:tgtEl>
                                        <p:attrNameLst>
                                          <p:attrName>ppt_h</p:attrName>
                                        </p:attrNameLst>
                                      </p:cBhvr>
                                      <p:tavLst>
                                        <p:tav tm="0">
                                          <p:val>
                                            <p:fltVal val="0"/>
                                          </p:val>
                                        </p:tav>
                                        <p:tav tm="100000">
                                          <p:val>
                                            <p:strVal val="#ppt_h"/>
                                          </p:val>
                                        </p:tav>
                                      </p:tavLst>
                                    </p:anim>
                                    <p:animEffect transition="in" filter="fade">
                                      <p:cBhvr>
                                        <p:cTn id="62" dur="500"/>
                                        <p:tgtEl>
                                          <p:spTgt spid="10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p:cTn id="65" dur="500" fill="hold"/>
                                        <p:tgtEl>
                                          <p:spTgt spid="102"/>
                                        </p:tgtEl>
                                        <p:attrNameLst>
                                          <p:attrName>ppt_w</p:attrName>
                                        </p:attrNameLst>
                                      </p:cBhvr>
                                      <p:tavLst>
                                        <p:tav tm="0">
                                          <p:val>
                                            <p:fltVal val="0"/>
                                          </p:val>
                                        </p:tav>
                                        <p:tav tm="100000">
                                          <p:val>
                                            <p:strVal val="#ppt_w"/>
                                          </p:val>
                                        </p:tav>
                                      </p:tavLst>
                                    </p:anim>
                                    <p:anim calcmode="lin" valueType="num">
                                      <p:cBhvr>
                                        <p:cTn id="66" dur="500" fill="hold"/>
                                        <p:tgtEl>
                                          <p:spTgt spid="102"/>
                                        </p:tgtEl>
                                        <p:attrNameLst>
                                          <p:attrName>ppt_h</p:attrName>
                                        </p:attrNameLst>
                                      </p:cBhvr>
                                      <p:tavLst>
                                        <p:tav tm="0">
                                          <p:val>
                                            <p:fltVal val="0"/>
                                          </p:val>
                                        </p:tav>
                                        <p:tav tm="100000">
                                          <p:val>
                                            <p:strVal val="#ppt_h"/>
                                          </p:val>
                                        </p:tav>
                                      </p:tavLst>
                                    </p:anim>
                                    <p:animEffect transition="in" filter="fade">
                                      <p:cBhvr>
                                        <p:cTn id="67" dur="500"/>
                                        <p:tgtEl>
                                          <p:spTgt spid="102"/>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01"/>
                                        </p:tgtEl>
                                        <p:attrNameLst>
                                          <p:attrName>style.visibility</p:attrName>
                                        </p:attrNameLst>
                                      </p:cBhvr>
                                      <p:to>
                                        <p:strVal val="visible"/>
                                      </p:to>
                                    </p:set>
                                    <p:anim calcmode="lin" valueType="num">
                                      <p:cBhvr>
                                        <p:cTn id="70" dur="500" fill="hold"/>
                                        <p:tgtEl>
                                          <p:spTgt spid="101"/>
                                        </p:tgtEl>
                                        <p:attrNameLst>
                                          <p:attrName>ppt_w</p:attrName>
                                        </p:attrNameLst>
                                      </p:cBhvr>
                                      <p:tavLst>
                                        <p:tav tm="0">
                                          <p:val>
                                            <p:fltVal val="0"/>
                                          </p:val>
                                        </p:tav>
                                        <p:tav tm="100000">
                                          <p:val>
                                            <p:strVal val="#ppt_w"/>
                                          </p:val>
                                        </p:tav>
                                      </p:tavLst>
                                    </p:anim>
                                    <p:anim calcmode="lin" valueType="num">
                                      <p:cBhvr>
                                        <p:cTn id="71" dur="500" fill="hold"/>
                                        <p:tgtEl>
                                          <p:spTgt spid="101"/>
                                        </p:tgtEl>
                                        <p:attrNameLst>
                                          <p:attrName>ppt_h</p:attrName>
                                        </p:attrNameLst>
                                      </p:cBhvr>
                                      <p:tavLst>
                                        <p:tav tm="0">
                                          <p:val>
                                            <p:fltVal val="0"/>
                                          </p:val>
                                        </p:tav>
                                        <p:tav tm="100000">
                                          <p:val>
                                            <p:strVal val="#ppt_h"/>
                                          </p:val>
                                        </p:tav>
                                      </p:tavLst>
                                    </p:anim>
                                    <p:animEffect transition="in" filter="fade">
                                      <p:cBhvr>
                                        <p:cTn id="72" dur="500"/>
                                        <p:tgtEl>
                                          <p:spTgt spid="101"/>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00"/>
                                        </p:tgtEl>
                                        <p:attrNameLst>
                                          <p:attrName>style.visibility</p:attrName>
                                        </p:attrNameLst>
                                      </p:cBhvr>
                                      <p:to>
                                        <p:strVal val="visible"/>
                                      </p:to>
                                    </p:set>
                                    <p:anim calcmode="lin" valueType="num">
                                      <p:cBhvr>
                                        <p:cTn id="75" dur="500" fill="hold"/>
                                        <p:tgtEl>
                                          <p:spTgt spid="100"/>
                                        </p:tgtEl>
                                        <p:attrNameLst>
                                          <p:attrName>ppt_w</p:attrName>
                                        </p:attrNameLst>
                                      </p:cBhvr>
                                      <p:tavLst>
                                        <p:tav tm="0">
                                          <p:val>
                                            <p:fltVal val="0"/>
                                          </p:val>
                                        </p:tav>
                                        <p:tav tm="100000">
                                          <p:val>
                                            <p:strVal val="#ppt_w"/>
                                          </p:val>
                                        </p:tav>
                                      </p:tavLst>
                                    </p:anim>
                                    <p:anim calcmode="lin" valueType="num">
                                      <p:cBhvr>
                                        <p:cTn id="76" dur="500" fill="hold"/>
                                        <p:tgtEl>
                                          <p:spTgt spid="100"/>
                                        </p:tgtEl>
                                        <p:attrNameLst>
                                          <p:attrName>ppt_h</p:attrName>
                                        </p:attrNameLst>
                                      </p:cBhvr>
                                      <p:tavLst>
                                        <p:tav tm="0">
                                          <p:val>
                                            <p:fltVal val="0"/>
                                          </p:val>
                                        </p:tav>
                                        <p:tav tm="100000">
                                          <p:val>
                                            <p:strVal val="#ppt_h"/>
                                          </p:val>
                                        </p:tav>
                                      </p:tavLst>
                                    </p:anim>
                                    <p:animEffect transition="in" filter="fade">
                                      <p:cBhvr>
                                        <p:cTn id="77" dur="500"/>
                                        <p:tgtEl>
                                          <p:spTgt spid="100"/>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99"/>
                                        </p:tgtEl>
                                        <p:attrNameLst>
                                          <p:attrName>style.visibility</p:attrName>
                                        </p:attrNameLst>
                                      </p:cBhvr>
                                      <p:to>
                                        <p:strVal val="visible"/>
                                      </p:to>
                                    </p:set>
                                    <p:anim calcmode="lin" valueType="num">
                                      <p:cBhvr>
                                        <p:cTn id="80" dur="500" fill="hold"/>
                                        <p:tgtEl>
                                          <p:spTgt spid="99"/>
                                        </p:tgtEl>
                                        <p:attrNameLst>
                                          <p:attrName>ppt_w</p:attrName>
                                        </p:attrNameLst>
                                      </p:cBhvr>
                                      <p:tavLst>
                                        <p:tav tm="0">
                                          <p:val>
                                            <p:fltVal val="0"/>
                                          </p:val>
                                        </p:tav>
                                        <p:tav tm="100000">
                                          <p:val>
                                            <p:strVal val="#ppt_w"/>
                                          </p:val>
                                        </p:tav>
                                      </p:tavLst>
                                    </p:anim>
                                    <p:anim calcmode="lin" valueType="num">
                                      <p:cBhvr>
                                        <p:cTn id="81" dur="500" fill="hold"/>
                                        <p:tgtEl>
                                          <p:spTgt spid="99"/>
                                        </p:tgtEl>
                                        <p:attrNameLst>
                                          <p:attrName>ppt_h</p:attrName>
                                        </p:attrNameLst>
                                      </p:cBhvr>
                                      <p:tavLst>
                                        <p:tav tm="0">
                                          <p:val>
                                            <p:fltVal val="0"/>
                                          </p:val>
                                        </p:tav>
                                        <p:tav tm="100000">
                                          <p:val>
                                            <p:strVal val="#ppt_h"/>
                                          </p:val>
                                        </p:tav>
                                      </p:tavLst>
                                    </p:anim>
                                    <p:animEffect transition="in" filter="fade">
                                      <p:cBhvr>
                                        <p:cTn id="82" dur="500"/>
                                        <p:tgtEl>
                                          <p:spTgt spid="99"/>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05"/>
                                        </p:tgtEl>
                                        <p:attrNameLst>
                                          <p:attrName>style.visibility</p:attrName>
                                        </p:attrNameLst>
                                      </p:cBhvr>
                                      <p:to>
                                        <p:strVal val="visible"/>
                                      </p:to>
                                    </p:set>
                                    <p:anim calcmode="lin" valueType="num">
                                      <p:cBhvr>
                                        <p:cTn id="85" dur="500" fill="hold"/>
                                        <p:tgtEl>
                                          <p:spTgt spid="105"/>
                                        </p:tgtEl>
                                        <p:attrNameLst>
                                          <p:attrName>ppt_w</p:attrName>
                                        </p:attrNameLst>
                                      </p:cBhvr>
                                      <p:tavLst>
                                        <p:tav tm="0">
                                          <p:val>
                                            <p:fltVal val="0"/>
                                          </p:val>
                                        </p:tav>
                                        <p:tav tm="100000">
                                          <p:val>
                                            <p:strVal val="#ppt_w"/>
                                          </p:val>
                                        </p:tav>
                                      </p:tavLst>
                                    </p:anim>
                                    <p:anim calcmode="lin" valueType="num">
                                      <p:cBhvr>
                                        <p:cTn id="86" dur="500" fill="hold"/>
                                        <p:tgtEl>
                                          <p:spTgt spid="105"/>
                                        </p:tgtEl>
                                        <p:attrNameLst>
                                          <p:attrName>ppt_h</p:attrName>
                                        </p:attrNameLst>
                                      </p:cBhvr>
                                      <p:tavLst>
                                        <p:tav tm="0">
                                          <p:val>
                                            <p:fltVal val="0"/>
                                          </p:val>
                                        </p:tav>
                                        <p:tav tm="100000">
                                          <p:val>
                                            <p:strVal val="#ppt_h"/>
                                          </p:val>
                                        </p:tav>
                                      </p:tavLst>
                                    </p:anim>
                                    <p:animEffect transition="in" filter="fade">
                                      <p:cBhvr>
                                        <p:cTn id="87" dur="500"/>
                                        <p:tgtEl>
                                          <p:spTgt spid="10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06"/>
                                        </p:tgtEl>
                                        <p:attrNameLst>
                                          <p:attrName>style.visibility</p:attrName>
                                        </p:attrNameLst>
                                      </p:cBhvr>
                                      <p:to>
                                        <p:strVal val="visible"/>
                                      </p:to>
                                    </p:set>
                                    <p:anim calcmode="lin" valueType="num">
                                      <p:cBhvr>
                                        <p:cTn id="90" dur="500" fill="hold"/>
                                        <p:tgtEl>
                                          <p:spTgt spid="106"/>
                                        </p:tgtEl>
                                        <p:attrNameLst>
                                          <p:attrName>ppt_w</p:attrName>
                                        </p:attrNameLst>
                                      </p:cBhvr>
                                      <p:tavLst>
                                        <p:tav tm="0">
                                          <p:val>
                                            <p:fltVal val="0"/>
                                          </p:val>
                                        </p:tav>
                                        <p:tav tm="100000">
                                          <p:val>
                                            <p:strVal val="#ppt_w"/>
                                          </p:val>
                                        </p:tav>
                                      </p:tavLst>
                                    </p:anim>
                                    <p:anim calcmode="lin" valueType="num">
                                      <p:cBhvr>
                                        <p:cTn id="91" dur="500" fill="hold"/>
                                        <p:tgtEl>
                                          <p:spTgt spid="106"/>
                                        </p:tgtEl>
                                        <p:attrNameLst>
                                          <p:attrName>ppt_h</p:attrName>
                                        </p:attrNameLst>
                                      </p:cBhvr>
                                      <p:tavLst>
                                        <p:tav tm="0">
                                          <p:val>
                                            <p:fltVal val="0"/>
                                          </p:val>
                                        </p:tav>
                                        <p:tav tm="100000">
                                          <p:val>
                                            <p:strVal val="#ppt_h"/>
                                          </p:val>
                                        </p:tav>
                                      </p:tavLst>
                                    </p:anim>
                                    <p:animEffect transition="in" filter="fade">
                                      <p:cBhvr>
                                        <p:cTn id="92" dur="500"/>
                                        <p:tgtEl>
                                          <p:spTgt spid="106"/>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107"/>
                                        </p:tgtEl>
                                        <p:attrNameLst>
                                          <p:attrName>style.visibility</p:attrName>
                                        </p:attrNameLst>
                                      </p:cBhvr>
                                      <p:to>
                                        <p:strVal val="visible"/>
                                      </p:to>
                                    </p:set>
                                    <p:anim calcmode="lin" valueType="num">
                                      <p:cBhvr>
                                        <p:cTn id="95" dur="500" fill="hold"/>
                                        <p:tgtEl>
                                          <p:spTgt spid="107"/>
                                        </p:tgtEl>
                                        <p:attrNameLst>
                                          <p:attrName>ppt_w</p:attrName>
                                        </p:attrNameLst>
                                      </p:cBhvr>
                                      <p:tavLst>
                                        <p:tav tm="0">
                                          <p:val>
                                            <p:fltVal val="0"/>
                                          </p:val>
                                        </p:tav>
                                        <p:tav tm="100000">
                                          <p:val>
                                            <p:strVal val="#ppt_w"/>
                                          </p:val>
                                        </p:tav>
                                      </p:tavLst>
                                    </p:anim>
                                    <p:anim calcmode="lin" valueType="num">
                                      <p:cBhvr>
                                        <p:cTn id="96" dur="500" fill="hold"/>
                                        <p:tgtEl>
                                          <p:spTgt spid="107"/>
                                        </p:tgtEl>
                                        <p:attrNameLst>
                                          <p:attrName>ppt_h</p:attrName>
                                        </p:attrNameLst>
                                      </p:cBhvr>
                                      <p:tavLst>
                                        <p:tav tm="0">
                                          <p:val>
                                            <p:fltVal val="0"/>
                                          </p:val>
                                        </p:tav>
                                        <p:tav tm="100000">
                                          <p:val>
                                            <p:strVal val="#ppt_h"/>
                                          </p:val>
                                        </p:tav>
                                      </p:tavLst>
                                    </p:anim>
                                    <p:animEffect transition="in" filter="fade">
                                      <p:cBhvr>
                                        <p:cTn id="97" dur="500"/>
                                        <p:tgtEl>
                                          <p:spTgt spid="107"/>
                                        </p:tgtEl>
                                      </p:cBhvr>
                                    </p:animEffect>
                                  </p:childTnLst>
                                </p:cTn>
                              </p:par>
                            </p:childTnLst>
                          </p:cTn>
                        </p:par>
                        <p:par>
                          <p:cTn id="98" fill="hold">
                            <p:stCondLst>
                              <p:cond delay="6500"/>
                            </p:stCondLst>
                            <p:childTnLst>
                              <p:par>
                                <p:cTn id="99" presetID="22" presetClass="entr" presetSubtype="1" fill="hold" nodeType="afterEffect">
                                  <p:stCondLst>
                                    <p:cond delay="0"/>
                                  </p:stCondLst>
                                  <p:childTnLst>
                                    <p:set>
                                      <p:cBhvr>
                                        <p:cTn id="100" dur="1" fill="hold">
                                          <p:stCondLst>
                                            <p:cond delay="0"/>
                                          </p:stCondLst>
                                        </p:cTn>
                                        <p:tgtEl>
                                          <p:spTgt spid="117"/>
                                        </p:tgtEl>
                                        <p:attrNameLst>
                                          <p:attrName>style.visibility</p:attrName>
                                        </p:attrNameLst>
                                      </p:cBhvr>
                                      <p:to>
                                        <p:strVal val="visible"/>
                                      </p:to>
                                    </p:set>
                                    <p:animEffect transition="in" filter="wipe(up)">
                                      <p:cBhvr>
                                        <p:cTn id="101" dur="500"/>
                                        <p:tgtEl>
                                          <p:spTgt spid="117"/>
                                        </p:tgtEl>
                                      </p:cBhvr>
                                    </p:animEffect>
                                  </p:childTnLst>
                                </p:cTn>
                              </p:par>
                              <p:par>
                                <p:cTn id="102" presetID="22" presetClass="entr" presetSubtype="1" fill="hold" nodeType="withEffect">
                                  <p:stCondLst>
                                    <p:cond delay="0"/>
                                  </p:stCondLst>
                                  <p:childTnLst>
                                    <p:set>
                                      <p:cBhvr>
                                        <p:cTn id="103" dur="1" fill="hold">
                                          <p:stCondLst>
                                            <p:cond delay="0"/>
                                          </p:stCondLst>
                                        </p:cTn>
                                        <p:tgtEl>
                                          <p:spTgt spid="118"/>
                                        </p:tgtEl>
                                        <p:attrNameLst>
                                          <p:attrName>style.visibility</p:attrName>
                                        </p:attrNameLst>
                                      </p:cBhvr>
                                      <p:to>
                                        <p:strVal val="visible"/>
                                      </p:to>
                                    </p:set>
                                    <p:animEffect transition="in" filter="wipe(up)">
                                      <p:cBhvr>
                                        <p:cTn id="104" dur="500"/>
                                        <p:tgtEl>
                                          <p:spTgt spid="118"/>
                                        </p:tgtEl>
                                      </p:cBhvr>
                                    </p:animEffect>
                                  </p:childTnLst>
                                </p:cTn>
                              </p:par>
                              <p:par>
                                <p:cTn id="105" presetID="22" presetClass="entr" presetSubtype="1" fill="hold" nodeType="withEffect">
                                  <p:stCondLst>
                                    <p:cond delay="0"/>
                                  </p:stCondLst>
                                  <p:childTnLst>
                                    <p:set>
                                      <p:cBhvr>
                                        <p:cTn id="106" dur="1" fill="hold">
                                          <p:stCondLst>
                                            <p:cond delay="0"/>
                                          </p:stCondLst>
                                        </p:cTn>
                                        <p:tgtEl>
                                          <p:spTgt spid="119"/>
                                        </p:tgtEl>
                                        <p:attrNameLst>
                                          <p:attrName>style.visibility</p:attrName>
                                        </p:attrNameLst>
                                      </p:cBhvr>
                                      <p:to>
                                        <p:strVal val="visible"/>
                                      </p:to>
                                    </p:set>
                                    <p:animEffect transition="in" filter="wipe(up)">
                                      <p:cBhvr>
                                        <p:cTn id="107" dur="500"/>
                                        <p:tgtEl>
                                          <p:spTgt spid="119"/>
                                        </p:tgtEl>
                                      </p:cBhvr>
                                    </p:animEffect>
                                  </p:childTnLst>
                                </p:cTn>
                              </p:par>
                              <p:par>
                                <p:cTn id="108" presetID="22" presetClass="entr" presetSubtype="1" fill="hold" nodeType="withEffect">
                                  <p:stCondLst>
                                    <p:cond delay="0"/>
                                  </p:stCondLst>
                                  <p:childTnLst>
                                    <p:set>
                                      <p:cBhvr>
                                        <p:cTn id="109" dur="1" fill="hold">
                                          <p:stCondLst>
                                            <p:cond delay="0"/>
                                          </p:stCondLst>
                                        </p:cTn>
                                        <p:tgtEl>
                                          <p:spTgt spid="120"/>
                                        </p:tgtEl>
                                        <p:attrNameLst>
                                          <p:attrName>style.visibility</p:attrName>
                                        </p:attrNameLst>
                                      </p:cBhvr>
                                      <p:to>
                                        <p:strVal val="visible"/>
                                      </p:to>
                                    </p:set>
                                    <p:animEffect transition="in" filter="wipe(up)">
                                      <p:cBhvr>
                                        <p:cTn id="110" dur="500"/>
                                        <p:tgtEl>
                                          <p:spTgt spid="120"/>
                                        </p:tgtEl>
                                      </p:cBhvr>
                                    </p:animEffect>
                                  </p:childTnLst>
                                </p:cTn>
                              </p:par>
                              <p:par>
                                <p:cTn id="111" presetID="22" presetClass="entr" presetSubtype="1" fill="hold" nodeType="withEffect">
                                  <p:stCondLst>
                                    <p:cond delay="0"/>
                                  </p:stCondLst>
                                  <p:childTnLst>
                                    <p:set>
                                      <p:cBhvr>
                                        <p:cTn id="112" dur="1" fill="hold">
                                          <p:stCondLst>
                                            <p:cond delay="0"/>
                                          </p:stCondLst>
                                        </p:cTn>
                                        <p:tgtEl>
                                          <p:spTgt spid="121"/>
                                        </p:tgtEl>
                                        <p:attrNameLst>
                                          <p:attrName>style.visibility</p:attrName>
                                        </p:attrNameLst>
                                      </p:cBhvr>
                                      <p:to>
                                        <p:strVal val="visible"/>
                                      </p:to>
                                    </p:set>
                                    <p:animEffect transition="in" filter="wipe(up)">
                                      <p:cBhvr>
                                        <p:cTn id="113" dur="500"/>
                                        <p:tgtEl>
                                          <p:spTgt spid="121"/>
                                        </p:tgtEl>
                                      </p:cBhvr>
                                    </p:animEffect>
                                  </p:childTnLst>
                                </p:cTn>
                              </p:par>
                              <p:par>
                                <p:cTn id="114" presetID="22" presetClass="entr" presetSubtype="1" fill="hold" nodeType="withEffect">
                                  <p:stCondLst>
                                    <p:cond delay="0"/>
                                  </p:stCondLst>
                                  <p:childTnLst>
                                    <p:set>
                                      <p:cBhvr>
                                        <p:cTn id="115" dur="1" fill="hold">
                                          <p:stCondLst>
                                            <p:cond delay="0"/>
                                          </p:stCondLst>
                                        </p:cTn>
                                        <p:tgtEl>
                                          <p:spTgt spid="122"/>
                                        </p:tgtEl>
                                        <p:attrNameLst>
                                          <p:attrName>style.visibility</p:attrName>
                                        </p:attrNameLst>
                                      </p:cBhvr>
                                      <p:to>
                                        <p:strVal val="visible"/>
                                      </p:to>
                                    </p:set>
                                    <p:animEffect transition="in" filter="wipe(up)">
                                      <p:cBhvr>
                                        <p:cTn id="116" dur="500"/>
                                        <p:tgtEl>
                                          <p:spTgt spid="122"/>
                                        </p:tgtEl>
                                      </p:cBhvr>
                                    </p:animEffect>
                                  </p:childTnLst>
                                </p:cTn>
                              </p:par>
                              <p:par>
                                <p:cTn id="117" presetID="22" presetClass="entr" presetSubtype="1" fill="hold" nodeType="withEffect">
                                  <p:stCondLst>
                                    <p:cond delay="0"/>
                                  </p:stCondLst>
                                  <p:childTnLst>
                                    <p:set>
                                      <p:cBhvr>
                                        <p:cTn id="118" dur="1" fill="hold">
                                          <p:stCondLst>
                                            <p:cond delay="0"/>
                                          </p:stCondLst>
                                        </p:cTn>
                                        <p:tgtEl>
                                          <p:spTgt spid="123"/>
                                        </p:tgtEl>
                                        <p:attrNameLst>
                                          <p:attrName>style.visibility</p:attrName>
                                        </p:attrNameLst>
                                      </p:cBhvr>
                                      <p:to>
                                        <p:strVal val="visible"/>
                                      </p:to>
                                    </p:set>
                                    <p:animEffect transition="in" filter="wipe(up)">
                                      <p:cBhvr>
                                        <p:cTn id="119" dur="500"/>
                                        <p:tgtEl>
                                          <p:spTgt spid="123"/>
                                        </p:tgtEl>
                                      </p:cBhvr>
                                    </p:animEffect>
                                  </p:childTnLst>
                                </p:cTn>
                              </p:par>
                              <p:par>
                                <p:cTn id="120" presetID="22" presetClass="entr" presetSubtype="1" fill="hold" nodeType="withEffect">
                                  <p:stCondLst>
                                    <p:cond delay="0"/>
                                  </p:stCondLst>
                                  <p:childTnLst>
                                    <p:set>
                                      <p:cBhvr>
                                        <p:cTn id="121" dur="1" fill="hold">
                                          <p:stCondLst>
                                            <p:cond delay="0"/>
                                          </p:stCondLst>
                                        </p:cTn>
                                        <p:tgtEl>
                                          <p:spTgt spid="124"/>
                                        </p:tgtEl>
                                        <p:attrNameLst>
                                          <p:attrName>style.visibility</p:attrName>
                                        </p:attrNameLst>
                                      </p:cBhvr>
                                      <p:to>
                                        <p:strVal val="visible"/>
                                      </p:to>
                                    </p:set>
                                    <p:animEffect transition="in" filter="wipe(up)">
                                      <p:cBhvr>
                                        <p:cTn id="122" dur="500"/>
                                        <p:tgtEl>
                                          <p:spTgt spid="124"/>
                                        </p:tgtEl>
                                      </p:cBhvr>
                                    </p:animEffect>
                                  </p:childTnLst>
                                </p:cTn>
                              </p:par>
                              <p:par>
                                <p:cTn id="123" presetID="22" presetClass="entr" presetSubtype="1" fill="hold" nodeType="withEffect">
                                  <p:stCondLst>
                                    <p:cond delay="0"/>
                                  </p:stCondLst>
                                  <p:childTnLst>
                                    <p:set>
                                      <p:cBhvr>
                                        <p:cTn id="124" dur="1" fill="hold">
                                          <p:stCondLst>
                                            <p:cond delay="0"/>
                                          </p:stCondLst>
                                        </p:cTn>
                                        <p:tgtEl>
                                          <p:spTgt spid="125"/>
                                        </p:tgtEl>
                                        <p:attrNameLst>
                                          <p:attrName>style.visibility</p:attrName>
                                        </p:attrNameLst>
                                      </p:cBhvr>
                                      <p:to>
                                        <p:strVal val="visible"/>
                                      </p:to>
                                    </p:set>
                                    <p:animEffect transition="in" filter="wipe(up)">
                                      <p:cBhvr>
                                        <p:cTn id="125" dur="500"/>
                                        <p:tgtEl>
                                          <p:spTgt spid="125"/>
                                        </p:tgtEl>
                                      </p:cBhvr>
                                    </p:animEffect>
                                  </p:childTnLst>
                                </p:cTn>
                              </p:par>
                            </p:childTnLst>
                          </p:cTn>
                        </p:par>
                        <p:par>
                          <p:cTn id="126" fill="hold">
                            <p:stCondLst>
                              <p:cond delay="7000"/>
                            </p:stCondLst>
                            <p:childTnLst>
                              <p:par>
                                <p:cTn id="127" presetID="12" presetClass="entr" presetSubtype="1" fill="hold" grpId="0" nodeType="afterEffect">
                                  <p:stCondLst>
                                    <p:cond delay="0"/>
                                  </p:stCondLst>
                                  <p:childTnLst>
                                    <p:set>
                                      <p:cBhvr>
                                        <p:cTn id="128" dur="1" fill="hold">
                                          <p:stCondLst>
                                            <p:cond delay="0"/>
                                          </p:stCondLst>
                                        </p:cTn>
                                        <p:tgtEl>
                                          <p:spTgt spid="116"/>
                                        </p:tgtEl>
                                        <p:attrNameLst>
                                          <p:attrName>style.visibility</p:attrName>
                                        </p:attrNameLst>
                                      </p:cBhvr>
                                      <p:to>
                                        <p:strVal val="visible"/>
                                      </p:to>
                                    </p:set>
                                    <p:anim calcmode="lin" valueType="num">
                                      <p:cBhvr additive="base">
                                        <p:cTn id="129" dur="500"/>
                                        <p:tgtEl>
                                          <p:spTgt spid="116"/>
                                        </p:tgtEl>
                                        <p:attrNameLst>
                                          <p:attrName>ppt_y</p:attrName>
                                        </p:attrNameLst>
                                      </p:cBhvr>
                                      <p:tavLst>
                                        <p:tav tm="0">
                                          <p:val>
                                            <p:strVal val="#ppt_y-#ppt_h*1.125000"/>
                                          </p:val>
                                        </p:tav>
                                        <p:tav tm="100000">
                                          <p:val>
                                            <p:strVal val="#ppt_y"/>
                                          </p:val>
                                        </p:tav>
                                      </p:tavLst>
                                    </p:anim>
                                    <p:animEffect transition="in" filter="wipe(down)">
                                      <p:cBhvr>
                                        <p:cTn id="130" dur="500"/>
                                        <p:tgtEl>
                                          <p:spTgt spid="116"/>
                                        </p:tgtEl>
                                      </p:cBhvr>
                                    </p:animEffect>
                                  </p:childTnLst>
                                </p:cTn>
                              </p:par>
                              <p:par>
                                <p:cTn id="131" presetID="12" presetClass="entr" presetSubtype="1" fill="hold" grpId="0" nodeType="withEffect">
                                  <p:stCondLst>
                                    <p:cond delay="0"/>
                                  </p:stCondLst>
                                  <p:childTnLst>
                                    <p:set>
                                      <p:cBhvr>
                                        <p:cTn id="132" dur="1" fill="hold">
                                          <p:stCondLst>
                                            <p:cond delay="0"/>
                                          </p:stCondLst>
                                        </p:cTn>
                                        <p:tgtEl>
                                          <p:spTgt spid="114"/>
                                        </p:tgtEl>
                                        <p:attrNameLst>
                                          <p:attrName>style.visibility</p:attrName>
                                        </p:attrNameLst>
                                      </p:cBhvr>
                                      <p:to>
                                        <p:strVal val="visible"/>
                                      </p:to>
                                    </p:set>
                                    <p:anim calcmode="lin" valueType="num">
                                      <p:cBhvr additive="base">
                                        <p:cTn id="133" dur="500"/>
                                        <p:tgtEl>
                                          <p:spTgt spid="114"/>
                                        </p:tgtEl>
                                        <p:attrNameLst>
                                          <p:attrName>ppt_y</p:attrName>
                                        </p:attrNameLst>
                                      </p:cBhvr>
                                      <p:tavLst>
                                        <p:tav tm="0">
                                          <p:val>
                                            <p:strVal val="#ppt_y-#ppt_h*1.125000"/>
                                          </p:val>
                                        </p:tav>
                                        <p:tav tm="100000">
                                          <p:val>
                                            <p:strVal val="#ppt_y"/>
                                          </p:val>
                                        </p:tav>
                                      </p:tavLst>
                                    </p:anim>
                                    <p:animEffect transition="in" filter="wipe(down)">
                                      <p:cBhvr>
                                        <p:cTn id="134" dur="500"/>
                                        <p:tgtEl>
                                          <p:spTgt spid="114"/>
                                        </p:tgtEl>
                                      </p:cBhvr>
                                    </p:animEffect>
                                  </p:childTnLst>
                                </p:cTn>
                              </p:par>
                              <p:par>
                                <p:cTn id="135" presetID="12" presetClass="entr" presetSubtype="1" fill="hold" grpId="0" nodeType="withEffect">
                                  <p:stCondLst>
                                    <p:cond delay="0"/>
                                  </p:stCondLst>
                                  <p:childTnLst>
                                    <p:set>
                                      <p:cBhvr>
                                        <p:cTn id="136" dur="1" fill="hold">
                                          <p:stCondLst>
                                            <p:cond delay="0"/>
                                          </p:stCondLst>
                                        </p:cTn>
                                        <p:tgtEl>
                                          <p:spTgt spid="115"/>
                                        </p:tgtEl>
                                        <p:attrNameLst>
                                          <p:attrName>style.visibility</p:attrName>
                                        </p:attrNameLst>
                                      </p:cBhvr>
                                      <p:to>
                                        <p:strVal val="visible"/>
                                      </p:to>
                                    </p:set>
                                    <p:anim calcmode="lin" valueType="num">
                                      <p:cBhvr additive="base">
                                        <p:cTn id="137" dur="500"/>
                                        <p:tgtEl>
                                          <p:spTgt spid="115"/>
                                        </p:tgtEl>
                                        <p:attrNameLst>
                                          <p:attrName>ppt_y</p:attrName>
                                        </p:attrNameLst>
                                      </p:cBhvr>
                                      <p:tavLst>
                                        <p:tav tm="0">
                                          <p:val>
                                            <p:strVal val="#ppt_y-#ppt_h*1.125000"/>
                                          </p:val>
                                        </p:tav>
                                        <p:tav tm="100000">
                                          <p:val>
                                            <p:strVal val="#ppt_y"/>
                                          </p:val>
                                        </p:tav>
                                      </p:tavLst>
                                    </p:anim>
                                    <p:animEffect transition="in" filter="wipe(down)">
                                      <p:cBhvr>
                                        <p:cTn id="138" dur="500"/>
                                        <p:tgtEl>
                                          <p:spTgt spid="115"/>
                                        </p:tgtEl>
                                      </p:cBhvr>
                                    </p:animEffect>
                                  </p:childTnLst>
                                </p:cTn>
                              </p:par>
                              <p:par>
                                <p:cTn id="139" presetID="12" presetClass="entr" presetSubtype="1" fill="hold" grpId="0" nodeType="withEffect">
                                  <p:stCondLst>
                                    <p:cond delay="0"/>
                                  </p:stCondLst>
                                  <p:childTnLst>
                                    <p:set>
                                      <p:cBhvr>
                                        <p:cTn id="140" dur="1" fill="hold">
                                          <p:stCondLst>
                                            <p:cond delay="0"/>
                                          </p:stCondLst>
                                        </p:cTn>
                                        <p:tgtEl>
                                          <p:spTgt spid="113"/>
                                        </p:tgtEl>
                                        <p:attrNameLst>
                                          <p:attrName>style.visibility</p:attrName>
                                        </p:attrNameLst>
                                      </p:cBhvr>
                                      <p:to>
                                        <p:strVal val="visible"/>
                                      </p:to>
                                    </p:set>
                                    <p:anim calcmode="lin" valueType="num">
                                      <p:cBhvr additive="base">
                                        <p:cTn id="141" dur="500"/>
                                        <p:tgtEl>
                                          <p:spTgt spid="113"/>
                                        </p:tgtEl>
                                        <p:attrNameLst>
                                          <p:attrName>ppt_y</p:attrName>
                                        </p:attrNameLst>
                                      </p:cBhvr>
                                      <p:tavLst>
                                        <p:tav tm="0">
                                          <p:val>
                                            <p:strVal val="#ppt_y-#ppt_h*1.125000"/>
                                          </p:val>
                                        </p:tav>
                                        <p:tav tm="100000">
                                          <p:val>
                                            <p:strVal val="#ppt_y"/>
                                          </p:val>
                                        </p:tav>
                                      </p:tavLst>
                                    </p:anim>
                                    <p:animEffect transition="in" filter="wipe(down)">
                                      <p:cBhvr>
                                        <p:cTn id="142" dur="500"/>
                                        <p:tgtEl>
                                          <p:spTgt spid="113"/>
                                        </p:tgtEl>
                                      </p:cBhvr>
                                    </p:animEffect>
                                  </p:childTnLst>
                                </p:cTn>
                              </p:par>
                              <p:par>
                                <p:cTn id="143" presetID="12" presetClass="entr" presetSubtype="1" fill="hold" grpId="0" nodeType="withEffect">
                                  <p:stCondLst>
                                    <p:cond delay="0"/>
                                  </p:stCondLst>
                                  <p:childTnLst>
                                    <p:set>
                                      <p:cBhvr>
                                        <p:cTn id="144" dur="1" fill="hold">
                                          <p:stCondLst>
                                            <p:cond delay="0"/>
                                          </p:stCondLst>
                                        </p:cTn>
                                        <p:tgtEl>
                                          <p:spTgt spid="112"/>
                                        </p:tgtEl>
                                        <p:attrNameLst>
                                          <p:attrName>style.visibility</p:attrName>
                                        </p:attrNameLst>
                                      </p:cBhvr>
                                      <p:to>
                                        <p:strVal val="visible"/>
                                      </p:to>
                                    </p:set>
                                    <p:anim calcmode="lin" valueType="num">
                                      <p:cBhvr additive="base">
                                        <p:cTn id="145" dur="500"/>
                                        <p:tgtEl>
                                          <p:spTgt spid="112"/>
                                        </p:tgtEl>
                                        <p:attrNameLst>
                                          <p:attrName>ppt_y</p:attrName>
                                        </p:attrNameLst>
                                      </p:cBhvr>
                                      <p:tavLst>
                                        <p:tav tm="0">
                                          <p:val>
                                            <p:strVal val="#ppt_y-#ppt_h*1.125000"/>
                                          </p:val>
                                        </p:tav>
                                        <p:tav tm="100000">
                                          <p:val>
                                            <p:strVal val="#ppt_y"/>
                                          </p:val>
                                        </p:tav>
                                      </p:tavLst>
                                    </p:anim>
                                    <p:animEffect transition="in" filter="wipe(down)">
                                      <p:cBhvr>
                                        <p:cTn id="146" dur="500"/>
                                        <p:tgtEl>
                                          <p:spTgt spid="112"/>
                                        </p:tgtEl>
                                      </p:cBhvr>
                                    </p:animEffect>
                                  </p:childTnLst>
                                </p:cTn>
                              </p:par>
                              <p:par>
                                <p:cTn id="147" presetID="12" presetClass="entr" presetSubtype="1" fill="hold" grpId="0" nodeType="withEffect">
                                  <p:stCondLst>
                                    <p:cond delay="0"/>
                                  </p:stCondLst>
                                  <p:childTnLst>
                                    <p:set>
                                      <p:cBhvr>
                                        <p:cTn id="148" dur="1" fill="hold">
                                          <p:stCondLst>
                                            <p:cond delay="0"/>
                                          </p:stCondLst>
                                        </p:cTn>
                                        <p:tgtEl>
                                          <p:spTgt spid="108"/>
                                        </p:tgtEl>
                                        <p:attrNameLst>
                                          <p:attrName>style.visibility</p:attrName>
                                        </p:attrNameLst>
                                      </p:cBhvr>
                                      <p:to>
                                        <p:strVal val="visible"/>
                                      </p:to>
                                    </p:set>
                                    <p:anim calcmode="lin" valueType="num">
                                      <p:cBhvr additive="base">
                                        <p:cTn id="149" dur="500"/>
                                        <p:tgtEl>
                                          <p:spTgt spid="108"/>
                                        </p:tgtEl>
                                        <p:attrNameLst>
                                          <p:attrName>ppt_y</p:attrName>
                                        </p:attrNameLst>
                                      </p:cBhvr>
                                      <p:tavLst>
                                        <p:tav tm="0">
                                          <p:val>
                                            <p:strVal val="#ppt_y-#ppt_h*1.125000"/>
                                          </p:val>
                                        </p:tav>
                                        <p:tav tm="100000">
                                          <p:val>
                                            <p:strVal val="#ppt_y"/>
                                          </p:val>
                                        </p:tav>
                                      </p:tavLst>
                                    </p:anim>
                                    <p:animEffect transition="in" filter="wipe(down)">
                                      <p:cBhvr>
                                        <p:cTn id="150" dur="500"/>
                                        <p:tgtEl>
                                          <p:spTgt spid="108"/>
                                        </p:tgtEl>
                                      </p:cBhvr>
                                    </p:animEffect>
                                  </p:childTnLst>
                                </p:cTn>
                              </p:par>
                              <p:par>
                                <p:cTn id="151" presetID="12" presetClass="entr" presetSubtype="1" fill="hold" grpId="0" nodeType="withEffect">
                                  <p:stCondLst>
                                    <p:cond delay="0"/>
                                  </p:stCondLst>
                                  <p:childTnLst>
                                    <p:set>
                                      <p:cBhvr>
                                        <p:cTn id="152" dur="1" fill="hold">
                                          <p:stCondLst>
                                            <p:cond delay="0"/>
                                          </p:stCondLst>
                                        </p:cTn>
                                        <p:tgtEl>
                                          <p:spTgt spid="109"/>
                                        </p:tgtEl>
                                        <p:attrNameLst>
                                          <p:attrName>style.visibility</p:attrName>
                                        </p:attrNameLst>
                                      </p:cBhvr>
                                      <p:to>
                                        <p:strVal val="visible"/>
                                      </p:to>
                                    </p:set>
                                    <p:anim calcmode="lin" valueType="num">
                                      <p:cBhvr additive="base">
                                        <p:cTn id="153" dur="500"/>
                                        <p:tgtEl>
                                          <p:spTgt spid="109"/>
                                        </p:tgtEl>
                                        <p:attrNameLst>
                                          <p:attrName>ppt_y</p:attrName>
                                        </p:attrNameLst>
                                      </p:cBhvr>
                                      <p:tavLst>
                                        <p:tav tm="0">
                                          <p:val>
                                            <p:strVal val="#ppt_y-#ppt_h*1.125000"/>
                                          </p:val>
                                        </p:tav>
                                        <p:tav tm="100000">
                                          <p:val>
                                            <p:strVal val="#ppt_y"/>
                                          </p:val>
                                        </p:tav>
                                      </p:tavLst>
                                    </p:anim>
                                    <p:animEffect transition="in" filter="wipe(down)">
                                      <p:cBhvr>
                                        <p:cTn id="154" dur="500"/>
                                        <p:tgtEl>
                                          <p:spTgt spid="109"/>
                                        </p:tgtEl>
                                      </p:cBhvr>
                                    </p:animEffect>
                                  </p:childTnLst>
                                </p:cTn>
                              </p:par>
                              <p:par>
                                <p:cTn id="155" presetID="12" presetClass="entr" presetSubtype="1" fill="hold" grpId="0" nodeType="withEffect">
                                  <p:stCondLst>
                                    <p:cond delay="0"/>
                                  </p:stCondLst>
                                  <p:childTnLst>
                                    <p:set>
                                      <p:cBhvr>
                                        <p:cTn id="156" dur="1" fill="hold">
                                          <p:stCondLst>
                                            <p:cond delay="0"/>
                                          </p:stCondLst>
                                        </p:cTn>
                                        <p:tgtEl>
                                          <p:spTgt spid="110"/>
                                        </p:tgtEl>
                                        <p:attrNameLst>
                                          <p:attrName>style.visibility</p:attrName>
                                        </p:attrNameLst>
                                      </p:cBhvr>
                                      <p:to>
                                        <p:strVal val="visible"/>
                                      </p:to>
                                    </p:set>
                                    <p:anim calcmode="lin" valueType="num">
                                      <p:cBhvr additive="base">
                                        <p:cTn id="157" dur="500"/>
                                        <p:tgtEl>
                                          <p:spTgt spid="110"/>
                                        </p:tgtEl>
                                        <p:attrNameLst>
                                          <p:attrName>ppt_y</p:attrName>
                                        </p:attrNameLst>
                                      </p:cBhvr>
                                      <p:tavLst>
                                        <p:tav tm="0">
                                          <p:val>
                                            <p:strVal val="#ppt_y-#ppt_h*1.125000"/>
                                          </p:val>
                                        </p:tav>
                                        <p:tav tm="100000">
                                          <p:val>
                                            <p:strVal val="#ppt_y"/>
                                          </p:val>
                                        </p:tav>
                                      </p:tavLst>
                                    </p:anim>
                                    <p:animEffect transition="in" filter="wipe(down)">
                                      <p:cBhvr>
                                        <p:cTn id="158" dur="500"/>
                                        <p:tgtEl>
                                          <p:spTgt spid="110"/>
                                        </p:tgtEl>
                                      </p:cBhvr>
                                    </p:animEffect>
                                  </p:childTnLst>
                                </p:cTn>
                              </p:par>
                              <p:par>
                                <p:cTn id="159" presetID="12" presetClass="entr" presetSubtype="1" fill="hold" grpId="0" nodeType="withEffect">
                                  <p:stCondLst>
                                    <p:cond delay="0"/>
                                  </p:stCondLst>
                                  <p:childTnLst>
                                    <p:set>
                                      <p:cBhvr>
                                        <p:cTn id="160" dur="1" fill="hold">
                                          <p:stCondLst>
                                            <p:cond delay="0"/>
                                          </p:stCondLst>
                                        </p:cTn>
                                        <p:tgtEl>
                                          <p:spTgt spid="111"/>
                                        </p:tgtEl>
                                        <p:attrNameLst>
                                          <p:attrName>style.visibility</p:attrName>
                                        </p:attrNameLst>
                                      </p:cBhvr>
                                      <p:to>
                                        <p:strVal val="visible"/>
                                      </p:to>
                                    </p:set>
                                    <p:anim calcmode="lin" valueType="num">
                                      <p:cBhvr additive="base">
                                        <p:cTn id="161" dur="500"/>
                                        <p:tgtEl>
                                          <p:spTgt spid="111"/>
                                        </p:tgtEl>
                                        <p:attrNameLst>
                                          <p:attrName>ppt_y</p:attrName>
                                        </p:attrNameLst>
                                      </p:cBhvr>
                                      <p:tavLst>
                                        <p:tav tm="0">
                                          <p:val>
                                            <p:strVal val="#ppt_y-#ppt_h*1.125000"/>
                                          </p:val>
                                        </p:tav>
                                        <p:tav tm="100000">
                                          <p:val>
                                            <p:strVal val="#ppt_y"/>
                                          </p:val>
                                        </p:tav>
                                      </p:tavLst>
                                    </p:anim>
                                    <p:animEffect transition="in" filter="wipe(down)">
                                      <p:cBhvr>
                                        <p:cTn id="162" dur="500"/>
                                        <p:tgtEl>
                                          <p:spTgt spid="111"/>
                                        </p:tgtEl>
                                      </p:cBhvr>
                                    </p:animEffect>
                                  </p:childTnLst>
                                </p:cTn>
                              </p:par>
                            </p:childTnLst>
                          </p:cTn>
                        </p:par>
                        <p:par>
                          <p:cTn id="163" fill="hold">
                            <p:stCondLst>
                              <p:cond delay="7500"/>
                            </p:stCondLst>
                            <p:childTnLst>
                              <p:par>
                                <p:cTn id="164" presetID="12" presetClass="entr" presetSubtype="4" fill="hold" grpId="0" nodeType="afterEffect">
                                  <p:stCondLst>
                                    <p:cond delay="0"/>
                                  </p:stCondLst>
                                  <p:childTnLst>
                                    <p:set>
                                      <p:cBhvr>
                                        <p:cTn id="165" dur="1" fill="hold">
                                          <p:stCondLst>
                                            <p:cond delay="0"/>
                                          </p:stCondLst>
                                        </p:cTn>
                                        <p:tgtEl>
                                          <p:spTgt spid="129"/>
                                        </p:tgtEl>
                                        <p:attrNameLst>
                                          <p:attrName>style.visibility</p:attrName>
                                        </p:attrNameLst>
                                      </p:cBhvr>
                                      <p:to>
                                        <p:strVal val="visible"/>
                                      </p:to>
                                    </p:set>
                                    <p:anim calcmode="lin" valueType="num">
                                      <p:cBhvr additive="base">
                                        <p:cTn id="166" dur="500"/>
                                        <p:tgtEl>
                                          <p:spTgt spid="129"/>
                                        </p:tgtEl>
                                        <p:attrNameLst>
                                          <p:attrName>ppt_y</p:attrName>
                                        </p:attrNameLst>
                                      </p:cBhvr>
                                      <p:tavLst>
                                        <p:tav tm="0">
                                          <p:val>
                                            <p:strVal val="#ppt_y+#ppt_h*1.125000"/>
                                          </p:val>
                                        </p:tav>
                                        <p:tav tm="100000">
                                          <p:val>
                                            <p:strVal val="#ppt_y"/>
                                          </p:val>
                                        </p:tav>
                                      </p:tavLst>
                                    </p:anim>
                                    <p:animEffect transition="in" filter="wipe(up)">
                                      <p:cBhvr>
                                        <p:cTn id="167" dur="500"/>
                                        <p:tgtEl>
                                          <p:spTgt spid="129"/>
                                        </p:tgtEl>
                                      </p:cBhvr>
                                    </p:animEffect>
                                  </p:childTnLst>
                                </p:cTn>
                              </p:par>
                              <p:par>
                                <p:cTn id="168" presetID="12" presetClass="entr" presetSubtype="4" fill="hold" grpId="0" nodeType="withEffect">
                                  <p:stCondLst>
                                    <p:cond delay="0"/>
                                  </p:stCondLst>
                                  <p:childTnLst>
                                    <p:set>
                                      <p:cBhvr>
                                        <p:cTn id="169" dur="1" fill="hold">
                                          <p:stCondLst>
                                            <p:cond delay="0"/>
                                          </p:stCondLst>
                                        </p:cTn>
                                        <p:tgtEl>
                                          <p:spTgt spid="128"/>
                                        </p:tgtEl>
                                        <p:attrNameLst>
                                          <p:attrName>style.visibility</p:attrName>
                                        </p:attrNameLst>
                                      </p:cBhvr>
                                      <p:to>
                                        <p:strVal val="visible"/>
                                      </p:to>
                                    </p:set>
                                    <p:anim calcmode="lin" valueType="num">
                                      <p:cBhvr additive="base">
                                        <p:cTn id="170" dur="500"/>
                                        <p:tgtEl>
                                          <p:spTgt spid="128"/>
                                        </p:tgtEl>
                                        <p:attrNameLst>
                                          <p:attrName>ppt_y</p:attrName>
                                        </p:attrNameLst>
                                      </p:cBhvr>
                                      <p:tavLst>
                                        <p:tav tm="0">
                                          <p:val>
                                            <p:strVal val="#ppt_y+#ppt_h*1.125000"/>
                                          </p:val>
                                        </p:tav>
                                        <p:tav tm="100000">
                                          <p:val>
                                            <p:strVal val="#ppt_y"/>
                                          </p:val>
                                        </p:tav>
                                      </p:tavLst>
                                    </p:anim>
                                    <p:animEffect transition="in" filter="wipe(up)">
                                      <p:cBhvr>
                                        <p:cTn id="171" dur="500"/>
                                        <p:tgtEl>
                                          <p:spTgt spid="128"/>
                                        </p:tgtEl>
                                      </p:cBhvr>
                                    </p:animEffect>
                                  </p:childTnLst>
                                </p:cTn>
                              </p:par>
                              <p:par>
                                <p:cTn id="172" presetID="12" presetClass="entr" presetSubtype="4" fill="hold" grpId="0" nodeType="withEffect">
                                  <p:stCondLst>
                                    <p:cond delay="0"/>
                                  </p:stCondLst>
                                  <p:childTnLst>
                                    <p:set>
                                      <p:cBhvr>
                                        <p:cTn id="173" dur="1" fill="hold">
                                          <p:stCondLst>
                                            <p:cond delay="0"/>
                                          </p:stCondLst>
                                        </p:cTn>
                                        <p:tgtEl>
                                          <p:spTgt spid="126"/>
                                        </p:tgtEl>
                                        <p:attrNameLst>
                                          <p:attrName>style.visibility</p:attrName>
                                        </p:attrNameLst>
                                      </p:cBhvr>
                                      <p:to>
                                        <p:strVal val="visible"/>
                                      </p:to>
                                    </p:set>
                                    <p:anim calcmode="lin" valueType="num">
                                      <p:cBhvr additive="base">
                                        <p:cTn id="174" dur="500"/>
                                        <p:tgtEl>
                                          <p:spTgt spid="126"/>
                                        </p:tgtEl>
                                        <p:attrNameLst>
                                          <p:attrName>ppt_y</p:attrName>
                                        </p:attrNameLst>
                                      </p:cBhvr>
                                      <p:tavLst>
                                        <p:tav tm="0">
                                          <p:val>
                                            <p:strVal val="#ppt_y+#ppt_h*1.125000"/>
                                          </p:val>
                                        </p:tav>
                                        <p:tav tm="100000">
                                          <p:val>
                                            <p:strVal val="#ppt_y"/>
                                          </p:val>
                                        </p:tav>
                                      </p:tavLst>
                                    </p:anim>
                                    <p:animEffect transition="in" filter="wipe(up)">
                                      <p:cBhvr>
                                        <p:cTn id="175" dur="500"/>
                                        <p:tgtEl>
                                          <p:spTgt spid="126"/>
                                        </p:tgtEl>
                                      </p:cBhvr>
                                    </p:animEffect>
                                  </p:childTnLst>
                                </p:cTn>
                              </p:par>
                              <p:par>
                                <p:cTn id="176" presetID="12" presetClass="entr" presetSubtype="4" fill="hold" grpId="0" nodeType="withEffect">
                                  <p:stCondLst>
                                    <p:cond delay="0"/>
                                  </p:stCondLst>
                                  <p:childTnLst>
                                    <p:set>
                                      <p:cBhvr>
                                        <p:cTn id="177" dur="1" fill="hold">
                                          <p:stCondLst>
                                            <p:cond delay="0"/>
                                          </p:stCondLst>
                                        </p:cTn>
                                        <p:tgtEl>
                                          <p:spTgt spid="127"/>
                                        </p:tgtEl>
                                        <p:attrNameLst>
                                          <p:attrName>style.visibility</p:attrName>
                                        </p:attrNameLst>
                                      </p:cBhvr>
                                      <p:to>
                                        <p:strVal val="visible"/>
                                      </p:to>
                                    </p:set>
                                    <p:anim calcmode="lin" valueType="num">
                                      <p:cBhvr additive="base">
                                        <p:cTn id="178" dur="500"/>
                                        <p:tgtEl>
                                          <p:spTgt spid="127"/>
                                        </p:tgtEl>
                                        <p:attrNameLst>
                                          <p:attrName>ppt_y</p:attrName>
                                        </p:attrNameLst>
                                      </p:cBhvr>
                                      <p:tavLst>
                                        <p:tav tm="0">
                                          <p:val>
                                            <p:strVal val="#ppt_y+#ppt_h*1.125000"/>
                                          </p:val>
                                        </p:tav>
                                        <p:tav tm="100000">
                                          <p:val>
                                            <p:strVal val="#ppt_y"/>
                                          </p:val>
                                        </p:tav>
                                      </p:tavLst>
                                    </p:anim>
                                    <p:animEffect transition="in" filter="wipe(up)">
                                      <p:cBhvr>
                                        <p:cTn id="179" dur="500"/>
                                        <p:tgtEl>
                                          <p:spTgt spid="127"/>
                                        </p:tgtEl>
                                      </p:cBhvr>
                                    </p:animEffect>
                                  </p:childTnLst>
                                </p:cTn>
                              </p:par>
                            </p:childTnLst>
                          </p:cTn>
                        </p:par>
                        <p:par>
                          <p:cTn id="180" fill="hold">
                            <p:stCondLst>
                              <p:cond delay="8000"/>
                            </p:stCondLst>
                            <p:childTnLst>
                              <p:par>
                                <p:cTn id="181" presetID="10" presetClass="entr" presetSubtype="0" fill="hold" grpId="0" nodeType="afterEffect">
                                  <p:stCondLst>
                                    <p:cond delay="0"/>
                                  </p:stCondLst>
                                  <p:childTnLst>
                                    <p:set>
                                      <p:cBhvr>
                                        <p:cTn id="182" dur="1" fill="hold">
                                          <p:stCondLst>
                                            <p:cond delay="0"/>
                                          </p:stCondLst>
                                        </p:cTn>
                                        <p:tgtEl>
                                          <p:spTgt spid="131"/>
                                        </p:tgtEl>
                                        <p:attrNameLst>
                                          <p:attrName>style.visibility</p:attrName>
                                        </p:attrNameLst>
                                      </p:cBhvr>
                                      <p:to>
                                        <p:strVal val="visible"/>
                                      </p:to>
                                    </p:set>
                                    <p:animEffect transition="in" filter="fade">
                                      <p:cBhvr>
                                        <p:cTn id="183"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2" grpId="0" animBg="1"/>
      <p:bldP spid="103" grpId="0" animBg="1"/>
      <p:bldP spid="105" grpId="0" animBg="1"/>
      <p:bldP spid="106" grpId="0" animBg="1"/>
      <p:bldP spid="107" grpId="0" animBg="1"/>
      <p:bldP spid="108" grpId="0"/>
      <p:bldP spid="109" grpId="0"/>
      <p:bldP spid="110" grpId="0"/>
      <p:bldP spid="111" grpId="0"/>
      <p:bldP spid="112" grpId="0"/>
      <p:bldP spid="113" grpId="0"/>
      <p:bldP spid="114" grpId="0"/>
      <p:bldP spid="115" grpId="0"/>
      <p:bldP spid="116" grpId="0"/>
      <p:bldP spid="126" grpId="0"/>
      <p:bldP spid="127" grpId="0"/>
      <p:bldP spid="128" grpId="0"/>
      <p:bldP spid="129" grpId="0"/>
      <p:bldP spid="130" grpId="0"/>
      <p:bldP spid="131" grpId="0"/>
      <p:bldP spid="101" grpId="0" animBg="1"/>
      <p:bldP spid="10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04" t="10143" r="1686" b="7164"/>
          <a:stretch>
            <a:fillRect/>
          </a:stretch>
        </p:blipFill>
        <p:spPr>
          <a:xfrm>
            <a:off x="2659422" y="1341830"/>
            <a:ext cx="7122176" cy="3999021"/>
          </a:xfrm>
          <a:prstGeom prst="rect">
            <a:avLst/>
          </a:prstGeom>
        </p:spPr>
      </p:pic>
      <p:grpSp>
        <p:nvGrpSpPr>
          <p:cNvPr id="3" name="Group 4"/>
          <p:cNvGrpSpPr>
            <a:grpSpLocks noChangeAspect="1"/>
          </p:cNvGrpSpPr>
          <p:nvPr/>
        </p:nvGrpSpPr>
        <p:grpSpPr bwMode="auto">
          <a:xfrm rot="2107153">
            <a:off x="1582108" y="1145852"/>
            <a:ext cx="875392" cy="556073"/>
            <a:chOff x="4695" y="752"/>
            <a:chExt cx="880" cy="559"/>
          </a:xfrm>
          <a:solidFill>
            <a:schemeClr val="bg1"/>
          </a:solidFill>
        </p:grpSpPr>
        <p:sp>
          <p:nvSpPr>
            <p:cNvPr id="4" name="Freeform 8"/>
            <p:cNvSpPr/>
            <p:nvPr/>
          </p:nvSpPr>
          <p:spPr bwMode="auto">
            <a:xfrm>
              <a:off x="4695" y="847"/>
              <a:ext cx="162" cy="464"/>
            </a:xfrm>
            <a:custGeom>
              <a:avLst/>
              <a:gdLst>
                <a:gd name="T0" fmla="*/ 4 w 68"/>
                <a:gd name="T1" fmla="*/ 11 h 196"/>
                <a:gd name="T2" fmla="*/ 52 w 68"/>
                <a:gd name="T3" fmla="*/ 189 h 196"/>
                <a:gd name="T4" fmla="*/ 67 w 68"/>
                <a:gd name="T5" fmla="*/ 185 h 196"/>
                <a:gd name="T6" fmla="*/ 18 w 68"/>
                <a:gd name="T7" fmla="*/ 5 h 196"/>
                <a:gd name="T8" fmla="*/ 4 w 68"/>
                <a:gd name="T9" fmla="*/ 11 h 196"/>
              </a:gdLst>
              <a:ahLst/>
              <a:cxnLst>
                <a:cxn ang="0">
                  <a:pos x="T0" y="T1"/>
                </a:cxn>
                <a:cxn ang="0">
                  <a:pos x="T2" y="T3"/>
                </a:cxn>
                <a:cxn ang="0">
                  <a:pos x="T4" y="T5"/>
                </a:cxn>
                <a:cxn ang="0">
                  <a:pos x="T6" y="T7"/>
                </a:cxn>
                <a:cxn ang="0">
                  <a:pos x="T8" y="T9"/>
                </a:cxn>
              </a:cxnLst>
              <a:rect l="0" t="0" r="r" b="b"/>
              <a:pathLst>
                <a:path w="68" h="196">
                  <a:moveTo>
                    <a:pt x="4" y="11"/>
                  </a:moveTo>
                  <a:cubicBezTo>
                    <a:pt x="35" y="65"/>
                    <a:pt x="39" y="130"/>
                    <a:pt x="52" y="189"/>
                  </a:cubicBezTo>
                  <a:cubicBezTo>
                    <a:pt x="53" y="196"/>
                    <a:pt x="68" y="192"/>
                    <a:pt x="67" y="185"/>
                  </a:cubicBezTo>
                  <a:cubicBezTo>
                    <a:pt x="53" y="124"/>
                    <a:pt x="49" y="60"/>
                    <a:pt x="18" y="5"/>
                  </a:cubicBezTo>
                  <a:cubicBezTo>
                    <a:pt x="15" y="0"/>
                    <a:pt x="0" y="5"/>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9"/>
            <p:cNvSpPr/>
            <p:nvPr/>
          </p:nvSpPr>
          <p:spPr bwMode="auto">
            <a:xfrm>
              <a:off x="4752" y="979"/>
              <a:ext cx="304" cy="57"/>
            </a:xfrm>
            <a:custGeom>
              <a:avLst/>
              <a:gdLst>
                <a:gd name="T0" fmla="*/ 10 w 128"/>
                <a:gd name="T1" fmla="*/ 24 h 24"/>
                <a:gd name="T2" fmla="*/ 119 w 128"/>
                <a:gd name="T3" fmla="*/ 6 h 24"/>
                <a:gd name="T4" fmla="*/ 110 w 128"/>
                <a:gd name="T5" fmla="*/ 2 h 24"/>
                <a:gd name="T6" fmla="*/ 16 w 128"/>
                <a:gd name="T7" fmla="*/ 16 h 24"/>
                <a:gd name="T8" fmla="*/ 10 w 128"/>
                <a:gd name="T9" fmla="*/ 24 h 24"/>
              </a:gdLst>
              <a:ahLst/>
              <a:cxnLst>
                <a:cxn ang="0">
                  <a:pos x="T0" y="T1"/>
                </a:cxn>
                <a:cxn ang="0">
                  <a:pos x="T2" y="T3"/>
                </a:cxn>
                <a:cxn ang="0">
                  <a:pos x="T4" y="T5"/>
                </a:cxn>
                <a:cxn ang="0">
                  <a:pos x="T6" y="T7"/>
                </a:cxn>
                <a:cxn ang="0">
                  <a:pos x="T8" y="T9"/>
                </a:cxn>
              </a:cxnLst>
              <a:rect l="0" t="0" r="r" b="b"/>
              <a:pathLst>
                <a:path w="128" h="24">
                  <a:moveTo>
                    <a:pt x="10" y="24"/>
                  </a:moveTo>
                  <a:cubicBezTo>
                    <a:pt x="47" y="24"/>
                    <a:pt x="86" y="24"/>
                    <a:pt x="119" y="6"/>
                  </a:cubicBezTo>
                  <a:cubicBezTo>
                    <a:pt x="128" y="1"/>
                    <a:pt x="114" y="0"/>
                    <a:pt x="110" y="2"/>
                  </a:cubicBezTo>
                  <a:cubicBezTo>
                    <a:pt x="82" y="18"/>
                    <a:pt x="47" y="16"/>
                    <a:pt x="16" y="16"/>
                  </a:cubicBezTo>
                  <a:cubicBezTo>
                    <a:pt x="11" y="16"/>
                    <a:pt x="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10"/>
            <p:cNvSpPr/>
            <p:nvPr/>
          </p:nvSpPr>
          <p:spPr bwMode="auto">
            <a:xfrm>
              <a:off x="4892" y="821"/>
              <a:ext cx="185" cy="431"/>
            </a:xfrm>
            <a:custGeom>
              <a:avLst/>
              <a:gdLst>
                <a:gd name="T0" fmla="*/ 4 w 78"/>
                <a:gd name="T1" fmla="*/ 10 h 182"/>
                <a:gd name="T2" fmla="*/ 61 w 78"/>
                <a:gd name="T3" fmla="*/ 177 h 182"/>
                <a:gd name="T4" fmla="*/ 76 w 78"/>
                <a:gd name="T5" fmla="*/ 173 h 182"/>
                <a:gd name="T6" fmla="*/ 18 w 78"/>
                <a:gd name="T7" fmla="*/ 4 h 182"/>
                <a:gd name="T8" fmla="*/ 4 w 78"/>
                <a:gd name="T9" fmla="*/ 10 h 182"/>
              </a:gdLst>
              <a:ahLst/>
              <a:cxnLst>
                <a:cxn ang="0">
                  <a:pos x="T0" y="T1"/>
                </a:cxn>
                <a:cxn ang="0">
                  <a:pos x="T2" y="T3"/>
                </a:cxn>
                <a:cxn ang="0">
                  <a:pos x="T4" y="T5"/>
                </a:cxn>
                <a:cxn ang="0">
                  <a:pos x="T6" y="T7"/>
                </a:cxn>
                <a:cxn ang="0">
                  <a:pos x="T8" y="T9"/>
                </a:cxn>
              </a:cxnLst>
              <a:rect l="0" t="0" r="r" b="b"/>
              <a:pathLst>
                <a:path w="78" h="182">
                  <a:moveTo>
                    <a:pt x="4" y="10"/>
                  </a:moveTo>
                  <a:cubicBezTo>
                    <a:pt x="43" y="55"/>
                    <a:pt x="47" y="121"/>
                    <a:pt x="61" y="177"/>
                  </a:cubicBezTo>
                  <a:cubicBezTo>
                    <a:pt x="63" y="182"/>
                    <a:pt x="78" y="178"/>
                    <a:pt x="76" y="173"/>
                  </a:cubicBezTo>
                  <a:cubicBezTo>
                    <a:pt x="62" y="116"/>
                    <a:pt x="57" y="50"/>
                    <a:pt x="18" y="4"/>
                  </a:cubicBezTo>
                  <a:cubicBezTo>
                    <a:pt x="15" y="0"/>
                    <a:pt x="0" y="5"/>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1"/>
            <p:cNvSpPr/>
            <p:nvPr/>
          </p:nvSpPr>
          <p:spPr bwMode="auto">
            <a:xfrm>
              <a:off x="5044" y="811"/>
              <a:ext cx="355" cy="379"/>
            </a:xfrm>
            <a:custGeom>
              <a:avLst/>
              <a:gdLst>
                <a:gd name="T0" fmla="*/ 18 w 150"/>
                <a:gd name="T1" fmla="*/ 30 h 160"/>
                <a:gd name="T2" fmla="*/ 56 w 150"/>
                <a:gd name="T3" fmla="*/ 39 h 160"/>
                <a:gd name="T4" fmla="*/ 58 w 150"/>
                <a:gd name="T5" fmla="*/ 105 h 160"/>
                <a:gd name="T6" fmla="*/ 76 w 150"/>
                <a:gd name="T7" fmla="*/ 150 h 160"/>
                <a:gd name="T8" fmla="*/ 142 w 150"/>
                <a:gd name="T9" fmla="*/ 129 h 160"/>
                <a:gd name="T10" fmla="*/ 132 w 150"/>
                <a:gd name="T11" fmla="*/ 124 h 160"/>
                <a:gd name="T12" fmla="*/ 77 w 150"/>
                <a:gd name="T13" fmla="*/ 128 h 160"/>
                <a:gd name="T14" fmla="*/ 73 w 150"/>
                <a:gd name="T15" fmla="*/ 62 h 160"/>
                <a:gd name="T16" fmla="*/ 62 w 150"/>
                <a:gd name="T17" fmla="*/ 14 h 160"/>
                <a:gd name="T18" fmla="*/ 9 w 150"/>
                <a:gd name="T19" fmla="*/ 24 h 160"/>
                <a:gd name="T20" fmla="*/ 18 w 150"/>
                <a:gd name="T21" fmla="*/ 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0">
                  <a:moveTo>
                    <a:pt x="18" y="30"/>
                  </a:moveTo>
                  <a:cubicBezTo>
                    <a:pt x="37" y="17"/>
                    <a:pt x="52" y="13"/>
                    <a:pt x="56" y="39"/>
                  </a:cubicBezTo>
                  <a:cubicBezTo>
                    <a:pt x="60" y="60"/>
                    <a:pt x="57" y="83"/>
                    <a:pt x="58" y="105"/>
                  </a:cubicBezTo>
                  <a:cubicBezTo>
                    <a:pt x="59" y="121"/>
                    <a:pt x="60" y="142"/>
                    <a:pt x="76" y="150"/>
                  </a:cubicBezTo>
                  <a:cubicBezTo>
                    <a:pt x="97" y="160"/>
                    <a:pt x="125" y="141"/>
                    <a:pt x="142" y="129"/>
                  </a:cubicBezTo>
                  <a:cubicBezTo>
                    <a:pt x="150" y="124"/>
                    <a:pt x="137" y="120"/>
                    <a:pt x="132" y="124"/>
                  </a:cubicBezTo>
                  <a:cubicBezTo>
                    <a:pt x="116" y="135"/>
                    <a:pt x="87" y="156"/>
                    <a:pt x="77" y="128"/>
                  </a:cubicBezTo>
                  <a:cubicBezTo>
                    <a:pt x="70" y="108"/>
                    <a:pt x="73" y="83"/>
                    <a:pt x="73" y="62"/>
                  </a:cubicBezTo>
                  <a:cubicBezTo>
                    <a:pt x="73" y="47"/>
                    <a:pt x="74" y="25"/>
                    <a:pt x="62" y="14"/>
                  </a:cubicBezTo>
                  <a:cubicBezTo>
                    <a:pt x="47" y="0"/>
                    <a:pt x="22" y="16"/>
                    <a:pt x="9" y="24"/>
                  </a:cubicBezTo>
                  <a:cubicBezTo>
                    <a:pt x="0" y="30"/>
                    <a:pt x="13" y="33"/>
                    <a:pt x="18"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2"/>
            <p:cNvSpPr/>
            <p:nvPr/>
          </p:nvSpPr>
          <p:spPr bwMode="auto">
            <a:xfrm>
              <a:off x="5347" y="752"/>
              <a:ext cx="228" cy="275"/>
            </a:xfrm>
            <a:custGeom>
              <a:avLst/>
              <a:gdLst>
                <a:gd name="T0" fmla="*/ 49 w 96"/>
                <a:gd name="T1" fmla="*/ 17 h 116"/>
                <a:gd name="T2" fmla="*/ 0 w 96"/>
                <a:gd name="T3" fmla="*/ 73 h 116"/>
                <a:gd name="T4" fmla="*/ 60 w 96"/>
                <a:gd name="T5" fmla="*/ 107 h 116"/>
                <a:gd name="T6" fmla="*/ 95 w 96"/>
                <a:gd name="T7" fmla="*/ 52 h 116"/>
                <a:gd name="T8" fmla="*/ 40 w 96"/>
                <a:gd name="T9" fmla="*/ 1 h 116"/>
                <a:gd name="T10" fmla="*/ 31 w 96"/>
                <a:gd name="T11" fmla="*/ 8 h 116"/>
                <a:gd name="T12" fmla="*/ 73 w 96"/>
                <a:gd name="T13" fmla="*/ 85 h 116"/>
                <a:gd name="T14" fmla="*/ 23 w 96"/>
                <a:gd name="T15" fmla="*/ 92 h 116"/>
                <a:gd name="T16" fmla="*/ 15 w 96"/>
                <a:gd name="T17" fmla="*/ 58 h 116"/>
                <a:gd name="T18" fmla="*/ 39 w 96"/>
                <a:gd name="T19" fmla="*/ 24 h 116"/>
                <a:gd name="T20" fmla="*/ 49 w 96"/>
                <a:gd name="T21" fmla="*/ 1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6">
                  <a:moveTo>
                    <a:pt x="49" y="17"/>
                  </a:moveTo>
                  <a:cubicBezTo>
                    <a:pt x="17" y="15"/>
                    <a:pt x="0" y="44"/>
                    <a:pt x="0" y="73"/>
                  </a:cubicBezTo>
                  <a:cubicBezTo>
                    <a:pt x="0" y="103"/>
                    <a:pt x="34" y="116"/>
                    <a:pt x="60" y="107"/>
                  </a:cubicBezTo>
                  <a:cubicBezTo>
                    <a:pt x="82" y="98"/>
                    <a:pt x="95" y="76"/>
                    <a:pt x="95" y="52"/>
                  </a:cubicBezTo>
                  <a:cubicBezTo>
                    <a:pt x="96" y="20"/>
                    <a:pt x="69" y="3"/>
                    <a:pt x="40" y="1"/>
                  </a:cubicBezTo>
                  <a:cubicBezTo>
                    <a:pt x="36" y="0"/>
                    <a:pt x="23" y="7"/>
                    <a:pt x="31" y="8"/>
                  </a:cubicBezTo>
                  <a:cubicBezTo>
                    <a:pt x="72" y="11"/>
                    <a:pt x="92" y="48"/>
                    <a:pt x="73" y="85"/>
                  </a:cubicBezTo>
                  <a:cubicBezTo>
                    <a:pt x="62" y="105"/>
                    <a:pt x="39" y="108"/>
                    <a:pt x="23" y="92"/>
                  </a:cubicBezTo>
                  <a:cubicBezTo>
                    <a:pt x="14" y="84"/>
                    <a:pt x="14" y="69"/>
                    <a:pt x="15" y="58"/>
                  </a:cubicBezTo>
                  <a:cubicBezTo>
                    <a:pt x="17" y="47"/>
                    <a:pt x="25" y="23"/>
                    <a:pt x="39" y="24"/>
                  </a:cubicBezTo>
                  <a:cubicBezTo>
                    <a:pt x="43" y="24"/>
                    <a:pt x="57" y="17"/>
                    <a:pt x="4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Group 15"/>
          <p:cNvGrpSpPr>
            <a:grpSpLocks noChangeAspect="1"/>
          </p:cNvGrpSpPr>
          <p:nvPr/>
        </p:nvGrpSpPr>
        <p:grpSpPr bwMode="auto">
          <a:xfrm rot="20784109">
            <a:off x="10437465" y="4228491"/>
            <a:ext cx="613188" cy="503065"/>
            <a:chOff x="2607" y="911"/>
            <a:chExt cx="490" cy="402"/>
          </a:xfrm>
          <a:solidFill>
            <a:schemeClr val="bg1"/>
          </a:solidFill>
        </p:grpSpPr>
        <p:sp>
          <p:nvSpPr>
            <p:cNvPr id="10" name="Freeform 16"/>
            <p:cNvSpPr/>
            <p:nvPr/>
          </p:nvSpPr>
          <p:spPr bwMode="auto">
            <a:xfrm>
              <a:off x="2607" y="1000"/>
              <a:ext cx="245" cy="258"/>
            </a:xfrm>
            <a:custGeom>
              <a:avLst/>
              <a:gdLst>
                <a:gd name="T0" fmla="*/ 9 w 102"/>
                <a:gd name="T1" fmla="*/ 105 h 107"/>
                <a:gd name="T2" fmla="*/ 82 w 102"/>
                <a:gd name="T3" fmla="*/ 26 h 107"/>
                <a:gd name="T4" fmla="*/ 75 w 102"/>
                <a:gd name="T5" fmla="*/ 24 h 107"/>
                <a:gd name="T6" fmla="*/ 9 w 102"/>
                <a:gd name="T7" fmla="*/ 102 h 107"/>
                <a:gd name="T8" fmla="*/ 16 w 102"/>
                <a:gd name="T9" fmla="*/ 104 h 107"/>
                <a:gd name="T10" fmla="*/ 100 w 102"/>
                <a:gd name="T11" fmla="*/ 4 h 107"/>
                <a:gd name="T12" fmla="*/ 93 w 102"/>
                <a:gd name="T13" fmla="*/ 2 h 107"/>
                <a:gd name="T14" fmla="*/ 52 w 102"/>
                <a:gd name="T15" fmla="*/ 54 h 107"/>
                <a:gd name="T16" fmla="*/ 32 w 102"/>
                <a:gd name="T17" fmla="*/ 79 h 107"/>
                <a:gd name="T18" fmla="*/ 29 w 102"/>
                <a:gd name="T19" fmla="*/ 83 h 107"/>
                <a:gd name="T20" fmla="*/ 34 w 102"/>
                <a:gd name="T21" fmla="*/ 86 h 107"/>
                <a:gd name="T22" fmla="*/ 40 w 102"/>
                <a:gd name="T23" fmla="*/ 76 h 107"/>
                <a:gd name="T24" fmla="*/ 33 w 102"/>
                <a:gd name="T25" fmla="*/ 75 h 107"/>
                <a:gd name="T26" fmla="*/ 26 w 102"/>
                <a:gd name="T27" fmla="*/ 87 h 107"/>
                <a:gd name="T28" fmla="*/ 27 w 102"/>
                <a:gd name="T29" fmla="*/ 89 h 107"/>
                <a:gd name="T30" fmla="*/ 56 w 102"/>
                <a:gd name="T31" fmla="*/ 59 h 107"/>
                <a:gd name="T32" fmla="*/ 100 w 102"/>
                <a:gd name="T33" fmla="*/ 4 h 107"/>
                <a:gd name="T34" fmla="*/ 93 w 102"/>
                <a:gd name="T35" fmla="*/ 2 h 107"/>
                <a:gd name="T36" fmla="*/ 9 w 102"/>
                <a:gd name="T37" fmla="*/ 102 h 107"/>
                <a:gd name="T38" fmla="*/ 16 w 102"/>
                <a:gd name="T39" fmla="*/ 104 h 107"/>
                <a:gd name="T40" fmla="*/ 82 w 102"/>
                <a:gd name="T41" fmla="*/ 26 h 107"/>
                <a:gd name="T42" fmla="*/ 75 w 102"/>
                <a:gd name="T43" fmla="*/ 24 h 107"/>
                <a:gd name="T44" fmla="*/ 4 w 102"/>
                <a:gd name="T45" fmla="*/ 102 h 107"/>
                <a:gd name="T46" fmla="*/ 9 w 102"/>
                <a:gd name="T47"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7">
                  <a:moveTo>
                    <a:pt x="9" y="105"/>
                  </a:moveTo>
                  <a:cubicBezTo>
                    <a:pt x="40" y="86"/>
                    <a:pt x="59" y="54"/>
                    <a:pt x="82" y="26"/>
                  </a:cubicBezTo>
                  <a:cubicBezTo>
                    <a:pt x="85" y="23"/>
                    <a:pt x="77" y="22"/>
                    <a:pt x="75" y="24"/>
                  </a:cubicBezTo>
                  <a:cubicBezTo>
                    <a:pt x="51" y="48"/>
                    <a:pt x="31" y="76"/>
                    <a:pt x="9" y="102"/>
                  </a:cubicBezTo>
                  <a:cubicBezTo>
                    <a:pt x="6" y="106"/>
                    <a:pt x="13" y="106"/>
                    <a:pt x="16" y="104"/>
                  </a:cubicBezTo>
                  <a:cubicBezTo>
                    <a:pt x="47" y="74"/>
                    <a:pt x="74" y="40"/>
                    <a:pt x="100" y="4"/>
                  </a:cubicBezTo>
                  <a:cubicBezTo>
                    <a:pt x="102" y="0"/>
                    <a:pt x="95" y="0"/>
                    <a:pt x="93" y="2"/>
                  </a:cubicBezTo>
                  <a:cubicBezTo>
                    <a:pt x="78" y="17"/>
                    <a:pt x="65" y="37"/>
                    <a:pt x="52" y="54"/>
                  </a:cubicBezTo>
                  <a:cubicBezTo>
                    <a:pt x="45" y="62"/>
                    <a:pt x="39" y="71"/>
                    <a:pt x="32" y="79"/>
                  </a:cubicBezTo>
                  <a:cubicBezTo>
                    <a:pt x="31" y="80"/>
                    <a:pt x="30" y="82"/>
                    <a:pt x="29" y="83"/>
                  </a:cubicBezTo>
                  <a:cubicBezTo>
                    <a:pt x="25" y="88"/>
                    <a:pt x="36" y="80"/>
                    <a:pt x="34" y="86"/>
                  </a:cubicBezTo>
                  <a:cubicBezTo>
                    <a:pt x="35" y="82"/>
                    <a:pt x="38" y="79"/>
                    <a:pt x="40" y="76"/>
                  </a:cubicBezTo>
                  <a:cubicBezTo>
                    <a:pt x="42" y="73"/>
                    <a:pt x="35" y="73"/>
                    <a:pt x="33" y="75"/>
                  </a:cubicBezTo>
                  <a:cubicBezTo>
                    <a:pt x="31" y="79"/>
                    <a:pt x="27" y="83"/>
                    <a:pt x="26" y="87"/>
                  </a:cubicBezTo>
                  <a:cubicBezTo>
                    <a:pt x="26" y="88"/>
                    <a:pt x="27" y="89"/>
                    <a:pt x="27" y="89"/>
                  </a:cubicBezTo>
                  <a:cubicBezTo>
                    <a:pt x="36" y="92"/>
                    <a:pt x="52" y="64"/>
                    <a:pt x="56" y="59"/>
                  </a:cubicBezTo>
                  <a:cubicBezTo>
                    <a:pt x="70" y="40"/>
                    <a:pt x="83" y="20"/>
                    <a:pt x="100" y="4"/>
                  </a:cubicBezTo>
                  <a:cubicBezTo>
                    <a:pt x="97" y="4"/>
                    <a:pt x="95" y="3"/>
                    <a:pt x="93" y="2"/>
                  </a:cubicBezTo>
                  <a:cubicBezTo>
                    <a:pt x="68" y="38"/>
                    <a:pt x="41" y="72"/>
                    <a:pt x="9" y="102"/>
                  </a:cubicBezTo>
                  <a:cubicBezTo>
                    <a:pt x="11" y="103"/>
                    <a:pt x="13" y="104"/>
                    <a:pt x="16" y="104"/>
                  </a:cubicBezTo>
                  <a:cubicBezTo>
                    <a:pt x="38" y="78"/>
                    <a:pt x="57" y="50"/>
                    <a:pt x="82" y="26"/>
                  </a:cubicBezTo>
                  <a:cubicBezTo>
                    <a:pt x="79" y="26"/>
                    <a:pt x="77" y="25"/>
                    <a:pt x="75" y="24"/>
                  </a:cubicBezTo>
                  <a:cubicBezTo>
                    <a:pt x="53" y="51"/>
                    <a:pt x="35" y="83"/>
                    <a:pt x="4" y="102"/>
                  </a:cubicBezTo>
                  <a:cubicBezTo>
                    <a:pt x="0" y="104"/>
                    <a:pt x="6" y="107"/>
                    <a:pt x="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7"/>
            <p:cNvSpPr/>
            <p:nvPr/>
          </p:nvSpPr>
          <p:spPr bwMode="auto">
            <a:xfrm>
              <a:off x="2799" y="998"/>
              <a:ext cx="106" cy="315"/>
            </a:xfrm>
            <a:custGeom>
              <a:avLst/>
              <a:gdLst>
                <a:gd name="T0" fmla="*/ 1 w 44"/>
                <a:gd name="T1" fmla="*/ 5 h 131"/>
                <a:gd name="T2" fmla="*/ 22 w 44"/>
                <a:gd name="T3" fmla="*/ 72 h 131"/>
                <a:gd name="T4" fmla="*/ 37 w 44"/>
                <a:gd name="T5" fmla="*/ 128 h 131"/>
                <a:gd name="T6" fmla="*/ 44 w 44"/>
                <a:gd name="T7" fmla="*/ 126 h 131"/>
                <a:gd name="T8" fmla="*/ 31 w 44"/>
                <a:gd name="T9" fmla="*/ 75 h 131"/>
                <a:gd name="T10" fmla="*/ 8 w 44"/>
                <a:gd name="T11" fmla="*/ 3 h 131"/>
                <a:gd name="T12" fmla="*/ 1 w 44"/>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1" y="5"/>
                  </a:moveTo>
                  <a:cubicBezTo>
                    <a:pt x="9" y="27"/>
                    <a:pt x="16" y="50"/>
                    <a:pt x="22" y="72"/>
                  </a:cubicBezTo>
                  <a:cubicBezTo>
                    <a:pt x="28" y="90"/>
                    <a:pt x="36" y="109"/>
                    <a:pt x="37" y="128"/>
                  </a:cubicBezTo>
                  <a:cubicBezTo>
                    <a:pt x="37" y="131"/>
                    <a:pt x="44" y="129"/>
                    <a:pt x="44" y="126"/>
                  </a:cubicBezTo>
                  <a:cubicBezTo>
                    <a:pt x="43" y="109"/>
                    <a:pt x="36" y="91"/>
                    <a:pt x="31" y="75"/>
                  </a:cubicBezTo>
                  <a:cubicBezTo>
                    <a:pt x="24" y="51"/>
                    <a:pt x="17" y="27"/>
                    <a:pt x="8" y="3"/>
                  </a:cubicBezTo>
                  <a:cubicBezTo>
                    <a:pt x="7"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8"/>
            <p:cNvSpPr/>
            <p:nvPr/>
          </p:nvSpPr>
          <p:spPr bwMode="auto">
            <a:xfrm>
              <a:off x="2682" y="1135"/>
              <a:ext cx="215" cy="70"/>
            </a:xfrm>
            <a:custGeom>
              <a:avLst/>
              <a:gdLst>
                <a:gd name="T0" fmla="*/ 5 w 90"/>
                <a:gd name="T1" fmla="*/ 6 h 29"/>
                <a:gd name="T2" fmla="*/ 81 w 90"/>
                <a:gd name="T3" fmla="*/ 27 h 29"/>
                <a:gd name="T4" fmla="*/ 86 w 90"/>
                <a:gd name="T5" fmla="*/ 23 h 29"/>
                <a:gd name="T6" fmla="*/ 6 w 90"/>
                <a:gd name="T7" fmla="*/ 0 h 29"/>
                <a:gd name="T8" fmla="*/ 5 w 90"/>
                <a:gd name="T9" fmla="*/ 6 h 29"/>
              </a:gdLst>
              <a:ahLst/>
              <a:cxnLst>
                <a:cxn ang="0">
                  <a:pos x="T0" y="T1"/>
                </a:cxn>
                <a:cxn ang="0">
                  <a:pos x="T2" y="T3"/>
                </a:cxn>
                <a:cxn ang="0">
                  <a:pos x="T4" y="T5"/>
                </a:cxn>
                <a:cxn ang="0">
                  <a:pos x="T6" y="T7"/>
                </a:cxn>
                <a:cxn ang="0">
                  <a:pos x="T8" y="T9"/>
                </a:cxn>
              </a:cxnLst>
              <a:rect l="0" t="0" r="r" b="b"/>
              <a:pathLst>
                <a:path w="90" h="29">
                  <a:moveTo>
                    <a:pt x="5" y="6"/>
                  </a:moveTo>
                  <a:cubicBezTo>
                    <a:pt x="31" y="6"/>
                    <a:pt x="58" y="14"/>
                    <a:pt x="81" y="27"/>
                  </a:cubicBezTo>
                  <a:cubicBezTo>
                    <a:pt x="84" y="29"/>
                    <a:pt x="90" y="25"/>
                    <a:pt x="86" y="23"/>
                  </a:cubicBezTo>
                  <a:cubicBezTo>
                    <a:pt x="62" y="9"/>
                    <a:pt x="33" y="1"/>
                    <a:pt x="6" y="0"/>
                  </a:cubicBezTo>
                  <a:cubicBezTo>
                    <a:pt x="1" y="0"/>
                    <a:pt x="0"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9"/>
            <p:cNvSpPr/>
            <p:nvPr/>
          </p:nvSpPr>
          <p:spPr bwMode="auto">
            <a:xfrm>
              <a:off x="2895" y="911"/>
              <a:ext cx="202" cy="210"/>
            </a:xfrm>
            <a:custGeom>
              <a:avLst/>
              <a:gdLst>
                <a:gd name="T0" fmla="*/ 9 w 84"/>
                <a:gd name="T1" fmla="*/ 19 h 87"/>
                <a:gd name="T2" fmla="*/ 25 w 84"/>
                <a:gd name="T3" fmla="*/ 9 h 87"/>
                <a:gd name="T4" fmla="*/ 57 w 84"/>
                <a:gd name="T5" fmla="*/ 25 h 87"/>
                <a:gd name="T6" fmla="*/ 61 w 84"/>
                <a:gd name="T7" fmla="*/ 21 h 87"/>
                <a:gd name="T8" fmla="*/ 27 w 84"/>
                <a:gd name="T9" fmla="*/ 40 h 87"/>
                <a:gd name="T10" fmla="*/ 27 w 84"/>
                <a:gd name="T11" fmla="*/ 42 h 87"/>
                <a:gd name="T12" fmla="*/ 75 w 84"/>
                <a:gd name="T13" fmla="*/ 75 h 87"/>
                <a:gd name="T14" fmla="*/ 79 w 84"/>
                <a:gd name="T15" fmla="*/ 71 h 87"/>
                <a:gd name="T16" fmla="*/ 37 w 84"/>
                <a:gd name="T17" fmla="*/ 83 h 87"/>
                <a:gd name="T18" fmla="*/ 36 w 84"/>
                <a:gd name="T19" fmla="*/ 87 h 87"/>
                <a:gd name="T20" fmla="*/ 78 w 84"/>
                <a:gd name="T21" fmla="*/ 76 h 87"/>
                <a:gd name="T22" fmla="*/ 81 w 84"/>
                <a:gd name="T23" fmla="*/ 72 h 87"/>
                <a:gd name="T24" fmla="*/ 48 w 84"/>
                <a:gd name="T25" fmla="*/ 46 h 87"/>
                <a:gd name="T26" fmla="*/ 41 w 84"/>
                <a:gd name="T27" fmla="*/ 41 h 87"/>
                <a:gd name="T28" fmla="*/ 39 w 84"/>
                <a:gd name="T29" fmla="*/ 37 h 87"/>
                <a:gd name="T30" fmla="*/ 60 w 84"/>
                <a:gd name="T31" fmla="*/ 26 h 87"/>
                <a:gd name="T32" fmla="*/ 64 w 84"/>
                <a:gd name="T33" fmla="*/ 22 h 87"/>
                <a:gd name="T34" fmla="*/ 34 w 84"/>
                <a:gd name="T35" fmla="*/ 2 h 87"/>
                <a:gd name="T36" fmla="*/ 4 w 84"/>
                <a:gd name="T37" fmla="*/ 17 h 87"/>
                <a:gd name="T38" fmla="*/ 9 w 84"/>
                <a:gd name="T39"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7">
                  <a:moveTo>
                    <a:pt x="9" y="19"/>
                  </a:moveTo>
                  <a:cubicBezTo>
                    <a:pt x="14" y="16"/>
                    <a:pt x="19" y="12"/>
                    <a:pt x="25" y="9"/>
                  </a:cubicBezTo>
                  <a:cubicBezTo>
                    <a:pt x="38" y="1"/>
                    <a:pt x="50" y="15"/>
                    <a:pt x="57" y="25"/>
                  </a:cubicBezTo>
                  <a:cubicBezTo>
                    <a:pt x="58" y="24"/>
                    <a:pt x="60" y="23"/>
                    <a:pt x="61" y="21"/>
                  </a:cubicBezTo>
                  <a:cubicBezTo>
                    <a:pt x="49" y="23"/>
                    <a:pt x="36" y="32"/>
                    <a:pt x="27" y="40"/>
                  </a:cubicBezTo>
                  <a:cubicBezTo>
                    <a:pt x="27" y="40"/>
                    <a:pt x="26" y="42"/>
                    <a:pt x="27" y="42"/>
                  </a:cubicBezTo>
                  <a:cubicBezTo>
                    <a:pt x="46" y="49"/>
                    <a:pt x="58" y="66"/>
                    <a:pt x="75" y="75"/>
                  </a:cubicBezTo>
                  <a:cubicBezTo>
                    <a:pt x="77" y="74"/>
                    <a:pt x="78" y="73"/>
                    <a:pt x="79" y="71"/>
                  </a:cubicBezTo>
                  <a:cubicBezTo>
                    <a:pt x="64" y="72"/>
                    <a:pt x="52" y="81"/>
                    <a:pt x="37" y="83"/>
                  </a:cubicBezTo>
                  <a:cubicBezTo>
                    <a:pt x="33" y="83"/>
                    <a:pt x="31" y="87"/>
                    <a:pt x="36" y="87"/>
                  </a:cubicBezTo>
                  <a:cubicBezTo>
                    <a:pt x="51" y="86"/>
                    <a:pt x="63" y="77"/>
                    <a:pt x="78" y="76"/>
                  </a:cubicBezTo>
                  <a:cubicBezTo>
                    <a:pt x="79" y="76"/>
                    <a:pt x="84" y="73"/>
                    <a:pt x="81" y="72"/>
                  </a:cubicBezTo>
                  <a:cubicBezTo>
                    <a:pt x="69" y="65"/>
                    <a:pt x="59" y="54"/>
                    <a:pt x="48" y="46"/>
                  </a:cubicBezTo>
                  <a:cubicBezTo>
                    <a:pt x="45" y="44"/>
                    <a:pt x="43" y="43"/>
                    <a:pt x="41" y="41"/>
                  </a:cubicBezTo>
                  <a:cubicBezTo>
                    <a:pt x="36" y="39"/>
                    <a:pt x="33" y="41"/>
                    <a:pt x="39" y="37"/>
                  </a:cubicBezTo>
                  <a:cubicBezTo>
                    <a:pt x="45" y="32"/>
                    <a:pt x="53" y="27"/>
                    <a:pt x="60" y="26"/>
                  </a:cubicBezTo>
                  <a:cubicBezTo>
                    <a:pt x="61" y="26"/>
                    <a:pt x="65" y="24"/>
                    <a:pt x="64" y="22"/>
                  </a:cubicBezTo>
                  <a:cubicBezTo>
                    <a:pt x="57" y="13"/>
                    <a:pt x="47" y="0"/>
                    <a:pt x="34" y="2"/>
                  </a:cubicBezTo>
                  <a:cubicBezTo>
                    <a:pt x="22" y="3"/>
                    <a:pt x="14" y="11"/>
                    <a:pt x="4" y="17"/>
                  </a:cubicBezTo>
                  <a:cubicBezTo>
                    <a:pt x="0" y="19"/>
                    <a:pt x="6" y="21"/>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 name="Group 22"/>
          <p:cNvGrpSpPr>
            <a:grpSpLocks noChangeAspect="1"/>
          </p:cNvGrpSpPr>
          <p:nvPr/>
        </p:nvGrpSpPr>
        <p:grpSpPr bwMode="auto">
          <a:xfrm rot="20737309">
            <a:off x="5231769" y="4087250"/>
            <a:ext cx="2187081" cy="782135"/>
            <a:chOff x="3582" y="1042"/>
            <a:chExt cx="1661" cy="594"/>
          </a:xfrm>
          <a:solidFill>
            <a:schemeClr val="bg1"/>
          </a:solidFill>
        </p:grpSpPr>
        <p:sp>
          <p:nvSpPr>
            <p:cNvPr id="15" name="Freeform 42"/>
            <p:cNvSpPr/>
            <p:nvPr/>
          </p:nvSpPr>
          <p:spPr bwMode="auto">
            <a:xfrm>
              <a:off x="3620" y="1042"/>
              <a:ext cx="881" cy="228"/>
            </a:xfrm>
            <a:custGeom>
              <a:avLst/>
              <a:gdLst>
                <a:gd name="T0" fmla="*/ 3 w 372"/>
                <a:gd name="T1" fmla="*/ 30 h 96"/>
                <a:gd name="T2" fmla="*/ 33 w 372"/>
                <a:gd name="T3" fmla="*/ 93 h 96"/>
                <a:gd name="T4" fmla="*/ 43 w 372"/>
                <a:gd name="T5" fmla="*/ 90 h 96"/>
                <a:gd name="T6" fmla="*/ 52 w 372"/>
                <a:gd name="T7" fmla="*/ 8 h 96"/>
                <a:gd name="T8" fmla="*/ 46 w 372"/>
                <a:gd name="T9" fmla="*/ 12 h 96"/>
                <a:gd name="T10" fmla="*/ 361 w 372"/>
                <a:gd name="T11" fmla="*/ 24 h 96"/>
                <a:gd name="T12" fmla="*/ 365 w 372"/>
                <a:gd name="T13" fmla="*/ 16 h 96"/>
                <a:gd name="T14" fmla="*/ 47 w 372"/>
                <a:gd name="T15" fmla="*/ 5 h 96"/>
                <a:gd name="T16" fmla="*/ 41 w 372"/>
                <a:gd name="T17" fmla="*/ 9 h 96"/>
                <a:gd name="T18" fmla="*/ 33 w 372"/>
                <a:gd name="T19" fmla="*/ 91 h 96"/>
                <a:gd name="T20" fmla="*/ 43 w 372"/>
                <a:gd name="T21" fmla="*/ 88 h 96"/>
                <a:gd name="T22" fmla="*/ 13 w 372"/>
                <a:gd name="T23" fmla="*/ 26 h 96"/>
                <a:gd name="T24" fmla="*/ 3 w 372"/>
                <a:gd name="T25"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96">
                  <a:moveTo>
                    <a:pt x="3" y="30"/>
                  </a:moveTo>
                  <a:cubicBezTo>
                    <a:pt x="17" y="48"/>
                    <a:pt x="19" y="74"/>
                    <a:pt x="33" y="93"/>
                  </a:cubicBezTo>
                  <a:cubicBezTo>
                    <a:pt x="35" y="96"/>
                    <a:pt x="43" y="94"/>
                    <a:pt x="43" y="90"/>
                  </a:cubicBezTo>
                  <a:cubicBezTo>
                    <a:pt x="44" y="62"/>
                    <a:pt x="47" y="35"/>
                    <a:pt x="52" y="8"/>
                  </a:cubicBezTo>
                  <a:cubicBezTo>
                    <a:pt x="50" y="9"/>
                    <a:pt x="48" y="11"/>
                    <a:pt x="46" y="12"/>
                  </a:cubicBezTo>
                  <a:cubicBezTo>
                    <a:pt x="151" y="8"/>
                    <a:pt x="257" y="7"/>
                    <a:pt x="361" y="24"/>
                  </a:cubicBezTo>
                  <a:cubicBezTo>
                    <a:pt x="366" y="24"/>
                    <a:pt x="372" y="18"/>
                    <a:pt x="365" y="16"/>
                  </a:cubicBezTo>
                  <a:cubicBezTo>
                    <a:pt x="260" y="0"/>
                    <a:pt x="153" y="1"/>
                    <a:pt x="47" y="5"/>
                  </a:cubicBezTo>
                  <a:cubicBezTo>
                    <a:pt x="45" y="5"/>
                    <a:pt x="42" y="6"/>
                    <a:pt x="41" y="9"/>
                  </a:cubicBezTo>
                  <a:cubicBezTo>
                    <a:pt x="37" y="36"/>
                    <a:pt x="33" y="63"/>
                    <a:pt x="33" y="91"/>
                  </a:cubicBezTo>
                  <a:cubicBezTo>
                    <a:pt x="36" y="90"/>
                    <a:pt x="40" y="89"/>
                    <a:pt x="43" y="88"/>
                  </a:cubicBezTo>
                  <a:cubicBezTo>
                    <a:pt x="29" y="70"/>
                    <a:pt x="27" y="44"/>
                    <a:pt x="13" y="26"/>
                  </a:cubicBezTo>
                  <a:cubicBezTo>
                    <a:pt x="10" y="22"/>
                    <a:pt x="0" y="26"/>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43"/>
            <p:cNvSpPr/>
            <p:nvPr/>
          </p:nvSpPr>
          <p:spPr bwMode="auto">
            <a:xfrm>
              <a:off x="3788" y="1097"/>
              <a:ext cx="109" cy="173"/>
            </a:xfrm>
            <a:custGeom>
              <a:avLst/>
              <a:gdLst>
                <a:gd name="T0" fmla="*/ 11 w 46"/>
                <a:gd name="T1" fmla="*/ 55 h 73"/>
                <a:gd name="T2" fmla="*/ 24 w 46"/>
                <a:gd name="T3" fmla="*/ 4 h 73"/>
                <a:gd name="T4" fmla="*/ 14 w 46"/>
                <a:gd name="T5" fmla="*/ 6 h 73"/>
                <a:gd name="T6" fmla="*/ 35 w 46"/>
                <a:gd name="T7" fmla="*/ 69 h 73"/>
                <a:gd name="T8" fmla="*/ 46 w 46"/>
                <a:gd name="T9" fmla="*/ 66 h 73"/>
                <a:gd name="T10" fmla="*/ 24 w 46"/>
                <a:gd name="T11" fmla="*/ 3 h 73"/>
                <a:gd name="T12" fmla="*/ 14 w 46"/>
                <a:gd name="T13" fmla="*/ 5 h 73"/>
                <a:gd name="T14" fmla="*/ 1 w 46"/>
                <a:gd name="T15" fmla="*/ 56 h 73"/>
                <a:gd name="T16" fmla="*/ 11 w 46"/>
                <a:gd name="T1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3">
                  <a:moveTo>
                    <a:pt x="11" y="55"/>
                  </a:moveTo>
                  <a:cubicBezTo>
                    <a:pt x="16" y="38"/>
                    <a:pt x="20" y="21"/>
                    <a:pt x="24" y="4"/>
                  </a:cubicBezTo>
                  <a:cubicBezTo>
                    <a:pt x="21" y="5"/>
                    <a:pt x="17" y="6"/>
                    <a:pt x="14" y="6"/>
                  </a:cubicBezTo>
                  <a:cubicBezTo>
                    <a:pt x="23" y="25"/>
                    <a:pt x="34" y="48"/>
                    <a:pt x="35" y="69"/>
                  </a:cubicBezTo>
                  <a:cubicBezTo>
                    <a:pt x="36" y="73"/>
                    <a:pt x="46" y="70"/>
                    <a:pt x="46" y="66"/>
                  </a:cubicBezTo>
                  <a:cubicBezTo>
                    <a:pt x="45" y="45"/>
                    <a:pt x="34" y="22"/>
                    <a:pt x="24" y="3"/>
                  </a:cubicBezTo>
                  <a:cubicBezTo>
                    <a:pt x="22" y="0"/>
                    <a:pt x="15" y="2"/>
                    <a:pt x="14" y="5"/>
                  </a:cubicBezTo>
                  <a:cubicBezTo>
                    <a:pt x="9" y="22"/>
                    <a:pt x="5" y="40"/>
                    <a:pt x="1" y="56"/>
                  </a:cubicBezTo>
                  <a:cubicBezTo>
                    <a:pt x="0" y="61"/>
                    <a:pt x="10" y="59"/>
                    <a:pt x="1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4"/>
            <p:cNvSpPr/>
            <p:nvPr/>
          </p:nvSpPr>
          <p:spPr bwMode="auto">
            <a:xfrm>
              <a:off x="3797" y="1201"/>
              <a:ext cx="86" cy="29"/>
            </a:xfrm>
            <a:custGeom>
              <a:avLst/>
              <a:gdLst>
                <a:gd name="T0" fmla="*/ 4 w 36"/>
                <a:gd name="T1" fmla="*/ 7 h 12"/>
                <a:gd name="T2" fmla="*/ 23 w 36"/>
                <a:gd name="T3" fmla="*/ 10 h 12"/>
                <a:gd name="T4" fmla="*/ 33 w 36"/>
                <a:gd name="T5" fmla="*/ 6 h 12"/>
                <a:gd name="T6" fmla="*/ 8 w 36"/>
                <a:gd name="T7" fmla="*/ 1 h 12"/>
                <a:gd name="T8" fmla="*/ 1 w 36"/>
                <a:gd name="T9" fmla="*/ 4 h 12"/>
                <a:gd name="T10" fmla="*/ 4 w 36"/>
                <a:gd name="T11" fmla="*/ 7 h 12"/>
              </a:gdLst>
              <a:ahLst/>
              <a:cxnLst>
                <a:cxn ang="0">
                  <a:pos x="T0" y="T1"/>
                </a:cxn>
                <a:cxn ang="0">
                  <a:pos x="T2" y="T3"/>
                </a:cxn>
                <a:cxn ang="0">
                  <a:pos x="T4" y="T5"/>
                </a:cxn>
                <a:cxn ang="0">
                  <a:pos x="T6" y="T7"/>
                </a:cxn>
                <a:cxn ang="0">
                  <a:pos x="T8" y="T9"/>
                </a:cxn>
                <a:cxn ang="0">
                  <a:pos x="T10" y="T11"/>
                </a:cxn>
              </a:cxnLst>
              <a:rect l="0" t="0" r="r" b="b"/>
              <a:pathLst>
                <a:path w="36" h="12">
                  <a:moveTo>
                    <a:pt x="4" y="7"/>
                  </a:moveTo>
                  <a:cubicBezTo>
                    <a:pt x="10" y="7"/>
                    <a:pt x="18" y="6"/>
                    <a:pt x="23" y="10"/>
                  </a:cubicBezTo>
                  <a:cubicBezTo>
                    <a:pt x="26" y="12"/>
                    <a:pt x="36" y="8"/>
                    <a:pt x="33" y="6"/>
                  </a:cubicBezTo>
                  <a:cubicBezTo>
                    <a:pt x="26" y="0"/>
                    <a:pt x="17" y="1"/>
                    <a:pt x="8" y="1"/>
                  </a:cubicBezTo>
                  <a:cubicBezTo>
                    <a:pt x="6" y="1"/>
                    <a:pt x="3" y="2"/>
                    <a:pt x="1" y="4"/>
                  </a:cubicBezTo>
                  <a:cubicBezTo>
                    <a:pt x="0" y="6"/>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5"/>
            <p:cNvSpPr/>
            <p:nvPr/>
          </p:nvSpPr>
          <p:spPr bwMode="auto">
            <a:xfrm>
              <a:off x="3932" y="1125"/>
              <a:ext cx="48" cy="171"/>
            </a:xfrm>
            <a:custGeom>
              <a:avLst/>
              <a:gdLst>
                <a:gd name="T0" fmla="*/ 0 w 20"/>
                <a:gd name="T1" fmla="*/ 6 h 72"/>
                <a:gd name="T2" fmla="*/ 9 w 20"/>
                <a:gd name="T3" fmla="*/ 69 h 72"/>
                <a:gd name="T4" fmla="*/ 20 w 20"/>
                <a:gd name="T5" fmla="*/ 66 h 72"/>
                <a:gd name="T6" fmla="*/ 11 w 20"/>
                <a:gd name="T7" fmla="*/ 3 h 72"/>
                <a:gd name="T8" fmla="*/ 0 w 20"/>
                <a:gd name="T9" fmla="*/ 6 h 72"/>
              </a:gdLst>
              <a:ahLst/>
              <a:cxnLst>
                <a:cxn ang="0">
                  <a:pos x="T0" y="T1"/>
                </a:cxn>
                <a:cxn ang="0">
                  <a:pos x="T2" y="T3"/>
                </a:cxn>
                <a:cxn ang="0">
                  <a:pos x="T4" y="T5"/>
                </a:cxn>
                <a:cxn ang="0">
                  <a:pos x="T6" y="T7"/>
                </a:cxn>
                <a:cxn ang="0">
                  <a:pos x="T8" y="T9"/>
                </a:cxn>
              </a:cxnLst>
              <a:rect l="0" t="0" r="r" b="b"/>
              <a:pathLst>
                <a:path w="20" h="72">
                  <a:moveTo>
                    <a:pt x="0" y="6"/>
                  </a:moveTo>
                  <a:cubicBezTo>
                    <a:pt x="1" y="27"/>
                    <a:pt x="4" y="49"/>
                    <a:pt x="9" y="69"/>
                  </a:cubicBezTo>
                  <a:cubicBezTo>
                    <a:pt x="10" y="72"/>
                    <a:pt x="20" y="69"/>
                    <a:pt x="20" y="66"/>
                  </a:cubicBezTo>
                  <a:cubicBezTo>
                    <a:pt x="14" y="46"/>
                    <a:pt x="12" y="24"/>
                    <a:pt x="11" y="3"/>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6"/>
            <p:cNvSpPr/>
            <p:nvPr/>
          </p:nvSpPr>
          <p:spPr bwMode="auto">
            <a:xfrm>
              <a:off x="3925" y="1113"/>
              <a:ext cx="159" cy="162"/>
            </a:xfrm>
            <a:custGeom>
              <a:avLst/>
              <a:gdLst>
                <a:gd name="T0" fmla="*/ 11 w 67"/>
                <a:gd name="T1" fmla="*/ 12 h 68"/>
                <a:gd name="T2" fmla="*/ 39 w 67"/>
                <a:gd name="T3" fmla="*/ 12 h 68"/>
                <a:gd name="T4" fmla="*/ 39 w 67"/>
                <a:gd name="T5" fmla="*/ 8 h 68"/>
                <a:gd name="T6" fmla="*/ 26 w 67"/>
                <a:gd name="T7" fmla="*/ 24 h 68"/>
                <a:gd name="T8" fmla="*/ 26 w 67"/>
                <a:gd name="T9" fmla="*/ 28 h 68"/>
                <a:gd name="T10" fmla="*/ 56 w 67"/>
                <a:gd name="T11" fmla="*/ 59 h 68"/>
                <a:gd name="T12" fmla="*/ 60 w 67"/>
                <a:gd name="T13" fmla="*/ 53 h 68"/>
                <a:gd name="T14" fmla="*/ 9 w 67"/>
                <a:gd name="T15" fmla="*/ 61 h 68"/>
                <a:gd name="T16" fmla="*/ 8 w 67"/>
                <a:gd name="T17" fmla="*/ 68 h 68"/>
                <a:gd name="T18" fmla="*/ 61 w 67"/>
                <a:gd name="T19" fmla="*/ 60 h 68"/>
                <a:gd name="T20" fmla="*/ 66 w 67"/>
                <a:gd name="T21" fmla="*/ 54 h 68"/>
                <a:gd name="T22" fmla="*/ 34 w 67"/>
                <a:gd name="T23" fmla="*/ 22 h 68"/>
                <a:gd name="T24" fmla="*/ 35 w 67"/>
                <a:gd name="T25" fmla="*/ 27 h 68"/>
                <a:gd name="T26" fmla="*/ 48 w 67"/>
                <a:gd name="T27" fmla="*/ 11 h 68"/>
                <a:gd name="T28" fmla="*/ 47 w 67"/>
                <a:gd name="T29" fmla="*/ 7 h 68"/>
                <a:gd name="T30" fmla="*/ 6 w 67"/>
                <a:gd name="T31" fmla="*/ 7 h 68"/>
                <a:gd name="T32" fmla="*/ 11 w 67"/>
                <a:gd name="T3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11" y="12"/>
                  </a:moveTo>
                  <a:cubicBezTo>
                    <a:pt x="21" y="8"/>
                    <a:pt x="29" y="7"/>
                    <a:pt x="39" y="12"/>
                  </a:cubicBezTo>
                  <a:cubicBezTo>
                    <a:pt x="39" y="11"/>
                    <a:pt x="39" y="10"/>
                    <a:pt x="39" y="8"/>
                  </a:cubicBezTo>
                  <a:cubicBezTo>
                    <a:pt x="34" y="13"/>
                    <a:pt x="31" y="19"/>
                    <a:pt x="26" y="24"/>
                  </a:cubicBezTo>
                  <a:cubicBezTo>
                    <a:pt x="25" y="25"/>
                    <a:pt x="24" y="27"/>
                    <a:pt x="26" y="28"/>
                  </a:cubicBezTo>
                  <a:cubicBezTo>
                    <a:pt x="40" y="35"/>
                    <a:pt x="47" y="47"/>
                    <a:pt x="56" y="59"/>
                  </a:cubicBezTo>
                  <a:cubicBezTo>
                    <a:pt x="57" y="57"/>
                    <a:pt x="58" y="55"/>
                    <a:pt x="60" y="53"/>
                  </a:cubicBezTo>
                  <a:cubicBezTo>
                    <a:pt x="43" y="57"/>
                    <a:pt x="26" y="61"/>
                    <a:pt x="9" y="61"/>
                  </a:cubicBezTo>
                  <a:cubicBezTo>
                    <a:pt x="3" y="61"/>
                    <a:pt x="1" y="68"/>
                    <a:pt x="8" y="68"/>
                  </a:cubicBezTo>
                  <a:cubicBezTo>
                    <a:pt x="26" y="68"/>
                    <a:pt x="44" y="64"/>
                    <a:pt x="61" y="60"/>
                  </a:cubicBezTo>
                  <a:cubicBezTo>
                    <a:pt x="64" y="59"/>
                    <a:pt x="67" y="57"/>
                    <a:pt x="66" y="54"/>
                  </a:cubicBezTo>
                  <a:cubicBezTo>
                    <a:pt x="56" y="42"/>
                    <a:pt x="49" y="30"/>
                    <a:pt x="34" y="22"/>
                  </a:cubicBezTo>
                  <a:cubicBezTo>
                    <a:pt x="35" y="24"/>
                    <a:pt x="35" y="25"/>
                    <a:pt x="35" y="27"/>
                  </a:cubicBezTo>
                  <a:cubicBezTo>
                    <a:pt x="39" y="22"/>
                    <a:pt x="43" y="16"/>
                    <a:pt x="48" y="11"/>
                  </a:cubicBezTo>
                  <a:cubicBezTo>
                    <a:pt x="49" y="10"/>
                    <a:pt x="49" y="8"/>
                    <a:pt x="47" y="7"/>
                  </a:cubicBezTo>
                  <a:cubicBezTo>
                    <a:pt x="34" y="0"/>
                    <a:pt x="20" y="1"/>
                    <a:pt x="6" y="7"/>
                  </a:cubicBezTo>
                  <a:cubicBezTo>
                    <a:pt x="0" y="10"/>
                    <a:pt x="6" y="15"/>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7"/>
            <p:cNvSpPr/>
            <p:nvPr/>
          </p:nvSpPr>
          <p:spPr bwMode="auto">
            <a:xfrm>
              <a:off x="4079" y="1177"/>
              <a:ext cx="119" cy="22"/>
            </a:xfrm>
            <a:custGeom>
              <a:avLst/>
              <a:gdLst>
                <a:gd name="T0" fmla="*/ 5 w 50"/>
                <a:gd name="T1" fmla="*/ 4 h 9"/>
                <a:gd name="T2" fmla="*/ 38 w 50"/>
                <a:gd name="T3" fmla="*/ 8 h 9"/>
                <a:gd name="T4" fmla="*/ 45 w 50"/>
                <a:gd name="T5" fmla="*/ 7 h 9"/>
                <a:gd name="T6" fmla="*/ 48 w 50"/>
                <a:gd name="T7" fmla="*/ 4 h 9"/>
                <a:gd name="T8" fmla="*/ 12 w 50"/>
                <a:gd name="T9" fmla="*/ 0 h 9"/>
                <a:gd name="T10" fmla="*/ 5 w 50"/>
                <a:gd name="T11" fmla="*/ 4 h 9"/>
              </a:gdLst>
              <a:ahLst/>
              <a:cxnLst>
                <a:cxn ang="0">
                  <a:pos x="T0" y="T1"/>
                </a:cxn>
                <a:cxn ang="0">
                  <a:pos x="T2" y="T3"/>
                </a:cxn>
                <a:cxn ang="0">
                  <a:pos x="T4" y="T5"/>
                </a:cxn>
                <a:cxn ang="0">
                  <a:pos x="T6" y="T7"/>
                </a:cxn>
                <a:cxn ang="0">
                  <a:pos x="T8" y="T9"/>
                </a:cxn>
                <a:cxn ang="0">
                  <a:pos x="T10" y="T11"/>
                </a:cxn>
              </a:cxnLst>
              <a:rect l="0" t="0" r="r" b="b"/>
              <a:pathLst>
                <a:path w="50" h="9">
                  <a:moveTo>
                    <a:pt x="5" y="4"/>
                  </a:moveTo>
                  <a:cubicBezTo>
                    <a:pt x="16" y="4"/>
                    <a:pt x="28" y="4"/>
                    <a:pt x="38" y="8"/>
                  </a:cubicBezTo>
                  <a:cubicBezTo>
                    <a:pt x="40" y="9"/>
                    <a:pt x="43" y="8"/>
                    <a:pt x="45" y="7"/>
                  </a:cubicBezTo>
                  <a:cubicBezTo>
                    <a:pt x="45" y="7"/>
                    <a:pt x="50" y="5"/>
                    <a:pt x="48" y="4"/>
                  </a:cubicBezTo>
                  <a:cubicBezTo>
                    <a:pt x="37" y="0"/>
                    <a:pt x="24" y="0"/>
                    <a:pt x="12" y="0"/>
                  </a:cubicBezTo>
                  <a:cubicBezTo>
                    <a:pt x="10" y="0"/>
                    <a:pt x="0"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48"/>
            <p:cNvSpPr/>
            <p:nvPr/>
          </p:nvSpPr>
          <p:spPr bwMode="auto">
            <a:xfrm>
              <a:off x="4129" y="1125"/>
              <a:ext cx="36" cy="126"/>
            </a:xfrm>
            <a:custGeom>
              <a:avLst/>
              <a:gdLst>
                <a:gd name="T0" fmla="*/ 0 w 15"/>
                <a:gd name="T1" fmla="*/ 6 h 53"/>
                <a:gd name="T2" fmla="*/ 4 w 15"/>
                <a:gd name="T3" fmla="*/ 49 h 53"/>
                <a:gd name="T4" fmla="*/ 15 w 15"/>
                <a:gd name="T5" fmla="*/ 46 h 53"/>
                <a:gd name="T6" fmla="*/ 10 w 15"/>
                <a:gd name="T7" fmla="*/ 3 h 53"/>
                <a:gd name="T8" fmla="*/ 0 w 15"/>
                <a:gd name="T9" fmla="*/ 6 h 53"/>
              </a:gdLst>
              <a:ahLst/>
              <a:cxnLst>
                <a:cxn ang="0">
                  <a:pos x="T0" y="T1"/>
                </a:cxn>
                <a:cxn ang="0">
                  <a:pos x="T2" y="T3"/>
                </a:cxn>
                <a:cxn ang="0">
                  <a:pos x="T4" y="T5"/>
                </a:cxn>
                <a:cxn ang="0">
                  <a:pos x="T6" y="T7"/>
                </a:cxn>
                <a:cxn ang="0">
                  <a:pos x="T8" y="T9"/>
                </a:cxn>
              </a:cxnLst>
              <a:rect l="0" t="0" r="r" b="b"/>
              <a:pathLst>
                <a:path w="15" h="53">
                  <a:moveTo>
                    <a:pt x="0" y="6"/>
                  </a:moveTo>
                  <a:cubicBezTo>
                    <a:pt x="0" y="21"/>
                    <a:pt x="3" y="35"/>
                    <a:pt x="4" y="49"/>
                  </a:cubicBezTo>
                  <a:cubicBezTo>
                    <a:pt x="4" y="53"/>
                    <a:pt x="15" y="50"/>
                    <a:pt x="15" y="46"/>
                  </a:cubicBezTo>
                  <a:cubicBezTo>
                    <a:pt x="14" y="32"/>
                    <a:pt x="10" y="18"/>
                    <a:pt x="10" y="3"/>
                  </a:cubicBezTo>
                  <a:cubicBezTo>
                    <a:pt x="10"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49"/>
            <p:cNvSpPr/>
            <p:nvPr/>
          </p:nvSpPr>
          <p:spPr bwMode="auto">
            <a:xfrm>
              <a:off x="4248" y="1149"/>
              <a:ext cx="121" cy="138"/>
            </a:xfrm>
            <a:custGeom>
              <a:avLst/>
              <a:gdLst>
                <a:gd name="T0" fmla="*/ 43 w 51"/>
                <a:gd name="T1" fmla="*/ 3 h 58"/>
                <a:gd name="T2" fmla="*/ 4 w 51"/>
                <a:gd name="T3" fmla="*/ 34 h 58"/>
                <a:gd name="T4" fmla="*/ 6 w 51"/>
                <a:gd name="T5" fmla="*/ 52 h 58"/>
                <a:gd name="T6" fmla="*/ 39 w 51"/>
                <a:gd name="T7" fmla="*/ 48 h 58"/>
                <a:gd name="T8" fmla="*/ 35 w 51"/>
                <a:gd name="T9" fmla="*/ 43 h 58"/>
                <a:gd name="T10" fmla="*/ 14 w 51"/>
                <a:gd name="T11" fmla="*/ 46 h 58"/>
                <a:gd name="T12" fmla="*/ 16 w 51"/>
                <a:gd name="T13" fmla="*/ 32 h 58"/>
                <a:gd name="T14" fmla="*/ 28 w 51"/>
                <a:gd name="T15" fmla="*/ 16 h 58"/>
                <a:gd name="T16" fmla="*/ 40 w 51"/>
                <a:gd name="T17" fmla="*/ 10 h 58"/>
                <a:gd name="T18" fmla="*/ 43 w 51"/>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8">
                  <a:moveTo>
                    <a:pt x="43" y="3"/>
                  </a:moveTo>
                  <a:cubicBezTo>
                    <a:pt x="27" y="0"/>
                    <a:pt x="10" y="22"/>
                    <a:pt x="4" y="34"/>
                  </a:cubicBezTo>
                  <a:cubicBezTo>
                    <a:pt x="2" y="40"/>
                    <a:pt x="0" y="48"/>
                    <a:pt x="6" y="52"/>
                  </a:cubicBezTo>
                  <a:cubicBezTo>
                    <a:pt x="15" y="58"/>
                    <a:pt x="31" y="52"/>
                    <a:pt x="39" y="48"/>
                  </a:cubicBezTo>
                  <a:cubicBezTo>
                    <a:pt x="46" y="46"/>
                    <a:pt x="40" y="41"/>
                    <a:pt x="35" y="43"/>
                  </a:cubicBezTo>
                  <a:cubicBezTo>
                    <a:pt x="31" y="45"/>
                    <a:pt x="18" y="50"/>
                    <a:pt x="14" y="46"/>
                  </a:cubicBezTo>
                  <a:cubicBezTo>
                    <a:pt x="11" y="42"/>
                    <a:pt x="14" y="36"/>
                    <a:pt x="16" y="32"/>
                  </a:cubicBezTo>
                  <a:cubicBezTo>
                    <a:pt x="19" y="26"/>
                    <a:pt x="23" y="21"/>
                    <a:pt x="28" y="16"/>
                  </a:cubicBezTo>
                  <a:cubicBezTo>
                    <a:pt x="31" y="14"/>
                    <a:pt x="36" y="9"/>
                    <a:pt x="40" y="10"/>
                  </a:cubicBezTo>
                  <a:cubicBezTo>
                    <a:pt x="44" y="11"/>
                    <a:pt x="51" y="4"/>
                    <a:pt x="4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50"/>
            <p:cNvSpPr/>
            <p:nvPr/>
          </p:nvSpPr>
          <p:spPr bwMode="auto">
            <a:xfrm>
              <a:off x="4406" y="1147"/>
              <a:ext cx="50" cy="140"/>
            </a:xfrm>
            <a:custGeom>
              <a:avLst/>
              <a:gdLst>
                <a:gd name="T0" fmla="*/ 9 w 21"/>
                <a:gd name="T1" fmla="*/ 3 h 59"/>
                <a:gd name="T2" fmla="*/ 3 w 21"/>
                <a:gd name="T3" fmla="*/ 22 h 59"/>
                <a:gd name="T4" fmla="*/ 0 w 21"/>
                <a:gd name="T5" fmla="*/ 56 h 59"/>
                <a:gd name="T6" fmla="*/ 10 w 21"/>
                <a:gd name="T7" fmla="*/ 53 h 59"/>
                <a:gd name="T8" fmla="*/ 13 w 21"/>
                <a:gd name="T9" fmla="*/ 24 h 59"/>
                <a:gd name="T10" fmla="*/ 18 w 21"/>
                <a:gd name="T11" fmla="*/ 3 h 59"/>
                <a:gd name="T12" fmla="*/ 9 w 21"/>
                <a:gd name="T13" fmla="*/ 3 h 59"/>
              </a:gdLst>
              <a:ahLst/>
              <a:cxnLst>
                <a:cxn ang="0">
                  <a:pos x="T0" y="T1"/>
                </a:cxn>
                <a:cxn ang="0">
                  <a:pos x="T2" y="T3"/>
                </a:cxn>
                <a:cxn ang="0">
                  <a:pos x="T4" y="T5"/>
                </a:cxn>
                <a:cxn ang="0">
                  <a:pos x="T6" y="T7"/>
                </a:cxn>
                <a:cxn ang="0">
                  <a:pos x="T8" y="T9"/>
                </a:cxn>
                <a:cxn ang="0">
                  <a:pos x="T10" y="T11"/>
                </a:cxn>
                <a:cxn ang="0">
                  <a:pos x="T12" y="T13"/>
                </a:cxn>
              </a:cxnLst>
              <a:rect l="0" t="0" r="r" b="b"/>
              <a:pathLst>
                <a:path w="21" h="59">
                  <a:moveTo>
                    <a:pt x="9" y="3"/>
                  </a:moveTo>
                  <a:cubicBezTo>
                    <a:pt x="4" y="8"/>
                    <a:pt x="4" y="16"/>
                    <a:pt x="3" y="22"/>
                  </a:cubicBezTo>
                  <a:cubicBezTo>
                    <a:pt x="0" y="33"/>
                    <a:pt x="0" y="45"/>
                    <a:pt x="0" y="56"/>
                  </a:cubicBezTo>
                  <a:cubicBezTo>
                    <a:pt x="0" y="59"/>
                    <a:pt x="10" y="57"/>
                    <a:pt x="10" y="53"/>
                  </a:cubicBezTo>
                  <a:cubicBezTo>
                    <a:pt x="10" y="43"/>
                    <a:pt x="11" y="33"/>
                    <a:pt x="13" y="24"/>
                  </a:cubicBezTo>
                  <a:cubicBezTo>
                    <a:pt x="14" y="18"/>
                    <a:pt x="14" y="8"/>
                    <a:pt x="18" y="3"/>
                  </a:cubicBezTo>
                  <a:cubicBezTo>
                    <a:pt x="21" y="0"/>
                    <a:pt x="11"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51"/>
            <p:cNvSpPr/>
            <p:nvPr/>
          </p:nvSpPr>
          <p:spPr bwMode="auto">
            <a:xfrm>
              <a:off x="4397" y="1137"/>
              <a:ext cx="123" cy="145"/>
            </a:xfrm>
            <a:custGeom>
              <a:avLst/>
              <a:gdLst>
                <a:gd name="T0" fmla="*/ 6 w 52"/>
                <a:gd name="T1" fmla="*/ 6 h 61"/>
                <a:gd name="T2" fmla="*/ 38 w 52"/>
                <a:gd name="T3" fmla="*/ 31 h 61"/>
                <a:gd name="T4" fmla="*/ 11 w 52"/>
                <a:gd name="T5" fmla="*/ 56 h 61"/>
                <a:gd name="T6" fmla="*/ 7 w 52"/>
                <a:gd name="T7" fmla="*/ 61 h 61"/>
                <a:gd name="T8" fmla="*/ 50 w 52"/>
                <a:gd name="T9" fmla="*/ 36 h 61"/>
                <a:gd name="T10" fmla="*/ 12 w 52"/>
                <a:gd name="T11" fmla="*/ 1 h 61"/>
                <a:gd name="T12" fmla="*/ 6 w 52"/>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6" y="6"/>
                  </a:moveTo>
                  <a:cubicBezTo>
                    <a:pt x="19" y="9"/>
                    <a:pt x="33" y="16"/>
                    <a:pt x="38" y="31"/>
                  </a:cubicBezTo>
                  <a:cubicBezTo>
                    <a:pt x="45" y="49"/>
                    <a:pt x="25" y="55"/>
                    <a:pt x="11" y="56"/>
                  </a:cubicBezTo>
                  <a:cubicBezTo>
                    <a:pt x="7" y="56"/>
                    <a:pt x="0" y="61"/>
                    <a:pt x="7" y="61"/>
                  </a:cubicBezTo>
                  <a:cubicBezTo>
                    <a:pt x="23" y="61"/>
                    <a:pt x="48" y="56"/>
                    <a:pt x="50" y="36"/>
                  </a:cubicBezTo>
                  <a:cubicBezTo>
                    <a:pt x="52" y="16"/>
                    <a:pt x="28" y="4"/>
                    <a:pt x="12" y="1"/>
                  </a:cubicBezTo>
                  <a:cubicBezTo>
                    <a:pt x="9" y="0"/>
                    <a:pt x="0" y="5"/>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52"/>
            <p:cNvSpPr/>
            <p:nvPr/>
          </p:nvSpPr>
          <p:spPr bwMode="auto">
            <a:xfrm>
              <a:off x="3582" y="1363"/>
              <a:ext cx="1045" cy="19"/>
            </a:xfrm>
            <a:custGeom>
              <a:avLst/>
              <a:gdLst>
                <a:gd name="T0" fmla="*/ 7 w 441"/>
                <a:gd name="T1" fmla="*/ 8 h 8"/>
                <a:gd name="T2" fmla="*/ 433 w 441"/>
                <a:gd name="T3" fmla="*/ 8 h 8"/>
                <a:gd name="T4" fmla="*/ 434 w 441"/>
                <a:gd name="T5" fmla="*/ 0 h 8"/>
                <a:gd name="T6" fmla="*/ 8 w 441"/>
                <a:gd name="T7" fmla="*/ 0 h 8"/>
                <a:gd name="T8" fmla="*/ 7 w 441"/>
                <a:gd name="T9" fmla="*/ 8 h 8"/>
              </a:gdLst>
              <a:ahLst/>
              <a:cxnLst>
                <a:cxn ang="0">
                  <a:pos x="T0" y="T1"/>
                </a:cxn>
                <a:cxn ang="0">
                  <a:pos x="T2" y="T3"/>
                </a:cxn>
                <a:cxn ang="0">
                  <a:pos x="T4" y="T5"/>
                </a:cxn>
                <a:cxn ang="0">
                  <a:pos x="T6" y="T7"/>
                </a:cxn>
                <a:cxn ang="0">
                  <a:pos x="T8" y="T9"/>
                </a:cxn>
              </a:cxnLst>
              <a:rect l="0" t="0" r="r" b="b"/>
              <a:pathLst>
                <a:path w="441" h="8">
                  <a:moveTo>
                    <a:pt x="7" y="8"/>
                  </a:moveTo>
                  <a:cubicBezTo>
                    <a:pt x="149" y="8"/>
                    <a:pt x="291" y="8"/>
                    <a:pt x="433" y="8"/>
                  </a:cubicBezTo>
                  <a:cubicBezTo>
                    <a:pt x="439" y="8"/>
                    <a:pt x="441" y="0"/>
                    <a:pt x="434" y="0"/>
                  </a:cubicBezTo>
                  <a:cubicBezTo>
                    <a:pt x="292" y="0"/>
                    <a:pt x="150" y="0"/>
                    <a:pt x="8" y="0"/>
                  </a:cubicBezTo>
                  <a:cubicBezTo>
                    <a:pt x="1" y="0"/>
                    <a:pt x="0" y="8"/>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53"/>
            <p:cNvSpPr/>
            <p:nvPr/>
          </p:nvSpPr>
          <p:spPr bwMode="auto">
            <a:xfrm>
              <a:off x="4032" y="1455"/>
              <a:ext cx="173" cy="181"/>
            </a:xfrm>
            <a:custGeom>
              <a:avLst/>
              <a:gdLst>
                <a:gd name="T0" fmla="*/ 11 w 73"/>
                <a:gd name="T1" fmla="*/ 21 h 76"/>
                <a:gd name="T2" fmla="*/ 42 w 73"/>
                <a:gd name="T3" fmla="*/ 22 h 76"/>
                <a:gd name="T4" fmla="*/ 16 w 73"/>
                <a:gd name="T5" fmla="*/ 61 h 76"/>
                <a:gd name="T6" fmla="*/ 16 w 73"/>
                <a:gd name="T7" fmla="*/ 63 h 76"/>
                <a:gd name="T8" fmla="*/ 61 w 73"/>
                <a:gd name="T9" fmla="*/ 76 h 76"/>
                <a:gd name="T10" fmla="*/ 65 w 73"/>
                <a:gd name="T11" fmla="*/ 71 h 76"/>
                <a:gd name="T12" fmla="*/ 42 w 73"/>
                <a:gd name="T13" fmla="*/ 69 h 76"/>
                <a:gd name="T14" fmla="*/ 31 w 73"/>
                <a:gd name="T15" fmla="*/ 63 h 76"/>
                <a:gd name="T16" fmla="*/ 34 w 73"/>
                <a:gd name="T17" fmla="*/ 53 h 76"/>
                <a:gd name="T18" fmla="*/ 53 w 73"/>
                <a:gd name="T19" fmla="*/ 21 h 76"/>
                <a:gd name="T20" fmla="*/ 7 w 73"/>
                <a:gd name="T21" fmla="*/ 17 h 76"/>
                <a:gd name="T22" fmla="*/ 11 w 73"/>
                <a:gd name="T23"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6">
                  <a:moveTo>
                    <a:pt x="11" y="21"/>
                  </a:moveTo>
                  <a:cubicBezTo>
                    <a:pt x="18" y="18"/>
                    <a:pt x="40" y="8"/>
                    <a:pt x="42" y="22"/>
                  </a:cubicBezTo>
                  <a:cubicBezTo>
                    <a:pt x="44" y="35"/>
                    <a:pt x="25" y="53"/>
                    <a:pt x="16" y="61"/>
                  </a:cubicBezTo>
                  <a:cubicBezTo>
                    <a:pt x="16" y="62"/>
                    <a:pt x="16" y="63"/>
                    <a:pt x="16" y="63"/>
                  </a:cubicBezTo>
                  <a:cubicBezTo>
                    <a:pt x="29" y="75"/>
                    <a:pt x="44" y="76"/>
                    <a:pt x="61" y="76"/>
                  </a:cubicBezTo>
                  <a:cubicBezTo>
                    <a:pt x="65" y="76"/>
                    <a:pt x="73" y="71"/>
                    <a:pt x="65" y="71"/>
                  </a:cubicBezTo>
                  <a:cubicBezTo>
                    <a:pt x="58" y="71"/>
                    <a:pt x="50" y="71"/>
                    <a:pt x="42" y="69"/>
                  </a:cubicBezTo>
                  <a:cubicBezTo>
                    <a:pt x="38" y="68"/>
                    <a:pt x="34" y="66"/>
                    <a:pt x="31" y="63"/>
                  </a:cubicBezTo>
                  <a:cubicBezTo>
                    <a:pt x="26" y="60"/>
                    <a:pt x="31" y="56"/>
                    <a:pt x="34" y="53"/>
                  </a:cubicBezTo>
                  <a:cubicBezTo>
                    <a:pt x="42" y="44"/>
                    <a:pt x="52" y="33"/>
                    <a:pt x="53" y="21"/>
                  </a:cubicBezTo>
                  <a:cubicBezTo>
                    <a:pt x="54" y="0"/>
                    <a:pt x="15" y="14"/>
                    <a:pt x="7" y="17"/>
                  </a:cubicBezTo>
                  <a:cubicBezTo>
                    <a:pt x="0" y="20"/>
                    <a:pt x="7"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54"/>
            <p:cNvSpPr/>
            <p:nvPr/>
          </p:nvSpPr>
          <p:spPr bwMode="auto">
            <a:xfrm>
              <a:off x="4693" y="1279"/>
              <a:ext cx="90" cy="50"/>
            </a:xfrm>
            <a:custGeom>
              <a:avLst/>
              <a:gdLst>
                <a:gd name="T0" fmla="*/ 4 w 38"/>
                <a:gd name="T1" fmla="*/ 7 h 21"/>
                <a:gd name="T2" fmla="*/ 16 w 38"/>
                <a:gd name="T3" fmla="*/ 8 h 21"/>
                <a:gd name="T4" fmla="*/ 25 w 38"/>
                <a:gd name="T5" fmla="*/ 17 h 21"/>
                <a:gd name="T6" fmla="*/ 36 w 38"/>
                <a:gd name="T7" fmla="*/ 14 h 21"/>
                <a:gd name="T8" fmla="*/ 25 w 38"/>
                <a:gd name="T9" fmla="*/ 2 h 21"/>
                <a:gd name="T10" fmla="*/ 8 w 38"/>
                <a:gd name="T11" fmla="*/ 0 h 21"/>
                <a:gd name="T12" fmla="*/ 1 w 38"/>
                <a:gd name="T13" fmla="*/ 3 h 21"/>
                <a:gd name="T14" fmla="*/ 4 w 38"/>
                <a:gd name="T15" fmla="*/ 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1">
                  <a:moveTo>
                    <a:pt x="4" y="7"/>
                  </a:moveTo>
                  <a:cubicBezTo>
                    <a:pt x="8" y="7"/>
                    <a:pt x="12" y="7"/>
                    <a:pt x="16" y="8"/>
                  </a:cubicBezTo>
                  <a:cubicBezTo>
                    <a:pt x="20" y="9"/>
                    <a:pt x="23" y="13"/>
                    <a:pt x="25" y="17"/>
                  </a:cubicBezTo>
                  <a:cubicBezTo>
                    <a:pt x="27" y="21"/>
                    <a:pt x="38" y="18"/>
                    <a:pt x="36" y="14"/>
                  </a:cubicBezTo>
                  <a:cubicBezTo>
                    <a:pt x="33" y="9"/>
                    <a:pt x="30" y="5"/>
                    <a:pt x="25" y="2"/>
                  </a:cubicBezTo>
                  <a:cubicBezTo>
                    <a:pt x="20" y="0"/>
                    <a:pt x="14"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5"/>
            <p:cNvSpPr/>
            <p:nvPr/>
          </p:nvSpPr>
          <p:spPr bwMode="auto">
            <a:xfrm>
              <a:off x="4707" y="1351"/>
              <a:ext cx="117" cy="16"/>
            </a:xfrm>
            <a:custGeom>
              <a:avLst/>
              <a:gdLst>
                <a:gd name="T0" fmla="*/ 4 w 49"/>
                <a:gd name="T1" fmla="*/ 7 h 7"/>
                <a:gd name="T2" fmla="*/ 40 w 49"/>
                <a:gd name="T3" fmla="*/ 7 h 7"/>
                <a:gd name="T4" fmla="*/ 47 w 49"/>
                <a:gd name="T5" fmla="*/ 4 h 7"/>
                <a:gd name="T6" fmla="*/ 44 w 49"/>
                <a:gd name="T7" fmla="*/ 0 h 7"/>
                <a:gd name="T8" fmla="*/ 8 w 49"/>
                <a:gd name="T9" fmla="*/ 0 h 7"/>
                <a:gd name="T10" fmla="*/ 1 w 49"/>
                <a:gd name="T11" fmla="*/ 3 h 7"/>
                <a:gd name="T12" fmla="*/ 4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4" y="7"/>
                  </a:moveTo>
                  <a:cubicBezTo>
                    <a:pt x="16" y="7"/>
                    <a:pt x="28" y="7"/>
                    <a:pt x="40" y="7"/>
                  </a:cubicBezTo>
                  <a:cubicBezTo>
                    <a:pt x="43" y="7"/>
                    <a:pt x="46" y="6"/>
                    <a:pt x="47" y="4"/>
                  </a:cubicBezTo>
                  <a:cubicBezTo>
                    <a:pt x="49" y="1"/>
                    <a:pt x="46" y="0"/>
                    <a:pt x="44" y="0"/>
                  </a:cubicBezTo>
                  <a:cubicBezTo>
                    <a:pt x="32" y="0"/>
                    <a:pt x="20"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6"/>
            <p:cNvSpPr/>
            <p:nvPr/>
          </p:nvSpPr>
          <p:spPr bwMode="auto">
            <a:xfrm>
              <a:off x="4923" y="1173"/>
              <a:ext cx="40" cy="285"/>
            </a:xfrm>
            <a:custGeom>
              <a:avLst/>
              <a:gdLst>
                <a:gd name="T0" fmla="*/ 0 w 17"/>
                <a:gd name="T1" fmla="*/ 7 h 120"/>
                <a:gd name="T2" fmla="*/ 6 w 17"/>
                <a:gd name="T3" fmla="*/ 115 h 120"/>
                <a:gd name="T4" fmla="*/ 17 w 17"/>
                <a:gd name="T5" fmla="*/ 114 h 120"/>
                <a:gd name="T6" fmla="*/ 11 w 17"/>
                <a:gd name="T7" fmla="*/ 6 h 120"/>
                <a:gd name="T8" fmla="*/ 0 w 17"/>
                <a:gd name="T9" fmla="*/ 7 h 120"/>
              </a:gdLst>
              <a:ahLst/>
              <a:cxnLst>
                <a:cxn ang="0">
                  <a:pos x="T0" y="T1"/>
                </a:cxn>
                <a:cxn ang="0">
                  <a:pos x="T2" y="T3"/>
                </a:cxn>
                <a:cxn ang="0">
                  <a:pos x="T4" y="T5"/>
                </a:cxn>
                <a:cxn ang="0">
                  <a:pos x="T6" y="T7"/>
                </a:cxn>
                <a:cxn ang="0">
                  <a:pos x="T8" y="T9"/>
                </a:cxn>
              </a:cxnLst>
              <a:rect l="0" t="0" r="r" b="b"/>
              <a:pathLst>
                <a:path w="17" h="120">
                  <a:moveTo>
                    <a:pt x="0" y="7"/>
                  </a:moveTo>
                  <a:cubicBezTo>
                    <a:pt x="0" y="43"/>
                    <a:pt x="6" y="79"/>
                    <a:pt x="6" y="115"/>
                  </a:cubicBezTo>
                  <a:cubicBezTo>
                    <a:pt x="6" y="120"/>
                    <a:pt x="17" y="119"/>
                    <a:pt x="17" y="114"/>
                  </a:cubicBezTo>
                  <a:cubicBezTo>
                    <a:pt x="16" y="78"/>
                    <a:pt x="11" y="42"/>
                    <a:pt x="11" y="6"/>
                  </a:cubicBezTo>
                  <a:cubicBezTo>
                    <a:pt x="11" y="0"/>
                    <a:pt x="0"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7"/>
            <p:cNvSpPr/>
            <p:nvPr/>
          </p:nvSpPr>
          <p:spPr bwMode="auto">
            <a:xfrm>
              <a:off x="4928" y="1275"/>
              <a:ext cx="201" cy="35"/>
            </a:xfrm>
            <a:custGeom>
              <a:avLst/>
              <a:gdLst>
                <a:gd name="T0" fmla="*/ 11 w 85"/>
                <a:gd name="T1" fmla="*/ 13 h 15"/>
                <a:gd name="T2" fmla="*/ 73 w 85"/>
                <a:gd name="T3" fmla="*/ 8 h 15"/>
                <a:gd name="T4" fmla="*/ 77 w 85"/>
                <a:gd name="T5" fmla="*/ 2 h 15"/>
                <a:gd name="T6" fmla="*/ 7 w 85"/>
                <a:gd name="T7" fmla="*/ 9 h 15"/>
                <a:gd name="T8" fmla="*/ 11 w 85"/>
                <a:gd name="T9" fmla="*/ 13 h 15"/>
              </a:gdLst>
              <a:ahLst/>
              <a:cxnLst>
                <a:cxn ang="0">
                  <a:pos x="T0" y="T1"/>
                </a:cxn>
                <a:cxn ang="0">
                  <a:pos x="T2" y="T3"/>
                </a:cxn>
                <a:cxn ang="0">
                  <a:pos x="T4" y="T5"/>
                </a:cxn>
                <a:cxn ang="0">
                  <a:pos x="T6" y="T7"/>
                </a:cxn>
                <a:cxn ang="0">
                  <a:pos x="T8" y="T9"/>
                </a:cxn>
              </a:cxnLst>
              <a:rect l="0" t="0" r="r" b="b"/>
              <a:pathLst>
                <a:path w="85" h="15">
                  <a:moveTo>
                    <a:pt x="11" y="13"/>
                  </a:moveTo>
                  <a:cubicBezTo>
                    <a:pt x="29" y="5"/>
                    <a:pt x="54" y="8"/>
                    <a:pt x="73" y="8"/>
                  </a:cubicBezTo>
                  <a:cubicBezTo>
                    <a:pt x="77" y="8"/>
                    <a:pt x="85" y="2"/>
                    <a:pt x="77" y="2"/>
                  </a:cubicBezTo>
                  <a:cubicBezTo>
                    <a:pt x="55" y="2"/>
                    <a:pt x="28" y="0"/>
                    <a:pt x="7" y="9"/>
                  </a:cubicBezTo>
                  <a:cubicBezTo>
                    <a:pt x="0" y="12"/>
                    <a:pt x="7" y="15"/>
                    <a:pt x="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58"/>
            <p:cNvSpPr/>
            <p:nvPr/>
          </p:nvSpPr>
          <p:spPr bwMode="auto">
            <a:xfrm>
              <a:off x="5080" y="1175"/>
              <a:ext cx="26" cy="283"/>
            </a:xfrm>
            <a:custGeom>
              <a:avLst/>
              <a:gdLst>
                <a:gd name="T0" fmla="*/ 0 w 11"/>
                <a:gd name="T1" fmla="*/ 6 h 119"/>
                <a:gd name="T2" fmla="*/ 0 w 11"/>
                <a:gd name="T3" fmla="*/ 114 h 119"/>
                <a:gd name="T4" fmla="*/ 11 w 11"/>
                <a:gd name="T5" fmla="*/ 113 h 119"/>
                <a:gd name="T6" fmla="*/ 11 w 11"/>
                <a:gd name="T7" fmla="*/ 5 h 119"/>
                <a:gd name="T8" fmla="*/ 0 w 11"/>
                <a:gd name="T9" fmla="*/ 6 h 119"/>
              </a:gdLst>
              <a:ahLst/>
              <a:cxnLst>
                <a:cxn ang="0">
                  <a:pos x="T0" y="T1"/>
                </a:cxn>
                <a:cxn ang="0">
                  <a:pos x="T2" y="T3"/>
                </a:cxn>
                <a:cxn ang="0">
                  <a:pos x="T4" y="T5"/>
                </a:cxn>
                <a:cxn ang="0">
                  <a:pos x="T6" y="T7"/>
                </a:cxn>
                <a:cxn ang="0">
                  <a:pos x="T8" y="T9"/>
                </a:cxn>
              </a:cxnLst>
              <a:rect l="0" t="0" r="r" b="b"/>
              <a:pathLst>
                <a:path w="11" h="119">
                  <a:moveTo>
                    <a:pt x="0" y="6"/>
                  </a:moveTo>
                  <a:cubicBezTo>
                    <a:pt x="0" y="42"/>
                    <a:pt x="0" y="78"/>
                    <a:pt x="0" y="114"/>
                  </a:cubicBezTo>
                  <a:cubicBezTo>
                    <a:pt x="0" y="119"/>
                    <a:pt x="11" y="116"/>
                    <a:pt x="11" y="113"/>
                  </a:cubicBezTo>
                  <a:cubicBezTo>
                    <a:pt x="11" y="77"/>
                    <a:pt x="11" y="41"/>
                    <a:pt x="11" y="5"/>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59"/>
            <p:cNvSpPr/>
            <p:nvPr/>
          </p:nvSpPr>
          <p:spPr bwMode="auto">
            <a:xfrm>
              <a:off x="5098" y="1118"/>
              <a:ext cx="145" cy="123"/>
            </a:xfrm>
            <a:custGeom>
              <a:avLst/>
              <a:gdLst>
                <a:gd name="T0" fmla="*/ 6 w 61"/>
                <a:gd name="T1" fmla="*/ 9 h 52"/>
                <a:gd name="T2" fmla="*/ 30 w 61"/>
                <a:gd name="T3" fmla="*/ 15 h 52"/>
                <a:gd name="T4" fmla="*/ 29 w 61"/>
                <a:gd name="T5" fmla="*/ 10 h 52"/>
                <a:gd name="T6" fmla="*/ 17 w 61"/>
                <a:gd name="T7" fmla="*/ 34 h 52"/>
                <a:gd name="T8" fmla="*/ 17 w 61"/>
                <a:gd name="T9" fmla="*/ 38 h 52"/>
                <a:gd name="T10" fmla="*/ 48 w 61"/>
                <a:gd name="T11" fmla="*/ 51 h 52"/>
                <a:gd name="T12" fmla="*/ 54 w 61"/>
                <a:gd name="T13" fmla="*/ 44 h 52"/>
                <a:gd name="T14" fmla="*/ 25 w 61"/>
                <a:gd name="T15" fmla="*/ 32 h 52"/>
                <a:gd name="T16" fmla="*/ 26 w 61"/>
                <a:gd name="T17" fmla="*/ 37 h 52"/>
                <a:gd name="T18" fmla="*/ 38 w 61"/>
                <a:gd name="T19" fmla="*/ 13 h 52"/>
                <a:gd name="T20" fmla="*/ 36 w 61"/>
                <a:gd name="T21" fmla="*/ 8 h 52"/>
                <a:gd name="T22" fmla="*/ 12 w 61"/>
                <a:gd name="T23" fmla="*/ 2 h 52"/>
                <a:gd name="T24" fmla="*/ 6 w 61"/>
                <a:gd name="T2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2">
                  <a:moveTo>
                    <a:pt x="6" y="9"/>
                  </a:moveTo>
                  <a:cubicBezTo>
                    <a:pt x="14" y="12"/>
                    <a:pt x="22" y="11"/>
                    <a:pt x="30" y="15"/>
                  </a:cubicBezTo>
                  <a:cubicBezTo>
                    <a:pt x="30" y="13"/>
                    <a:pt x="29" y="11"/>
                    <a:pt x="29" y="10"/>
                  </a:cubicBezTo>
                  <a:cubicBezTo>
                    <a:pt x="23" y="17"/>
                    <a:pt x="23" y="27"/>
                    <a:pt x="17" y="34"/>
                  </a:cubicBezTo>
                  <a:cubicBezTo>
                    <a:pt x="16" y="35"/>
                    <a:pt x="16" y="37"/>
                    <a:pt x="17" y="38"/>
                  </a:cubicBezTo>
                  <a:cubicBezTo>
                    <a:pt x="25" y="45"/>
                    <a:pt x="38" y="48"/>
                    <a:pt x="48" y="51"/>
                  </a:cubicBezTo>
                  <a:cubicBezTo>
                    <a:pt x="53" y="52"/>
                    <a:pt x="61" y="45"/>
                    <a:pt x="54" y="44"/>
                  </a:cubicBezTo>
                  <a:cubicBezTo>
                    <a:pt x="45" y="41"/>
                    <a:pt x="33" y="39"/>
                    <a:pt x="25" y="32"/>
                  </a:cubicBezTo>
                  <a:cubicBezTo>
                    <a:pt x="26" y="34"/>
                    <a:pt x="26" y="35"/>
                    <a:pt x="26" y="37"/>
                  </a:cubicBezTo>
                  <a:cubicBezTo>
                    <a:pt x="32" y="30"/>
                    <a:pt x="32" y="20"/>
                    <a:pt x="38" y="13"/>
                  </a:cubicBezTo>
                  <a:cubicBezTo>
                    <a:pt x="39" y="11"/>
                    <a:pt x="39" y="9"/>
                    <a:pt x="36" y="8"/>
                  </a:cubicBezTo>
                  <a:cubicBezTo>
                    <a:pt x="28" y="4"/>
                    <a:pt x="20" y="5"/>
                    <a:pt x="12" y="2"/>
                  </a:cubicBezTo>
                  <a:cubicBezTo>
                    <a:pt x="8" y="0"/>
                    <a:pt x="0" y="6"/>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3" name="图片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216" y="3297817"/>
            <a:ext cx="1575383" cy="1926915"/>
          </a:xfrm>
          <a:prstGeom prst="rect">
            <a:avLst/>
          </a:prstGeom>
        </p:spPr>
      </p:pic>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153" y="1177713"/>
            <a:ext cx="1340090" cy="1262777"/>
          </a:xfrm>
          <a:prstGeom prst="rect">
            <a:avLst/>
          </a:prstGeom>
        </p:spPr>
      </p:pic>
      <p:sp>
        <p:nvSpPr>
          <p:cNvPr id="35" name="文本框 34"/>
          <p:cNvSpPr txBox="1"/>
          <p:nvPr/>
        </p:nvSpPr>
        <p:spPr>
          <a:xfrm>
            <a:off x="4320339" y="2739126"/>
            <a:ext cx="3717124" cy="1107996"/>
          </a:xfrm>
          <a:prstGeom prst="rect">
            <a:avLst/>
          </a:prstGeom>
          <a:noFill/>
        </p:spPr>
        <p:txBody>
          <a:bodyPr wrap="square" rtlCol="0">
            <a:spAutoFit/>
          </a:bodyPr>
          <a:lstStyle/>
          <a:p>
            <a:r>
              <a:rPr lang="zh-CN" altLang="en-US" sz="6600" dirty="0" smtClean="0">
                <a:solidFill>
                  <a:schemeClr val="bg1"/>
                </a:solidFill>
                <a:latin typeface="苏新诗古印宋简" panose="02010609000101010101" pitchFamily="49" charset="-122"/>
                <a:ea typeface="苏新诗古印宋简" panose="02010609000101010101" pitchFamily="49" charset="-122"/>
              </a:rPr>
              <a:t>第四</a:t>
            </a:r>
            <a:r>
              <a:rPr lang="zh-CN" altLang="en-US" sz="6600" dirty="0" smtClean="0">
                <a:solidFill>
                  <a:srgbClr val="FFC000"/>
                </a:solidFill>
                <a:latin typeface="苏新诗古印宋简" panose="02010609000101010101" pitchFamily="49" charset="-122"/>
                <a:ea typeface="苏新诗古印宋简" panose="02010609000101010101" pitchFamily="49" charset="-122"/>
              </a:rPr>
              <a:t>章节</a:t>
            </a:r>
            <a:endParaRPr lang="zh-CN" altLang="en-US" sz="6600" dirty="0">
              <a:solidFill>
                <a:srgbClr val="FFC000"/>
              </a:solidFill>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泪滴形 50"/>
          <p:cNvSpPr/>
          <p:nvPr/>
        </p:nvSpPr>
        <p:spPr>
          <a:xfrm>
            <a:off x="6541039" y="2262718"/>
            <a:ext cx="1563240" cy="1563444"/>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52" name="泪滴形 51"/>
          <p:cNvSpPr/>
          <p:nvPr/>
        </p:nvSpPr>
        <p:spPr>
          <a:xfrm>
            <a:off x="6541039" y="4442869"/>
            <a:ext cx="1563240" cy="1563444"/>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53" name="泪滴形 52"/>
          <p:cNvSpPr/>
          <p:nvPr/>
        </p:nvSpPr>
        <p:spPr>
          <a:xfrm>
            <a:off x="2027003" y="4459805"/>
            <a:ext cx="1563240" cy="1563444"/>
          </a:xfrm>
          <a:prstGeom prst="teardrop">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49" name="泪滴形 48"/>
          <p:cNvSpPr/>
          <p:nvPr/>
        </p:nvSpPr>
        <p:spPr>
          <a:xfrm>
            <a:off x="2027004" y="2279653"/>
            <a:ext cx="1563240" cy="1563444"/>
          </a:xfrm>
          <a:prstGeom prst="teardrop">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pic>
        <p:nvPicPr>
          <p:cNvPr id="46" name="Picture 6"/>
          <p:cNvPicPr>
            <a:picLocks noChangeAspect="1" noChangeArrowheads="1"/>
          </p:cNvPicPr>
          <p:nvPr/>
        </p:nvPicPr>
        <p:blipFill>
          <a:blip r:embed="rId1">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669421" y="2391838"/>
            <a:ext cx="1306477" cy="13066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155384" y="4588203"/>
            <a:ext cx="1306477" cy="13066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669421" y="4571267"/>
            <a:ext cx="1306477" cy="13066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145643" y="2408771"/>
            <a:ext cx="1306477" cy="1306647"/>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直接连接符 53"/>
          <p:cNvCxnSpPr/>
          <p:nvPr/>
        </p:nvCxnSpPr>
        <p:spPr>
          <a:xfrm>
            <a:off x="8466348" y="4442990"/>
            <a:ext cx="0" cy="10016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454939" y="4837919"/>
            <a:ext cx="2092608" cy="615553"/>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sp>
        <p:nvSpPr>
          <p:cNvPr id="56" name="TextBox 55"/>
          <p:cNvSpPr txBox="1"/>
          <p:nvPr/>
        </p:nvSpPr>
        <p:spPr>
          <a:xfrm>
            <a:off x="8464829" y="4372185"/>
            <a:ext cx="1220823"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添加标题</a:t>
            </a:r>
            <a:endParaRPr lang="zh-CN" altLang="en-US" sz="1900" dirty="0">
              <a:solidFill>
                <a:schemeClr val="tx1">
                  <a:lumMod val="50000"/>
                  <a:lumOff val="50000"/>
                </a:schemeClr>
              </a:solidFill>
              <a:latin typeface="+mn-ea"/>
              <a:cs typeface="+mn-ea"/>
            </a:endParaRPr>
          </a:p>
        </p:txBody>
      </p:sp>
      <p:cxnSp>
        <p:nvCxnSpPr>
          <p:cNvPr id="57" name="直接连接符 56"/>
          <p:cNvCxnSpPr/>
          <p:nvPr/>
        </p:nvCxnSpPr>
        <p:spPr>
          <a:xfrm>
            <a:off x="3992144" y="4496862"/>
            <a:ext cx="0" cy="10016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980734" y="4891791"/>
            <a:ext cx="2092608" cy="615553"/>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sp>
        <p:nvSpPr>
          <p:cNvPr id="59" name="TextBox 58"/>
          <p:cNvSpPr txBox="1"/>
          <p:nvPr/>
        </p:nvSpPr>
        <p:spPr>
          <a:xfrm>
            <a:off x="3990624" y="4426057"/>
            <a:ext cx="1220823"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添加标题</a:t>
            </a:r>
            <a:endParaRPr lang="zh-CN" altLang="en-US" sz="1900" dirty="0">
              <a:solidFill>
                <a:schemeClr val="tx1">
                  <a:lumMod val="50000"/>
                  <a:lumOff val="50000"/>
                </a:schemeClr>
              </a:solidFill>
              <a:latin typeface="+mn-ea"/>
              <a:cs typeface="+mn-ea"/>
            </a:endParaRPr>
          </a:p>
        </p:txBody>
      </p:sp>
      <p:cxnSp>
        <p:nvCxnSpPr>
          <p:cNvPr id="60" name="直接连接符 59"/>
          <p:cNvCxnSpPr/>
          <p:nvPr/>
        </p:nvCxnSpPr>
        <p:spPr>
          <a:xfrm>
            <a:off x="8456677" y="2263475"/>
            <a:ext cx="0" cy="10016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445268" y="2658405"/>
            <a:ext cx="2092608" cy="615553"/>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sp>
        <p:nvSpPr>
          <p:cNvPr id="62" name="TextBox 61"/>
          <p:cNvSpPr txBox="1"/>
          <p:nvPr/>
        </p:nvSpPr>
        <p:spPr>
          <a:xfrm>
            <a:off x="8455158" y="2192670"/>
            <a:ext cx="1220823"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添加标题</a:t>
            </a:r>
            <a:endParaRPr lang="zh-CN" altLang="en-US" sz="1900" dirty="0">
              <a:solidFill>
                <a:schemeClr val="tx1">
                  <a:lumMod val="50000"/>
                  <a:lumOff val="50000"/>
                </a:schemeClr>
              </a:solidFill>
              <a:latin typeface="+mn-ea"/>
              <a:cs typeface="+mn-ea"/>
            </a:endParaRPr>
          </a:p>
        </p:txBody>
      </p:sp>
      <p:cxnSp>
        <p:nvCxnSpPr>
          <p:cNvPr id="63" name="直接连接符 62"/>
          <p:cNvCxnSpPr/>
          <p:nvPr/>
        </p:nvCxnSpPr>
        <p:spPr>
          <a:xfrm>
            <a:off x="3982473" y="2288318"/>
            <a:ext cx="0" cy="100168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971064" y="2683247"/>
            <a:ext cx="2092608" cy="615553"/>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sp>
        <p:nvSpPr>
          <p:cNvPr id="65" name="TextBox 64"/>
          <p:cNvSpPr txBox="1"/>
          <p:nvPr/>
        </p:nvSpPr>
        <p:spPr>
          <a:xfrm>
            <a:off x="3980954" y="2217513"/>
            <a:ext cx="1220823"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添加标题</a:t>
            </a:r>
            <a:endParaRPr lang="zh-CN" altLang="en-US" sz="1900" dirty="0">
              <a:solidFill>
                <a:schemeClr val="tx1">
                  <a:lumMod val="50000"/>
                  <a:lumOff val="50000"/>
                </a:schemeClr>
              </a:solidFill>
              <a:latin typeface="+mn-ea"/>
              <a:cs typeface="+mn-ea"/>
            </a:endParaRPr>
          </a:p>
        </p:txBody>
      </p:sp>
      <p:sp>
        <p:nvSpPr>
          <p:cNvPr id="29" name="TextBox 28"/>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500"/>
                                        <p:tgtEl>
                                          <p:spTgt spid="50"/>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wipe(up)">
                                      <p:cBhvr>
                                        <p:cTn id="14" dur="500"/>
                                        <p:tgtEl>
                                          <p:spTgt spid="6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left)">
                                      <p:cBhvr>
                                        <p:cTn id="20" dur="500"/>
                                        <p:tgtEl>
                                          <p:spTgt spid="65"/>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500"/>
                                        <p:tgtEl>
                                          <p:spTgt spid="53"/>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500"/>
                                        <p:tgtEl>
                                          <p:spTgt spid="5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500"/>
                                        <p:tgtEl>
                                          <p:spTgt spid="4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down)">
                                      <p:cBhvr>
                                        <p:cTn id="44" dur="500"/>
                                        <p:tgtEl>
                                          <p:spTgt spid="51"/>
                                        </p:tgtEl>
                                      </p:cBhvr>
                                    </p:animEffect>
                                  </p:childTnLst>
                                </p:cTn>
                              </p:par>
                            </p:childTnLst>
                          </p:cTn>
                        </p:par>
                        <p:par>
                          <p:cTn id="45" fill="hold">
                            <p:stCondLst>
                              <p:cond delay="2500"/>
                            </p:stCondLst>
                            <p:childTnLst>
                              <p:par>
                                <p:cTn id="46" presetID="22" presetClass="entr" presetSubtype="1" fill="hold"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wipe(up)">
                                      <p:cBhvr>
                                        <p:cTn id="48" dur="500"/>
                                        <p:tgtEl>
                                          <p:spTgt spid="6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left)">
                                      <p:cBhvr>
                                        <p:cTn id="51" dur="500"/>
                                        <p:tgtEl>
                                          <p:spTgt spid="6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left)">
                                      <p:cBhvr>
                                        <p:cTn id="54" dur="500"/>
                                        <p:tgtEl>
                                          <p:spTgt spid="62"/>
                                        </p:tgtEl>
                                      </p:cBhvr>
                                    </p:animEffect>
                                  </p:childTnLst>
                                </p:cTn>
                              </p:par>
                            </p:childTnLst>
                          </p:cTn>
                        </p:par>
                        <p:par>
                          <p:cTn id="55" fill="hold">
                            <p:stCondLst>
                              <p:cond delay="3000"/>
                            </p:stCondLst>
                            <p:childTnLst>
                              <p:par>
                                <p:cTn id="56" presetID="22" presetClass="entr" presetSubtype="4"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down)">
                                      <p:cBhvr>
                                        <p:cTn id="58" dur="500"/>
                                        <p:tgtEl>
                                          <p:spTgt spid="4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down)">
                                      <p:cBhvr>
                                        <p:cTn id="61" dur="500"/>
                                        <p:tgtEl>
                                          <p:spTgt spid="52"/>
                                        </p:tgtEl>
                                      </p:cBhvr>
                                    </p:animEffect>
                                  </p:childTnLst>
                                </p:cTn>
                              </p:par>
                            </p:childTnLst>
                          </p:cTn>
                        </p:par>
                        <p:par>
                          <p:cTn id="62" fill="hold">
                            <p:stCondLst>
                              <p:cond delay="3500"/>
                            </p:stCondLst>
                            <p:childTnLst>
                              <p:par>
                                <p:cTn id="63" presetID="22" presetClass="entr" presetSubtype="1"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up)">
                                      <p:cBhvr>
                                        <p:cTn id="65" dur="500"/>
                                        <p:tgtEl>
                                          <p:spTgt spid="54"/>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left)">
                                      <p:cBhvr>
                                        <p:cTn id="68" dur="500"/>
                                        <p:tgtEl>
                                          <p:spTgt spid="5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500"/>
                                        <p:tgtEl>
                                          <p:spTgt spid="56"/>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49" grpId="0" animBg="1"/>
      <p:bldP spid="55" grpId="0"/>
      <p:bldP spid="56" grpId="0"/>
      <p:bldP spid="58" grpId="0"/>
      <p:bldP spid="59" grpId="0"/>
      <p:bldP spid="61" grpId="0"/>
      <p:bldP spid="62" grpId="0"/>
      <p:bldP spid="64" grpId="0"/>
      <p:bldP spid="65"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
          <p:cNvPicPr>
            <a:picLocks noChangeAspect="1" noChangeArrowheads="1"/>
          </p:cNvPicPr>
          <p:nvPr/>
        </p:nvPicPr>
        <p:blipFill>
          <a:blip r:embed="rId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58900" y="2912443"/>
            <a:ext cx="1847599" cy="1842991"/>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组合 66"/>
          <p:cNvGrpSpPr/>
          <p:nvPr/>
        </p:nvGrpSpPr>
        <p:grpSpPr>
          <a:xfrm>
            <a:off x="1883436" y="2708323"/>
            <a:ext cx="3620218" cy="440065"/>
            <a:chOff x="1345943" y="2241701"/>
            <a:chExt cx="2715517" cy="330049"/>
          </a:xfrm>
          <a:solidFill>
            <a:schemeClr val="tx2"/>
          </a:solidFill>
        </p:grpSpPr>
        <p:cxnSp>
          <p:nvCxnSpPr>
            <p:cNvPr id="68" name="直接连接符 67"/>
            <p:cNvCxnSpPr/>
            <p:nvPr/>
          </p:nvCxnSpPr>
          <p:spPr>
            <a:xfrm>
              <a:off x="1353344" y="2263387"/>
              <a:ext cx="2278171" cy="0"/>
            </a:xfrm>
            <a:prstGeom prst="line">
              <a:avLst/>
            </a:prstGeom>
            <a:grpFill/>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3624371" y="2261006"/>
              <a:ext cx="437089" cy="310744"/>
            </a:xfrm>
            <a:prstGeom prst="line">
              <a:avLst/>
            </a:prstGeom>
            <a:grpFill/>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0" name="椭圆 69"/>
            <p:cNvSpPr/>
            <p:nvPr/>
          </p:nvSpPr>
          <p:spPr>
            <a:xfrm>
              <a:off x="1345943" y="2241701"/>
              <a:ext cx="45719" cy="45719"/>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nvGrpSpPr>
          <p:cNvPr id="71" name="组合 70"/>
          <p:cNvGrpSpPr/>
          <p:nvPr/>
        </p:nvGrpSpPr>
        <p:grpSpPr>
          <a:xfrm flipV="1">
            <a:off x="1883436" y="4437842"/>
            <a:ext cx="3620218" cy="440065"/>
            <a:chOff x="1345943" y="2241701"/>
            <a:chExt cx="2715517" cy="330049"/>
          </a:xfrm>
          <a:solidFill>
            <a:srgbClr val="D20402"/>
          </a:solidFill>
        </p:grpSpPr>
        <p:cxnSp>
          <p:nvCxnSpPr>
            <p:cNvPr id="72" name="直接连接符 71"/>
            <p:cNvCxnSpPr/>
            <p:nvPr/>
          </p:nvCxnSpPr>
          <p:spPr>
            <a:xfrm>
              <a:off x="1353344" y="2263387"/>
              <a:ext cx="2278171" cy="0"/>
            </a:xfrm>
            <a:prstGeom prst="line">
              <a:avLst/>
            </a:prstGeom>
            <a:grpFill/>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3624371" y="2261006"/>
              <a:ext cx="437089" cy="310744"/>
            </a:xfrm>
            <a:prstGeom prst="line">
              <a:avLst/>
            </a:prstGeom>
            <a:grpFill/>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4" name="椭圆 73"/>
            <p:cNvSpPr/>
            <p:nvPr/>
          </p:nvSpPr>
          <p:spPr>
            <a:xfrm>
              <a:off x="1345943" y="2241701"/>
              <a:ext cx="45719" cy="45719"/>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nvGrpSpPr>
          <p:cNvPr id="75" name="组合 74"/>
          <p:cNvGrpSpPr/>
          <p:nvPr/>
        </p:nvGrpSpPr>
        <p:grpSpPr>
          <a:xfrm flipH="1">
            <a:off x="6708237" y="2708323"/>
            <a:ext cx="3620218" cy="440065"/>
            <a:chOff x="1345943" y="2241701"/>
            <a:chExt cx="2715517" cy="330049"/>
          </a:xfrm>
          <a:solidFill>
            <a:srgbClr val="D20402"/>
          </a:solidFill>
        </p:grpSpPr>
        <p:cxnSp>
          <p:nvCxnSpPr>
            <p:cNvPr id="76" name="直接连接符 75"/>
            <p:cNvCxnSpPr/>
            <p:nvPr/>
          </p:nvCxnSpPr>
          <p:spPr>
            <a:xfrm>
              <a:off x="1353344" y="2263387"/>
              <a:ext cx="2278171" cy="0"/>
            </a:xfrm>
            <a:prstGeom prst="line">
              <a:avLst/>
            </a:prstGeom>
            <a:grpFill/>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624371" y="2261006"/>
              <a:ext cx="437089" cy="310744"/>
            </a:xfrm>
            <a:prstGeom prst="line">
              <a:avLst/>
            </a:prstGeom>
            <a:grpFill/>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椭圆 77"/>
            <p:cNvSpPr/>
            <p:nvPr/>
          </p:nvSpPr>
          <p:spPr>
            <a:xfrm>
              <a:off x="1345943" y="2241701"/>
              <a:ext cx="45719" cy="45719"/>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nvGrpSpPr>
          <p:cNvPr id="79" name="组合 78"/>
          <p:cNvGrpSpPr/>
          <p:nvPr/>
        </p:nvGrpSpPr>
        <p:grpSpPr>
          <a:xfrm flipH="1" flipV="1">
            <a:off x="6708237" y="4437842"/>
            <a:ext cx="3620218" cy="440065"/>
            <a:chOff x="1345943" y="2241701"/>
            <a:chExt cx="2715517" cy="330049"/>
          </a:xfrm>
          <a:solidFill>
            <a:srgbClr val="D20402"/>
          </a:solidFill>
        </p:grpSpPr>
        <p:cxnSp>
          <p:nvCxnSpPr>
            <p:cNvPr id="80" name="直接连接符 79"/>
            <p:cNvCxnSpPr/>
            <p:nvPr/>
          </p:nvCxnSpPr>
          <p:spPr>
            <a:xfrm>
              <a:off x="1353344" y="2263387"/>
              <a:ext cx="2278171" cy="0"/>
            </a:xfrm>
            <a:prstGeom prst="line">
              <a:avLst/>
            </a:prstGeom>
            <a:grpFill/>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624371" y="2261006"/>
              <a:ext cx="437089" cy="310744"/>
            </a:xfrm>
            <a:prstGeom prst="line">
              <a:avLst/>
            </a:prstGeom>
            <a:grpFill/>
            <a:ln w="158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2" name="椭圆 81"/>
            <p:cNvSpPr/>
            <p:nvPr/>
          </p:nvSpPr>
          <p:spPr>
            <a:xfrm>
              <a:off x="1345943" y="2241701"/>
              <a:ext cx="45719" cy="45719"/>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sp>
        <p:nvSpPr>
          <p:cNvPr id="83" name="TextBox 82"/>
          <p:cNvSpPr txBox="1"/>
          <p:nvPr/>
        </p:nvSpPr>
        <p:spPr>
          <a:xfrm>
            <a:off x="1815713" y="2736522"/>
            <a:ext cx="2708081" cy="861775"/>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点击添加文字内容，内容简</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要详尽，言简意赅叙述内容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概要。</a:t>
            </a:r>
            <a:endParaRPr lang="zh-CN" altLang="en-US" sz="1600" dirty="0">
              <a:solidFill>
                <a:schemeClr val="tx1">
                  <a:lumMod val="50000"/>
                  <a:lumOff val="50000"/>
                </a:schemeClr>
              </a:solidFill>
              <a:latin typeface="+mn-ea"/>
              <a:cs typeface="+mn-ea"/>
            </a:endParaRPr>
          </a:p>
        </p:txBody>
      </p:sp>
      <p:sp>
        <p:nvSpPr>
          <p:cNvPr id="84" name="TextBox 83"/>
          <p:cNvSpPr txBox="1"/>
          <p:nvPr/>
        </p:nvSpPr>
        <p:spPr>
          <a:xfrm>
            <a:off x="1815592" y="2364612"/>
            <a:ext cx="1708136"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添加文字内容</a:t>
            </a:r>
            <a:endParaRPr lang="zh-CN" altLang="en-US" sz="1900" dirty="0">
              <a:solidFill>
                <a:schemeClr val="tx1">
                  <a:lumMod val="50000"/>
                  <a:lumOff val="50000"/>
                </a:schemeClr>
              </a:solidFill>
              <a:latin typeface="+mn-ea"/>
              <a:cs typeface="+mn-ea"/>
            </a:endParaRPr>
          </a:p>
        </p:txBody>
      </p:sp>
      <p:sp>
        <p:nvSpPr>
          <p:cNvPr id="85" name="TextBox 84"/>
          <p:cNvSpPr txBox="1"/>
          <p:nvPr/>
        </p:nvSpPr>
        <p:spPr>
          <a:xfrm>
            <a:off x="1825698" y="4840100"/>
            <a:ext cx="2708081" cy="861775"/>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点击添加文字内容，内容简</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要详尽，言简意赅叙述内容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概要。</a:t>
            </a:r>
            <a:endParaRPr lang="zh-CN" altLang="en-US" sz="1600" dirty="0">
              <a:solidFill>
                <a:schemeClr val="tx1">
                  <a:lumMod val="50000"/>
                  <a:lumOff val="50000"/>
                </a:schemeClr>
              </a:solidFill>
              <a:latin typeface="+mn-ea"/>
              <a:cs typeface="+mn-ea"/>
            </a:endParaRPr>
          </a:p>
        </p:txBody>
      </p:sp>
      <p:sp>
        <p:nvSpPr>
          <p:cNvPr id="86" name="TextBox 85"/>
          <p:cNvSpPr txBox="1"/>
          <p:nvPr/>
        </p:nvSpPr>
        <p:spPr>
          <a:xfrm>
            <a:off x="1825578" y="4468190"/>
            <a:ext cx="1708136"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添加文字内容</a:t>
            </a:r>
            <a:endParaRPr lang="zh-CN" altLang="en-US" sz="1900" dirty="0">
              <a:solidFill>
                <a:schemeClr val="tx1">
                  <a:lumMod val="50000"/>
                  <a:lumOff val="50000"/>
                </a:schemeClr>
              </a:solidFill>
              <a:latin typeface="+mn-ea"/>
              <a:cs typeface="+mn-ea"/>
            </a:endParaRPr>
          </a:p>
        </p:txBody>
      </p:sp>
      <p:sp>
        <p:nvSpPr>
          <p:cNvPr id="87" name="TextBox 86"/>
          <p:cNvSpPr txBox="1"/>
          <p:nvPr/>
        </p:nvSpPr>
        <p:spPr>
          <a:xfrm>
            <a:off x="7670102" y="2737596"/>
            <a:ext cx="2708081" cy="861775"/>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点击添加文字内容，内容简</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要详尽，言简意赅叙述内容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概要。</a:t>
            </a:r>
            <a:endParaRPr lang="zh-CN" altLang="en-US" sz="1600" dirty="0">
              <a:solidFill>
                <a:schemeClr val="tx1">
                  <a:lumMod val="50000"/>
                  <a:lumOff val="50000"/>
                </a:schemeClr>
              </a:solidFill>
              <a:latin typeface="+mn-ea"/>
              <a:cs typeface="+mn-ea"/>
            </a:endParaRPr>
          </a:p>
        </p:txBody>
      </p:sp>
      <p:sp>
        <p:nvSpPr>
          <p:cNvPr id="88" name="TextBox 87"/>
          <p:cNvSpPr txBox="1"/>
          <p:nvPr/>
        </p:nvSpPr>
        <p:spPr>
          <a:xfrm>
            <a:off x="7669982" y="2365686"/>
            <a:ext cx="1708136"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添加文字内容</a:t>
            </a:r>
            <a:endParaRPr lang="zh-CN" altLang="en-US" sz="1900" dirty="0">
              <a:solidFill>
                <a:schemeClr val="tx1">
                  <a:lumMod val="50000"/>
                  <a:lumOff val="50000"/>
                </a:schemeClr>
              </a:solidFill>
              <a:latin typeface="+mn-ea"/>
              <a:cs typeface="+mn-ea"/>
            </a:endParaRPr>
          </a:p>
        </p:txBody>
      </p:sp>
      <p:sp>
        <p:nvSpPr>
          <p:cNvPr id="89" name="TextBox 88"/>
          <p:cNvSpPr txBox="1"/>
          <p:nvPr/>
        </p:nvSpPr>
        <p:spPr>
          <a:xfrm>
            <a:off x="7680088" y="4841175"/>
            <a:ext cx="2708081" cy="861775"/>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点击添加文字内容，内容简</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要详尽，言简意赅叙述内容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概要。</a:t>
            </a:r>
            <a:endParaRPr lang="zh-CN" altLang="en-US" sz="1600" dirty="0">
              <a:solidFill>
                <a:schemeClr val="tx1">
                  <a:lumMod val="50000"/>
                  <a:lumOff val="50000"/>
                </a:schemeClr>
              </a:solidFill>
              <a:latin typeface="+mn-ea"/>
              <a:cs typeface="+mn-ea"/>
            </a:endParaRPr>
          </a:p>
        </p:txBody>
      </p:sp>
      <p:sp>
        <p:nvSpPr>
          <p:cNvPr id="90" name="TextBox 89"/>
          <p:cNvSpPr txBox="1"/>
          <p:nvPr/>
        </p:nvSpPr>
        <p:spPr>
          <a:xfrm>
            <a:off x="7679968" y="4486198"/>
            <a:ext cx="1708136" cy="415486"/>
          </a:xfrm>
          <a:prstGeom prst="rect">
            <a:avLst/>
          </a:prstGeom>
          <a:noFill/>
          <a:ln>
            <a:noFill/>
          </a:ln>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添加文字内容</a:t>
            </a:r>
            <a:endParaRPr lang="zh-CN" altLang="en-US" sz="1900" dirty="0">
              <a:solidFill>
                <a:schemeClr val="tx1">
                  <a:lumMod val="50000"/>
                  <a:lumOff val="50000"/>
                </a:schemeClr>
              </a:solidFill>
              <a:latin typeface="+mn-ea"/>
              <a:cs typeface="+mn-ea"/>
            </a:endParaRPr>
          </a:p>
        </p:txBody>
      </p:sp>
      <p:sp>
        <p:nvSpPr>
          <p:cNvPr id="91" name="TextBox 90"/>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 calcmode="lin" valueType="num">
                                      <p:cBhvr>
                                        <p:cTn id="9" dur="500" fill="hold"/>
                                        <p:tgtEl>
                                          <p:spTgt spid="66"/>
                                        </p:tgtEl>
                                        <p:attrNameLst>
                                          <p:attrName>style.rotation</p:attrName>
                                        </p:attrNameLst>
                                      </p:cBhvr>
                                      <p:tavLst>
                                        <p:tav tm="0">
                                          <p:val>
                                            <p:fltVal val="360"/>
                                          </p:val>
                                        </p:tav>
                                        <p:tav tm="100000">
                                          <p:val>
                                            <p:fltVal val="0"/>
                                          </p:val>
                                        </p:tav>
                                      </p:tavLst>
                                    </p:anim>
                                    <p:animEffect transition="in" filter="fade">
                                      <p:cBhvr>
                                        <p:cTn id="10" dur="500"/>
                                        <p:tgtEl>
                                          <p:spTgt spid="66"/>
                                        </p:tgtEl>
                                      </p:cBhvr>
                                    </p:animEffect>
                                  </p:childTnLst>
                                </p:cTn>
                              </p:par>
                            </p:childTnLst>
                          </p:cTn>
                        </p:par>
                        <p:par>
                          <p:cTn id="11" fill="hold">
                            <p:stCondLst>
                              <p:cond delay="500"/>
                            </p:stCondLst>
                            <p:childTnLst>
                              <p:par>
                                <p:cTn id="12" presetID="18" presetClass="entr" presetSubtype="9" fill="hold" nodeType="after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strips(upLeft)">
                                      <p:cBhvr>
                                        <p:cTn id="14" dur="500"/>
                                        <p:tgtEl>
                                          <p:spTgt spid="67"/>
                                        </p:tgtEl>
                                      </p:cBhvr>
                                    </p:animEffect>
                                  </p:childTnLst>
                                </p:cTn>
                              </p:par>
                              <p:par>
                                <p:cTn id="15" presetID="18" presetClass="entr" presetSubtype="12"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strips(downLeft)">
                                      <p:cBhvr>
                                        <p:cTn id="17" dur="500"/>
                                        <p:tgtEl>
                                          <p:spTgt spid="71"/>
                                        </p:tgtEl>
                                      </p:cBhvr>
                                    </p:animEffect>
                                  </p:childTnLst>
                                </p:cTn>
                              </p:par>
                              <p:par>
                                <p:cTn id="18" presetID="18" presetClass="entr" presetSubtype="3" fill="hold"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strips(upRight)">
                                      <p:cBhvr>
                                        <p:cTn id="20" dur="500"/>
                                        <p:tgtEl>
                                          <p:spTgt spid="75"/>
                                        </p:tgtEl>
                                      </p:cBhvr>
                                    </p:animEffect>
                                  </p:childTnLst>
                                </p:cTn>
                              </p:par>
                              <p:par>
                                <p:cTn id="21" presetID="18" presetClass="entr" presetSubtype="6"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strips(downRight)">
                                      <p:cBhvr>
                                        <p:cTn id="23" dur="500"/>
                                        <p:tgtEl>
                                          <p:spTgt spid="79"/>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down)">
                                      <p:cBhvr>
                                        <p:cTn id="27" dur="500"/>
                                        <p:tgtEl>
                                          <p:spTgt spid="8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down)">
                                      <p:cBhvr>
                                        <p:cTn id="30" dur="500"/>
                                        <p:tgtEl>
                                          <p:spTgt spid="9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down)">
                                      <p:cBhvr>
                                        <p:cTn id="33" dur="500"/>
                                        <p:tgtEl>
                                          <p:spTgt spid="8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down)">
                                      <p:cBhvr>
                                        <p:cTn id="36" dur="500"/>
                                        <p:tgtEl>
                                          <p:spTgt spid="86"/>
                                        </p:tgtEl>
                                      </p:cBhvr>
                                    </p:animEffect>
                                  </p:childTnLst>
                                </p:cTn>
                              </p:par>
                            </p:childTnLst>
                          </p:cTn>
                        </p:par>
                        <p:par>
                          <p:cTn id="37" fill="hold">
                            <p:stCondLst>
                              <p:cond delay="1500"/>
                            </p:stCondLst>
                            <p:childTnLst>
                              <p:par>
                                <p:cTn id="38" presetID="22" presetClass="entr" presetSubtype="1" fill="hold" grpId="0" nodeType="after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wipe(up)">
                                      <p:cBhvr>
                                        <p:cTn id="40" dur="500"/>
                                        <p:tgtEl>
                                          <p:spTgt spid="8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up)">
                                      <p:cBhvr>
                                        <p:cTn id="43" dur="500"/>
                                        <p:tgtEl>
                                          <p:spTgt spid="87"/>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wipe(up)">
                                      <p:cBhvr>
                                        <p:cTn id="46" dur="500"/>
                                        <p:tgtEl>
                                          <p:spTgt spid="8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up)">
                                      <p:cBhvr>
                                        <p:cTn id="49" dur="500"/>
                                        <p:tgtEl>
                                          <p:spTgt spid="85"/>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fade">
                                      <p:cBhvr>
                                        <p:cTn id="5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p:cNvPicPr>
            <a:picLocks noChangeAspect="1" noChangeArrowheads="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135192" y="2695263"/>
            <a:ext cx="1123635" cy="10999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157121" y="2985716"/>
            <a:ext cx="1153554" cy="6982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489532" y="2899293"/>
            <a:ext cx="1049425" cy="8711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888932" y="2915723"/>
            <a:ext cx="943674" cy="838279"/>
          </a:xfrm>
          <a:prstGeom prst="rect">
            <a:avLst/>
          </a:prstGeom>
          <a:noFill/>
          <a:extLst>
            <a:ext uri="{909E8E84-426E-40DD-AFC4-6F175D3DCCD1}">
              <a14:hiddenFill xmlns:a14="http://schemas.microsoft.com/office/drawing/2010/main">
                <a:solidFill>
                  <a:srgbClr val="FFFFFF"/>
                </a:solidFill>
              </a14:hiddenFill>
            </a:ext>
          </a:extLst>
        </p:spPr>
      </p:pic>
      <p:sp>
        <p:nvSpPr>
          <p:cNvPr id="48" name="燕尾形 47"/>
          <p:cNvSpPr/>
          <p:nvPr/>
        </p:nvSpPr>
        <p:spPr>
          <a:xfrm>
            <a:off x="3571646" y="3182189"/>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49" name="燕尾形 48"/>
          <p:cNvSpPr/>
          <p:nvPr/>
        </p:nvSpPr>
        <p:spPr>
          <a:xfrm>
            <a:off x="3817555" y="3181433"/>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50" name="同心圆 49"/>
          <p:cNvSpPr/>
          <p:nvPr/>
        </p:nvSpPr>
        <p:spPr>
          <a:xfrm>
            <a:off x="1805527" y="2498287"/>
            <a:ext cx="1635475" cy="1635688"/>
          </a:xfrm>
          <a:prstGeom prst="donut">
            <a:avLst>
              <a:gd name="adj" fmla="val 31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56" name="同心圆 55"/>
          <p:cNvSpPr/>
          <p:nvPr/>
        </p:nvSpPr>
        <p:spPr>
          <a:xfrm>
            <a:off x="4174280" y="2498287"/>
            <a:ext cx="1635475" cy="1635688"/>
          </a:xfrm>
          <a:prstGeom prst="donut">
            <a:avLst>
              <a:gd name="adj" fmla="val 313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57" name="同心圆 56"/>
          <p:cNvSpPr/>
          <p:nvPr/>
        </p:nvSpPr>
        <p:spPr>
          <a:xfrm>
            <a:off x="6543033" y="2498287"/>
            <a:ext cx="1635475" cy="1635688"/>
          </a:xfrm>
          <a:prstGeom prst="donut">
            <a:avLst>
              <a:gd name="adj" fmla="val 31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59" name="同心圆 58"/>
          <p:cNvSpPr/>
          <p:nvPr/>
        </p:nvSpPr>
        <p:spPr>
          <a:xfrm>
            <a:off x="8911784" y="2498287"/>
            <a:ext cx="1635475" cy="1635688"/>
          </a:xfrm>
          <a:prstGeom prst="donut">
            <a:avLst>
              <a:gd name="adj" fmla="val 313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0" name="燕尾形 59"/>
          <p:cNvSpPr/>
          <p:nvPr/>
        </p:nvSpPr>
        <p:spPr>
          <a:xfrm>
            <a:off x="5908141" y="3174759"/>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1" name="燕尾形 60"/>
          <p:cNvSpPr/>
          <p:nvPr/>
        </p:nvSpPr>
        <p:spPr>
          <a:xfrm>
            <a:off x="6154051" y="3174003"/>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2" name="燕尾形 61"/>
          <p:cNvSpPr/>
          <p:nvPr/>
        </p:nvSpPr>
        <p:spPr>
          <a:xfrm>
            <a:off x="8285789" y="3191693"/>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3" name="燕尾形 62"/>
          <p:cNvSpPr/>
          <p:nvPr/>
        </p:nvSpPr>
        <p:spPr>
          <a:xfrm>
            <a:off x="8531699" y="3190937"/>
            <a:ext cx="282287" cy="282324"/>
          </a:xfrm>
          <a:prstGeom prst="chevron">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64" name="TextBox 63"/>
          <p:cNvSpPr txBox="1"/>
          <p:nvPr/>
        </p:nvSpPr>
        <p:spPr>
          <a:xfrm>
            <a:off x="1778464" y="4323298"/>
            <a:ext cx="170813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添加文本标题</a:t>
            </a:r>
            <a:endParaRPr lang="zh-CN" altLang="en-US" sz="1900" dirty="0">
              <a:solidFill>
                <a:schemeClr val="tx1">
                  <a:lumMod val="50000"/>
                  <a:lumOff val="50000"/>
                </a:schemeClr>
              </a:solidFill>
              <a:latin typeface="+mn-ea"/>
              <a:cs typeface="+mn-ea"/>
            </a:endParaRPr>
          </a:p>
        </p:txBody>
      </p:sp>
      <p:sp>
        <p:nvSpPr>
          <p:cNvPr id="65" name="TextBox 64"/>
          <p:cNvSpPr txBox="1"/>
          <p:nvPr/>
        </p:nvSpPr>
        <p:spPr>
          <a:xfrm>
            <a:off x="4157326" y="4351569"/>
            <a:ext cx="170813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添加文本标题</a:t>
            </a:r>
            <a:endParaRPr lang="zh-CN" altLang="en-US" sz="1900" dirty="0">
              <a:solidFill>
                <a:schemeClr val="tx1">
                  <a:lumMod val="50000"/>
                  <a:lumOff val="50000"/>
                </a:schemeClr>
              </a:solidFill>
              <a:latin typeface="+mn-ea"/>
              <a:cs typeface="+mn-ea"/>
            </a:endParaRPr>
          </a:p>
        </p:txBody>
      </p:sp>
      <p:sp>
        <p:nvSpPr>
          <p:cNvPr id="66" name="TextBox 65"/>
          <p:cNvSpPr txBox="1"/>
          <p:nvPr/>
        </p:nvSpPr>
        <p:spPr>
          <a:xfrm>
            <a:off x="6526779" y="4314228"/>
            <a:ext cx="170813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添加文本标题</a:t>
            </a:r>
            <a:endParaRPr lang="zh-CN" altLang="en-US" sz="1900" dirty="0">
              <a:solidFill>
                <a:schemeClr val="tx1">
                  <a:lumMod val="50000"/>
                  <a:lumOff val="50000"/>
                </a:schemeClr>
              </a:solidFill>
              <a:latin typeface="+mn-ea"/>
              <a:cs typeface="+mn-ea"/>
            </a:endParaRPr>
          </a:p>
        </p:txBody>
      </p:sp>
      <p:sp>
        <p:nvSpPr>
          <p:cNvPr id="67" name="TextBox 66"/>
          <p:cNvSpPr txBox="1"/>
          <p:nvPr/>
        </p:nvSpPr>
        <p:spPr>
          <a:xfrm>
            <a:off x="8924927" y="4301097"/>
            <a:ext cx="170813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cs typeface="+mn-ea"/>
              </a:rPr>
              <a:t>添加文本标题</a:t>
            </a:r>
            <a:endParaRPr lang="zh-CN" altLang="en-US" sz="1900" dirty="0">
              <a:solidFill>
                <a:schemeClr val="tx1">
                  <a:lumMod val="50000"/>
                  <a:lumOff val="50000"/>
                </a:schemeClr>
              </a:solidFill>
              <a:latin typeface="+mn-ea"/>
              <a:cs typeface="+mn-ea"/>
            </a:endParaRPr>
          </a:p>
        </p:txBody>
      </p:sp>
      <p:cxnSp>
        <p:nvCxnSpPr>
          <p:cNvPr id="68" name="直接连接符 67"/>
          <p:cNvCxnSpPr/>
          <p:nvPr/>
        </p:nvCxnSpPr>
        <p:spPr>
          <a:xfrm>
            <a:off x="1828217" y="4945769"/>
            <a:ext cx="8719042"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824145" y="4991192"/>
            <a:ext cx="8657653" cy="861775"/>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点击添加文字内容，内容简要详尽，言简意赅叙述内容概要。点击添加文字内容，内容简要详</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尽，言简意赅叙述内容概要。点击添加文字内容，内容简要详尽，言简意赅叙述内容概要。点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击添加文字内容，内容简要详尽，言简意赅叙述内容概要。</a:t>
            </a:r>
            <a:endParaRPr lang="zh-CN" altLang="en-US" sz="1600" dirty="0">
              <a:solidFill>
                <a:schemeClr val="tx1">
                  <a:lumMod val="50000"/>
                  <a:lumOff val="50000"/>
                </a:schemeClr>
              </a:solidFill>
              <a:latin typeface="+mn-ea"/>
              <a:cs typeface="+mn-ea"/>
            </a:endParaRPr>
          </a:p>
        </p:txBody>
      </p:sp>
      <p:sp>
        <p:nvSpPr>
          <p:cNvPr id="29" name="TextBox 28"/>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5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500"/>
                                        <p:tgtEl>
                                          <p:spTgt spid="5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left)">
                                      <p:cBhvr>
                                        <p:cTn id="14" dur="500"/>
                                        <p:tgtEl>
                                          <p:spTgt spid="4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wipe(up)">
                                      <p:cBhvr>
                                        <p:cTn id="20" dur="500"/>
                                        <p:tgtEl>
                                          <p:spTgt spid="64"/>
                                        </p:tgtEl>
                                      </p:cBhvr>
                                    </p:animEffect>
                                  </p:childTnLst>
                                </p:cTn>
                              </p:par>
                            </p:childTnLst>
                          </p:cTn>
                        </p:par>
                        <p:par>
                          <p:cTn id="21" fill="hold">
                            <p:stCondLst>
                              <p:cond delay="1000"/>
                            </p:stCondLst>
                            <p:childTnLst>
                              <p:par>
                                <p:cTn id="22" presetID="21" presetClass="entr" presetSubtype="1"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heel(1)">
                                      <p:cBhvr>
                                        <p:cTn id="24" dur="500"/>
                                        <p:tgtEl>
                                          <p:spTgt spid="4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heel(1)">
                                      <p:cBhvr>
                                        <p:cTn id="27" dur="500"/>
                                        <p:tgtEl>
                                          <p:spTgt spid="56"/>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left)">
                                      <p:cBhvr>
                                        <p:cTn id="31" dur="500"/>
                                        <p:tgtEl>
                                          <p:spTgt spid="6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left)">
                                      <p:cBhvr>
                                        <p:cTn id="34" dur="500"/>
                                        <p:tgtEl>
                                          <p:spTgt spid="61"/>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up)">
                                      <p:cBhvr>
                                        <p:cTn id="37" dur="500"/>
                                        <p:tgtEl>
                                          <p:spTgt spid="65"/>
                                        </p:tgtEl>
                                      </p:cBhvr>
                                    </p:animEffect>
                                  </p:childTnLst>
                                </p:cTn>
                              </p:par>
                            </p:childTnLst>
                          </p:cTn>
                        </p:par>
                        <p:par>
                          <p:cTn id="38" fill="hold">
                            <p:stCondLst>
                              <p:cond delay="2000"/>
                            </p:stCondLst>
                            <p:childTnLst>
                              <p:par>
                                <p:cTn id="39" presetID="21" presetClass="entr" presetSubtype="1"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heel(1)">
                                      <p:cBhvr>
                                        <p:cTn id="41" dur="500"/>
                                        <p:tgtEl>
                                          <p:spTgt spid="47"/>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heel(1)">
                                      <p:cBhvr>
                                        <p:cTn id="44" dur="500"/>
                                        <p:tgtEl>
                                          <p:spTgt spid="57"/>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up)">
                                      <p:cBhvr>
                                        <p:cTn id="48" dur="500"/>
                                        <p:tgtEl>
                                          <p:spTgt spid="6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500"/>
                                        <p:tgtEl>
                                          <p:spTgt spid="6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childTnLst>
                          </p:cTn>
                        </p:par>
                        <p:par>
                          <p:cTn id="55" fill="hold">
                            <p:stCondLst>
                              <p:cond delay="3000"/>
                            </p:stCondLst>
                            <p:childTnLst>
                              <p:par>
                                <p:cTn id="56" presetID="21" presetClass="entr" presetSubtype="1"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heel(1)">
                                      <p:cBhvr>
                                        <p:cTn id="58" dur="500"/>
                                        <p:tgtEl>
                                          <p:spTgt spid="40"/>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heel(1)">
                                      <p:cBhvr>
                                        <p:cTn id="61" dur="500"/>
                                        <p:tgtEl>
                                          <p:spTgt spid="59"/>
                                        </p:tgtEl>
                                      </p:cBhvr>
                                    </p:animEffect>
                                  </p:childTnLst>
                                </p:cTn>
                              </p:par>
                            </p:childTnLst>
                          </p:cTn>
                        </p:par>
                        <p:par>
                          <p:cTn id="62" fill="hold">
                            <p:stCondLst>
                              <p:cond delay="3500"/>
                            </p:stCondLst>
                            <p:childTnLst>
                              <p:par>
                                <p:cTn id="63" presetID="22" presetClass="entr" presetSubtype="1"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wipe(up)">
                                      <p:cBhvr>
                                        <p:cTn id="65" dur="500"/>
                                        <p:tgtEl>
                                          <p:spTgt spid="67"/>
                                        </p:tgtEl>
                                      </p:cBhvr>
                                    </p:animEffect>
                                  </p:childTnLst>
                                </p:cTn>
                              </p:par>
                            </p:childTnLst>
                          </p:cTn>
                        </p:par>
                        <p:par>
                          <p:cTn id="66" fill="hold">
                            <p:stCondLst>
                              <p:cond delay="4000"/>
                            </p:stCondLst>
                            <p:childTnLst>
                              <p:par>
                                <p:cTn id="67" presetID="22" presetClass="entr" presetSubtype="8" fill="hold"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left)">
                                      <p:cBhvr>
                                        <p:cTn id="69" dur="500"/>
                                        <p:tgtEl>
                                          <p:spTgt spid="68"/>
                                        </p:tgtEl>
                                      </p:cBhvr>
                                    </p:animEffect>
                                  </p:childTnLst>
                                </p:cTn>
                              </p:par>
                            </p:childTnLst>
                          </p:cTn>
                        </p:par>
                        <p:par>
                          <p:cTn id="70" fill="hold">
                            <p:stCondLst>
                              <p:cond delay="4500"/>
                            </p:stCondLst>
                            <p:childTnLst>
                              <p:par>
                                <p:cTn id="71" presetID="22" presetClass="entr" presetSubtype="1" fill="hold" grpId="0" nodeType="after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wipe(up)">
                                      <p:cBhvr>
                                        <p:cTn id="73" dur="500"/>
                                        <p:tgtEl>
                                          <p:spTgt spid="69"/>
                                        </p:tgtEl>
                                      </p:cBhvr>
                                    </p:animEffec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6" grpId="0" animBg="1"/>
      <p:bldP spid="57" grpId="0" animBg="1"/>
      <p:bldP spid="59" grpId="0" animBg="1"/>
      <p:bldP spid="60" grpId="0" animBg="1"/>
      <p:bldP spid="61" grpId="0" animBg="1"/>
      <p:bldP spid="62" grpId="0" animBg="1"/>
      <p:bldP spid="63" grpId="0" animBg="1"/>
      <p:bldP spid="64" grpId="0"/>
      <p:bldP spid="65" grpId="0"/>
      <p:bldP spid="66" grpId="0"/>
      <p:bldP spid="67" grpId="0"/>
      <p:bldP spid="69"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组合 69"/>
          <p:cNvGrpSpPr/>
          <p:nvPr/>
        </p:nvGrpSpPr>
        <p:grpSpPr>
          <a:xfrm>
            <a:off x="4607118" y="2439668"/>
            <a:ext cx="2977767" cy="2994664"/>
            <a:chOff x="3366292" y="1931351"/>
            <a:chExt cx="2233616" cy="2245998"/>
          </a:xfrm>
          <a:solidFill>
            <a:srgbClr val="D20402"/>
          </a:solidFill>
        </p:grpSpPr>
        <p:sp>
          <p:nvSpPr>
            <p:cNvPr id="71" name="椭圆 8"/>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72" name="椭圆 8"/>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73" name="椭圆 8"/>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74" name="椭圆 8"/>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pic>
        <p:nvPicPr>
          <p:cNvPr id="75" name="Picture 3" descr="F:\PPT素材\32323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42465" y="2808946"/>
            <a:ext cx="606282" cy="60636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F:\PPT素材\333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4216" y="4475411"/>
            <a:ext cx="606282" cy="6063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5" descr="F:\PPT素材\6443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4831" y="4380585"/>
            <a:ext cx="606282" cy="6063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F:\PPT素材\95433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1245" y="2859469"/>
            <a:ext cx="606282"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组合 78"/>
          <p:cNvGrpSpPr/>
          <p:nvPr/>
        </p:nvGrpSpPr>
        <p:grpSpPr>
          <a:xfrm rot="10800000">
            <a:off x="3640374" y="3006893"/>
            <a:ext cx="700681" cy="494909"/>
            <a:chOff x="5758372" y="2313737"/>
            <a:chExt cx="525579" cy="371182"/>
          </a:xfrm>
          <a:solidFill>
            <a:schemeClr val="tx2"/>
          </a:solidFill>
        </p:grpSpPr>
        <p:sp>
          <p:nvSpPr>
            <p:cNvPr id="80" name="等腰三角形 79"/>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81" name="等腰三角形 80"/>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grpSp>
        <p:nvGrpSpPr>
          <p:cNvPr id="82" name="组合 81"/>
          <p:cNvGrpSpPr/>
          <p:nvPr/>
        </p:nvGrpSpPr>
        <p:grpSpPr>
          <a:xfrm rot="10800000">
            <a:off x="3687941" y="4480992"/>
            <a:ext cx="700681" cy="494909"/>
            <a:chOff x="5758372" y="2313737"/>
            <a:chExt cx="525579" cy="371182"/>
          </a:xfrm>
          <a:solidFill>
            <a:schemeClr val="accent2"/>
          </a:solidFill>
        </p:grpSpPr>
        <p:sp>
          <p:nvSpPr>
            <p:cNvPr id="83" name="等腰三角形 82"/>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84" name="等腰三角形 83"/>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grpSp>
        <p:nvGrpSpPr>
          <p:cNvPr id="85" name="组合 84"/>
          <p:cNvGrpSpPr/>
          <p:nvPr/>
        </p:nvGrpSpPr>
        <p:grpSpPr>
          <a:xfrm>
            <a:off x="7813796" y="2916844"/>
            <a:ext cx="700681" cy="494909"/>
            <a:chOff x="5758372" y="2313737"/>
            <a:chExt cx="525579" cy="371182"/>
          </a:xfrm>
          <a:solidFill>
            <a:schemeClr val="accent3"/>
          </a:solidFill>
        </p:grpSpPr>
        <p:sp>
          <p:nvSpPr>
            <p:cNvPr id="86" name="等腰三角形 85"/>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87" name="等腰三角形 86"/>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grpSp>
        <p:nvGrpSpPr>
          <p:cNvPr id="88" name="组合 87"/>
          <p:cNvGrpSpPr/>
          <p:nvPr/>
        </p:nvGrpSpPr>
        <p:grpSpPr>
          <a:xfrm>
            <a:off x="7861363" y="4390943"/>
            <a:ext cx="700681" cy="494909"/>
            <a:chOff x="5758372" y="2313737"/>
            <a:chExt cx="525579" cy="371182"/>
          </a:xfrm>
          <a:solidFill>
            <a:schemeClr val="accent1"/>
          </a:solidFill>
        </p:grpSpPr>
        <p:sp>
          <p:nvSpPr>
            <p:cNvPr id="89" name="等腰三角形 88"/>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90" name="等腰三角形 89"/>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sp>
        <p:nvSpPr>
          <p:cNvPr id="91" name="TextBox 90"/>
          <p:cNvSpPr txBox="1"/>
          <p:nvPr/>
        </p:nvSpPr>
        <p:spPr>
          <a:xfrm>
            <a:off x="857255" y="2967473"/>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92" name="TextBox 91"/>
          <p:cNvSpPr txBox="1"/>
          <p:nvPr/>
        </p:nvSpPr>
        <p:spPr>
          <a:xfrm>
            <a:off x="857255" y="4409258"/>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93" name="TextBox 92"/>
          <p:cNvSpPr txBox="1"/>
          <p:nvPr/>
        </p:nvSpPr>
        <p:spPr>
          <a:xfrm>
            <a:off x="8619093" y="2859468"/>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94" name="TextBox 93"/>
          <p:cNvSpPr txBox="1"/>
          <p:nvPr/>
        </p:nvSpPr>
        <p:spPr>
          <a:xfrm>
            <a:off x="8619093" y="4301253"/>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34" name="TextBox 33"/>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heel(1)">
                                      <p:cBhvr>
                                        <p:cTn id="7" dur="500"/>
                                        <p:tgtEl>
                                          <p:spTgt spid="70"/>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heel(1)">
                                      <p:cBhvr>
                                        <p:cTn id="11" dur="500"/>
                                        <p:tgtEl>
                                          <p:spTgt spid="78"/>
                                        </p:tgtEl>
                                      </p:cBhvr>
                                    </p:animEffect>
                                  </p:childTnLst>
                                </p:cTn>
                              </p:par>
                              <p:par>
                                <p:cTn id="12" presetID="21" presetClass="entr" presetSubtype="1" fill="hold"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wheel(1)">
                                      <p:cBhvr>
                                        <p:cTn id="14" dur="500"/>
                                        <p:tgtEl>
                                          <p:spTgt spid="75"/>
                                        </p:tgtEl>
                                      </p:cBhvr>
                                    </p:animEffect>
                                  </p:childTnLst>
                                </p:cTn>
                              </p:par>
                              <p:par>
                                <p:cTn id="15" presetID="21" presetClass="entr" presetSubtype="1"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heel(1)">
                                      <p:cBhvr>
                                        <p:cTn id="17" dur="500"/>
                                        <p:tgtEl>
                                          <p:spTgt spid="76"/>
                                        </p:tgtEl>
                                      </p:cBhvr>
                                    </p:animEffect>
                                  </p:childTnLst>
                                </p:cTn>
                              </p:par>
                              <p:par>
                                <p:cTn id="18" presetID="21" presetClass="entr" presetSubtype="1"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wheel(1)">
                                      <p:cBhvr>
                                        <p:cTn id="20" dur="500"/>
                                        <p:tgtEl>
                                          <p:spTgt spid="77"/>
                                        </p:tgtEl>
                                      </p:cBhvr>
                                    </p:animEffect>
                                  </p:childTnLst>
                                </p:cTn>
                              </p:par>
                              <p:par>
                                <p:cTn id="21" presetID="12" presetClass="entr" presetSubtype="2"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500"/>
                                        <p:tgtEl>
                                          <p:spTgt spid="79"/>
                                        </p:tgtEl>
                                        <p:attrNameLst>
                                          <p:attrName>ppt_x</p:attrName>
                                        </p:attrNameLst>
                                      </p:cBhvr>
                                      <p:tavLst>
                                        <p:tav tm="0">
                                          <p:val>
                                            <p:strVal val="#ppt_x+#ppt_w*1.125000"/>
                                          </p:val>
                                        </p:tav>
                                        <p:tav tm="100000">
                                          <p:val>
                                            <p:strVal val="#ppt_x"/>
                                          </p:val>
                                        </p:tav>
                                      </p:tavLst>
                                    </p:anim>
                                    <p:animEffect transition="in" filter="wipe(left)">
                                      <p:cBhvr>
                                        <p:cTn id="24" dur="500"/>
                                        <p:tgtEl>
                                          <p:spTgt spid="79"/>
                                        </p:tgtEl>
                                      </p:cBhvr>
                                    </p:animEffect>
                                  </p:childTnLst>
                                </p:cTn>
                              </p:par>
                              <p:par>
                                <p:cTn id="25" presetID="12" presetClass="entr" presetSubtype="2"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p:tgtEl>
                                          <p:spTgt spid="82"/>
                                        </p:tgtEl>
                                        <p:attrNameLst>
                                          <p:attrName>ppt_x</p:attrName>
                                        </p:attrNameLst>
                                      </p:cBhvr>
                                      <p:tavLst>
                                        <p:tav tm="0">
                                          <p:val>
                                            <p:strVal val="#ppt_x+#ppt_w*1.125000"/>
                                          </p:val>
                                        </p:tav>
                                        <p:tav tm="100000">
                                          <p:val>
                                            <p:strVal val="#ppt_x"/>
                                          </p:val>
                                        </p:tav>
                                      </p:tavLst>
                                    </p:anim>
                                    <p:animEffect transition="in" filter="wipe(left)">
                                      <p:cBhvr>
                                        <p:cTn id="28" dur="500"/>
                                        <p:tgtEl>
                                          <p:spTgt spid="82"/>
                                        </p:tgtEl>
                                      </p:cBhvr>
                                    </p:animEffect>
                                  </p:childTnLst>
                                </p:cTn>
                              </p:par>
                              <p:par>
                                <p:cTn id="29" presetID="12" presetClass="entr" presetSubtype="8" fill="hold" nodeType="with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500"/>
                                        <p:tgtEl>
                                          <p:spTgt spid="85"/>
                                        </p:tgtEl>
                                        <p:attrNameLst>
                                          <p:attrName>ppt_x</p:attrName>
                                        </p:attrNameLst>
                                      </p:cBhvr>
                                      <p:tavLst>
                                        <p:tav tm="0">
                                          <p:val>
                                            <p:strVal val="#ppt_x-#ppt_w*1.125000"/>
                                          </p:val>
                                        </p:tav>
                                        <p:tav tm="100000">
                                          <p:val>
                                            <p:strVal val="#ppt_x"/>
                                          </p:val>
                                        </p:tav>
                                      </p:tavLst>
                                    </p:anim>
                                    <p:animEffect transition="in" filter="wipe(right)">
                                      <p:cBhvr>
                                        <p:cTn id="32" dur="500"/>
                                        <p:tgtEl>
                                          <p:spTgt spid="85"/>
                                        </p:tgtEl>
                                      </p:cBhvr>
                                    </p:animEffect>
                                  </p:childTnLst>
                                </p:cTn>
                              </p:par>
                              <p:par>
                                <p:cTn id="33" presetID="12" presetClass="entr" presetSubtype="8"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additive="base">
                                        <p:cTn id="35" dur="500"/>
                                        <p:tgtEl>
                                          <p:spTgt spid="88"/>
                                        </p:tgtEl>
                                        <p:attrNameLst>
                                          <p:attrName>ppt_x</p:attrName>
                                        </p:attrNameLst>
                                      </p:cBhvr>
                                      <p:tavLst>
                                        <p:tav tm="0">
                                          <p:val>
                                            <p:strVal val="#ppt_x-#ppt_w*1.125000"/>
                                          </p:val>
                                        </p:tav>
                                        <p:tav tm="100000">
                                          <p:val>
                                            <p:strVal val="#ppt_x"/>
                                          </p:val>
                                        </p:tav>
                                      </p:tavLst>
                                    </p:anim>
                                    <p:animEffect transition="in" filter="wipe(right)">
                                      <p:cBhvr>
                                        <p:cTn id="36" dur="500"/>
                                        <p:tgtEl>
                                          <p:spTgt spid="88"/>
                                        </p:tgtEl>
                                      </p:cBhvr>
                                    </p:animEffect>
                                  </p:childTnLst>
                                </p:cTn>
                              </p:par>
                            </p:childTnLst>
                          </p:cTn>
                        </p:par>
                        <p:par>
                          <p:cTn id="37" fill="hold">
                            <p:stCondLst>
                              <p:cond delay="1000"/>
                            </p:stCondLst>
                            <p:childTnLst>
                              <p:par>
                                <p:cTn id="38" presetID="12" presetClass="entr" presetSubtype="2" fill="hold" grpId="0" nodeType="afterEffect">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cBhvr additive="base">
                                        <p:cTn id="40" dur="500"/>
                                        <p:tgtEl>
                                          <p:spTgt spid="91"/>
                                        </p:tgtEl>
                                        <p:attrNameLst>
                                          <p:attrName>ppt_x</p:attrName>
                                        </p:attrNameLst>
                                      </p:cBhvr>
                                      <p:tavLst>
                                        <p:tav tm="0">
                                          <p:val>
                                            <p:strVal val="#ppt_x+#ppt_w*1.125000"/>
                                          </p:val>
                                        </p:tav>
                                        <p:tav tm="100000">
                                          <p:val>
                                            <p:strVal val="#ppt_x"/>
                                          </p:val>
                                        </p:tav>
                                      </p:tavLst>
                                    </p:anim>
                                    <p:animEffect transition="in" filter="wipe(left)">
                                      <p:cBhvr>
                                        <p:cTn id="41" dur="500"/>
                                        <p:tgtEl>
                                          <p:spTgt spid="91"/>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92"/>
                                        </p:tgtEl>
                                        <p:attrNameLst>
                                          <p:attrName>style.visibility</p:attrName>
                                        </p:attrNameLst>
                                      </p:cBhvr>
                                      <p:to>
                                        <p:strVal val="visible"/>
                                      </p:to>
                                    </p:set>
                                    <p:anim calcmode="lin" valueType="num">
                                      <p:cBhvr additive="base">
                                        <p:cTn id="44" dur="500"/>
                                        <p:tgtEl>
                                          <p:spTgt spid="92"/>
                                        </p:tgtEl>
                                        <p:attrNameLst>
                                          <p:attrName>ppt_x</p:attrName>
                                        </p:attrNameLst>
                                      </p:cBhvr>
                                      <p:tavLst>
                                        <p:tav tm="0">
                                          <p:val>
                                            <p:strVal val="#ppt_x+#ppt_w*1.125000"/>
                                          </p:val>
                                        </p:tav>
                                        <p:tav tm="100000">
                                          <p:val>
                                            <p:strVal val="#ppt_x"/>
                                          </p:val>
                                        </p:tav>
                                      </p:tavLst>
                                    </p:anim>
                                    <p:animEffect transition="in" filter="wipe(left)">
                                      <p:cBhvr>
                                        <p:cTn id="45" dur="500"/>
                                        <p:tgtEl>
                                          <p:spTgt spid="92"/>
                                        </p:tgtEl>
                                      </p:cBhvr>
                                    </p:animEffect>
                                  </p:childTnLst>
                                </p:cTn>
                              </p:par>
                              <p:par>
                                <p:cTn id="46" presetID="12" presetClass="entr" presetSubtype="8" fill="hold" grpId="0" nodeType="withEffect">
                                  <p:stCondLst>
                                    <p:cond delay="0"/>
                                  </p:stCondLst>
                                  <p:childTnLst>
                                    <p:set>
                                      <p:cBhvr>
                                        <p:cTn id="47" dur="1" fill="hold">
                                          <p:stCondLst>
                                            <p:cond delay="0"/>
                                          </p:stCondLst>
                                        </p:cTn>
                                        <p:tgtEl>
                                          <p:spTgt spid="93"/>
                                        </p:tgtEl>
                                        <p:attrNameLst>
                                          <p:attrName>style.visibility</p:attrName>
                                        </p:attrNameLst>
                                      </p:cBhvr>
                                      <p:to>
                                        <p:strVal val="visible"/>
                                      </p:to>
                                    </p:set>
                                    <p:anim calcmode="lin" valueType="num">
                                      <p:cBhvr additive="base">
                                        <p:cTn id="48" dur="500"/>
                                        <p:tgtEl>
                                          <p:spTgt spid="93"/>
                                        </p:tgtEl>
                                        <p:attrNameLst>
                                          <p:attrName>ppt_x</p:attrName>
                                        </p:attrNameLst>
                                      </p:cBhvr>
                                      <p:tavLst>
                                        <p:tav tm="0">
                                          <p:val>
                                            <p:strVal val="#ppt_x-#ppt_w*1.125000"/>
                                          </p:val>
                                        </p:tav>
                                        <p:tav tm="100000">
                                          <p:val>
                                            <p:strVal val="#ppt_x"/>
                                          </p:val>
                                        </p:tav>
                                      </p:tavLst>
                                    </p:anim>
                                    <p:animEffect transition="in" filter="wipe(right)">
                                      <p:cBhvr>
                                        <p:cTn id="49" dur="500"/>
                                        <p:tgtEl>
                                          <p:spTgt spid="93"/>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94"/>
                                        </p:tgtEl>
                                        <p:attrNameLst>
                                          <p:attrName>style.visibility</p:attrName>
                                        </p:attrNameLst>
                                      </p:cBhvr>
                                      <p:to>
                                        <p:strVal val="visible"/>
                                      </p:to>
                                    </p:set>
                                    <p:anim calcmode="lin" valueType="num">
                                      <p:cBhvr additive="base">
                                        <p:cTn id="52" dur="500"/>
                                        <p:tgtEl>
                                          <p:spTgt spid="94"/>
                                        </p:tgtEl>
                                        <p:attrNameLst>
                                          <p:attrName>ppt_x</p:attrName>
                                        </p:attrNameLst>
                                      </p:cBhvr>
                                      <p:tavLst>
                                        <p:tav tm="0">
                                          <p:val>
                                            <p:strVal val="#ppt_x-#ppt_w*1.125000"/>
                                          </p:val>
                                        </p:tav>
                                        <p:tav tm="100000">
                                          <p:val>
                                            <p:strVal val="#ppt_x"/>
                                          </p:val>
                                        </p:tav>
                                      </p:tavLst>
                                    </p:anim>
                                    <p:animEffect transition="in" filter="wipe(right)">
                                      <p:cBhvr>
                                        <p:cTn id="53" dur="500"/>
                                        <p:tgtEl>
                                          <p:spTgt spid="94"/>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1404785" y="2041810"/>
            <a:ext cx="3886837" cy="2776983"/>
            <a:chOff x="1053129" y="1531356"/>
            <a:chExt cx="2915507" cy="2082737"/>
          </a:xfrm>
        </p:grpSpPr>
        <p:grpSp>
          <p:nvGrpSpPr>
            <p:cNvPr id="91" name="组合 90"/>
            <p:cNvGrpSpPr/>
            <p:nvPr/>
          </p:nvGrpSpPr>
          <p:grpSpPr>
            <a:xfrm>
              <a:off x="1053129" y="1531356"/>
              <a:ext cx="2915507" cy="1874463"/>
              <a:chOff x="1835696" y="1419622"/>
              <a:chExt cx="4032000" cy="2592288"/>
            </a:xfrm>
          </p:grpSpPr>
          <p:cxnSp>
            <p:nvCxnSpPr>
              <p:cNvPr id="125" name="直接连接符 124"/>
              <p:cNvCxnSpPr/>
              <p:nvPr/>
            </p:nvCxnSpPr>
            <p:spPr>
              <a:xfrm>
                <a:off x="1835696" y="141962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835696" y="170765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1835696" y="199568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1835696" y="228371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1835696" y="257175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1835696" y="285978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1835696" y="314781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1835696" y="343584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1835696" y="372387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1835696" y="401191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grpSp>
        <p:cxnSp>
          <p:nvCxnSpPr>
            <p:cNvPr id="92" name="直接连接符 91"/>
            <p:cNvCxnSpPr/>
            <p:nvPr/>
          </p:nvCxnSpPr>
          <p:spPr>
            <a:xfrm>
              <a:off x="1053129" y="3614093"/>
              <a:ext cx="2915507" cy="0"/>
            </a:xfrm>
            <a:prstGeom prst="line">
              <a:avLst/>
            </a:prstGeom>
            <a:ln w="6350">
              <a:solidFill>
                <a:srgbClr val="7A7A94"/>
              </a:solidFill>
              <a:prstDash val="solid"/>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1105191" y="1531356"/>
              <a:ext cx="0" cy="2082506"/>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nvGrpSpPr>
            <p:cNvPr id="94" name="组合 93"/>
            <p:cNvGrpSpPr/>
            <p:nvPr/>
          </p:nvGrpSpPr>
          <p:grpSpPr>
            <a:xfrm>
              <a:off x="1053129" y="1531356"/>
              <a:ext cx="52063" cy="2082737"/>
              <a:chOff x="1835696" y="1419622"/>
              <a:chExt cx="72000" cy="2880320"/>
            </a:xfrm>
          </p:grpSpPr>
          <p:cxnSp>
            <p:nvCxnSpPr>
              <p:cNvPr id="95" name="直接连接符 94"/>
              <p:cNvCxnSpPr/>
              <p:nvPr/>
            </p:nvCxnSpPr>
            <p:spPr>
              <a:xfrm>
                <a:off x="1835696" y="141962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1835696" y="170765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1835696" y="199568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1835696" y="228371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835696" y="257175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1835696" y="285978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835696" y="314781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1835696" y="343584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1835696" y="372387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835696" y="401191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1835696" y="429994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grpSp>
      <p:grpSp>
        <p:nvGrpSpPr>
          <p:cNvPr id="135" name="组合 134"/>
          <p:cNvGrpSpPr/>
          <p:nvPr/>
        </p:nvGrpSpPr>
        <p:grpSpPr>
          <a:xfrm>
            <a:off x="816102" y="1932723"/>
            <a:ext cx="627490" cy="3004330"/>
            <a:chOff x="4499992" y="1366397"/>
            <a:chExt cx="470679" cy="2253248"/>
          </a:xfrm>
        </p:grpSpPr>
        <p:sp>
          <p:nvSpPr>
            <p:cNvPr id="136" name="矩形 135"/>
            <p:cNvSpPr/>
            <p:nvPr/>
          </p:nvSpPr>
          <p:spPr>
            <a:xfrm>
              <a:off x="4499992" y="1366397"/>
              <a:ext cx="470679"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100</a:t>
              </a:r>
              <a:endParaRPr lang="zh-CN" altLang="en-US" sz="900" dirty="0">
                <a:solidFill>
                  <a:srgbClr val="7A7A94"/>
                </a:solidFill>
              </a:endParaRPr>
            </a:p>
          </p:txBody>
        </p:sp>
        <p:sp>
          <p:nvSpPr>
            <p:cNvPr id="137" name="矩形 136"/>
            <p:cNvSpPr/>
            <p:nvPr/>
          </p:nvSpPr>
          <p:spPr>
            <a:xfrm>
              <a:off x="4644008" y="157441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90</a:t>
              </a:r>
              <a:endParaRPr lang="zh-CN" altLang="en-US" sz="900" dirty="0">
                <a:solidFill>
                  <a:srgbClr val="7A7A94"/>
                </a:solidFill>
              </a:endParaRPr>
            </a:p>
          </p:txBody>
        </p:sp>
        <p:sp>
          <p:nvSpPr>
            <p:cNvPr id="138" name="矩形 137"/>
            <p:cNvSpPr/>
            <p:nvPr/>
          </p:nvSpPr>
          <p:spPr>
            <a:xfrm>
              <a:off x="4644008" y="1782423"/>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80</a:t>
              </a:r>
              <a:endParaRPr lang="zh-CN" altLang="en-US" sz="900" dirty="0">
                <a:solidFill>
                  <a:srgbClr val="7A7A94"/>
                </a:solidFill>
              </a:endParaRPr>
            </a:p>
          </p:txBody>
        </p:sp>
        <p:sp>
          <p:nvSpPr>
            <p:cNvPr id="139" name="矩形 138"/>
            <p:cNvSpPr/>
            <p:nvPr/>
          </p:nvSpPr>
          <p:spPr>
            <a:xfrm>
              <a:off x="4644008" y="1990435"/>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70</a:t>
              </a:r>
              <a:endParaRPr lang="zh-CN" altLang="en-US" sz="900" dirty="0">
                <a:solidFill>
                  <a:srgbClr val="7A7A94"/>
                </a:solidFill>
              </a:endParaRPr>
            </a:p>
          </p:txBody>
        </p:sp>
        <p:sp>
          <p:nvSpPr>
            <p:cNvPr id="140" name="矩形 139"/>
            <p:cNvSpPr/>
            <p:nvPr/>
          </p:nvSpPr>
          <p:spPr>
            <a:xfrm>
              <a:off x="4644008" y="219844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60</a:t>
              </a:r>
              <a:endParaRPr lang="zh-CN" altLang="en-US" sz="900" dirty="0">
                <a:solidFill>
                  <a:srgbClr val="7A7A94"/>
                </a:solidFill>
              </a:endParaRPr>
            </a:p>
          </p:txBody>
        </p:sp>
        <p:sp>
          <p:nvSpPr>
            <p:cNvPr id="141" name="矩形 140"/>
            <p:cNvSpPr/>
            <p:nvPr/>
          </p:nvSpPr>
          <p:spPr>
            <a:xfrm>
              <a:off x="4644008" y="240646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50</a:t>
              </a:r>
              <a:endParaRPr lang="zh-CN" altLang="en-US" sz="900" dirty="0">
                <a:solidFill>
                  <a:srgbClr val="7A7A94"/>
                </a:solidFill>
              </a:endParaRPr>
            </a:p>
          </p:txBody>
        </p:sp>
        <p:sp>
          <p:nvSpPr>
            <p:cNvPr id="142" name="矩形 141"/>
            <p:cNvSpPr/>
            <p:nvPr/>
          </p:nvSpPr>
          <p:spPr>
            <a:xfrm>
              <a:off x="4644008" y="2614474"/>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40</a:t>
              </a:r>
              <a:endParaRPr lang="zh-CN" altLang="en-US" sz="900" dirty="0">
                <a:solidFill>
                  <a:srgbClr val="7A7A94"/>
                </a:solidFill>
              </a:endParaRPr>
            </a:p>
          </p:txBody>
        </p:sp>
        <p:sp>
          <p:nvSpPr>
            <p:cNvPr id="143" name="矩形 142"/>
            <p:cNvSpPr/>
            <p:nvPr/>
          </p:nvSpPr>
          <p:spPr>
            <a:xfrm>
              <a:off x="4644008" y="2822486"/>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30</a:t>
              </a:r>
              <a:endParaRPr lang="zh-CN" altLang="en-US" sz="900" dirty="0">
                <a:solidFill>
                  <a:srgbClr val="7A7A94"/>
                </a:solidFill>
              </a:endParaRPr>
            </a:p>
          </p:txBody>
        </p:sp>
        <p:sp>
          <p:nvSpPr>
            <p:cNvPr id="144" name="矩形 143"/>
            <p:cNvSpPr/>
            <p:nvPr/>
          </p:nvSpPr>
          <p:spPr>
            <a:xfrm>
              <a:off x="4644008" y="303049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20</a:t>
              </a:r>
              <a:endParaRPr lang="zh-CN" altLang="en-US" sz="900" dirty="0">
                <a:solidFill>
                  <a:srgbClr val="7A7A94"/>
                </a:solidFill>
              </a:endParaRPr>
            </a:p>
          </p:txBody>
        </p:sp>
        <p:sp>
          <p:nvSpPr>
            <p:cNvPr id="145" name="矩形 144"/>
            <p:cNvSpPr/>
            <p:nvPr/>
          </p:nvSpPr>
          <p:spPr>
            <a:xfrm>
              <a:off x="4644008" y="323851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a:t>
              </a:r>
              <a:endParaRPr lang="zh-CN" altLang="en-US" sz="900" dirty="0">
                <a:solidFill>
                  <a:srgbClr val="7A7A94"/>
                </a:solidFill>
              </a:endParaRPr>
            </a:p>
          </p:txBody>
        </p:sp>
        <p:sp>
          <p:nvSpPr>
            <p:cNvPr id="146" name="矩形 145"/>
            <p:cNvSpPr/>
            <p:nvPr/>
          </p:nvSpPr>
          <p:spPr>
            <a:xfrm>
              <a:off x="4644008" y="344652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0</a:t>
              </a:r>
              <a:endParaRPr lang="zh-CN" altLang="en-US" sz="900" dirty="0">
                <a:solidFill>
                  <a:srgbClr val="7A7A94"/>
                </a:solidFill>
              </a:endParaRPr>
            </a:p>
          </p:txBody>
        </p:sp>
      </p:grpSp>
      <p:sp>
        <p:nvSpPr>
          <p:cNvPr id="147" name="同侧圆角矩形 146"/>
          <p:cNvSpPr/>
          <p:nvPr/>
        </p:nvSpPr>
        <p:spPr>
          <a:xfrm>
            <a:off x="1717855" y="2874903"/>
            <a:ext cx="536269" cy="194388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48" name="同侧圆角矩形 147"/>
          <p:cNvSpPr/>
          <p:nvPr/>
        </p:nvSpPr>
        <p:spPr>
          <a:xfrm>
            <a:off x="1717855" y="3707997"/>
            <a:ext cx="536269" cy="111079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49" name="矩形 148"/>
          <p:cNvSpPr/>
          <p:nvPr/>
        </p:nvSpPr>
        <p:spPr>
          <a:xfrm>
            <a:off x="1694066"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150" name="矩形 149"/>
          <p:cNvSpPr/>
          <p:nvPr/>
        </p:nvSpPr>
        <p:spPr>
          <a:xfrm>
            <a:off x="1694066" y="3825446"/>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40%</a:t>
            </a:r>
            <a:endParaRPr lang="zh-CN" altLang="en-US" sz="1300" dirty="0">
              <a:solidFill>
                <a:schemeClr val="bg1"/>
              </a:solidFill>
            </a:endParaRPr>
          </a:p>
        </p:txBody>
      </p:sp>
      <p:sp>
        <p:nvSpPr>
          <p:cNvPr id="151" name="矩形 150"/>
          <p:cNvSpPr/>
          <p:nvPr/>
        </p:nvSpPr>
        <p:spPr>
          <a:xfrm>
            <a:off x="1704752"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52" name="同侧圆角矩形 151"/>
          <p:cNvSpPr/>
          <p:nvPr/>
        </p:nvSpPr>
        <p:spPr>
          <a:xfrm>
            <a:off x="2609030" y="2874903"/>
            <a:ext cx="536269" cy="194388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53" name="同侧圆角矩形 152"/>
          <p:cNvSpPr/>
          <p:nvPr/>
        </p:nvSpPr>
        <p:spPr>
          <a:xfrm>
            <a:off x="2609030" y="3430146"/>
            <a:ext cx="536269" cy="1388644"/>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54" name="矩形 153"/>
          <p:cNvSpPr/>
          <p:nvPr/>
        </p:nvSpPr>
        <p:spPr>
          <a:xfrm>
            <a:off x="2585241"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155" name="矩形 154"/>
          <p:cNvSpPr/>
          <p:nvPr/>
        </p:nvSpPr>
        <p:spPr>
          <a:xfrm>
            <a:off x="2585241" y="35682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50%</a:t>
            </a:r>
            <a:endParaRPr lang="zh-CN" altLang="en-US" sz="1300" dirty="0">
              <a:solidFill>
                <a:schemeClr val="bg1"/>
              </a:solidFill>
            </a:endParaRPr>
          </a:p>
        </p:txBody>
      </p:sp>
      <p:sp>
        <p:nvSpPr>
          <p:cNvPr id="156" name="矩形 155"/>
          <p:cNvSpPr/>
          <p:nvPr/>
        </p:nvSpPr>
        <p:spPr>
          <a:xfrm>
            <a:off x="2595927"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57" name="同侧圆角矩形 156"/>
          <p:cNvSpPr/>
          <p:nvPr/>
        </p:nvSpPr>
        <p:spPr>
          <a:xfrm>
            <a:off x="3505024" y="2319507"/>
            <a:ext cx="536269" cy="249928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58" name="同侧圆角矩形 157"/>
          <p:cNvSpPr/>
          <p:nvPr/>
        </p:nvSpPr>
        <p:spPr>
          <a:xfrm>
            <a:off x="3505024" y="2874904"/>
            <a:ext cx="536269" cy="1943887"/>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59" name="矩形 158"/>
          <p:cNvSpPr/>
          <p:nvPr/>
        </p:nvSpPr>
        <p:spPr>
          <a:xfrm>
            <a:off x="3481235" y="2425590"/>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90%</a:t>
            </a:r>
            <a:endParaRPr lang="zh-CN" altLang="en-US" sz="1300" dirty="0">
              <a:solidFill>
                <a:schemeClr val="bg1"/>
              </a:solidFill>
            </a:endParaRPr>
          </a:p>
        </p:txBody>
      </p:sp>
      <p:sp>
        <p:nvSpPr>
          <p:cNvPr id="160" name="矩形 159"/>
          <p:cNvSpPr/>
          <p:nvPr/>
        </p:nvSpPr>
        <p:spPr>
          <a:xfrm>
            <a:off x="3481235" y="3024174"/>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161" name="矩形 160"/>
          <p:cNvSpPr/>
          <p:nvPr/>
        </p:nvSpPr>
        <p:spPr>
          <a:xfrm>
            <a:off x="3491921"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62" name="同侧圆角矩形 161"/>
          <p:cNvSpPr/>
          <p:nvPr/>
        </p:nvSpPr>
        <p:spPr>
          <a:xfrm>
            <a:off x="4406781" y="2048139"/>
            <a:ext cx="536269" cy="277065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63" name="同侧圆角矩形 162"/>
          <p:cNvSpPr/>
          <p:nvPr/>
        </p:nvSpPr>
        <p:spPr>
          <a:xfrm>
            <a:off x="4406781" y="2602843"/>
            <a:ext cx="536269" cy="2215949"/>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64" name="矩形 163"/>
          <p:cNvSpPr/>
          <p:nvPr/>
        </p:nvSpPr>
        <p:spPr>
          <a:xfrm>
            <a:off x="4340775" y="2181511"/>
            <a:ext cx="699246"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100%</a:t>
            </a:r>
            <a:endParaRPr lang="zh-CN" altLang="en-US" sz="1300" dirty="0">
              <a:solidFill>
                <a:schemeClr val="bg1"/>
              </a:solidFill>
            </a:endParaRPr>
          </a:p>
        </p:txBody>
      </p:sp>
      <p:sp>
        <p:nvSpPr>
          <p:cNvPr id="165" name="矩形 164"/>
          <p:cNvSpPr/>
          <p:nvPr/>
        </p:nvSpPr>
        <p:spPr>
          <a:xfrm>
            <a:off x="4368034" y="2736212"/>
            <a:ext cx="613763"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80%</a:t>
            </a:r>
            <a:endParaRPr lang="zh-CN" altLang="en-US" sz="1300" dirty="0">
              <a:solidFill>
                <a:schemeClr val="bg1"/>
              </a:solidFill>
            </a:endParaRPr>
          </a:p>
        </p:txBody>
      </p:sp>
      <p:sp>
        <p:nvSpPr>
          <p:cNvPr id="166" name="矩形 165"/>
          <p:cNvSpPr/>
          <p:nvPr/>
        </p:nvSpPr>
        <p:spPr>
          <a:xfrm>
            <a:off x="4393678"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67" name="矩形 166"/>
          <p:cNvSpPr/>
          <p:nvPr/>
        </p:nvSpPr>
        <p:spPr>
          <a:xfrm>
            <a:off x="1021452" y="5190849"/>
            <a:ext cx="4653498" cy="783279"/>
          </a:xfrm>
          <a:prstGeom prst="rect">
            <a:avLst/>
          </a:prstGeom>
        </p:spPr>
        <p:txBody>
          <a:bodyPr wrap="square" lIns="121908" tIns="60954" rIns="121908" bIns="60954">
            <a:spAutoFit/>
          </a:bodyPr>
          <a:lstStyle/>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在此输入图表的说明文字在此输入图表的说明文字在此输入图表的说明文字在此输入图表的说明文字在此输入图表的说明文字在此输入图表的说明文字在此输入图表的说明文字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68" name="组合 167"/>
          <p:cNvGrpSpPr/>
          <p:nvPr/>
        </p:nvGrpSpPr>
        <p:grpSpPr>
          <a:xfrm>
            <a:off x="6915867" y="2041810"/>
            <a:ext cx="3886837" cy="2776983"/>
            <a:chOff x="1053129" y="1531356"/>
            <a:chExt cx="2915507" cy="2082737"/>
          </a:xfrm>
        </p:grpSpPr>
        <p:grpSp>
          <p:nvGrpSpPr>
            <p:cNvPr id="169" name="组合 168"/>
            <p:cNvGrpSpPr/>
            <p:nvPr/>
          </p:nvGrpSpPr>
          <p:grpSpPr>
            <a:xfrm>
              <a:off x="1053129" y="1531356"/>
              <a:ext cx="2915507" cy="1874463"/>
              <a:chOff x="1835696" y="1419622"/>
              <a:chExt cx="4032000" cy="2592288"/>
            </a:xfrm>
          </p:grpSpPr>
          <p:cxnSp>
            <p:nvCxnSpPr>
              <p:cNvPr id="184" name="直接连接符 183"/>
              <p:cNvCxnSpPr/>
              <p:nvPr/>
            </p:nvCxnSpPr>
            <p:spPr>
              <a:xfrm>
                <a:off x="1835696" y="141962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1835696" y="170765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1835696" y="199568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a:off x="1835696" y="228371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1835696" y="257175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1835696" y="285978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1835696" y="314781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a:off x="1835696" y="343584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a:off x="1835696" y="372387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1835696" y="401191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grpSp>
        <p:cxnSp>
          <p:nvCxnSpPr>
            <p:cNvPr id="170" name="直接连接符 169"/>
            <p:cNvCxnSpPr/>
            <p:nvPr/>
          </p:nvCxnSpPr>
          <p:spPr>
            <a:xfrm>
              <a:off x="1053129" y="3614093"/>
              <a:ext cx="2915507" cy="0"/>
            </a:xfrm>
            <a:prstGeom prst="line">
              <a:avLst/>
            </a:prstGeom>
            <a:ln w="6350">
              <a:solidFill>
                <a:srgbClr val="7A7A94"/>
              </a:solidFill>
              <a:prstDash val="solid"/>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flipV="1">
              <a:off x="1105191" y="1531356"/>
              <a:ext cx="0" cy="2082506"/>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nvGrpSpPr>
            <p:cNvPr id="172" name="组合 171"/>
            <p:cNvGrpSpPr/>
            <p:nvPr/>
          </p:nvGrpSpPr>
          <p:grpSpPr>
            <a:xfrm>
              <a:off x="1053129" y="1531356"/>
              <a:ext cx="52063" cy="2082737"/>
              <a:chOff x="1835696" y="1419622"/>
              <a:chExt cx="72000" cy="2880320"/>
            </a:xfrm>
          </p:grpSpPr>
          <p:cxnSp>
            <p:nvCxnSpPr>
              <p:cNvPr id="173" name="直接连接符 172"/>
              <p:cNvCxnSpPr/>
              <p:nvPr/>
            </p:nvCxnSpPr>
            <p:spPr>
              <a:xfrm>
                <a:off x="1835696" y="141962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835696" y="170765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1835696" y="199568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1835696" y="228371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1835696" y="257175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1835696" y="285978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1835696" y="314781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1835696" y="343584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1835696" y="372387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1835696" y="401191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1835696" y="429994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grpSp>
      <p:grpSp>
        <p:nvGrpSpPr>
          <p:cNvPr id="194" name="组合 193"/>
          <p:cNvGrpSpPr/>
          <p:nvPr/>
        </p:nvGrpSpPr>
        <p:grpSpPr>
          <a:xfrm>
            <a:off x="6327185" y="1932723"/>
            <a:ext cx="627490" cy="3004330"/>
            <a:chOff x="4499992" y="1366397"/>
            <a:chExt cx="470679" cy="2253248"/>
          </a:xfrm>
        </p:grpSpPr>
        <p:sp>
          <p:nvSpPr>
            <p:cNvPr id="195" name="矩形 194"/>
            <p:cNvSpPr/>
            <p:nvPr/>
          </p:nvSpPr>
          <p:spPr>
            <a:xfrm>
              <a:off x="4499992" y="1366397"/>
              <a:ext cx="470679"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100</a:t>
              </a:r>
              <a:endParaRPr lang="zh-CN" altLang="en-US" sz="900" dirty="0">
                <a:solidFill>
                  <a:srgbClr val="7A7A94"/>
                </a:solidFill>
              </a:endParaRPr>
            </a:p>
          </p:txBody>
        </p:sp>
        <p:sp>
          <p:nvSpPr>
            <p:cNvPr id="196" name="矩形 195"/>
            <p:cNvSpPr/>
            <p:nvPr/>
          </p:nvSpPr>
          <p:spPr>
            <a:xfrm>
              <a:off x="4644008" y="157441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90</a:t>
              </a:r>
              <a:endParaRPr lang="zh-CN" altLang="en-US" sz="900" dirty="0">
                <a:solidFill>
                  <a:srgbClr val="7A7A94"/>
                </a:solidFill>
              </a:endParaRPr>
            </a:p>
          </p:txBody>
        </p:sp>
        <p:sp>
          <p:nvSpPr>
            <p:cNvPr id="197" name="矩形 196"/>
            <p:cNvSpPr/>
            <p:nvPr/>
          </p:nvSpPr>
          <p:spPr>
            <a:xfrm>
              <a:off x="4644008" y="1782423"/>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80</a:t>
              </a:r>
              <a:endParaRPr lang="zh-CN" altLang="en-US" sz="900" dirty="0">
                <a:solidFill>
                  <a:srgbClr val="7A7A94"/>
                </a:solidFill>
              </a:endParaRPr>
            </a:p>
          </p:txBody>
        </p:sp>
        <p:sp>
          <p:nvSpPr>
            <p:cNvPr id="198" name="矩形 197"/>
            <p:cNvSpPr/>
            <p:nvPr/>
          </p:nvSpPr>
          <p:spPr>
            <a:xfrm>
              <a:off x="4644008" y="1990435"/>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70</a:t>
              </a:r>
              <a:endParaRPr lang="zh-CN" altLang="en-US" sz="900" dirty="0">
                <a:solidFill>
                  <a:srgbClr val="7A7A94"/>
                </a:solidFill>
              </a:endParaRPr>
            </a:p>
          </p:txBody>
        </p:sp>
        <p:sp>
          <p:nvSpPr>
            <p:cNvPr id="199" name="矩形 198"/>
            <p:cNvSpPr/>
            <p:nvPr/>
          </p:nvSpPr>
          <p:spPr>
            <a:xfrm>
              <a:off x="4644008" y="219844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60</a:t>
              </a:r>
              <a:endParaRPr lang="zh-CN" altLang="en-US" sz="900" dirty="0">
                <a:solidFill>
                  <a:srgbClr val="7A7A94"/>
                </a:solidFill>
              </a:endParaRPr>
            </a:p>
          </p:txBody>
        </p:sp>
        <p:sp>
          <p:nvSpPr>
            <p:cNvPr id="200" name="矩形 199"/>
            <p:cNvSpPr/>
            <p:nvPr/>
          </p:nvSpPr>
          <p:spPr>
            <a:xfrm>
              <a:off x="4644008" y="240646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50</a:t>
              </a:r>
              <a:endParaRPr lang="zh-CN" altLang="en-US" sz="900" dirty="0">
                <a:solidFill>
                  <a:srgbClr val="7A7A94"/>
                </a:solidFill>
              </a:endParaRPr>
            </a:p>
          </p:txBody>
        </p:sp>
        <p:sp>
          <p:nvSpPr>
            <p:cNvPr id="201" name="矩形 200"/>
            <p:cNvSpPr/>
            <p:nvPr/>
          </p:nvSpPr>
          <p:spPr>
            <a:xfrm>
              <a:off x="4644008" y="2614474"/>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40</a:t>
              </a:r>
              <a:endParaRPr lang="zh-CN" altLang="en-US" sz="900" dirty="0">
                <a:solidFill>
                  <a:srgbClr val="7A7A94"/>
                </a:solidFill>
              </a:endParaRPr>
            </a:p>
          </p:txBody>
        </p:sp>
        <p:sp>
          <p:nvSpPr>
            <p:cNvPr id="202" name="矩形 201"/>
            <p:cNvSpPr/>
            <p:nvPr/>
          </p:nvSpPr>
          <p:spPr>
            <a:xfrm>
              <a:off x="4644008" y="2822486"/>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30</a:t>
              </a:r>
              <a:endParaRPr lang="zh-CN" altLang="en-US" sz="900" dirty="0">
                <a:solidFill>
                  <a:srgbClr val="7A7A94"/>
                </a:solidFill>
              </a:endParaRPr>
            </a:p>
          </p:txBody>
        </p:sp>
        <p:sp>
          <p:nvSpPr>
            <p:cNvPr id="203" name="矩形 202"/>
            <p:cNvSpPr/>
            <p:nvPr/>
          </p:nvSpPr>
          <p:spPr>
            <a:xfrm>
              <a:off x="4644008" y="303049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20</a:t>
              </a:r>
              <a:endParaRPr lang="zh-CN" altLang="en-US" sz="900" dirty="0">
                <a:solidFill>
                  <a:srgbClr val="7A7A94"/>
                </a:solidFill>
              </a:endParaRPr>
            </a:p>
          </p:txBody>
        </p:sp>
        <p:sp>
          <p:nvSpPr>
            <p:cNvPr id="204" name="矩形 203"/>
            <p:cNvSpPr/>
            <p:nvPr/>
          </p:nvSpPr>
          <p:spPr>
            <a:xfrm>
              <a:off x="4644008" y="323851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a:t>
              </a:r>
              <a:endParaRPr lang="zh-CN" altLang="en-US" sz="900" dirty="0">
                <a:solidFill>
                  <a:srgbClr val="7A7A94"/>
                </a:solidFill>
              </a:endParaRPr>
            </a:p>
          </p:txBody>
        </p:sp>
        <p:sp>
          <p:nvSpPr>
            <p:cNvPr id="205" name="矩形 204"/>
            <p:cNvSpPr/>
            <p:nvPr/>
          </p:nvSpPr>
          <p:spPr>
            <a:xfrm>
              <a:off x="4644008" y="344652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0</a:t>
              </a:r>
              <a:endParaRPr lang="zh-CN" altLang="en-US" sz="900" dirty="0">
                <a:solidFill>
                  <a:srgbClr val="7A7A94"/>
                </a:solidFill>
              </a:endParaRPr>
            </a:p>
          </p:txBody>
        </p:sp>
      </p:grpSp>
      <p:sp>
        <p:nvSpPr>
          <p:cNvPr id="206" name="同侧圆角矩形 205"/>
          <p:cNvSpPr/>
          <p:nvPr/>
        </p:nvSpPr>
        <p:spPr>
          <a:xfrm>
            <a:off x="7228938" y="2874903"/>
            <a:ext cx="536269" cy="194388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07" name="同侧圆角矩形 206"/>
          <p:cNvSpPr/>
          <p:nvPr/>
        </p:nvSpPr>
        <p:spPr>
          <a:xfrm>
            <a:off x="7228938" y="3707997"/>
            <a:ext cx="536269" cy="111079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08" name="矩形 207"/>
          <p:cNvSpPr/>
          <p:nvPr/>
        </p:nvSpPr>
        <p:spPr>
          <a:xfrm>
            <a:off x="7205149"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209" name="矩形 208"/>
          <p:cNvSpPr/>
          <p:nvPr/>
        </p:nvSpPr>
        <p:spPr>
          <a:xfrm>
            <a:off x="7205149" y="3825446"/>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40%</a:t>
            </a:r>
            <a:endParaRPr lang="zh-CN" altLang="en-US" sz="1300" dirty="0">
              <a:solidFill>
                <a:schemeClr val="bg1"/>
              </a:solidFill>
            </a:endParaRPr>
          </a:p>
        </p:txBody>
      </p:sp>
      <p:sp>
        <p:nvSpPr>
          <p:cNvPr id="210" name="矩形 209"/>
          <p:cNvSpPr/>
          <p:nvPr/>
        </p:nvSpPr>
        <p:spPr>
          <a:xfrm>
            <a:off x="7215835"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11" name="同侧圆角矩形 210"/>
          <p:cNvSpPr/>
          <p:nvPr/>
        </p:nvSpPr>
        <p:spPr>
          <a:xfrm>
            <a:off x="8120113" y="2874903"/>
            <a:ext cx="536269" cy="194388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12" name="同侧圆角矩形 211"/>
          <p:cNvSpPr/>
          <p:nvPr/>
        </p:nvSpPr>
        <p:spPr>
          <a:xfrm>
            <a:off x="8120113" y="3430146"/>
            <a:ext cx="536269" cy="138864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13" name="矩形 212"/>
          <p:cNvSpPr/>
          <p:nvPr/>
        </p:nvSpPr>
        <p:spPr>
          <a:xfrm>
            <a:off x="8096324"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214" name="矩形 213"/>
          <p:cNvSpPr/>
          <p:nvPr/>
        </p:nvSpPr>
        <p:spPr>
          <a:xfrm>
            <a:off x="8096324" y="35682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50%</a:t>
            </a:r>
            <a:endParaRPr lang="zh-CN" altLang="en-US" sz="1300" dirty="0">
              <a:solidFill>
                <a:schemeClr val="bg1"/>
              </a:solidFill>
            </a:endParaRPr>
          </a:p>
        </p:txBody>
      </p:sp>
      <p:sp>
        <p:nvSpPr>
          <p:cNvPr id="215" name="矩形 214"/>
          <p:cNvSpPr/>
          <p:nvPr/>
        </p:nvSpPr>
        <p:spPr>
          <a:xfrm>
            <a:off x="8107009"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16" name="同侧圆角矩形 215"/>
          <p:cNvSpPr/>
          <p:nvPr/>
        </p:nvSpPr>
        <p:spPr>
          <a:xfrm>
            <a:off x="9016107" y="2319507"/>
            <a:ext cx="536269" cy="249928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17" name="同侧圆角矩形 216"/>
          <p:cNvSpPr/>
          <p:nvPr/>
        </p:nvSpPr>
        <p:spPr>
          <a:xfrm>
            <a:off x="9016107" y="2874904"/>
            <a:ext cx="536269" cy="1943887"/>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18" name="矩形 217"/>
          <p:cNvSpPr/>
          <p:nvPr/>
        </p:nvSpPr>
        <p:spPr>
          <a:xfrm>
            <a:off x="8992318" y="2425590"/>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90%</a:t>
            </a:r>
            <a:endParaRPr lang="zh-CN" altLang="en-US" sz="1300" dirty="0">
              <a:solidFill>
                <a:schemeClr val="bg1"/>
              </a:solidFill>
            </a:endParaRPr>
          </a:p>
        </p:txBody>
      </p:sp>
      <p:sp>
        <p:nvSpPr>
          <p:cNvPr id="219" name="矩形 218"/>
          <p:cNvSpPr/>
          <p:nvPr/>
        </p:nvSpPr>
        <p:spPr>
          <a:xfrm>
            <a:off x="8992318" y="3024174"/>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220" name="矩形 219"/>
          <p:cNvSpPr/>
          <p:nvPr/>
        </p:nvSpPr>
        <p:spPr>
          <a:xfrm>
            <a:off x="9003003"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21" name="同侧圆角矩形 220"/>
          <p:cNvSpPr/>
          <p:nvPr/>
        </p:nvSpPr>
        <p:spPr>
          <a:xfrm>
            <a:off x="9917864" y="2048139"/>
            <a:ext cx="536269" cy="2770652"/>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22" name="同侧圆角矩形 221"/>
          <p:cNvSpPr/>
          <p:nvPr/>
        </p:nvSpPr>
        <p:spPr>
          <a:xfrm>
            <a:off x="9917864" y="2602843"/>
            <a:ext cx="536269" cy="2215949"/>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23" name="矩形 222"/>
          <p:cNvSpPr/>
          <p:nvPr/>
        </p:nvSpPr>
        <p:spPr>
          <a:xfrm>
            <a:off x="9851858" y="2181511"/>
            <a:ext cx="699246"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100%</a:t>
            </a:r>
            <a:endParaRPr lang="zh-CN" altLang="en-US" sz="1300" dirty="0">
              <a:solidFill>
                <a:schemeClr val="bg1"/>
              </a:solidFill>
            </a:endParaRPr>
          </a:p>
        </p:txBody>
      </p:sp>
      <p:sp>
        <p:nvSpPr>
          <p:cNvPr id="224" name="矩形 223"/>
          <p:cNvSpPr/>
          <p:nvPr/>
        </p:nvSpPr>
        <p:spPr>
          <a:xfrm>
            <a:off x="9879117" y="2736212"/>
            <a:ext cx="613763"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80%</a:t>
            </a:r>
            <a:endParaRPr lang="zh-CN" altLang="en-US" sz="1300" dirty="0">
              <a:solidFill>
                <a:schemeClr val="bg1"/>
              </a:solidFill>
            </a:endParaRPr>
          </a:p>
        </p:txBody>
      </p:sp>
      <p:sp>
        <p:nvSpPr>
          <p:cNvPr id="225" name="矩形 224"/>
          <p:cNvSpPr/>
          <p:nvPr/>
        </p:nvSpPr>
        <p:spPr>
          <a:xfrm>
            <a:off x="9904761"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26" name="矩形 225"/>
          <p:cNvSpPr/>
          <p:nvPr/>
        </p:nvSpPr>
        <p:spPr>
          <a:xfrm>
            <a:off x="6532534" y="5190849"/>
            <a:ext cx="4653498" cy="783279"/>
          </a:xfrm>
          <a:prstGeom prst="rect">
            <a:avLst/>
          </a:prstGeom>
        </p:spPr>
        <p:txBody>
          <a:bodyPr wrap="square" lIns="121908" tIns="60954" rIns="121908" bIns="60954">
            <a:spAutoFit/>
          </a:bodyPr>
          <a:lstStyle/>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在此输入图表的说明文字在此输入图表的说明文字在此输入图表的说明文字在此输入图表的说明文字在此输入图表的说明文字在此输入图表的说明文字在此输入图表的说明文字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ipe(left)">
                                      <p:cBhvr>
                                        <p:cTn id="11" dur="250"/>
                                        <p:tgtEl>
                                          <p:spTgt spid="9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51"/>
                                        </p:tgtEl>
                                        <p:attrNameLst>
                                          <p:attrName>style.visibility</p:attrName>
                                        </p:attrNameLst>
                                      </p:cBhvr>
                                      <p:to>
                                        <p:strVal val="visible"/>
                                      </p:to>
                                    </p:set>
                                    <p:anim calcmode="lin" valueType="num">
                                      <p:cBhvr>
                                        <p:cTn id="15" dur="250" fill="hold"/>
                                        <p:tgtEl>
                                          <p:spTgt spid="151"/>
                                        </p:tgtEl>
                                        <p:attrNameLst>
                                          <p:attrName>ppt_w</p:attrName>
                                        </p:attrNameLst>
                                      </p:cBhvr>
                                      <p:tavLst>
                                        <p:tav tm="0">
                                          <p:val>
                                            <p:fltVal val="0"/>
                                          </p:val>
                                        </p:tav>
                                        <p:tav tm="100000">
                                          <p:val>
                                            <p:strVal val="#ppt_w"/>
                                          </p:val>
                                        </p:tav>
                                      </p:tavLst>
                                    </p:anim>
                                    <p:anim calcmode="lin" valueType="num">
                                      <p:cBhvr>
                                        <p:cTn id="16" dur="250" fill="hold"/>
                                        <p:tgtEl>
                                          <p:spTgt spid="151"/>
                                        </p:tgtEl>
                                        <p:attrNameLst>
                                          <p:attrName>ppt_h</p:attrName>
                                        </p:attrNameLst>
                                      </p:cBhvr>
                                      <p:tavLst>
                                        <p:tav tm="0">
                                          <p:val>
                                            <p:fltVal val="0"/>
                                          </p:val>
                                        </p:tav>
                                        <p:tav tm="100000">
                                          <p:val>
                                            <p:strVal val="#ppt_h"/>
                                          </p:val>
                                        </p:tav>
                                      </p:tavLst>
                                    </p:anim>
                                    <p:animEffect transition="in" filter="fade">
                                      <p:cBhvr>
                                        <p:cTn id="17" dur="250"/>
                                        <p:tgtEl>
                                          <p:spTgt spid="151"/>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47"/>
                                        </p:tgtEl>
                                        <p:attrNameLst>
                                          <p:attrName>style.visibility</p:attrName>
                                        </p:attrNameLst>
                                      </p:cBhvr>
                                      <p:to>
                                        <p:strVal val="visible"/>
                                      </p:to>
                                    </p:set>
                                    <p:animEffect transition="in" filter="wipe(down)">
                                      <p:cBhvr>
                                        <p:cTn id="21" dur="250"/>
                                        <p:tgtEl>
                                          <p:spTgt spid="147"/>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49"/>
                                        </p:tgtEl>
                                        <p:attrNameLst>
                                          <p:attrName>style.visibility</p:attrName>
                                        </p:attrNameLst>
                                      </p:cBhvr>
                                      <p:to>
                                        <p:strVal val="visible"/>
                                      </p:to>
                                    </p:set>
                                    <p:anim calcmode="lin" valueType="num">
                                      <p:cBhvr>
                                        <p:cTn id="25" dur="250" fill="hold"/>
                                        <p:tgtEl>
                                          <p:spTgt spid="149"/>
                                        </p:tgtEl>
                                        <p:attrNameLst>
                                          <p:attrName>ppt_w</p:attrName>
                                        </p:attrNameLst>
                                      </p:cBhvr>
                                      <p:tavLst>
                                        <p:tav tm="0">
                                          <p:val>
                                            <p:fltVal val="0"/>
                                          </p:val>
                                        </p:tav>
                                        <p:tav tm="100000">
                                          <p:val>
                                            <p:strVal val="#ppt_w"/>
                                          </p:val>
                                        </p:tav>
                                      </p:tavLst>
                                    </p:anim>
                                    <p:anim calcmode="lin" valueType="num">
                                      <p:cBhvr>
                                        <p:cTn id="26" dur="250" fill="hold"/>
                                        <p:tgtEl>
                                          <p:spTgt spid="149"/>
                                        </p:tgtEl>
                                        <p:attrNameLst>
                                          <p:attrName>ppt_h</p:attrName>
                                        </p:attrNameLst>
                                      </p:cBhvr>
                                      <p:tavLst>
                                        <p:tav tm="0">
                                          <p:val>
                                            <p:fltVal val="0"/>
                                          </p:val>
                                        </p:tav>
                                        <p:tav tm="100000">
                                          <p:val>
                                            <p:strVal val="#ppt_h"/>
                                          </p:val>
                                        </p:tav>
                                      </p:tavLst>
                                    </p:anim>
                                    <p:animEffect transition="in" filter="fade">
                                      <p:cBhvr>
                                        <p:cTn id="27" dur="250"/>
                                        <p:tgtEl>
                                          <p:spTgt spid="149"/>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wipe(down)">
                                      <p:cBhvr>
                                        <p:cTn id="31" dur="250"/>
                                        <p:tgtEl>
                                          <p:spTgt spid="148"/>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p:cTn id="35" dur="250" fill="hold"/>
                                        <p:tgtEl>
                                          <p:spTgt spid="150"/>
                                        </p:tgtEl>
                                        <p:attrNameLst>
                                          <p:attrName>ppt_w</p:attrName>
                                        </p:attrNameLst>
                                      </p:cBhvr>
                                      <p:tavLst>
                                        <p:tav tm="0">
                                          <p:val>
                                            <p:fltVal val="0"/>
                                          </p:val>
                                        </p:tav>
                                        <p:tav tm="100000">
                                          <p:val>
                                            <p:strVal val="#ppt_w"/>
                                          </p:val>
                                        </p:tav>
                                      </p:tavLst>
                                    </p:anim>
                                    <p:anim calcmode="lin" valueType="num">
                                      <p:cBhvr>
                                        <p:cTn id="36" dur="250" fill="hold"/>
                                        <p:tgtEl>
                                          <p:spTgt spid="150"/>
                                        </p:tgtEl>
                                        <p:attrNameLst>
                                          <p:attrName>ppt_h</p:attrName>
                                        </p:attrNameLst>
                                      </p:cBhvr>
                                      <p:tavLst>
                                        <p:tav tm="0">
                                          <p:val>
                                            <p:fltVal val="0"/>
                                          </p:val>
                                        </p:tav>
                                        <p:tav tm="100000">
                                          <p:val>
                                            <p:strVal val="#ppt_h"/>
                                          </p:val>
                                        </p:tav>
                                      </p:tavLst>
                                    </p:anim>
                                    <p:animEffect transition="in" filter="fade">
                                      <p:cBhvr>
                                        <p:cTn id="37" dur="250"/>
                                        <p:tgtEl>
                                          <p:spTgt spid="150"/>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56"/>
                                        </p:tgtEl>
                                        <p:attrNameLst>
                                          <p:attrName>style.visibility</p:attrName>
                                        </p:attrNameLst>
                                      </p:cBhvr>
                                      <p:to>
                                        <p:strVal val="visible"/>
                                      </p:to>
                                    </p:set>
                                    <p:anim calcmode="lin" valueType="num">
                                      <p:cBhvr>
                                        <p:cTn id="41" dur="250" fill="hold"/>
                                        <p:tgtEl>
                                          <p:spTgt spid="156"/>
                                        </p:tgtEl>
                                        <p:attrNameLst>
                                          <p:attrName>ppt_w</p:attrName>
                                        </p:attrNameLst>
                                      </p:cBhvr>
                                      <p:tavLst>
                                        <p:tav tm="0">
                                          <p:val>
                                            <p:fltVal val="0"/>
                                          </p:val>
                                        </p:tav>
                                        <p:tav tm="100000">
                                          <p:val>
                                            <p:strVal val="#ppt_w"/>
                                          </p:val>
                                        </p:tav>
                                      </p:tavLst>
                                    </p:anim>
                                    <p:anim calcmode="lin" valueType="num">
                                      <p:cBhvr>
                                        <p:cTn id="42" dur="250" fill="hold"/>
                                        <p:tgtEl>
                                          <p:spTgt spid="156"/>
                                        </p:tgtEl>
                                        <p:attrNameLst>
                                          <p:attrName>ppt_h</p:attrName>
                                        </p:attrNameLst>
                                      </p:cBhvr>
                                      <p:tavLst>
                                        <p:tav tm="0">
                                          <p:val>
                                            <p:fltVal val="0"/>
                                          </p:val>
                                        </p:tav>
                                        <p:tav tm="100000">
                                          <p:val>
                                            <p:strVal val="#ppt_h"/>
                                          </p:val>
                                        </p:tav>
                                      </p:tavLst>
                                    </p:anim>
                                    <p:animEffect transition="in" filter="fade">
                                      <p:cBhvr>
                                        <p:cTn id="43" dur="250"/>
                                        <p:tgtEl>
                                          <p:spTgt spid="156"/>
                                        </p:tgtEl>
                                      </p:cBhvr>
                                    </p:animEffect>
                                  </p:childTnLst>
                                </p:cTn>
                              </p:par>
                            </p:childTnLst>
                          </p:cTn>
                        </p:par>
                        <p:par>
                          <p:cTn id="44" fill="hold">
                            <p:stCondLst>
                              <p:cond delay="4000"/>
                            </p:stCondLst>
                            <p:childTnLst>
                              <p:par>
                                <p:cTn id="45" presetID="22" presetClass="entr" presetSubtype="4" fill="hold" grpId="0" nodeType="afterEffect">
                                  <p:stCondLst>
                                    <p:cond delay="0"/>
                                  </p:stCondLst>
                                  <p:childTnLst>
                                    <p:set>
                                      <p:cBhvr>
                                        <p:cTn id="46" dur="1" fill="hold">
                                          <p:stCondLst>
                                            <p:cond delay="0"/>
                                          </p:stCondLst>
                                        </p:cTn>
                                        <p:tgtEl>
                                          <p:spTgt spid="152"/>
                                        </p:tgtEl>
                                        <p:attrNameLst>
                                          <p:attrName>style.visibility</p:attrName>
                                        </p:attrNameLst>
                                      </p:cBhvr>
                                      <p:to>
                                        <p:strVal val="visible"/>
                                      </p:to>
                                    </p:set>
                                    <p:animEffect transition="in" filter="wipe(down)">
                                      <p:cBhvr>
                                        <p:cTn id="47" dur="250"/>
                                        <p:tgtEl>
                                          <p:spTgt spid="152"/>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cBhvr>
                                        <p:cTn id="51" dur="250" fill="hold"/>
                                        <p:tgtEl>
                                          <p:spTgt spid="154"/>
                                        </p:tgtEl>
                                        <p:attrNameLst>
                                          <p:attrName>ppt_w</p:attrName>
                                        </p:attrNameLst>
                                      </p:cBhvr>
                                      <p:tavLst>
                                        <p:tav tm="0">
                                          <p:val>
                                            <p:fltVal val="0"/>
                                          </p:val>
                                        </p:tav>
                                        <p:tav tm="100000">
                                          <p:val>
                                            <p:strVal val="#ppt_w"/>
                                          </p:val>
                                        </p:tav>
                                      </p:tavLst>
                                    </p:anim>
                                    <p:anim calcmode="lin" valueType="num">
                                      <p:cBhvr>
                                        <p:cTn id="52" dur="250" fill="hold"/>
                                        <p:tgtEl>
                                          <p:spTgt spid="154"/>
                                        </p:tgtEl>
                                        <p:attrNameLst>
                                          <p:attrName>ppt_h</p:attrName>
                                        </p:attrNameLst>
                                      </p:cBhvr>
                                      <p:tavLst>
                                        <p:tav tm="0">
                                          <p:val>
                                            <p:fltVal val="0"/>
                                          </p:val>
                                        </p:tav>
                                        <p:tav tm="100000">
                                          <p:val>
                                            <p:strVal val="#ppt_h"/>
                                          </p:val>
                                        </p:tav>
                                      </p:tavLst>
                                    </p:anim>
                                    <p:animEffect transition="in" filter="fade">
                                      <p:cBhvr>
                                        <p:cTn id="53" dur="250"/>
                                        <p:tgtEl>
                                          <p:spTgt spid="154"/>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153"/>
                                        </p:tgtEl>
                                        <p:attrNameLst>
                                          <p:attrName>style.visibility</p:attrName>
                                        </p:attrNameLst>
                                      </p:cBhvr>
                                      <p:to>
                                        <p:strVal val="visible"/>
                                      </p:to>
                                    </p:set>
                                    <p:animEffect transition="in" filter="wipe(down)">
                                      <p:cBhvr>
                                        <p:cTn id="57" dur="250"/>
                                        <p:tgtEl>
                                          <p:spTgt spid="153"/>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155"/>
                                        </p:tgtEl>
                                        <p:attrNameLst>
                                          <p:attrName>style.visibility</p:attrName>
                                        </p:attrNameLst>
                                      </p:cBhvr>
                                      <p:to>
                                        <p:strVal val="visible"/>
                                      </p:to>
                                    </p:set>
                                    <p:anim calcmode="lin" valueType="num">
                                      <p:cBhvr>
                                        <p:cTn id="61" dur="250" fill="hold"/>
                                        <p:tgtEl>
                                          <p:spTgt spid="155"/>
                                        </p:tgtEl>
                                        <p:attrNameLst>
                                          <p:attrName>ppt_w</p:attrName>
                                        </p:attrNameLst>
                                      </p:cBhvr>
                                      <p:tavLst>
                                        <p:tav tm="0">
                                          <p:val>
                                            <p:fltVal val="0"/>
                                          </p:val>
                                        </p:tav>
                                        <p:tav tm="100000">
                                          <p:val>
                                            <p:strVal val="#ppt_w"/>
                                          </p:val>
                                        </p:tav>
                                      </p:tavLst>
                                    </p:anim>
                                    <p:anim calcmode="lin" valueType="num">
                                      <p:cBhvr>
                                        <p:cTn id="62" dur="250" fill="hold"/>
                                        <p:tgtEl>
                                          <p:spTgt spid="155"/>
                                        </p:tgtEl>
                                        <p:attrNameLst>
                                          <p:attrName>ppt_h</p:attrName>
                                        </p:attrNameLst>
                                      </p:cBhvr>
                                      <p:tavLst>
                                        <p:tav tm="0">
                                          <p:val>
                                            <p:fltVal val="0"/>
                                          </p:val>
                                        </p:tav>
                                        <p:tav tm="100000">
                                          <p:val>
                                            <p:strVal val="#ppt_h"/>
                                          </p:val>
                                        </p:tav>
                                      </p:tavLst>
                                    </p:anim>
                                    <p:animEffect transition="in" filter="fade">
                                      <p:cBhvr>
                                        <p:cTn id="63" dur="250"/>
                                        <p:tgtEl>
                                          <p:spTgt spid="15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161"/>
                                        </p:tgtEl>
                                        <p:attrNameLst>
                                          <p:attrName>style.visibility</p:attrName>
                                        </p:attrNameLst>
                                      </p:cBhvr>
                                      <p:to>
                                        <p:strVal val="visible"/>
                                      </p:to>
                                    </p:set>
                                    <p:anim calcmode="lin" valueType="num">
                                      <p:cBhvr>
                                        <p:cTn id="67" dur="250" fill="hold"/>
                                        <p:tgtEl>
                                          <p:spTgt spid="161"/>
                                        </p:tgtEl>
                                        <p:attrNameLst>
                                          <p:attrName>ppt_w</p:attrName>
                                        </p:attrNameLst>
                                      </p:cBhvr>
                                      <p:tavLst>
                                        <p:tav tm="0">
                                          <p:val>
                                            <p:fltVal val="0"/>
                                          </p:val>
                                        </p:tav>
                                        <p:tav tm="100000">
                                          <p:val>
                                            <p:strVal val="#ppt_w"/>
                                          </p:val>
                                        </p:tav>
                                      </p:tavLst>
                                    </p:anim>
                                    <p:anim calcmode="lin" valueType="num">
                                      <p:cBhvr>
                                        <p:cTn id="68" dur="250" fill="hold"/>
                                        <p:tgtEl>
                                          <p:spTgt spid="161"/>
                                        </p:tgtEl>
                                        <p:attrNameLst>
                                          <p:attrName>ppt_h</p:attrName>
                                        </p:attrNameLst>
                                      </p:cBhvr>
                                      <p:tavLst>
                                        <p:tav tm="0">
                                          <p:val>
                                            <p:fltVal val="0"/>
                                          </p:val>
                                        </p:tav>
                                        <p:tav tm="100000">
                                          <p:val>
                                            <p:strVal val="#ppt_h"/>
                                          </p:val>
                                        </p:tav>
                                      </p:tavLst>
                                    </p:anim>
                                    <p:animEffect transition="in" filter="fade">
                                      <p:cBhvr>
                                        <p:cTn id="69" dur="250"/>
                                        <p:tgtEl>
                                          <p:spTgt spid="161"/>
                                        </p:tgtEl>
                                      </p:cBhvr>
                                    </p:animEffect>
                                  </p:childTnLst>
                                </p:cTn>
                              </p:par>
                            </p:childTnLst>
                          </p:cTn>
                        </p:par>
                        <p:par>
                          <p:cTn id="70" fill="hold">
                            <p:stCondLst>
                              <p:cond delay="6500"/>
                            </p:stCondLst>
                            <p:childTnLst>
                              <p:par>
                                <p:cTn id="71" presetID="22" presetClass="entr" presetSubtype="4" fill="hold" grpId="0" nodeType="afterEffect">
                                  <p:stCondLst>
                                    <p:cond delay="0"/>
                                  </p:stCondLst>
                                  <p:childTnLst>
                                    <p:set>
                                      <p:cBhvr>
                                        <p:cTn id="72" dur="1" fill="hold">
                                          <p:stCondLst>
                                            <p:cond delay="0"/>
                                          </p:stCondLst>
                                        </p:cTn>
                                        <p:tgtEl>
                                          <p:spTgt spid="157"/>
                                        </p:tgtEl>
                                        <p:attrNameLst>
                                          <p:attrName>style.visibility</p:attrName>
                                        </p:attrNameLst>
                                      </p:cBhvr>
                                      <p:to>
                                        <p:strVal val="visible"/>
                                      </p:to>
                                    </p:set>
                                    <p:animEffect transition="in" filter="wipe(down)">
                                      <p:cBhvr>
                                        <p:cTn id="73" dur="250"/>
                                        <p:tgtEl>
                                          <p:spTgt spid="157"/>
                                        </p:tgtEl>
                                      </p:cBhvr>
                                    </p:animEffect>
                                  </p:childTnLst>
                                </p:cTn>
                              </p:par>
                            </p:childTnLst>
                          </p:cTn>
                        </p:par>
                        <p:par>
                          <p:cTn id="74" fill="hold">
                            <p:stCondLst>
                              <p:cond delay="7000"/>
                            </p:stCondLst>
                            <p:childTnLst>
                              <p:par>
                                <p:cTn id="75" presetID="53" presetClass="entr" presetSubtype="16" fill="hold" grpId="0" nodeType="afterEffect">
                                  <p:stCondLst>
                                    <p:cond delay="0"/>
                                  </p:stCondLst>
                                  <p:childTnLst>
                                    <p:set>
                                      <p:cBhvr>
                                        <p:cTn id="76" dur="1" fill="hold">
                                          <p:stCondLst>
                                            <p:cond delay="0"/>
                                          </p:stCondLst>
                                        </p:cTn>
                                        <p:tgtEl>
                                          <p:spTgt spid="159"/>
                                        </p:tgtEl>
                                        <p:attrNameLst>
                                          <p:attrName>style.visibility</p:attrName>
                                        </p:attrNameLst>
                                      </p:cBhvr>
                                      <p:to>
                                        <p:strVal val="visible"/>
                                      </p:to>
                                    </p:set>
                                    <p:anim calcmode="lin" valueType="num">
                                      <p:cBhvr>
                                        <p:cTn id="77" dur="250" fill="hold"/>
                                        <p:tgtEl>
                                          <p:spTgt spid="159"/>
                                        </p:tgtEl>
                                        <p:attrNameLst>
                                          <p:attrName>ppt_w</p:attrName>
                                        </p:attrNameLst>
                                      </p:cBhvr>
                                      <p:tavLst>
                                        <p:tav tm="0">
                                          <p:val>
                                            <p:fltVal val="0"/>
                                          </p:val>
                                        </p:tav>
                                        <p:tav tm="100000">
                                          <p:val>
                                            <p:strVal val="#ppt_w"/>
                                          </p:val>
                                        </p:tav>
                                      </p:tavLst>
                                    </p:anim>
                                    <p:anim calcmode="lin" valueType="num">
                                      <p:cBhvr>
                                        <p:cTn id="78" dur="250" fill="hold"/>
                                        <p:tgtEl>
                                          <p:spTgt spid="159"/>
                                        </p:tgtEl>
                                        <p:attrNameLst>
                                          <p:attrName>ppt_h</p:attrName>
                                        </p:attrNameLst>
                                      </p:cBhvr>
                                      <p:tavLst>
                                        <p:tav tm="0">
                                          <p:val>
                                            <p:fltVal val="0"/>
                                          </p:val>
                                        </p:tav>
                                        <p:tav tm="100000">
                                          <p:val>
                                            <p:strVal val="#ppt_h"/>
                                          </p:val>
                                        </p:tav>
                                      </p:tavLst>
                                    </p:anim>
                                    <p:animEffect transition="in" filter="fade">
                                      <p:cBhvr>
                                        <p:cTn id="79" dur="250"/>
                                        <p:tgtEl>
                                          <p:spTgt spid="159"/>
                                        </p:tgtEl>
                                      </p:cBhvr>
                                    </p:animEffect>
                                  </p:childTnLst>
                                </p:cTn>
                              </p:par>
                            </p:childTnLst>
                          </p:cTn>
                        </p:par>
                        <p:par>
                          <p:cTn id="80" fill="hold">
                            <p:stCondLst>
                              <p:cond delay="7500"/>
                            </p:stCondLst>
                            <p:childTnLst>
                              <p:par>
                                <p:cTn id="81" presetID="22" presetClass="entr" presetSubtype="4" fill="hold" grpId="0" nodeType="afterEffect">
                                  <p:stCondLst>
                                    <p:cond delay="0"/>
                                  </p:stCondLst>
                                  <p:childTnLst>
                                    <p:set>
                                      <p:cBhvr>
                                        <p:cTn id="82" dur="1" fill="hold">
                                          <p:stCondLst>
                                            <p:cond delay="0"/>
                                          </p:stCondLst>
                                        </p:cTn>
                                        <p:tgtEl>
                                          <p:spTgt spid="158"/>
                                        </p:tgtEl>
                                        <p:attrNameLst>
                                          <p:attrName>style.visibility</p:attrName>
                                        </p:attrNameLst>
                                      </p:cBhvr>
                                      <p:to>
                                        <p:strVal val="visible"/>
                                      </p:to>
                                    </p:set>
                                    <p:animEffect transition="in" filter="wipe(down)">
                                      <p:cBhvr>
                                        <p:cTn id="83" dur="250"/>
                                        <p:tgtEl>
                                          <p:spTgt spid="158"/>
                                        </p:tgtEl>
                                      </p:cBhvr>
                                    </p:animEffect>
                                  </p:childTnLst>
                                </p:cTn>
                              </p:par>
                            </p:childTnLst>
                          </p:cTn>
                        </p:par>
                        <p:par>
                          <p:cTn id="84" fill="hold">
                            <p:stCondLst>
                              <p:cond delay="8000"/>
                            </p:stCondLst>
                            <p:childTnLst>
                              <p:par>
                                <p:cTn id="85" presetID="53" presetClass="entr" presetSubtype="16" fill="hold" grpId="0" nodeType="afterEffect">
                                  <p:stCondLst>
                                    <p:cond delay="0"/>
                                  </p:stCondLst>
                                  <p:childTnLst>
                                    <p:set>
                                      <p:cBhvr>
                                        <p:cTn id="86" dur="1" fill="hold">
                                          <p:stCondLst>
                                            <p:cond delay="0"/>
                                          </p:stCondLst>
                                        </p:cTn>
                                        <p:tgtEl>
                                          <p:spTgt spid="160"/>
                                        </p:tgtEl>
                                        <p:attrNameLst>
                                          <p:attrName>style.visibility</p:attrName>
                                        </p:attrNameLst>
                                      </p:cBhvr>
                                      <p:to>
                                        <p:strVal val="visible"/>
                                      </p:to>
                                    </p:set>
                                    <p:anim calcmode="lin" valueType="num">
                                      <p:cBhvr>
                                        <p:cTn id="87" dur="250" fill="hold"/>
                                        <p:tgtEl>
                                          <p:spTgt spid="160"/>
                                        </p:tgtEl>
                                        <p:attrNameLst>
                                          <p:attrName>ppt_w</p:attrName>
                                        </p:attrNameLst>
                                      </p:cBhvr>
                                      <p:tavLst>
                                        <p:tav tm="0">
                                          <p:val>
                                            <p:fltVal val="0"/>
                                          </p:val>
                                        </p:tav>
                                        <p:tav tm="100000">
                                          <p:val>
                                            <p:strVal val="#ppt_w"/>
                                          </p:val>
                                        </p:tav>
                                      </p:tavLst>
                                    </p:anim>
                                    <p:anim calcmode="lin" valueType="num">
                                      <p:cBhvr>
                                        <p:cTn id="88" dur="250" fill="hold"/>
                                        <p:tgtEl>
                                          <p:spTgt spid="160"/>
                                        </p:tgtEl>
                                        <p:attrNameLst>
                                          <p:attrName>ppt_h</p:attrName>
                                        </p:attrNameLst>
                                      </p:cBhvr>
                                      <p:tavLst>
                                        <p:tav tm="0">
                                          <p:val>
                                            <p:fltVal val="0"/>
                                          </p:val>
                                        </p:tav>
                                        <p:tav tm="100000">
                                          <p:val>
                                            <p:strVal val="#ppt_h"/>
                                          </p:val>
                                        </p:tav>
                                      </p:tavLst>
                                    </p:anim>
                                    <p:animEffect transition="in" filter="fade">
                                      <p:cBhvr>
                                        <p:cTn id="89" dur="250"/>
                                        <p:tgtEl>
                                          <p:spTgt spid="160"/>
                                        </p:tgtEl>
                                      </p:cBhvr>
                                    </p:animEffect>
                                  </p:childTnLst>
                                </p:cTn>
                              </p:par>
                            </p:childTnLst>
                          </p:cTn>
                        </p:par>
                        <p:par>
                          <p:cTn id="90" fill="hold">
                            <p:stCondLst>
                              <p:cond delay="8500"/>
                            </p:stCondLst>
                            <p:childTnLst>
                              <p:par>
                                <p:cTn id="91" presetID="53" presetClass="entr" presetSubtype="16" fill="hold" grpId="0" nodeType="afterEffect">
                                  <p:stCondLst>
                                    <p:cond delay="0"/>
                                  </p:stCondLst>
                                  <p:childTnLst>
                                    <p:set>
                                      <p:cBhvr>
                                        <p:cTn id="92" dur="1" fill="hold">
                                          <p:stCondLst>
                                            <p:cond delay="0"/>
                                          </p:stCondLst>
                                        </p:cTn>
                                        <p:tgtEl>
                                          <p:spTgt spid="166"/>
                                        </p:tgtEl>
                                        <p:attrNameLst>
                                          <p:attrName>style.visibility</p:attrName>
                                        </p:attrNameLst>
                                      </p:cBhvr>
                                      <p:to>
                                        <p:strVal val="visible"/>
                                      </p:to>
                                    </p:set>
                                    <p:anim calcmode="lin" valueType="num">
                                      <p:cBhvr>
                                        <p:cTn id="93" dur="250" fill="hold"/>
                                        <p:tgtEl>
                                          <p:spTgt spid="166"/>
                                        </p:tgtEl>
                                        <p:attrNameLst>
                                          <p:attrName>ppt_w</p:attrName>
                                        </p:attrNameLst>
                                      </p:cBhvr>
                                      <p:tavLst>
                                        <p:tav tm="0">
                                          <p:val>
                                            <p:fltVal val="0"/>
                                          </p:val>
                                        </p:tav>
                                        <p:tav tm="100000">
                                          <p:val>
                                            <p:strVal val="#ppt_w"/>
                                          </p:val>
                                        </p:tav>
                                      </p:tavLst>
                                    </p:anim>
                                    <p:anim calcmode="lin" valueType="num">
                                      <p:cBhvr>
                                        <p:cTn id="94" dur="250" fill="hold"/>
                                        <p:tgtEl>
                                          <p:spTgt spid="166"/>
                                        </p:tgtEl>
                                        <p:attrNameLst>
                                          <p:attrName>ppt_h</p:attrName>
                                        </p:attrNameLst>
                                      </p:cBhvr>
                                      <p:tavLst>
                                        <p:tav tm="0">
                                          <p:val>
                                            <p:fltVal val="0"/>
                                          </p:val>
                                        </p:tav>
                                        <p:tav tm="100000">
                                          <p:val>
                                            <p:strVal val="#ppt_h"/>
                                          </p:val>
                                        </p:tav>
                                      </p:tavLst>
                                    </p:anim>
                                    <p:animEffect transition="in" filter="fade">
                                      <p:cBhvr>
                                        <p:cTn id="95" dur="250"/>
                                        <p:tgtEl>
                                          <p:spTgt spid="166"/>
                                        </p:tgtEl>
                                      </p:cBhvr>
                                    </p:animEffect>
                                  </p:childTnLst>
                                </p:cTn>
                              </p:par>
                            </p:childTnLst>
                          </p:cTn>
                        </p:par>
                        <p:par>
                          <p:cTn id="96" fill="hold">
                            <p:stCondLst>
                              <p:cond delay="9000"/>
                            </p:stCondLst>
                            <p:childTnLst>
                              <p:par>
                                <p:cTn id="97" presetID="22" presetClass="entr" presetSubtype="4" fill="hold" grpId="0" nodeType="afterEffect">
                                  <p:stCondLst>
                                    <p:cond delay="0"/>
                                  </p:stCondLst>
                                  <p:childTnLst>
                                    <p:set>
                                      <p:cBhvr>
                                        <p:cTn id="98" dur="1" fill="hold">
                                          <p:stCondLst>
                                            <p:cond delay="0"/>
                                          </p:stCondLst>
                                        </p:cTn>
                                        <p:tgtEl>
                                          <p:spTgt spid="162"/>
                                        </p:tgtEl>
                                        <p:attrNameLst>
                                          <p:attrName>style.visibility</p:attrName>
                                        </p:attrNameLst>
                                      </p:cBhvr>
                                      <p:to>
                                        <p:strVal val="visible"/>
                                      </p:to>
                                    </p:set>
                                    <p:animEffect transition="in" filter="wipe(down)">
                                      <p:cBhvr>
                                        <p:cTn id="99" dur="250"/>
                                        <p:tgtEl>
                                          <p:spTgt spid="162"/>
                                        </p:tgtEl>
                                      </p:cBhvr>
                                    </p:animEffect>
                                  </p:childTnLst>
                                </p:cTn>
                              </p:par>
                            </p:childTnLst>
                          </p:cTn>
                        </p:par>
                        <p:par>
                          <p:cTn id="100" fill="hold">
                            <p:stCondLst>
                              <p:cond delay="9500"/>
                            </p:stCondLst>
                            <p:childTnLst>
                              <p:par>
                                <p:cTn id="101" presetID="53" presetClass="entr" presetSubtype="16" fill="hold" grpId="0" nodeType="afterEffect">
                                  <p:stCondLst>
                                    <p:cond delay="0"/>
                                  </p:stCondLst>
                                  <p:childTnLst>
                                    <p:set>
                                      <p:cBhvr>
                                        <p:cTn id="102" dur="1" fill="hold">
                                          <p:stCondLst>
                                            <p:cond delay="0"/>
                                          </p:stCondLst>
                                        </p:cTn>
                                        <p:tgtEl>
                                          <p:spTgt spid="164"/>
                                        </p:tgtEl>
                                        <p:attrNameLst>
                                          <p:attrName>style.visibility</p:attrName>
                                        </p:attrNameLst>
                                      </p:cBhvr>
                                      <p:to>
                                        <p:strVal val="visible"/>
                                      </p:to>
                                    </p:set>
                                    <p:anim calcmode="lin" valueType="num">
                                      <p:cBhvr>
                                        <p:cTn id="103" dur="250" fill="hold"/>
                                        <p:tgtEl>
                                          <p:spTgt spid="164"/>
                                        </p:tgtEl>
                                        <p:attrNameLst>
                                          <p:attrName>ppt_w</p:attrName>
                                        </p:attrNameLst>
                                      </p:cBhvr>
                                      <p:tavLst>
                                        <p:tav tm="0">
                                          <p:val>
                                            <p:fltVal val="0"/>
                                          </p:val>
                                        </p:tav>
                                        <p:tav tm="100000">
                                          <p:val>
                                            <p:strVal val="#ppt_w"/>
                                          </p:val>
                                        </p:tav>
                                      </p:tavLst>
                                    </p:anim>
                                    <p:anim calcmode="lin" valueType="num">
                                      <p:cBhvr>
                                        <p:cTn id="104" dur="250" fill="hold"/>
                                        <p:tgtEl>
                                          <p:spTgt spid="164"/>
                                        </p:tgtEl>
                                        <p:attrNameLst>
                                          <p:attrName>ppt_h</p:attrName>
                                        </p:attrNameLst>
                                      </p:cBhvr>
                                      <p:tavLst>
                                        <p:tav tm="0">
                                          <p:val>
                                            <p:fltVal val="0"/>
                                          </p:val>
                                        </p:tav>
                                        <p:tav tm="100000">
                                          <p:val>
                                            <p:strVal val="#ppt_h"/>
                                          </p:val>
                                        </p:tav>
                                      </p:tavLst>
                                    </p:anim>
                                    <p:animEffect transition="in" filter="fade">
                                      <p:cBhvr>
                                        <p:cTn id="105" dur="250"/>
                                        <p:tgtEl>
                                          <p:spTgt spid="164"/>
                                        </p:tgtEl>
                                      </p:cBhvr>
                                    </p:animEffect>
                                  </p:childTnLst>
                                </p:cTn>
                              </p:par>
                            </p:childTnLst>
                          </p:cTn>
                        </p:par>
                        <p:par>
                          <p:cTn id="106" fill="hold">
                            <p:stCondLst>
                              <p:cond delay="10000"/>
                            </p:stCondLst>
                            <p:childTnLst>
                              <p:par>
                                <p:cTn id="107" presetID="22" presetClass="entr" presetSubtype="4" fill="hold" grpId="0" nodeType="afterEffect">
                                  <p:stCondLst>
                                    <p:cond delay="0"/>
                                  </p:stCondLst>
                                  <p:childTnLst>
                                    <p:set>
                                      <p:cBhvr>
                                        <p:cTn id="108" dur="1" fill="hold">
                                          <p:stCondLst>
                                            <p:cond delay="0"/>
                                          </p:stCondLst>
                                        </p:cTn>
                                        <p:tgtEl>
                                          <p:spTgt spid="163"/>
                                        </p:tgtEl>
                                        <p:attrNameLst>
                                          <p:attrName>style.visibility</p:attrName>
                                        </p:attrNameLst>
                                      </p:cBhvr>
                                      <p:to>
                                        <p:strVal val="visible"/>
                                      </p:to>
                                    </p:set>
                                    <p:animEffect transition="in" filter="wipe(down)">
                                      <p:cBhvr>
                                        <p:cTn id="109" dur="250"/>
                                        <p:tgtEl>
                                          <p:spTgt spid="163"/>
                                        </p:tgtEl>
                                      </p:cBhvr>
                                    </p:animEffect>
                                  </p:childTnLst>
                                </p:cTn>
                              </p:par>
                            </p:childTnLst>
                          </p:cTn>
                        </p:par>
                        <p:par>
                          <p:cTn id="110" fill="hold">
                            <p:stCondLst>
                              <p:cond delay="10500"/>
                            </p:stCondLst>
                            <p:childTnLst>
                              <p:par>
                                <p:cTn id="111" presetID="53" presetClass="entr" presetSubtype="16" fill="hold" grpId="0" nodeType="afterEffect">
                                  <p:stCondLst>
                                    <p:cond delay="0"/>
                                  </p:stCondLst>
                                  <p:childTnLst>
                                    <p:set>
                                      <p:cBhvr>
                                        <p:cTn id="112" dur="1" fill="hold">
                                          <p:stCondLst>
                                            <p:cond delay="0"/>
                                          </p:stCondLst>
                                        </p:cTn>
                                        <p:tgtEl>
                                          <p:spTgt spid="165"/>
                                        </p:tgtEl>
                                        <p:attrNameLst>
                                          <p:attrName>style.visibility</p:attrName>
                                        </p:attrNameLst>
                                      </p:cBhvr>
                                      <p:to>
                                        <p:strVal val="visible"/>
                                      </p:to>
                                    </p:set>
                                    <p:anim calcmode="lin" valueType="num">
                                      <p:cBhvr>
                                        <p:cTn id="113" dur="250" fill="hold"/>
                                        <p:tgtEl>
                                          <p:spTgt spid="165"/>
                                        </p:tgtEl>
                                        <p:attrNameLst>
                                          <p:attrName>ppt_w</p:attrName>
                                        </p:attrNameLst>
                                      </p:cBhvr>
                                      <p:tavLst>
                                        <p:tav tm="0">
                                          <p:val>
                                            <p:fltVal val="0"/>
                                          </p:val>
                                        </p:tav>
                                        <p:tav tm="100000">
                                          <p:val>
                                            <p:strVal val="#ppt_w"/>
                                          </p:val>
                                        </p:tav>
                                      </p:tavLst>
                                    </p:anim>
                                    <p:anim calcmode="lin" valueType="num">
                                      <p:cBhvr>
                                        <p:cTn id="114" dur="250" fill="hold"/>
                                        <p:tgtEl>
                                          <p:spTgt spid="165"/>
                                        </p:tgtEl>
                                        <p:attrNameLst>
                                          <p:attrName>ppt_h</p:attrName>
                                        </p:attrNameLst>
                                      </p:cBhvr>
                                      <p:tavLst>
                                        <p:tav tm="0">
                                          <p:val>
                                            <p:fltVal val="0"/>
                                          </p:val>
                                        </p:tav>
                                        <p:tav tm="100000">
                                          <p:val>
                                            <p:strVal val="#ppt_h"/>
                                          </p:val>
                                        </p:tav>
                                      </p:tavLst>
                                    </p:anim>
                                    <p:animEffect transition="in" filter="fade">
                                      <p:cBhvr>
                                        <p:cTn id="115" dur="250"/>
                                        <p:tgtEl>
                                          <p:spTgt spid="165"/>
                                        </p:tgtEl>
                                      </p:cBhvr>
                                    </p:animEffect>
                                  </p:childTnLst>
                                </p:cTn>
                              </p:par>
                            </p:childTnLst>
                          </p:cTn>
                        </p:par>
                        <p:par>
                          <p:cTn id="116" fill="hold">
                            <p:stCondLst>
                              <p:cond delay="11000"/>
                            </p:stCondLst>
                            <p:childTnLst>
                              <p:par>
                                <p:cTn id="117" presetID="42" presetClass="entr" presetSubtype="0" fill="hold" grpId="0" nodeType="afterEffect">
                                  <p:stCondLst>
                                    <p:cond delay="0"/>
                                  </p:stCondLst>
                                  <p:childTnLst>
                                    <p:set>
                                      <p:cBhvr>
                                        <p:cTn id="118" dur="1" fill="hold">
                                          <p:stCondLst>
                                            <p:cond delay="0"/>
                                          </p:stCondLst>
                                        </p:cTn>
                                        <p:tgtEl>
                                          <p:spTgt spid="167"/>
                                        </p:tgtEl>
                                        <p:attrNameLst>
                                          <p:attrName>style.visibility</p:attrName>
                                        </p:attrNameLst>
                                      </p:cBhvr>
                                      <p:to>
                                        <p:strVal val="visible"/>
                                      </p:to>
                                    </p:set>
                                    <p:animEffect transition="in" filter="fade">
                                      <p:cBhvr>
                                        <p:cTn id="119" dur="750"/>
                                        <p:tgtEl>
                                          <p:spTgt spid="167"/>
                                        </p:tgtEl>
                                      </p:cBhvr>
                                    </p:animEffect>
                                    <p:anim calcmode="lin" valueType="num">
                                      <p:cBhvr>
                                        <p:cTn id="120" dur="750" fill="hold"/>
                                        <p:tgtEl>
                                          <p:spTgt spid="167"/>
                                        </p:tgtEl>
                                        <p:attrNameLst>
                                          <p:attrName>ppt_x</p:attrName>
                                        </p:attrNameLst>
                                      </p:cBhvr>
                                      <p:tavLst>
                                        <p:tav tm="0">
                                          <p:val>
                                            <p:strVal val="#ppt_x"/>
                                          </p:val>
                                        </p:tav>
                                        <p:tav tm="100000">
                                          <p:val>
                                            <p:strVal val="#ppt_x"/>
                                          </p:val>
                                        </p:tav>
                                      </p:tavLst>
                                    </p:anim>
                                    <p:anim calcmode="lin" valueType="num">
                                      <p:cBhvr>
                                        <p:cTn id="121" dur="75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94"/>
                                        </p:tgtEl>
                                        <p:attrNameLst>
                                          <p:attrName>style.visibility</p:attrName>
                                        </p:attrNameLst>
                                      </p:cBhvr>
                                      <p:to>
                                        <p:strVal val="visible"/>
                                      </p:to>
                                    </p:set>
                                    <p:animEffect transition="in" filter="fade">
                                      <p:cBhvr>
                                        <p:cTn id="126" dur="500"/>
                                        <p:tgtEl>
                                          <p:spTgt spid="194"/>
                                        </p:tgtEl>
                                      </p:cBhvr>
                                    </p:animEffect>
                                  </p:childTnLst>
                                </p:cTn>
                              </p:par>
                            </p:childTnLst>
                          </p:cTn>
                        </p:par>
                        <p:par>
                          <p:cTn id="127" fill="hold">
                            <p:stCondLst>
                              <p:cond delay="500"/>
                            </p:stCondLst>
                            <p:childTnLst>
                              <p:par>
                                <p:cTn id="128" presetID="22" presetClass="entr" presetSubtype="8" fill="hold" nodeType="afterEffect">
                                  <p:stCondLst>
                                    <p:cond delay="0"/>
                                  </p:stCondLst>
                                  <p:childTnLst>
                                    <p:set>
                                      <p:cBhvr>
                                        <p:cTn id="129" dur="1" fill="hold">
                                          <p:stCondLst>
                                            <p:cond delay="0"/>
                                          </p:stCondLst>
                                        </p:cTn>
                                        <p:tgtEl>
                                          <p:spTgt spid="168"/>
                                        </p:tgtEl>
                                        <p:attrNameLst>
                                          <p:attrName>style.visibility</p:attrName>
                                        </p:attrNameLst>
                                      </p:cBhvr>
                                      <p:to>
                                        <p:strVal val="visible"/>
                                      </p:to>
                                    </p:set>
                                    <p:animEffect transition="in" filter="wipe(left)">
                                      <p:cBhvr>
                                        <p:cTn id="130" dur="250"/>
                                        <p:tgtEl>
                                          <p:spTgt spid="168"/>
                                        </p:tgtEl>
                                      </p:cBhvr>
                                    </p:animEffect>
                                  </p:childTnLst>
                                </p:cTn>
                              </p:par>
                            </p:childTnLst>
                          </p:cTn>
                        </p:par>
                        <p:par>
                          <p:cTn id="131" fill="hold">
                            <p:stCondLst>
                              <p:cond delay="1000"/>
                            </p:stCondLst>
                            <p:childTnLst>
                              <p:par>
                                <p:cTn id="132" presetID="53" presetClass="entr" presetSubtype="16" fill="hold" grpId="0" nodeType="afterEffect">
                                  <p:stCondLst>
                                    <p:cond delay="0"/>
                                  </p:stCondLst>
                                  <p:childTnLst>
                                    <p:set>
                                      <p:cBhvr>
                                        <p:cTn id="133" dur="1" fill="hold">
                                          <p:stCondLst>
                                            <p:cond delay="0"/>
                                          </p:stCondLst>
                                        </p:cTn>
                                        <p:tgtEl>
                                          <p:spTgt spid="210"/>
                                        </p:tgtEl>
                                        <p:attrNameLst>
                                          <p:attrName>style.visibility</p:attrName>
                                        </p:attrNameLst>
                                      </p:cBhvr>
                                      <p:to>
                                        <p:strVal val="visible"/>
                                      </p:to>
                                    </p:set>
                                    <p:anim calcmode="lin" valueType="num">
                                      <p:cBhvr>
                                        <p:cTn id="134" dur="250" fill="hold"/>
                                        <p:tgtEl>
                                          <p:spTgt spid="210"/>
                                        </p:tgtEl>
                                        <p:attrNameLst>
                                          <p:attrName>ppt_w</p:attrName>
                                        </p:attrNameLst>
                                      </p:cBhvr>
                                      <p:tavLst>
                                        <p:tav tm="0">
                                          <p:val>
                                            <p:fltVal val="0"/>
                                          </p:val>
                                        </p:tav>
                                        <p:tav tm="100000">
                                          <p:val>
                                            <p:strVal val="#ppt_w"/>
                                          </p:val>
                                        </p:tav>
                                      </p:tavLst>
                                    </p:anim>
                                    <p:anim calcmode="lin" valueType="num">
                                      <p:cBhvr>
                                        <p:cTn id="135" dur="250" fill="hold"/>
                                        <p:tgtEl>
                                          <p:spTgt spid="210"/>
                                        </p:tgtEl>
                                        <p:attrNameLst>
                                          <p:attrName>ppt_h</p:attrName>
                                        </p:attrNameLst>
                                      </p:cBhvr>
                                      <p:tavLst>
                                        <p:tav tm="0">
                                          <p:val>
                                            <p:fltVal val="0"/>
                                          </p:val>
                                        </p:tav>
                                        <p:tav tm="100000">
                                          <p:val>
                                            <p:strVal val="#ppt_h"/>
                                          </p:val>
                                        </p:tav>
                                      </p:tavLst>
                                    </p:anim>
                                    <p:animEffect transition="in" filter="fade">
                                      <p:cBhvr>
                                        <p:cTn id="136" dur="250"/>
                                        <p:tgtEl>
                                          <p:spTgt spid="210"/>
                                        </p:tgtEl>
                                      </p:cBhvr>
                                    </p:animEffect>
                                  </p:childTnLst>
                                </p:cTn>
                              </p:par>
                            </p:childTnLst>
                          </p:cTn>
                        </p:par>
                        <p:par>
                          <p:cTn id="137" fill="hold">
                            <p:stCondLst>
                              <p:cond delay="1500"/>
                            </p:stCondLst>
                            <p:childTnLst>
                              <p:par>
                                <p:cTn id="138" presetID="22" presetClass="entr" presetSubtype="4" fill="hold" grpId="0" nodeType="afterEffect">
                                  <p:stCondLst>
                                    <p:cond delay="0"/>
                                  </p:stCondLst>
                                  <p:childTnLst>
                                    <p:set>
                                      <p:cBhvr>
                                        <p:cTn id="139" dur="1" fill="hold">
                                          <p:stCondLst>
                                            <p:cond delay="0"/>
                                          </p:stCondLst>
                                        </p:cTn>
                                        <p:tgtEl>
                                          <p:spTgt spid="206"/>
                                        </p:tgtEl>
                                        <p:attrNameLst>
                                          <p:attrName>style.visibility</p:attrName>
                                        </p:attrNameLst>
                                      </p:cBhvr>
                                      <p:to>
                                        <p:strVal val="visible"/>
                                      </p:to>
                                    </p:set>
                                    <p:animEffect transition="in" filter="wipe(down)">
                                      <p:cBhvr>
                                        <p:cTn id="140" dur="250"/>
                                        <p:tgtEl>
                                          <p:spTgt spid="206"/>
                                        </p:tgtEl>
                                      </p:cBhvr>
                                    </p:animEffect>
                                  </p:childTnLst>
                                </p:cTn>
                              </p:par>
                            </p:childTnLst>
                          </p:cTn>
                        </p:par>
                        <p:par>
                          <p:cTn id="141" fill="hold">
                            <p:stCondLst>
                              <p:cond delay="2000"/>
                            </p:stCondLst>
                            <p:childTnLst>
                              <p:par>
                                <p:cTn id="142" presetID="53" presetClass="entr" presetSubtype="16" fill="hold" grpId="0" nodeType="afterEffect">
                                  <p:stCondLst>
                                    <p:cond delay="0"/>
                                  </p:stCondLst>
                                  <p:childTnLst>
                                    <p:set>
                                      <p:cBhvr>
                                        <p:cTn id="143" dur="1" fill="hold">
                                          <p:stCondLst>
                                            <p:cond delay="0"/>
                                          </p:stCondLst>
                                        </p:cTn>
                                        <p:tgtEl>
                                          <p:spTgt spid="208"/>
                                        </p:tgtEl>
                                        <p:attrNameLst>
                                          <p:attrName>style.visibility</p:attrName>
                                        </p:attrNameLst>
                                      </p:cBhvr>
                                      <p:to>
                                        <p:strVal val="visible"/>
                                      </p:to>
                                    </p:set>
                                    <p:anim calcmode="lin" valueType="num">
                                      <p:cBhvr>
                                        <p:cTn id="144" dur="250" fill="hold"/>
                                        <p:tgtEl>
                                          <p:spTgt spid="208"/>
                                        </p:tgtEl>
                                        <p:attrNameLst>
                                          <p:attrName>ppt_w</p:attrName>
                                        </p:attrNameLst>
                                      </p:cBhvr>
                                      <p:tavLst>
                                        <p:tav tm="0">
                                          <p:val>
                                            <p:fltVal val="0"/>
                                          </p:val>
                                        </p:tav>
                                        <p:tav tm="100000">
                                          <p:val>
                                            <p:strVal val="#ppt_w"/>
                                          </p:val>
                                        </p:tav>
                                      </p:tavLst>
                                    </p:anim>
                                    <p:anim calcmode="lin" valueType="num">
                                      <p:cBhvr>
                                        <p:cTn id="145" dur="250" fill="hold"/>
                                        <p:tgtEl>
                                          <p:spTgt spid="208"/>
                                        </p:tgtEl>
                                        <p:attrNameLst>
                                          <p:attrName>ppt_h</p:attrName>
                                        </p:attrNameLst>
                                      </p:cBhvr>
                                      <p:tavLst>
                                        <p:tav tm="0">
                                          <p:val>
                                            <p:fltVal val="0"/>
                                          </p:val>
                                        </p:tav>
                                        <p:tav tm="100000">
                                          <p:val>
                                            <p:strVal val="#ppt_h"/>
                                          </p:val>
                                        </p:tav>
                                      </p:tavLst>
                                    </p:anim>
                                    <p:animEffect transition="in" filter="fade">
                                      <p:cBhvr>
                                        <p:cTn id="146" dur="250"/>
                                        <p:tgtEl>
                                          <p:spTgt spid="208"/>
                                        </p:tgtEl>
                                      </p:cBhvr>
                                    </p:animEffect>
                                  </p:childTnLst>
                                </p:cTn>
                              </p:par>
                            </p:childTnLst>
                          </p:cTn>
                        </p:par>
                        <p:par>
                          <p:cTn id="147" fill="hold">
                            <p:stCondLst>
                              <p:cond delay="2500"/>
                            </p:stCondLst>
                            <p:childTnLst>
                              <p:par>
                                <p:cTn id="148" presetID="22" presetClass="entr" presetSubtype="4" fill="hold" grpId="0" nodeType="afterEffect">
                                  <p:stCondLst>
                                    <p:cond delay="0"/>
                                  </p:stCondLst>
                                  <p:childTnLst>
                                    <p:set>
                                      <p:cBhvr>
                                        <p:cTn id="149" dur="1" fill="hold">
                                          <p:stCondLst>
                                            <p:cond delay="0"/>
                                          </p:stCondLst>
                                        </p:cTn>
                                        <p:tgtEl>
                                          <p:spTgt spid="207"/>
                                        </p:tgtEl>
                                        <p:attrNameLst>
                                          <p:attrName>style.visibility</p:attrName>
                                        </p:attrNameLst>
                                      </p:cBhvr>
                                      <p:to>
                                        <p:strVal val="visible"/>
                                      </p:to>
                                    </p:set>
                                    <p:animEffect transition="in" filter="wipe(down)">
                                      <p:cBhvr>
                                        <p:cTn id="150" dur="250"/>
                                        <p:tgtEl>
                                          <p:spTgt spid="207"/>
                                        </p:tgtEl>
                                      </p:cBhvr>
                                    </p:animEffect>
                                  </p:childTnLst>
                                </p:cTn>
                              </p:par>
                            </p:childTnLst>
                          </p:cTn>
                        </p:par>
                        <p:par>
                          <p:cTn id="151" fill="hold">
                            <p:stCondLst>
                              <p:cond delay="3000"/>
                            </p:stCondLst>
                            <p:childTnLst>
                              <p:par>
                                <p:cTn id="152" presetID="53" presetClass="entr" presetSubtype="16" fill="hold" grpId="0" nodeType="afterEffect">
                                  <p:stCondLst>
                                    <p:cond delay="0"/>
                                  </p:stCondLst>
                                  <p:childTnLst>
                                    <p:set>
                                      <p:cBhvr>
                                        <p:cTn id="153" dur="1" fill="hold">
                                          <p:stCondLst>
                                            <p:cond delay="0"/>
                                          </p:stCondLst>
                                        </p:cTn>
                                        <p:tgtEl>
                                          <p:spTgt spid="209"/>
                                        </p:tgtEl>
                                        <p:attrNameLst>
                                          <p:attrName>style.visibility</p:attrName>
                                        </p:attrNameLst>
                                      </p:cBhvr>
                                      <p:to>
                                        <p:strVal val="visible"/>
                                      </p:to>
                                    </p:set>
                                    <p:anim calcmode="lin" valueType="num">
                                      <p:cBhvr>
                                        <p:cTn id="154" dur="250" fill="hold"/>
                                        <p:tgtEl>
                                          <p:spTgt spid="209"/>
                                        </p:tgtEl>
                                        <p:attrNameLst>
                                          <p:attrName>ppt_w</p:attrName>
                                        </p:attrNameLst>
                                      </p:cBhvr>
                                      <p:tavLst>
                                        <p:tav tm="0">
                                          <p:val>
                                            <p:fltVal val="0"/>
                                          </p:val>
                                        </p:tav>
                                        <p:tav tm="100000">
                                          <p:val>
                                            <p:strVal val="#ppt_w"/>
                                          </p:val>
                                        </p:tav>
                                      </p:tavLst>
                                    </p:anim>
                                    <p:anim calcmode="lin" valueType="num">
                                      <p:cBhvr>
                                        <p:cTn id="155" dur="250" fill="hold"/>
                                        <p:tgtEl>
                                          <p:spTgt spid="209"/>
                                        </p:tgtEl>
                                        <p:attrNameLst>
                                          <p:attrName>ppt_h</p:attrName>
                                        </p:attrNameLst>
                                      </p:cBhvr>
                                      <p:tavLst>
                                        <p:tav tm="0">
                                          <p:val>
                                            <p:fltVal val="0"/>
                                          </p:val>
                                        </p:tav>
                                        <p:tav tm="100000">
                                          <p:val>
                                            <p:strVal val="#ppt_h"/>
                                          </p:val>
                                        </p:tav>
                                      </p:tavLst>
                                    </p:anim>
                                    <p:animEffect transition="in" filter="fade">
                                      <p:cBhvr>
                                        <p:cTn id="156" dur="250"/>
                                        <p:tgtEl>
                                          <p:spTgt spid="209"/>
                                        </p:tgtEl>
                                      </p:cBhvr>
                                    </p:animEffect>
                                  </p:childTnLst>
                                </p:cTn>
                              </p:par>
                            </p:childTnLst>
                          </p:cTn>
                        </p:par>
                        <p:par>
                          <p:cTn id="157" fill="hold">
                            <p:stCondLst>
                              <p:cond delay="3500"/>
                            </p:stCondLst>
                            <p:childTnLst>
                              <p:par>
                                <p:cTn id="158" presetID="53" presetClass="entr" presetSubtype="16" fill="hold" grpId="0" nodeType="afterEffect">
                                  <p:stCondLst>
                                    <p:cond delay="0"/>
                                  </p:stCondLst>
                                  <p:childTnLst>
                                    <p:set>
                                      <p:cBhvr>
                                        <p:cTn id="159" dur="1" fill="hold">
                                          <p:stCondLst>
                                            <p:cond delay="0"/>
                                          </p:stCondLst>
                                        </p:cTn>
                                        <p:tgtEl>
                                          <p:spTgt spid="215"/>
                                        </p:tgtEl>
                                        <p:attrNameLst>
                                          <p:attrName>style.visibility</p:attrName>
                                        </p:attrNameLst>
                                      </p:cBhvr>
                                      <p:to>
                                        <p:strVal val="visible"/>
                                      </p:to>
                                    </p:set>
                                    <p:anim calcmode="lin" valueType="num">
                                      <p:cBhvr>
                                        <p:cTn id="160" dur="250" fill="hold"/>
                                        <p:tgtEl>
                                          <p:spTgt spid="215"/>
                                        </p:tgtEl>
                                        <p:attrNameLst>
                                          <p:attrName>ppt_w</p:attrName>
                                        </p:attrNameLst>
                                      </p:cBhvr>
                                      <p:tavLst>
                                        <p:tav tm="0">
                                          <p:val>
                                            <p:fltVal val="0"/>
                                          </p:val>
                                        </p:tav>
                                        <p:tav tm="100000">
                                          <p:val>
                                            <p:strVal val="#ppt_w"/>
                                          </p:val>
                                        </p:tav>
                                      </p:tavLst>
                                    </p:anim>
                                    <p:anim calcmode="lin" valueType="num">
                                      <p:cBhvr>
                                        <p:cTn id="161" dur="250" fill="hold"/>
                                        <p:tgtEl>
                                          <p:spTgt spid="215"/>
                                        </p:tgtEl>
                                        <p:attrNameLst>
                                          <p:attrName>ppt_h</p:attrName>
                                        </p:attrNameLst>
                                      </p:cBhvr>
                                      <p:tavLst>
                                        <p:tav tm="0">
                                          <p:val>
                                            <p:fltVal val="0"/>
                                          </p:val>
                                        </p:tav>
                                        <p:tav tm="100000">
                                          <p:val>
                                            <p:strVal val="#ppt_h"/>
                                          </p:val>
                                        </p:tav>
                                      </p:tavLst>
                                    </p:anim>
                                    <p:animEffect transition="in" filter="fade">
                                      <p:cBhvr>
                                        <p:cTn id="162" dur="250"/>
                                        <p:tgtEl>
                                          <p:spTgt spid="215"/>
                                        </p:tgtEl>
                                      </p:cBhvr>
                                    </p:animEffect>
                                  </p:childTnLst>
                                </p:cTn>
                              </p:par>
                            </p:childTnLst>
                          </p:cTn>
                        </p:par>
                        <p:par>
                          <p:cTn id="163" fill="hold">
                            <p:stCondLst>
                              <p:cond delay="4000"/>
                            </p:stCondLst>
                            <p:childTnLst>
                              <p:par>
                                <p:cTn id="164" presetID="22" presetClass="entr" presetSubtype="4" fill="hold" grpId="0" nodeType="afterEffect">
                                  <p:stCondLst>
                                    <p:cond delay="0"/>
                                  </p:stCondLst>
                                  <p:childTnLst>
                                    <p:set>
                                      <p:cBhvr>
                                        <p:cTn id="165" dur="1" fill="hold">
                                          <p:stCondLst>
                                            <p:cond delay="0"/>
                                          </p:stCondLst>
                                        </p:cTn>
                                        <p:tgtEl>
                                          <p:spTgt spid="211"/>
                                        </p:tgtEl>
                                        <p:attrNameLst>
                                          <p:attrName>style.visibility</p:attrName>
                                        </p:attrNameLst>
                                      </p:cBhvr>
                                      <p:to>
                                        <p:strVal val="visible"/>
                                      </p:to>
                                    </p:set>
                                    <p:animEffect transition="in" filter="wipe(down)">
                                      <p:cBhvr>
                                        <p:cTn id="166" dur="250"/>
                                        <p:tgtEl>
                                          <p:spTgt spid="211"/>
                                        </p:tgtEl>
                                      </p:cBhvr>
                                    </p:animEffect>
                                  </p:childTnLst>
                                </p:cTn>
                              </p:par>
                            </p:childTnLst>
                          </p:cTn>
                        </p:par>
                        <p:par>
                          <p:cTn id="167" fill="hold">
                            <p:stCondLst>
                              <p:cond delay="4500"/>
                            </p:stCondLst>
                            <p:childTnLst>
                              <p:par>
                                <p:cTn id="168" presetID="53" presetClass="entr" presetSubtype="16" fill="hold" grpId="0" nodeType="afterEffect">
                                  <p:stCondLst>
                                    <p:cond delay="0"/>
                                  </p:stCondLst>
                                  <p:childTnLst>
                                    <p:set>
                                      <p:cBhvr>
                                        <p:cTn id="169" dur="1" fill="hold">
                                          <p:stCondLst>
                                            <p:cond delay="0"/>
                                          </p:stCondLst>
                                        </p:cTn>
                                        <p:tgtEl>
                                          <p:spTgt spid="213"/>
                                        </p:tgtEl>
                                        <p:attrNameLst>
                                          <p:attrName>style.visibility</p:attrName>
                                        </p:attrNameLst>
                                      </p:cBhvr>
                                      <p:to>
                                        <p:strVal val="visible"/>
                                      </p:to>
                                    </p:set>
                                    <p:anim calcmode="lin" valueType="num">
                                      <p:cBhvr>
                                        <p:cTn id="170" dur="250" fill="hold"/>
                                        <p:tgtEl>
                                          <p:spTgt spid="213"/>
                                        </p:tgtEl>
                                        <p:attrNameLst>
                                          <p:attrName>ppt_w</p:attrName>
                                        </p:attrNameLst>
                                      </p:cBhvr>
                                      <p:tavLst>
                                        <p:tav tm="0">
                                          <p:val>
                                            <p:fltVal val="0"/>
                                          </p:val>
                                        </p:tav>
                                        <p:tav tm="100000">
                                          <p:val>
                                            <p:strVal val="#ppt_w"/>
                                          </p:val>
                                        </p:tav>
                                      </p:tavLst>
                                    </p:anim>
                                    <p:anim calcmode="lin" valueType="num">
                                      <p:cBhvr>
                                        <p:cTn id="171" dur="250" fill="hold"/>
                                        <p:tgtEl>
                                          <p:spTgt spid="213"/>
                                        </p:tgtEl>
                                        <p:attrNameLst>
                                          <p:attrName>ppt_h</p:attrName>
                                        </p:attrNameLst>
                                      </p:cBhvr>
                                      <p:tavLst>
                                        <p:tav tm="0">
                                          <p:val>
                                            <p:fltVal val="0"/>
                                          </p:val>
                                        </p:tav>
                                        <p:tav tm="100000">
                                          <p:val>
                                            <p:strVal val="#ppt_h"/>
                                          </p:val>
                                        </p:tav>
                                      </p:tavLst>
                                    </p:anim>
                                    <p:animEffect transition="in" filter="fade">
                                      <p:cBhvr>
                                        <p:cTn id="172" dur="250"/>
                                        <p:tgtEl>
                                          <p:spTgt spid="213"/>
                                        </p:tgtEl>
                                      </p:cBhvr>
                                    </p:animEffect>
                                  </p:childTnLst>
                                </p:cTn>
                              </p:par>
                            </p:childTnLst>
                          </p:cTn>
                        </p:par>
                        <p:par>
                          <p:cTn id="173" fill="hold">
                            <p:stCondLst>
                              <p:cond delay="5000"/>
                            </p:stCondLst>
                            <p:childTnLst>
                              <p:par>
                                <p:cTn id="174" presetID="22" presetClass="entr" presetSubtype="4" fill="hold" grpId="0" nodeType="afterEffect">
                                  <p:stCondLst>
                                    <p:cond delay="0"/>
                                  </p:stCondLst>
                                  <p:childTnLst>
                                    <p:set>
                                      <p:cBhvr>
                                        <p:cTn id="175" dur="1" fill="hold">
                                          <p:stCondLst>
                                            <p:cond delay="0"/>
                                          </p:stCondLst>
                                        </p:cTn>
                                        <p:tgtEl>
                                          <p:spTgt spid="212"/>
                                        </p:tgtEl>
                                        <p:attrNameLst>
                                          <p:attrName>style.visibility</p:attrName>
                                        </p:attrNameLst>
                                      </p:cBhvr>
                                      <p:to>
                                        <p:strVal val="visible"/>
                                      </p:to>
                                    </p:set>
                                    <p:animEffect transition="in" filter="wipe(down)">
                                      <p:cBhvr>
                                        <p:cTn id="176" dur="250"/>
                                        <p:tgtEl>
                                          <p:spTgt spid="212"/>
                                        </p:tgtEl>
                                      </p:cBhvr>
                                    </p:animEffect>
                                  </p:childTnLst>
                                </p:cTn>
                              </p:par>
                            </p:childTnLst>
                          </p:cTn>
                        </p:par>
                        <p:par>
                          <p:cTn id="177" fill="hold">
                            <p:stCondLst>
                              <p:cond delay="5500"/>
                            </p:stCondLst>
                            <p:childTnLst>
                              <p:par>
                                <p:cTn id="178" presetID="53" presetClass="entr" presetSubtype="16" fill="hold" grpId="0" nodeType="afterEffect">
                                  <p:stCondLst>
                                    <p:cond delay="0"/>
                                  </p:stCondLst>
                                  <p:childTnLst>
                                    <p:set>
                                      <p:cBhvr>
                                        <p:cTn id="179" dur="1" fill="hold">
                                          <p:stCondLst>
                                            <p:cond delay="0"/>
                                          </p:stCondLst>
                                        </p:cTn>
                                        <p:tgtEl>
                                          <p:spTgt spid="214"/>
                                        </p:tgtEl>
                                        <p:attrNameLst>
                                          <p:attrName>style.visibility</p:attrName>
                                        </p:attrNameLst>
                                      </p:cBhvr>
                                      <p:to>
                                        <p:strVal val="visible"/>
                                      </p:to>
                                    </p:set>
                                    <p:anim calcmode="lin" valueType="num">
                                      <p:cBhvr>
                                        <p:cTn id="180" dur="250" fill="hold"/>
                                        <p:tgtEl>
                                          <p:spTgt spid="214"/>
                                        </p:tgtEl>
                                        <p:attrNameLst>
                                          <p:attrName>ppt_w</p:attrName>
                                        </p:attrNameLst>
                                      </p:cBhvr>
                                      <p:tavLst>
                                        <p:tav tm="0">
                                          <p:val>
                                            <p:fltVal val="0"/>
                                          </p:val>
                                        </p:tav>
                                        <p:tav tm="100000">
                                          <p:val>
                                            <p:strVal val="#ppt_w"/>
                                          </p:val>
                                        </p:tav>
                                      </p:tavLst>
                                    </p:anim>
                                    <p:anim calcmode="lin" valueType="num">
                                      <p:cBhvr>
                                        <p:cTn id="181" dur="250" fill="hold"/>
                                        <p:tgtEl>
                                          <p:spTgt spid="214"/>
                                        </p:tgtEl>
                                        <p:attrNameLst>
                                          <p:attrName>ppt_h</p:attrName>
                                        </p:attrNameLst>
                                      </p:cBhvr>
                                      <p:tavLst>
                                        <p:tav tm="0">
                                          <p:val>
                                            <p:fltVal val="0"/>
                                          </p:val>
                                        </p:tav>
                                        <p:tav tm="100000">
                                          <p:val>
                                            <p:strVal val="#ppt_h"/>
                                          </p:val>
                                        </p:tav>
                                      </p:tavLst>
                                    </p:anim>
                                    <p:animEffect transition="in" filter="fade">
                                      <p:cBhvr>
                                        <p:cTn id="182" dur="250"/>
                                        <p:tgtEl>
                                          <p:spTgt spid="214"/>
                                        </p:tgtEl>
                                      </p:cBhvr>
                                    </p:animEffect>
                                  </p:childTnLst>
                                </p:cTn>
                              </p:par>
                            </p:childTnLst>
                          </p:cTn>
                        </p:par>
                        <p:par>
                          <p:cTn id="183" fill="hold">
                            <p:stCondLst>
                              <p:cond delay="6000"/>
                            </p:stCondLst>
                            <p:childTnLst>
                              <p:par>
                                <p:cTn id="184" presetID="53" presetClass="entr" presetSubtype="16" fill="hold" grpId="0" nodeType="afterEffect">
                                  <p:stCondLst>
                                    <p:cond delay="0"/>
                                  </p:stCondLst>
                                  <p:childTnLst>
                                    <p:set>
                                      <p:cBhvr>
                                        <p:cTn id="185" dur="1" fill="hold">
                                          <p:stCondLst>
                                            <p:cond delay="0"/>
                                          </p:stCondLst>
                                        </p:cTn>
                                        <p:tgtEl>
                                          <p:spTgt spid="220"/>
                                        </p:tgtEl>
                                        <p:attrNameLst>
                                          <p:attrName>style.visibility</p:attrName>
                                        </p:attrNameLst>
                                      </p:cBhvr>
                                      <p:to>
                                        <p:strVal val="visible"/>
                                      </p:to>
                                    </p:set>
                                    <p:anim calcmode="lin" valueType="num">
                                      <p:cBhvr>
                                        <p:cTn id="186" dur="250" fill="hold"/>
                                        <p:tgtEl>
                                          <p:spTgt spid="220"/>
                                        </p:tgtEl>
                                        <p:attrNameLst>
                                          <p:attrName>ppt_w</p:attrName>
                                        </p:attrNameLst>
                                      </p:cBhvr>
                                      <p:tavLst>
                                        <p:tav tm="0">
                                          <p:val>
                                            <p:fltVal val="0"/>
                                          </p:val>
                                        </p:tav>
                                        <p:tav tm="100000">
                                          <p:val>
                                            <p:strVal val="#ppt_w"/>
                                          </p:val>
                                        </p:tav>
                                      </p:tavLst>
                                    </p:anim>
                                    <p:anim calcmode="lin" valueType="num">
                                      <p:cBhvr>
                                        <p:cTn id="187" dur="250" fill="hold"/>
                                        <p:tgtEl>
                                          <p:spTgt spid="220"/>
                                        </p:tgtEl>
                                        <p:attrNameLst>
                                          <p:attrName>ppt_h</p:attrName>
                                        </p:attrNameLst>
                                      </p:cBhvr>
                                      <p:tavLst>
                                        <p:tav tm="0">
                                          <p:val>
                                            <p:fltVal val="0"/>
                                          </p:val>
                                        </p:tav>
                                        <p:tav tm="100000">
                                          <p:val>
                                            <p:strVal val="#ppt_h"/>
                                          </p:val>
                                        </p:tav>
                                      </p:tavLst>
                                    </p:anim>
                                    <p:animEffect transition="in" filter="fade">
                                      <p:cBhvr>
                                        <p:cTn id="188" dur="250"/>
                                        <p:tgtEl>
                                          <p:spTgt spid="220"/>
                                        </p:tgtEl>
                                      </p:cBhvr>
                                    </p:animEffect>
                                  </p:childTnLst>
                                </p:cTn>
                              </p:par>
                            </p:childTnLst>
                          </p:cTn>
                        </p:par>
                        <p:par>
                          <p:cTn id="189" fill="hold">
                            <p:stCondLst>
                              <p:cond delay="6500"/>
                            </p:stCondLst>
                            <p:childTnLst>
                              <p:par>
                                <p:cTn id="190" presetID="22" presetClass="entr" presetSubtype="4" fill="hold" grpId="0" nodeType="afterEffect">
                                  <p:stCondLst>
                                    <p:cond delay="0"/>
                                  </p:stCondLst>
                                  <p:childTnLst>
                                    <p:set>
                                      <p:cBhvr>
                                        <p:cTn id="191" dur="1" fill="hold">
                                          <p:stCondLst>
                                            <p:cond delay="0"/>
                                          </p:stCondLst>
                                        </p:cTn>
                                        <p:tgtEl>
                                          <p:spTgt spid="216"/>
                                        </p:tgtEl>
                                        <p:attrNameLst>
                                          <p:attrName>style.visibility</p:attrName>
                                        </p:attrNameLst>
                                      </p:cBhvr>
                                      <p:to>
                                        <p:strVal val="visible"/>
                                      </p:to>
                                    </p:set>
                                    <p:animEffect transition="in" filter="wipe(down)">
                                      <p:cBhvr>
                                        <p:cTn id="192" dur="250"/>
                                        <p:tgtEl>
                                          <p:spTgt spid="216"/>
                                        </p:tgtEl>
                                      </p:cBhvr>
                                    </p:animEffect>
                                  </p:childTnLst>
                                </p:cTn>
                              </p:par>
                            </p:childTnLst>
                          </p:cTn>
                        </p:par>
                        <p:par>
                          <p:cTn id="193" fill="hold">
                            <p:stCondLst>
                              <p:cond delay="7000"/>
                            </p:stCondLst>
                            <p:childTnLst>
                              <p:par>
                                <p:cTn id="194" presetID="53" presetClass="entr" presetSubtype="16" fill="hold" grpId="0" nodeType="afterEffect">
                                  <p:stCondLst>
                                    <p:cond delay="0"/>
                                  </p:stCondLst>
                                  <p:childTnLst>
                                    <p:set>
                                      <p:cBhvr>
                                        <p:cTn id="195" dur="1" fill="hold">
                                          <p:stCondLst>
                                            <p:cond delay="0"/>
                                          </p:stCondLst>
                                        </p:cTn>
                                        <p:tgtEl>
                                          <p:spTgt spid="218"/>
                                        </p:tgtEl>
                                        <p:attrNameLst>
                                          <p:attrName>style.visibility</p:attrName>
                                        </p:attrNameLst>
                                      </p:cBhvr>
                                      <p:to>
                                        <p:strVal val="visible"/>
                                      </p:to>
                                    </p:set>
                                    <p:anim calcmode="lin" valueType="num">
                                      <p:cBhvr>
                                        <p:cTn id="196" dur="250" fill="hold"/>
                                        <p:tgtEl>
                                          <p:spTgt spid="218"/>
                                        </p:tgtEl>
                                        <p:attrNameLst>
                                          <p:attrName>ppt_w</p:attrName>
                                        </p:attrNameLst>
                                      </p:cBhvr>
                                      <p:tavLst>
                                        <p:tav tm="0">
                                          <p:val>
                                            <p:fltVal val="0"/>
                                          </p:val>
                                        </p:tav>
                                        <p:tav tm="100000">
                                          <p:val>
                                            <p:strVal val="#ppt_w"/>
                                          </p:val>
                                        </p:tav>
                                      </p:tavLst>
                                    </p:anim>
                                    <p:anim calcmode="lin" valueType="num">
                                      <p:cBhvr>
                                        <p:cTn id="197" dur="250" fill="hold"/>
                                        <p:tgtEl>
                                          <p:spTgt spid="218"/>
                                        </p:tgtEl>
                                        <p:attrNameLst>
                                          <p:attrName>ppt_h</p:attrName>
                                        </p:attrNameLst>
                                      </p:cBhvr>
                                      <p:tavLst>
                                        <p:tav tm="0">
                                          <p:val>
                                            <p:fltVal val="0"/>
                                          </p:val>
                                        </p:tav>
                                        <p:tav tm="100000">
                                          <p:val>
                                            <p:strVal val="#ppt_h"/>
                                          </p:val>
                                        </p:tav>
                                      </p:tavLst>
                                    </p:anim>
                                    <p:animEffect transition="in" filter="fade">
                                      <p:cBhvr>
                                        <p:cTn id="198" dur="250"/>
                                        <p:tgtEl>
                                          <p:spTgt spid="218"/>
                                        </p:tgtEl>
                                      </p:cBhvr>
                                    </p:animEffect>
                                  </p:childTnLst>
                                </p:cTn>
                              </p:par>
                            </p:childTnLst>
                          </p:cTn>
                        </p:par>
                        <p:par>
                          <p:cTn id="199" fill="hold">
                            <p:stCondLst>
                              <p:cond delay="7500"/>
                            </p:stCondLst>
                            <p:childTnLst>
                              <p:par>
                                <p:cTn id="200" presetID="22" presetClass="entr" presetSubtype="4" fill="hold" grpId="0" nodeType="afterEffect">
                                  <p:stCondLst>
                                    <p:cond delay="0"/>
                                  </p:stCondLst>
                                  <p:childTnLst>
                                    <p:set>
                                      <p:cBhvr>
                                        <p:cTn id="201" dur="1" fill="hold">
                                          <p:stCondLst>
                                            <p:cond delay="0"/>
                                          </p:stCondLst>
                                        </p:cTn>
                                        <p:tgtEl>
                                          <p:spTgt spid="217"/>
                                        </p:tgtEl>
                                        <p:attrNameLst>
                                          <p:attrName>style.visibility</p:attrName>
                                        </p:attrNameLst>
                                      </p:cBhvr>
                                      <p:to>
                                        <p:strVal val="visible"/>
                                      </p:to>
                                    </p:set>
                                    <p:animEffect transition="in" filter="wipe(down)">
                                      <p:cBhvr>
                                        <p:cTn id="202" dur="250"/>
                                        <p:tgtEl>
                                          <p:spTgt spid="217"/>
                                        </p:tgtEl>
                                      </p:cBhvr>
                                    </p:animEffect>
                                  </p:childTnLst>
                                </p:cTn>
                              </p:par>
                            </p:childTnLst>
                          </p:cTn>
                        </p:par>
                        <p:par>
                          <p:cTn id="203" fill="hold">
                            <p:stCondLst>
                              <p:cond delay="8000"/>
                            </p:stCondLst>
                            <p:childTnLst>
                              <p:par>
                                <p:cTn id="204" presetID="53" presetClass="entr" presetSubtype="16" fill="hold" grpId="0" nodeType="afterEffect">
                                  <p:stCondLst>
                                    <p:cond delay="0"/>
                                  </p:stCondLst>
                                  <p:childTnLst>
                                    <p:set>
                                      <p:cBhvr>
                                        <p:cTn id="205" dur="1" fill="hold">
                                          <p:stCondLst>
                                            <p:cond delay="0"/>
                                          </p:stCondLst>
                                        </p:cTn>
                                        <p:tgtEl>
                                          <p:spTgt spid="219"/>
                                        </p:tgtEl>
                                        <p:attrNameLst>
                                          <p:attrName>style.visibility</p:attrName>
                                        </p:attrNameLst>
                                      </p:cBhvr>
                                      <p:to>
                                        <p:strVal val="visible"/>
                                      </p:to>
                                    </p:set>
                                    <p:anim calcmode="lin" valueType="num">
                                      <p:cBhvr>
                                        <p:cTn id="206" dur="250" fill="hold"/>
                                        <p:tgtEl>
                                          <p:spTgt spid="219"/>
                                        </p:tgtEl>
                                        <p:attrNameLst>
                                          <p:attrName>ppt_w</p:attrName>
                                        </p:attrNameLst>
                                      </p:cBhvr>
                                      <p:tavLst>
                                        <p:tav tm="0">
                                          <p:val>
                                            <p:fltVal val="0"/>
                                          </p:val>
                                        </p:tav>
                                        <p:tav tm="100000">
                                          <p:val>
                                            <p:strVal val="#ppt_w"/>
                                          </p:val>
                                        </p:tav>
                                      </p:tavLst>
                                    </p:anim>
                                    <p:anim calcmode="lin" valueType="num">
                                      <p:cBhvr>
                                        <p:cTn id="207" dur="250" fill="hold"/>
                                        <p:tgtEl>
                                          <p:spTgt spid="219"/>
                                        </p:tgtEl>
                                        <p:attrNameLst>
                                          <p:attrName>ppt_h</p:attrName>
                                        </p:attrNameLst>
                                      </p:cBhvr>
                                      <p:tavLst>
                                        <p:tav tm="0">
                                          <p:val>
                                            <p:fltVal val="0"/>
                                          </p:val>
                                        </p:tav>
                                        <p:tav tm="100000">
                                          <p:val>
                                            <p:strVal val="#ppt_h"/>
                                          </p:val>
                                        </p:tav>
                                      </p:tavLst>
                                    </p:anim>
                                    <p:animEffect transition="in" filter="fade">
                                      <p:cBhvr>
                                        <p:cTn id="208" dur="250"/>
                                        <p:tgtEl>
                                          <p:spTgt spid="219"/>
                                        </p:tgtEl>
                                      </p:cBhvr>
                                    </p:animEffect>
                                  </p:childTnLst>
                                </p:cTn>
                              </p:par>
                            </p:childTnLst>
                          </p:cTn>
                        </p:par>
                        <p:par>
                          <p:cTn id="209" fill="hold">
                            <p:stCondLst>
                              <p:cond delay="8500"/>
                            </p:stCondLst>
                            <p:childTnLst>
                              <p:par>
                                <p:cTn id="210" presetID="53" presetClass="entr" presetSubtype="16" fill="hold" grpId="0" nodeType="afterEffect">
                                  <p:stCondLst>
                                    <p:cond delay="0"/>
                                  </p:stCondLst>
                                  <p:childTnLst>
                                    <p:set>
                                      <p:cBhvr>
                                        <p:cTn id="211" dur="1" fill="hold">
                                          <p:stCondLst>
                                            <p:cond delay="0"/>
                                          </p:stCondLst>
                                        </p:cTn>
                                        <p:tgtEl>
                                          <p:spTgt spid="225"/>
                                        </p:tgtEl>
                                        <p:attrNameLst>
                                          <p:attrName>style.visibility</p:attrName>
                                        </p:attrNameLst>
                                      </p:cBhvr>
                                      <p:to>
                                        <p:strVal val="visible"/>
                                      </p:to>
                                    </p:set>
                                    <p:anim calcmode="lin" valueType="num">
                                      <p:cBhvr>
                                        <p:cTn id="212" dur="250" fill="hold"/>
                                        <p:tgtEl>
                                          <p:spTgt spid="225"/>
                                        </p:tgtEl>
                                        <p:attrNameLst>
                                          <p:attrName>ppt_w</p:attrName>
                                        </p:attrNameLst>
                                      </p:cBhvr>
                                      <p:tavLst>
                                        <p:tav tm="0">
                                          <p:val>
                                            <p:fltVal val="0"/>
                                          </p:val>
                                        </p:tav>
                                        <p:tav tm="100000">
                                          <p:val>
                                            <p:strVal val="#ppt_w"/>
                                          </p:val>
                                        </p:tav>
                                      </p:tavLst>
                                    </p:anim>
                                    <p:anim calcmode="lin" valueType="num">
                                      <p:cBhvr>
                                        <p:cTn id="213" dur="250" fill="hold"/>
                                        <p:tgtEl>
                                          <p:spTgt spid="225"/>
                                        </p:tgtEl>
                                        <p:attrNameLst>
                                          <p:attrName>ppt_h</p:attrName>
                                        </p:attrNameLst>
                                      </p:cBhvr>
                                      <p:tavLst>
                                        <p:tav tm="0">
                                          <p:val>
                                            <p:fltVal val="0"/>
                                          </p:val>
                                        </p:tav>
                                        <p:tav tm="100000">
                                          <p:val>
                                            <p:strVal val="#ppt_h"/>
                                          </p:val>
                                        </p:tav>
                                      </p:tavLst>
                                    </p:anim>
                                    <p:animEffect transition="in" filter="fade">
                                      <p:cBhvr>
                                        <p:cTn id="214" dur="250"/>
                                        <p:tgtEl>
                                          <p:spTgt spid="225"/>
                                        </p:tgtEl>
                                      </p:cBhvr>
                                    </p:animEffect>
                                  </p:childTnLst>
                                </p:cTn>
                              </p:par>
                            </p:childTnLst>
                          </p:cTn>
                        </p:par>
                        <p:par>
                          <p:cTn id="215" fill="hold">
                            <p:stCondLst>
                              <p:cond delay="9000"/>
                            </p:stCondLst>
                            <p:childTnLst>
                              <p:par>
                                <p:cTn id="216" presetID="22" presetClass="entr" presetSubtype="4" fill="hold" grpId="0" nodeType="afterEffect">
                                  <p:stCondLst>
                                    <p:cond delay="0"/>
                                  </p:stCondLst>
                                  <p:childTnLst>
                                    <p:set>
                                      <p:cBhvr>
                                        <p:cTn id="217" dur="1" fill="hold">
                                          <p:stCondLst>
                                            <p:cond delay="0"/>
                                          </p:stCondLst>
                                        </p:cTn>
                                        <p:tgtEl>
                                          <p:spTgt spid="221"/>
                                        </p:tgtEl>
                                        <p:attrNameLst>
                                          <p:attrName>style.visibility</p:attrName>
                                        </p:attrNameLst>
                                      </p:cBhvr>
                                      <p:to>
                                        <p:strVal val="visible"/>
                                      </p:to>
                                    </p:set>
                                    <p:animEffect transition="in" filter="wipe(down)">
                                      <p:cBhvr>
                                        <p:cTn id="218" dur="250"/>
                                        <p:tgtEl>
                                          <p:spTgt spid="221"/>
                                        </p:tgtEl>
                                      </p:cBhvr>
                                    </p:animEffect>
                                  </p:childTnLst>
                                </p:cTn>
                              </p:par>
                            </p:childTnLst>
                          </p:cTn>
                        </p:par>
                        <p:par>
                          <p:cTn id="219" fill="hold">
                            <p:stCondLst>
                              <p:cond delay="9500"/>
                            </p:stCondLst>
                            <p:childTnLst>
                              <p:par>
                                <p:cTn id="220" presetID="53" presetClass="entr" presetSubtype="16" fill="hold" grpId="0" nodeType="afterEffect">
                                  <p:stCondLst>
                                    <p:cond delay="0"/>
                                  </p:stCondLst>
                                  <p:childTnLst>
                                    <p:set>
                                      <p:cBhvr>
                                        <p:cTn id="221" dur="1" fill="hold">
                                          <p:stCondLst>
                                            <p:cond delay="0"/>
                                          </p:stCondLst>
                                        </p:cTn>
                                        <p:tgtEl>
                                          <p:spTgt spid="223"/>
                                        </p:tgtEl>
                                        <p:attrNameLst>
                                          <p:attrName>style.visibility</p:attrName>
                                        </p:attrNameLst>
                                      </p:cBhvr>
                                      <p:to>
                                        <p:strVal val="visible"/>
                                      </p:to>
                                    </p:set>
                                    <p:anim calcmode="lin" valueType="num">
                                      <p:cBhvr>
                                        <p:cTn id="222" dur="250" fill="hold"/>
                                        <p:tgtEl>
                                          <p:spTgt spid="223"/>
                                        </p:tgtEl>
                                        <p:attrNameLst>
                                          <p:attrName>ppt_w</p:attrName>
                                        </p:attrNameLst>
                                      </p:cBhvr>
                                      <p:tavLst>
                                        <p:tav tm="0">
                                          <p:val>
                                            <p:fltVal val="0"/>
                                          </p:val>
                                        </p:tav>
                                        <p:tav tm="100000">
                                          <p:val>
                                            <p:strVal val="#ppt_w"/>
                                          </p:val>
                                        </p:tav>
                                      </p:tavLst>
                                    </p:anim>
                                    <p:anim calcmode="lin" valueType="num">
                                      <p:cBhvr>
                                        <p:cTn id="223" dur="250" fill="hold"/>
                                        <p:tgtEl>
                                          <p:spTgt spid="223"/>
                                        </p:tgtEl>
                                        <p:attrNameLst>
                                          <p:attrName>ppt_h</p:attrName>
                                        </p:attrNameLst>
                                      </p:cBhvr>
                                      <p:tavLst>
                                        <p:tav tm="0">
                                          <p:val>
                                            <p:fltVal val="0"/>
                                          </p:val>
                                        </p:tav>
                                        <p:tav tm="100000">
                                          <p:val>
                                            <p:strVal val="#ppt_h"/>
                                          </p:val>
                                        </p:tav>
                                      </p:tavLst>
                                    </p:anim>
                                    <p:animEffect transition="in" filter="fade">
                                      <p:cBhvr>
                                        <p:cTn id="224" dur="250"/>
                                        <p:tgtEl>
                                          <p:spTgt spid="223"/>
                                        </p:tgtEl>
                                      </p:cBhvr>
                                    </p:animEffect>
                                  </p:childTnLst>
                                </p:cTn>
                              </p:par>
                            </p:childTnLst>
                          </p:cTn>
                        </p:par>
                        <p:par>
                          <p:cTn id="225" fill="hold">
                            <p:stCondLst>
                              <p:cond delay="10000"/>
                            </p:stCondLst>
                            <p:childTnLst>
                              <p:par>
                                <p:cTn id="226" presetID="22" presetClass="entr" presetSubtype="4" fill="hold" grpId="0" nodeType="afterEffect">
                                  <p:stCondLst>
                                    <p:cond delay="0"/>
                                  </p:stCondLst>
                                  <p:childTnLst>
                                    <p:set>
                                      <p:cBhvr>
                                        <p:cTn id="227" dur="1" fill="hold">
                                          <p:stCondLst>
                                            <p:cond delay="0"/>
                                          </p:stCondLst>
                                        </p:cTn>
                                        <p:tgtEl>
                                          <p:spTgt spid="222"/>
                                        </p:tgtEl>
                                        <p:attrNameLst>
                                          <p:attrName>style.visibility</p:attrName>
                                        </p:attrNameLst>
                                      </p:cBhvr>
                                      <p:to>
                                        <p:strVal val="visible"/>
                                      </p:to>
                                    </p:set>
                                    <p:animEffect transition="in" filter="wipe(down)">
                                      <p:cBhvr>
                                        <p:cTn id="228" dur="250"/>
                                        <p:tgtEl>
                                          <p:spTgt spid="222"/>
                                        </p:tgtEl>
                                      </p:cBhvr>
                                    </p:animEffect>
                                  </p:childTnLst>
                                </p:cTn>
                              </p:par>
                            </p:childTnLst>
                          </p:cTn>
                        </p:par>
                        <p:par>
                          <p:cTn id="229" fill="hold">
                            <p:stCondLst>
                              <p:cond delay="10500"/>
                            </p:stCondLst>
                            <p:childTnLst>
                              <p:par>
                                <p:cTn id="230" presetID="53" presetClass="entr" presetSubtype="16" fill="hold" grpId="0" nodeType="afterEffect">
                                  <p:stCondLst>
                                    <p:cond delay="0"/>
                                  </p:stCondLst>
                                  <p:childTnLst>
                                    <p:set>
                                      <p:cBhvr>
                                        <p:cTn id="231" dur="1" fill="hold">
                                          <p:stCondLst>
                                            <p:cond delay="0"/>
                                          </p:stCondLst>
                                        </p:cTn>
                                        <p:tgtEl>
                                          <p:spTgt spid="224"/>
                                        </p:tgtEl>
                                        <p:attrNameLst>
                                          <p:attrName>style.visibility</p:attrName>
                                        </p:attrNameLst>
                                      </p:cBhvr>
                                      <p:to>
                                        <p:strVal val="visible"/>
                                      </p:to>
                                    </p:set>
                                    <p:anim calcmode="lin" valueType="num">
                                      <p:cBhvr>
                                        <p:cTn id="232" dur="250" fill="hold"/>
                                        <p:tgtEl>
                                          <p:spTgt spid="224"/>
                                        </p:tgtEl>
                                        <p:attrNameLst>
                                          <p:attrName>ppt_w</p:attrName>
                                        </p:attrNameLst>
                                      </p:cBhvr>
                                      <p:tavLst>
                                        <p:tav tm="0">
                                          <p:val>
                                            <p:fltVal val="0"/>
                                          </p:val>
                                        </p:tav>
                                        <p:tav tm="100000">
                                          <p:val>
                                            <p:strVal val="#ppt_w"/>
                                          </p:val>
                                        </p:tav>
                                      </p:tavLst>
                                    </p:anim>
                                    <p:anim calcmode="lin" valueType="num">
                                      <p:cBhvr>
                                        <p:cTn id="233" dur="250" fill="hold"/>
                                        <p:tgtEl>
                                          <p:spTgt spid="224"/>
                                        </p:tgtEl>
                                        <p:attrNameLst>
                                          <p:attrName>ppt_h</p:attrName>
                                        </p:attrNameLst>
                                      </p:cBhvr>
                                      <p:tavLst>
                                        <p:tav tm="0">
                                          <p:val>
                                            <p:fltVal val="0"/>
                                          </p:val>
                                        </p:tav>
                                        <p:tav tm="100000">
                                          <p:val>
                                            <p:strVal val="#ppt_h"/>
                                          </p:val>
                                        </p:tav>
                                      </p:tavLst>
                                    </p:anim>
                                    <p:animEffect transition="in" filter="fade">
                                      <p:cBhvr>
                                        <p:cTn id="234" dur="250"/>
                                        <p:tgtEl>
                                          <p:spTgt spid="224"/>
                                        </p:tgtEl>
                                      </p:cBhvr>
                                    </p:animEffect>
                                  </p:childTnLst>
                                </p:cTn>
                              </p:par>
                            </p:childTnLst>
                          </p:cTn>
                        </p:par>
                        <p:par>
                          <p:cTn id="235" fill="hold">
                            <p:stCondLst>
                              <p:cond delay="11000"/>
                            </p:stCondLst>
                            <p:childTnLst>
                              <p:par>
                                <p:cTn id="236" presetID="42" presetClass="entr" presetSubtype="0" fill="hold" grpId="0" nodeType="afterEffect">
                                  <p:stCondLst>
                                    <p:cond delay="0"/>
                                  </p:stCondLst>
                                  <p:childTnLst>
                                    <p:set>
                                      <p:cBhvr>
                                        <p:cTn id="237" dur="1" fill="hold">
                                          <p:stCondLst>
                                            <p:cond delay="0"/>
                                          </p:stCondLst>
                                        </p:cTn>
                                        <p:tgtEl>
                                          <p:spTgt spid="226"/>
                                        </p:tgtEl>
                                        <p:attrNameLst>
                                          <p:attrName>style.visibility</p:attrName>
                                        </p:attrNameLst>
                                      </p:cBhvr>
                                      <p:to>
                                        <p:strVal val="visible"/>
                                      </p:to>
                                    </p:set>
                                    <p:animEffect transition="in" filter="fade">
                                      <p:cBhvr>
                                        <p:cTn id="238" dur="750"/>
                                        <p:tgtEl>
                                          <p:spTgt spid="226"/>
                                        </p:tgtEl>
                                      </p:cBhvr>
                                    </p:animEffect>
                                    <p:anim calcmode="lin" valueType="num">
                                      <p:cBhvr>
                                        <p:cTn id="239" dur="750" fill="hold"/>
                                        <p:tgtEl>
                                          <p:spTgt spid="226"/>
                                        </p:tgtEl>
                                        <p:attrNameLst>
                                          <p:attrName>ppt_x</p:attrName>
                                        </p:attrNameLst>
                                      </p:cBhvr>
                                      <p:tavLst>
                                        <p:tav tm="0">
                                          <p:val>
                                            <p:strVal val="#ppt_x"/>
                                          </p:val>
                                        </p:tav>
                                        <p:tav tm="100000">
                                          <p:val>
                                            <p:strVal val="#ppt_x"/>
                                          </p:val>
                                        </p:tav>
                                      </p:tavLst>
                                    </p:anim>
                                    <p:anim calcmode="lin" valueType="num">
                                      <p:cBhvr>
                                        <p:cTn id="240" dur="750" fill="hold"/>
                                        <p:tgtEl>
                                          <p:spTgt spid="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49" grpId="0"/>
      <p:bldP spid="150" grpId="0"/>
      <p:bldP spid="151" grpId="0"/>
      <p:bldP spid="152" grpId="0" animBg="1"/>
      <p:bldP spid="153" grpId="0" animBg="1"/>
      <p:bldP spid="154" grpId="0"/>
      <p:bldP spid="155" grpId="0"/>
      <p:bldP spid="156" grpId="0"/>
      <p:bldP spid="157" grpId="0" animBg="1"/>
      <p:bldP spid="158" grpId="0" animBg="1"/>
      <p:bldP spid="159" grpId="0"/>
      <p:bldP spid="160" grpId="0"/>
      <p:bldP spid="161" grpId="0"/>
      <p:bldP spid="162" grpId="0" animBg="1"/>
      <p:bldP spid="163" grpId="0" animBg="1"/>
      <p:bldP spid="164" grpId="0"/>
      <p:bldP spid="165" grpId="0"/>
      <p:bldP spid="166" grpId="0"/>
      <p:bldP spid="167" grpId="0"/>
      <p:bldP spid="206" grpId="0" animBg="1"/>
      <p:bldP spid="207" grpId="0" animBg="1"/>
      <p:bldP spid="208" grpId="0"/>
      <p:bldP spid="209" grpId="0"/>
      <p:bldP spid="210" grpId="0"/>
      <p:bldP spid="211" grpId="0" animBg="1"/>
      <p:bldP spid="212" grpId="0" animBg="1"/>
      <p:bldP spid="213" grpId="0"/>
      <p:bldP spid="214" grpId="0"/>
      <p:bldP spid="215" grpId="0"/>
      <p:bldP spid="216" grpId="0" animBg="1"/>
      <p:bldP spid="217" grpId="0" animBg="1"/>
      <p:bldP spid="218" grpId="0"/>
      <p:bldP spid="219" grpId="0"/>
      <p:bldP spid="220" grpId="0"/>
      <p:bldP spid="221" grpId="0" animBg="1"/>
      <p:bldP spid="222" grpId="0" animBg="1"/>
      <p:bldP spid="223" grpId="0"/>
      <p:bldP spid="224" grpId="0"/>
      <p:bldP spid="225" grpId="0"/>
      <p:bldP spid="2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04" t="10143" r="1686" b="7164"/>
          <a:stretch>
            <a:fillRect/>
          </a:stretch>
        </p:blipFill>
        <p:spPr>
          <a:xfrm>
            <a:off x="2659422" y="1341830"/>
            <a:ext cx="7122176" cy="3999021"/>
          </a:xfrm>
          <a:prstGeom prst="rect">
            <a:avLst/>
          </a:prstGeom>
        </p:spPr>
      </p:pic>
      <p:grpSp>
        <p:nvGrpSpPr>
          <p:cNvPr id="3" name="Group 4"/>
          <p:cNvGrpSpPr>
            <a:grpSpLocks noChangeAspect="1"/>
          </p:cNvGrpSpPr>
          <p:nvPr/>
        </p:nvGrpSpPr>
        <p:grpSpPr bwMode="auto">
          <a:xfrm rot="2107153">
            <a:off x="1582108" y="1145852"/>
            <a:ext cx="875392" cy="556073"/>
            <a:chOff x="4695" y="752"/>
            <a:chExt cx="880" cy="559"/>
          </a:xfrm>
          <a:solidFill>
            <a:schemeClr val="bg1"/>
          </a:solidFill>
        </p:grpSpPr>
        <p:sp>
          <p:nvSpPr>
            <p:cNvPr id="4" name="Freeform 8"/>
            <p:cNvSpPr/>
            <p:nvPr/>
          </p:nvSpPr>
          <p:spPr bwMode="auto">
            <a:xfrm>
              <a:off x="4695" y="847"/>
              <a:ext cx="162" cy="464"/>
            </a:xfrm>
            <a:custGeom>
              <a:avLst/>
              <a:gdLst>
                <a:gd name="T0" fmla="*/ 4 w 68"/>
                <a:gd name="T1" fmla="*/ 11 h 196"/>
                <a:gd name="T2" fmla="*/ 52 w 68"/>
                <a:gd name="T3" fmla="*/ 189 h 196"/>
                <a:gd name="T4" fmla="*/ 67 w 68"/>
                <a:gd name="T5" fmla="*/ 185 h 196"/>
                <a:gd name="T6" fmla="*/ 18 w 68"/>
                <a:gd name="T7" fmla="*/ 5 h 196"/>
                <a:gd name="T8" fmla="*/ 4 w 68"/>
                <a:gd name="T9" fmla="*/ 11 h 196"/>
              </a:gdLst>
              <a:ahLst/>
              <a:cxnLst>
                <a:cxn ang="0">
                  <a:pos x="T0" y="T1"/>
                </a:cxn>
                <a:cxn ang="0">
                  <a:pos x="T2" y="T3"/>
                </a:cxn>
                <a:cxn ang="0">
                  <a:pos x="T4" y="T5"/>
                </a:cxn>
                <a:cxn ang="0">
                  <a:pos x="T6" y="T7"/>
                </a:cxn>
                <a:cxn ang="0">
                  <a:pos x="T8" y="T9"/>
                </a:cxn>
              </a:cxnLst>
              <a:rect l="0" t="0" r="r" b="b"/>
              <a:pathLst>
                <a:path w="68" h="196">
                  <a:moveTo>
                    <a:pt x="4" y="11"/>
                  </a:moveTo>
                  <a:cubicBezTo>
                    <a:pt x="35" y="65"/>
                    <a:pt x="39" y="130"/>
                    <a:pt x="52" y="189"/>
                  </a:cubicBezTo>
                  <a:cubicBezTo>
                    <a:pt x="53" y="196"/>
                    <a:pt x="68" y="192"/>
                    <a:pt x="67" y="185"/>
                  </a:cubicBezTo>
                  <a:cubicBezTo>
                    <a:pt x="53" y="124"/>
                    <a:pt x="49" y="60"/>
                    <a:pt x="18" y="5"/>
                  </a:cubicBezTo>
                  <a:cubicBezTo>
                    <a:pt x="15" y="0"/>
                    <a:pt x="0" y="5"/>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9"/>
            <p:cNvSpPr/>
            <p:nvPr/>
          </p:nvSpPr>
          <p:spPr bwMode="auto">
            <a:xfrm>
              <a:off x="4752" y="979"/>
              <a:ext cx="304" cy="57"/>
            </a:xfrm>
            <a:custGeom>
              <a:avLst/>
              <a:gdLst>
                <a:gd name="T0" fmla="*/ 10 w 128"/>
                <a:gd name="T1" fmla="*/ 24 h 24"/>
                <a:gd name="T2" fmla="*/ 119 w 128"/>
                <a:gd name="T3" fmla="*/ 6 h 24"/>
                <a:gd name="T4" fmla="*/ 110 w 128"/>
                <a:gd name="T5" fmla="*/ 2 h 24"/>
                <a:gd name="T6" fmla="*/ 16 w 128"/>
                <a:gd name="T7" fmla="*/ 16 h 24"/>
                <a:gd name="T8" fmla="*/ 10 w 128"/>
                <a:gd name="T9" fmla="*/ 24 h 24"/>
              </a:gdLst>
              <a:ahLst/>
              <a:cxnLst>
                <a:cxn ang="0">
                  <a:pos x="T0" y="T1"/>
                </a:cxn>
                <a:cxn ang="0">
                  <a:pos x="T2" y="T3"/>
                </a:cxn>
                <a:cxn ang="0">
                  <a:pos x="T4" y="T5"/>
                </a:cxn>
                <a:cxn ang="0">
                  <a:pos x="T6" y="T7"/>
                </a:cxn>
                <a:cxn ang="0">
                  <a:pos x="T8" y="T9"/>
                </a:cxn>
              </a:cxnLst>
              <a:rect l="0" t="0" r="r" b="b"/>
              <a:pathLst>
                <a:path w="128" h="24">
                  <a:moveTo>
                    <a:pt x="10" y="24"/>
                  </a:moveTo>
                  <a:cubicBezTo>
                    <a:pt x="47" y="24"/>
                    <a:pt x="86" y="24"/>
                    <a:pt x="119" y="6"/>
                  </a:cubicBezTo>
                  <a:cubicBezTo>
                    <a:pt x="128" y="1"/>
                    <a:pt x="114" y="0"/>
                    <a:pt x="110" y="2"/>
                  </a:cubicBezTo>
                  <a:cubicBezTo>
                    <a:pt x="82" y="18"/>
                    <a:pt x="47" y="16"/>
                    <a:pt x="16" y="16"/>
                  </a:cubicBezTo>
                  <a:cubicBezTo>
                    <a:pt x="11" y="16"/>
                    <a:pt x="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10"/>
            <p:cNvSpPr/>
            <p:nvPr/>
          </p:nvSpPr>
          <p:spPr bwMode="auto">
            <a:xfrm>
              <a:off x="4892" y="821"/>
              <a:ext cx="185" cy="431"/>
            </a:xfrm>
            <a:custGeom>
              <a:avLst/>
              <a:gdLst>
                <a:gd name="T0" fmla="*/ 4 w 78"/>
                <a:gd name="T1" fmla="*/ 10 h 182"/>
                <a:gd name="T2" fmla="*/ 61 w 78"/>
                <a:gd name="T3" fmla="*/ 177 h 182"/>
                <a:gd name="T4" fmla="*/ 76 w 78"/>
                <a:gd name="T5" fmla="*/ 173 h 182"/>
                <a:gd name="T6" fmla="*/ 18 w 78"/>
                <a:gd name="T7" fmla="*/ 4 h 182"/>
                <a:gd name="T8" fmla="*/ 4 w 78"/>
                <a:gd name="T9" fmla="*/ 10 h 182"/>
              </a:gdLst>
              <a:ahLst/>
              <a:cxnLst>
                <a:cxn ang="0">
                  <a:pos x="T0" y="T1"/>
                </a:cxn>
                <a:cxn ang="0">
                  <a:pos x="T2" y="T3"/>
                </a:cxn>
                <a:cxn ang="0">
                  <a:pos x="T4" y="T5"/>
                </a:cxn>
                <a:cxn ang="0">
                  <a:pos x="T6" y="T7"/>
                </a:cxn>
                <a:cxn ang="0">
                  <a:pos x="T8" y="T9"/>
                </a:cxn>
              </a:cxnLst>
              <a:rect l="0" t="0" r="r" b="b"/>
              <a:pathLst>
                <a:path w="78" h="182">
                  <a:moveTo>
                    <a:pt x="4" y="10"/>
                  </a:moveTo>
                  <a:cubicBezTo>
                    <a:pt x="43" y="55"/>
                    <a:pt x="47" y="121"/>
                    <a:pt x="61" y="177"/>
                  </a:cubicBezTo>
                  <a:cubicBezTo>
                    <a:pt x="63" y="182"/>
                    <a:pt x="78" y="178"/>
                    <a:pt x="76" y="173"/>
                  </a:cubicBezTo>
                  <a:cubicBezTo>
                    <a:pt x="62" y="116"/>
                    <a:pt x="57" y="50"/>
                    <a:pt x="18" y="4"/>
                  </a:cubicBezTo>
                  <a:cubicBezTo>
                    <a:pt x="15" y="0"/>
                    <a:pt x="0" y="5"/>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1"/>
            <p:cNvSpPr/>
            <p:nvPr/>
          </p:nvSpPr>
          <p:spPr bwMode="auto">
            <a:xfrm>
              <a:off x="5044" y="811"/>
              <a:ext cx="355" cy="379"/>
            </a:xfrm>
            <a:custGeom>
              <a:avLst/>
              <a:gdLst>
                <a:gd name="T0" fmla="*/ 18 w 150"/>
                <a:gd name="T1" fmla="*/ 30 h 160"/>
                <a:gd name="T2" fmla="*/ 56 w 150"/>
                <a:gd name="T3" fmla="*/ 39 h 160"/>
                <a:gd name="T4" fmla="*/ 58 w 150"/>
                <a:gd name="T5" fmla="*/ 105 h 160"/>
                <a:gd name="T6" fmla="*/ 76 w 150"/>
                <a:gd name="T7" fmla="*/ 150 h 160"/>
                <a:gd name="T8" fmla="*/ 142 w 150"/>
                <a:gd name="T9" fmla="*/ 129 h 160"/>
                <a:gd name="T10" fmla="*/ 132 w 150"/>
                <a:gd name="T11" fmla="*/ 124 h 160"/>
                <a:gd name="T12" fmla="*/ 77 w 150"/>
                <a:gd name="T13" fmla="*/ 128 h 160"/>
                <a:gd name="T14" fmla="*/ 73 w 150"/>
                <a:gd name="T15" fmla="*/ 62 h 160"/>
                <a:gd name="T16" fmla="*/ 62 w 150"/>
                <a:gd name="T17" fmla="*/ 14 h 160"/>
                <a:gd name="T18" fmla="*/ 9 w 150"/>
                <a:gd name="T19" fmla="*/ 24 h 160"/>
                <a:gd name="T20" fmla="*/ 18 w 150"/>
                <a:gd name="T21" fmla="*/ 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0">
                  <a:moveTo>
                    <a:pt x="18" y="30"/>
                  </a:moveTo>
                  <a:cubicBezTo>
                    <a:pt x="37" y="17"/>
                    <a:pt x="52" y="13"/>
                    <a:pt x="56" y="39"/>
                  </a:cubicBezTo>
                  <a:cubicBezTo>
                    <a:pt x="60" y="60"/>
                    <a:pt x="57" y="83"/>
                    <a:pt x="58" y="105"/>
                  </a:cubicBezTo>
                  <a:cubicBezTo>
                    <a:pt x="59" y="121"/>
                    <a:pt x="60" y="142"/>
                    <a:pt x="76" y="150"/>
                  </a:cubicBezTo>
                  <a:cubicBezTo>
                    <a:pt x="97" y="160"/>
                    <a:pt x="125" y="141"/>
                    <a:pt x="142" y="129"/>
                  </a:cubicBezTo>
                  <a:cubicBezTo>
                    <a:pt x="150" y="124"/>
                    <a:pt x="137" y="120"/>
                    <a:pt x="132" y="124"/>
                  </a:cubicBezTo>
                  <a:cubicBezTo>
                    <a:pt x="116" y="135"/>
                    <a:pt x="87" y="156"/>
                    <a:pt x="77" y="128"/>
                  </a:cubicBezTo>
                  <a:cubicBezTo>
                    <a:pt x="70" y="108"/>
                    <a:pt x="73" y="83"/>
                    <a:pt x="73" y="62"/>
                  </a:cubicBezTo>
                  <a:cubicBezTo>
                    <a:pt x="73" y="47"/>
                    <a:pt x="74" y="25"/>
                    <a:pt x="62" y="14"/>
                  </a:cubicBezTo>
                  <a:cubicBezTo>
                    <a:pt x="47" y="0"/>
                    <a:pt x="22" y="16"/>
                    <a:pt x="9" y="24"/>
                  </a:cubicBezTo>
                  <a:cubicBezTo>
                    <a:pt x="0" y="30"/>
                    <a:pt x="13" y="33"/>
                    <a:pt x="18"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2"/>
            <p:cNvSpPr/>
            <p:nvPr/>
          </p:nvSpPr>
          <p:spPr bwMode="auto">
            <a:xfrm>
              <a:off x="5347" y="752"/>
              <a:ext cx="228" cy="275"/>
            </a:xfrm>
            <a:custGeom>
              <a:avLst/>
              <a:gdLst>
                <a:gd name="T0" fmla="*/ 49 w 96"/>
                <a:gd name="T1" fmla="*/ 17 h 116"/>
                <a:gd name="T2" fmla="*/ 0 w 96"/>
                <a:gd name="T3" fmla="*/ 73 h 116"/>
                <a:gd name="T4" fmla="*/ 60 w 96"/>
                <a:gd name="T5" fmla="*/ 107 h 116"/>
                <a:gd name="T6" fmla="*/ 95 w 96"/>
                <a:gd name="T7" fmla="*/ 52 h 116"/>
                <a:gd name="T8" fmla="*/ 40 w 96"/>
                <a:gd name="T9" fmla="*/ 1 h 116"/>
                <a:gd name="T10" fmla="*/ 31 w 96"/>
                <a:gd name="T11" fmla="*/ 8 h 116"/>
                <a:gd name="T12" fmla="*/ 73 w 96"/>
                <a:gd name="T13" fmla="*/ 85 h 116"/>
                <a:gd name="T14" fmla="*/ 23 w 96"/>
                <a:gd name="T15" fmla="*/ 92 h 116"/>
                <a:gd name="T16" fmla="*/ 15 w 96"/>
                <a:gd name="T17" fmla="*/ 58 h 116"/>
                <a:gd name="T18" fmla="*/ 39 w 96"/>
                <a:gd name="T19" fmla="*/ 24 h 116"/>
                <a:gd name="T20" fmla="*/ 49 w 96"/>
                <a:gd name="T21" fmla="*/ 1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6">
                  <a:moveTo>
                    <a:pt x="49" y="17"/>
                  </a:moveTo>
                  <a:cubicBezTo>
                    <a:pt x="17" y="15"/>
                    <a:pt x="0" y="44"/>
                    <a:pt x="0" y="73"/>
                  </a:cubicBezTo>
                  <a:cubicBezTo>
                    <a:pt x="0" y="103"/>
                    <a:pt x="34" y="116"/>
                    <a:pt x="60" y="107"/>
                  </a:cubicBezTo>
                  <a:cubicBezTo>
                    <a:pt x="82" y="98"/>
                    <a:pt x="95" y="76"/>
                    <a:pt x="95" y="52"/>
                  </a:cubicBezTo>
                  <a:cubicBezTo>
                    <a:pt x="96" y="20"/>
                    <a:pt x="69" y="3"/>
                    <a:pt x="40" y="1"/>
                  </a:cubicBezTo>
                  <a:cubicBezTo>
                    <a:pt x="36" y="0"/>
                    <a:pt x="23" y="7"/>
                    <a:pt x="31" y="8"/>
                  </a:cubicBezTo>
                  <a:cubicBezTo>
                    <a:pt x="72" y="11"/>
                    <a:pt x="92" y="48"/>
                    <a:pt x="73" y="85"/>
                  </a:cubicBezTo>
                  <a:cubicBezTo>
                    <a:pt x="62" y="105"/>
                    <a:pt x="39" y="108"/>
                    <a:pt x="23" y="92"/>
                  </a:cubicBezTo>
                  <a:cubicBezTo>
                    <a:pt x="14" y="84"/>
                    <a:pt x="14" y="69"/>
                    <a:pt x="15" y="58"/>
                  </a:cubicBezTo>
                  <a:cubicBezTo>
                    <a:pt x="17" y="47"/>
                    <a:pt x="25" y="23"/>
                    <a:pt x="39" y="24"/>
                  </a:cubicBezTo>
                  <a:cubicBezTo>
                    <a:pt x="43" y="24"/>
                    <a:pt x="57" y="17"/>
                    <a:pt x="4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Group 15"/>
          <p:cNvGrpSpPr>
            <a:grpSpLocks noChangeAspect="1"/>
          </p:cNvGrpSpPr>
          <p:nvPr/>
        </p:nvGrpSpPr>
        <p:grpSpPr bwMode="auto">
          <a:xfrm rot="20784109">
            <a:off x="10437465" y="4228491"/>
            <a:ext cx="613188" cy="503065"/>
            <a:chOff x="2607" y="911"/>
            <a:chExt cx="490" cy="402"/>
          </a:xfrm>
          <a:solidFill>
            <a:schemeClr val="bg1"/>
          </a:solidFill>
        </p:grpSpPr>
        <p:sp>
          <p:nvSpPr>
            <p:cNvPr id="10" name="Freeform 16"/>
            <p:cNvSpPr/>
            <p:nvPr/>
          </p:nvSpPr>
          <p:spPr bwMode="auto">
            <a:xfrm>
              <a:off x="2607" y="1000"/>
              <a:ext cx="245" cy="258"/>
            </a:xfrm>
            <a:custGeom>
              <a:avLst/>
              <a:gdLst>
                <a:gd name="T0" fmla="*/ 9 w 102"/>
                <a:gd name="T1" fmla="*/ 105 h 107"/>
                <a:gd name="T2" fmla="*/ 82 w 102"/>
                <a:gd name="T3" fmla="*/ 26 h 107"/>
                <a:gd name="T4" fmla="*/ 75 w 102"/>
                <a:gd name="T5" fmla="*/ 24 h 107"/>
                <a:gd name="T6" fmla="*/ 9 w 102"/>
                <a:gd name="T7" fmla="*/ 102 h 107"/>
                <a:gd name="T8" fmla="*/ 16 w 102"/>
                <a:gd name="T9" fmla="*/ 104 h 107"/>
                <a:gd name="T10" fmla="*/ 100 w 102"/>
                <a:gd name="T11" fmla="*/ 4 h 107"/>
                <a:gd name="T12" fmla="*/ 93 w 102"/>
                <a:gd name="T13" fmla="*/ 2 h 107"/>
                <a:gd name="T14" fmla="*/ 52 w 102"/>
                <a:gd name="T15" fmla="*/ 54 h 107"/>
                <a:gd name="T16" fmla="*/ 32 w 102"/>
                <a:gd name="T17" fmla="*/ 79 h 107"/>
                <a:gd name="T18" fmla="*/ 29 w 102"/>
                <a:gd name="T19" fmla="*/ 83 h 107"/>
                <a:gd name="T20" fmla="*/ 34 w 102"/>
                <a:gd name="T21" fmla="*/ 86 h 107"/>
                <a:gd name="T22" fmla="*/ 40 w 102"/>
                <a:gd name="T23" fmla="*/ 76 h 107"/>
                <a:gd name="T24" fmla="*/ 33 w 102"/>
                <a:gd name="T25" fmla="*/ 75 h 107"/>
                <a:gd name="T26" fmla="*/ 26 w 102"/>
                <a:gd name="T27" fmla="*/ 87 h 107"/>
                <a:gd name="T28" fmla="*/ 27 w 102"/>
                <a:gd name="T29" fmla="*/ 89 h 107"/>
                <a:gd name="T30" fmla="*/ 56 w 102"/>
                <a:gd name="T31" fmla="*/ 59 h 107"/>
                <a:gd name="T32" fmla="*/ 100 w 102"/>
                <a:gd name="T33" fmla="*/ 4 h 107"/>
                <a:gd name="T34" fmla="*/ 93 w 102"/>
                <a:gd name="T35" fmla="*/ 2 h 107"/>
                <a:gd name="T36" fmla="*/ 9 w 102"/>
                <a:gd name="T37" fmla="*/ 102 h 107"/>
                <a:gd name="T38" fmla="*/ 16 w 102"/>
                <a:gd name="T39" fmla="*/ 104 h 107"/>
                <a:gd name="T40" fmla="*/ 82 w 102"/>
                <a:gd name="T41" fmla="*/ 26 h 107"/>
                <a:gd name="T42" fmla="*/ 75 w 102"/>
                <a:gd name="T43" fmla="*/ 24 h 107"/>
                <a:gd name="T44" fmla="*/ 4 w 102"/>
                <a:gd name="T45" fmla="*/ 102 h 107"/>
                <a:gd name="T46" fmla="*/ 9 w 102"/>
                <a:gd name="T47"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107">
                  <a:moveTo>
                    <a:pt x="9" y="105"/>
                  </a:moveTo>
                  <a:cubicBezTo>
                    <a:pt x="40" y="86"/>
                    <a:pt x="59" y="54"/>
                    <a:pt x="82" y="26"/>
                  </a:cubicBezTo>
                  <a:cubicBezTo>
                    <a:pt x="85" y="23"/>
                    <a:pt x="77" y="22"/>
                    <a:pt x="75" y="24"/>
                  </a:cubicBezTo>
                  <a:cubicBezTo>
                    <a:pt x="51" y="48"/>
                    <a:pt x="31" y="76"/>
                    <a:pt x="9" y="102"/>
                  </a:cubicBezTo>
                  <a:cubicBezTo>
                    <a:pt x="6" y="106"/>
                    <a:pt x="13" y="106"/>
                    <a:pt x="16" y="104"/>
                  </a:cubicBezTo>
                  <a:cubicBezTo>
                    <a:pt x="47" y="74"/>
                    <a:pt x="74" y="40"/>
                    <a:pt x="100" y="4"/>
                  </a:cubicBezTo>
                  <a:cubicBezTo>
                    <a:pt x="102" y="0"/>
                    <a:pt x="95" y="0"/>
                    <a:pt x="93" y="2"/>
                  </a:cubicBezTo>
                  <a:cubicBezTo>
                    <a:pt x="78" y="17"/>
                    <a:pt x="65" y="37"/>
                    <a:pt x="52" y="54"/>
                  </a:cubicBezTo>
                  <a:cubicBezTo>
                    <a:pt x="45" y="62"/>
                    <a:pt x="39" y="71"/>
                    <a:pt x="32" y="79"/>
                  </a:cubicBezTo>
                  <a:cubicBezTo>
                    <a:pt x="31" y="80"/>
                    <a:pt x="30" y="82"/>
                    <a:pt x="29" y="83"/>
                  </a:cubicBezTo>
                  <a:cubicBezTo>
                    <a:pt x="25" y="88"/>
                    <a:pt x="36" y="80"/>
                    <a:pt x="34" y="86"/>
                  </a:cubicBezTo>
                  <a:cubicBezTo>
                    <a:pt x="35" y="82"/>
                    <a:pt x="38" y="79"/>
                    <a:pt x="40" y="76"/>
                  </a:cubicBezTo>
                  <a:cubicBezTo>
                    <a:pt x="42" y="73"/>
                    <a:pt x="35" y="73"/>
                    <a:pt x="33" y="75"/>
                  </a:cubicBezTo>
                  <a:cubicBezTo>
                    <a:pt x="31" y="79"/>
                    <a:pt x="27" y="83"/>
                    <a:pt x="26" y="87"/>
                  </a:cubicBezTo>
                  <a:cubicBezTo>
                    <a:pt x="26" y="88"/>
                    <a:pt x="27" y="89"/>
                    <a:pt x="27" y="89"/>
                  </a:cubicBezTo>
                  <a:cubicBezTo>
                    <a:pt x="36" y="92"/>
                    <a:pt x="52" y="64"/>
                    <a:pt x="56" y="59"/>
                  </a:cubicBezTo>
                  <a:cubicBezTo>
                    <a:pt x="70" y="40"/>
                    <a:pt x="83" y="20"/>
                    <a:pt x="100" y="4"/>
                  </a:cubicBezTo>
                  <a:cubicBezTo>
                    <a:pt x="97" y="4"/>
                    <a:pt x="95" y="3"/>
                    <a:pt x="93" y="2"/>
                  </a:cubicBezTo>
                  <a:cubicBezTo>
                    <a:pt x="68" y="38"/>
                    <a:pt x="41" y="72"/>
                    <a:pt x="9" y="102"/>
                  </a:cubicBezTo>
                  <a:cubicBezTo>
                    <a:pt x="11" y="103"/>
                    <a:pt x="13" y="104"/>
                    <a:pt x="16" y="104"/>
                  </a:cubicBezTo>
                  <a:cubicBezTo>
                    <a:pt x="38" y="78"/>
                    <a:pt x="57" y="50"/>
                    <a:pt x="82" y="26"/>
                  </a:cubicBezTo>
                  <a:cubicBezTo>
                    <a:pt x="79" y="26"/>
                    <a:pt x="77" y="25"/>
                    <a:pt x="75" y="24"/>
                  </a:cubicBezTo>
                  <a:cubicBezTo>
                    <a:pt x="53" y="51"/>
                    <a:pt x="35" y="83"/>
                    <a:pt x="4" y="102"/>
                  </a:cubicBezTo>
                  <a:cubicBezTo>
                    <a:pt x="0" y="104"/>
                    <a:pt x="6" y="107"/>
                    <a:pt x="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7"/>
            <p:cNvSpPr/>
            <p:nvPr/>
          </p:nvSpPr>
          <p:spPr bwMode="auto">
            <a:xfrm>
              <a:off x="2799" y="998"/>
              <a:ext cx="106" cy="315"/>
            </a:xfrm>
            <a:custGeom>
              <a:avLst/>
              <a:gdLst>
                <a:gd name="T0" fmla="*/ 1 w 44"/>
                <a:gd name="T1" fmla="*/ 5 h 131"/>
                <a:gd name="T2" fmla="*/ 22 w 44"/>
                <a:gd name="T3" fmla="*/ 72 h 131"/>
                <a:gd name="T4" fmla="*/ 37 w 44"/>
                <a:gd name="T5" fmla="*/ 128 h 131"/>
                <a:gd name="T6" fmla="*/ 44 w 44"/>
                <a:gd name="T7" fmla="*/ 126 h 131"/>
                <a:gd name="T8" fmla="*/ 31 w 44"/>
                <a:gd name="T9" fmla="*/ 75 h 131"/>
                <a:gd name="T10" fmla="*/ 8 w 44"/>
                <a:gd name="T11" fmla="*/ 3 h 131"/>
                <a:gd name="T12" fmla="*/ 1 w 44"/>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1" y="5"/>
                  </a:moveTo>
                  <a:cubicBezTo>
                    <a:pt x="9" y="27"/>
                    <a:pt x="16" y="50"/>
                    <a:pt x="22" y="72"/>
                  </a:cubicBezTo>
                  <a:cubicBezTo>
                    <a:pt x="28" y="90"/>
                    <a:pt x="36" y="109"/>
                    <a:pt x="37" y="128"/>
                  </a:cubicBezTo>
                  <a:cubicBezTo>
                    <a:pt x="37" y="131"/>
                    <a:pt x="44" y="129"/>
                    <a:pt x="44" y="126"/>
                  </a:cubicBezTo>
                  <a:cubicBezTo>
                    <a:pt x="43" y="109"/>
                    <a:pt x="36" y="91"/>
                    <a:pt x="31" y="75"/>
                  </a:cubicBezTo>
                  <a:cubicBezTo>
                    <a:pt x="24" y="51"/>
                    <a:pt x="17" y="27"/>
                    <a:pt x="8" y="3"/>
                  </a:cubicBezTo>
                  <a:cubicBezTo>
                    <a:pt x="7"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8"/>
            <p:cNvSpPr/>
            <p:nvPr/>
          </p:nvSpPr>
          <p:spPr bwMode="auto">
            <a:xfrm>
              <a:off x="2682" y="1135"/>
              <a:ext cx="215" cy="70"/>
            </a:xfrm>
            <a:custGeom>
              <a:avLst/>
              <a:gdLst>
                <a:gd name="T0" fmla="*/ 5 w 90"/>
                <a:gd name="T1" fmla="*/ 6 h 29"/>
                <a:gd name="T2" fmla="*/ 81 w 90"/>
                <a:gd name="T3" fmla="*/ 27 h 29"/>
                <a:gd name="T4" fmla="*/ 86 w 90"/>
                <a:gd name="T5" fmla="*/ 23 h 29"/>
                <a:gd name="T6" fmla="*/ 6 w 90"/>
                <a:gd name="T7" fmla="*/ 0 h 29"/>
                <a:gd name="T8" fmla="*/ 5 w 90"/>
                <a:gd name="T9" fmla="*/ 6 h 29"/>
              </a:gdLst>
              <a:ahLst/>
              <a:cxnLst>
                <a:cxn ang="0">
                  <a:pos x="T0" y="T1"/>
                </a:cxn>
                <a:cxn ang="0">
                  <a:pos x="T2" y="T3"/>
                </a:cxn>
                <a:cxn ang="0">
                  <a:pos x="T4" y="T5"/>
                </a:cxn>
                <a:cxn ang="0">
                  <a:pos x="T6" y="T7"/>
                </a:cxn>
                <a:cxn ang="0">
                  <a:pos x="T8" y="T9"/>
                </a:cxn>
              </a:cxnLst>
              <a:rect l="0" t="0" r="r" b="b"/>
              <a:pathLst>
                <a:path w="90" h="29">
                  <a:moveTo>
                    <a:pt x="5" y="6"/>
                  </a:moveTo>
                  <a:cubicBezTo>
                    <a:pt x="31" y="6"/>
                    <a:pt x="58" y="14"/>
                    <a:pt x="81" y="27"/>
                  </a:cubicBezTo>
                  <a:cubicBezTo>
                    <a:pt x="84" y="29"/>
                    <a:pt x="90" y="25"/>
                    <a:pt x="86" y="23"/>
                  </a:cubicBezTo>
                  <a:cubicBezTo>
                    <a:pt x="62" y="9"/>
                    <a:pt x="33" y="1"/>
                    <a:pt x="6" y="0"/>
                  </a:cubicBezTo>
                  <a:cubicBezTo>
                    <a:pt x="1" y="0"/>
                    <a:pt x="0"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9"/>
            <p:cNvSpPr/>
            <p:nvPr/>
          </p:nvSpPr>
          <p:spPr bwMode="auto">
            <a:xfrm>
              <a:off x="2895" y="911"/>
              <a:ext cx="202" cy="210"/>
            </a:xfrm>
            <a:custGeom>
              <a:avLst/>
              <a:gdLst>
                <a:gd name="T0" fmla="*/ 9 w 84"/>
                <a:gd name="T1" fmla="*/ 19 h 87"/>
                <a:gd name="T2" fmla="*/ 25 w 84"/>
                <a:gd name="T3" fmla="*/ 9 h 87"/>
                <a:gd name="T4" fmla="*/ 57 w 84"/>
                <a:gd name="T5" fmla="*/ 25 h 87"/>
                <a:gd name="T6" fmla="*/ 61 w 84"/>
                <a:gd name="T7" fmla="*/ 21 h 87"/>
                <a:gd name="T8" fmla="*/ 27 w 84"/>
                <a:gd name="T9" fmla="*/ 40 h 87"/>
                <a:gd name="T10" fmla="*/ 27 w 84"/>
                <a:gd name="T11" fmla="*/ 42 h 87"/>
                <a:gd name="T12" fmla="*/ 75 w 84"/>
                <a:gd name="T13" fmla="*/ 75 h 87"/>
                <a:gd name="T14" fmla="*/ 79 w 84"/>
                <a:gd name="T15" fmla="*/ 71 h 87"/>
                <a:gd name="T16" fmla="*/ 37 w 84"/>
                <a:gd name="T17" fmla="*/ 83 h 87"/>
                <a:gd name="T18" fmla="*/ 36 w 84"/>
                <a:gd name="T19" fmla="*/ 87 h 87"/>
                <a:gd name="T20" fmla="*/ 78 w 84"/>
                <a:gd name="T21" fmla="*/ 76 h 87"/>
                <a:gd name="T22" fmla="*/ 81 w 84"/>
                <a:gd name="T23" fmla="*/ 72 h 87"/>
                <a:gd name="T24" fmla="*/ 48 w 84"/>
                <a:gd name="T25" fmla="*/ 46 h 87"/>
                <a:gd name="T26" fmla="*/ 41 w 84"/>
                <a:gd name="T27" fmla="*/ 41 h 87"/>
                <a:gd name="T28" fmla="*/ 39 w 84"/>
                <a:gd name="T29" fmla="*/ 37 h 87"/>
                <a:gd name="T30" fmla="*/ 60 w 84"/>
                <a:gd name="T31" fmla="*/ 26 h 87"/>
                <a:gd name="T32" fmla="*/ 64 w 84"/>
                <a:gd name="T33" fmla="*/ 22 h 87"/>
                <a:gd name="T34" fmla="*/ 34 w 84"/>
                <a:gd name="T35" fmla="*/ 2 h 87"/>
                <a:gd name="T36" fmla="*/ 4 w 84"/>
                <a:gd name="T37" fmla="*/ 17 h 87"/>
                <a:gd name="T38" fmla="*/ 9 w 84"/>
                <a:gd name="T39"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87">
                  <a:moveTo>
                    <a:pt x="9" y="19"/>
                  </a:moveTo>
                  <a:cubicBezTo>
                    <a:pt x="14" y="16"/>
                    <a:pt x="19" y="12"/>
                    <a:pt x="25" y="9"/>
                  </a:cubicBezTo>
                  <a:cubicBezTo>
                    <a:pt x="38" y="1"/>
                    <a:pt x="50" y="15"/>
                    <a:pt x="57" y="25"/>
                  </a:cubicBezTo>
                  <a:cubicBezTo>
                    <a:pt x="58" y="24"/>
                    <a:pt x="60" y="23"/>
                    <a:pt x="61" y="21"/>
                  </a:cubicBezTo>
                  <a:cubicBezTo>
                    <a:pt x="49" y="23"/>
                    <a:pt x="36" y="32"/>
                    <a:pt x="27" y="40"/>
                  </a:cubicBezTo>
                  <a:cubicBezTo>
                    <a:pt x="27" y="40"/>
                    <a:pt x="26" y="42"/>
                    <a:pt x="27" y="42"/>
                  </a:cubicBezTo>
                  <a:cubicBezTo>
                    <a:pt x="46" y="49"/>
                    <a:pt x="58" y="66"/>
                    <a:pt x="75" y="75"/>
                  </a:cubicBezTo>
                  <a:cubicBezTo>
                    <a:pt x="77" y="74"/>
                    <a:pt x="78" y="73"/>
                    <a:pt x="79" y="71"/>
                  </a:cubicBezTo>
                  <a:cubicBezTo>
                    <a:pt x="64" y="72"/>
                    <a:pt x="52" y="81"/>
                    <a:pt x="37" y="83"/>
                  </a:cubicBezTo>
                  <a:cubicBezTo>
                    <a:pt x="33" y="83"/>
                    <a:pt x="31" y="87"/>
                    <a:pt x="36" y="87"/>
                  </a:cubicBezTo>
                  <a:cubicBezTo>
                    <a:pt x="51" y="86"/>
                    <a:pt x="63" y="77"/>
                    <a:pt x="78" y="76"/>
                  </a:cubicBezTo>
                  <a:cubicBezTo>
                    <a:pt x="79" y="76"/>
                    <a:pt x="84" y="73"/>
                    <a:pt x="81" y="72"/>
                  </a:cubicBezTo>
                  <a:cubicBezTo>
                    <a:pt x="69" y="65"/>
                    <a:pt x="59" y="54"/>
                    <a:pt x="48" y="46"/>
                  </a:cubicBezTo>
                  <a:cubicBezTo>
                    <a:pt x="45" y="44"/>
                    <a:pt x="43" y="43"/>
                    <a:pt x="41" y="41"/>
                  </a:cubicBezTo>
                  <a:cubicBezTo>
                    <a:pt x="36" y="39"/>
                    <a:pt x="33" y="41"/>
                    <a:pt x="39" y="37"/>
                  </a:cubicBezTo>
                  <a:cubicBezTo>
                    <a:pt x="45" y="32"/>
                    <a:pt x="53" y="27"/>
                    <a:pt x="60" y="26"/>
                  </a:cubicBezTo>
                  <a:cubicBezTo>
                    <a:pt x="61" y="26"/>
                    <a:pt x="65" y="24"/>
                    <a:pt x="64" y="22"/>
                  </a:cubicBezTo>
                  <a:cubicBezTo>
                    <a:pt x="57" y="13"/>
                    <a:pt x="47" y="0"/>
                    <a:pt x="34" y="2"/>
                  </a:cubicBezTo>
                  <a:cubicBezTo>
                    <a:pt x="22" y="3"/>
                    <a:pt x="14" y="11"/>
                    <a:pt x="4" y="17"/>
                  </a:cubicBezTo>
                  <a:cubicBezTo>
                    <a:pt x="0" y="19"/>
                    <a:pt x="6" y="21"/>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 name="Group 22"/>
          <p:cNvGrpSpPr>
            <a:grpSpLocks noChangeAspect="1"/>
          </p:cNvGrpSpPr>
          <p:nvPr/>
        </p:nvGrpSpPr>
        <p:grpSpPr bwMode="auto">
          <a:xfrm rot="20737309">
            <a:off x="5231769" y="4087250"/>
            <a:ext cx="2187081" cy="782135"/>
            <a:chOff x="3582" y="1042"/>
            <a:chExt cx="1661" cy="594"/>
          </a:xfrm>
          <a:solidFill>
            <a:schemeClr val="bg1"/>
          </a:solidFill>
        </p:grpSpPr>
        <p:sp>
          <p:nvSpPr>
            <p:cNvPr id="15" name="Freeform 42"/>
            <p:cNvSpPr/>
            <p:nvPr/>
          </p:nvSpPr>
          <p:spPr bwMode="auto">
            <a:xfrm>
              <a:off x="3620" y="1042"/>
              <a:ext cx="881" cy="228"/>
            </a:xfrm>
            <a:custGeom>
              <a:avLst/>
              <a:gdLst>
                <a:gd name="T0" fmla="*/ 3 w 372"/>
                <a:gd name="T1" fmla="*/ 30 h 96"/>
                <a:gd name="T2" fmla="*/ 33 w 372"/>
                <a:gd name="T3" fmla="*/ 93 h 96"/>
                <a:gd name="T4" fmla="*/ 43 w 372"/>
                <a:gd name="T5" fmla="*/ 90 h 96"/>
                <a:gd name="T6" fmla="*/ 52 w 372"/>
                <a:gd name="T7" fmla="*/ 8 h 96"/>
                <a:gd name="T8" fmla="*/ 46 w 372"/>
                <a:gd name="T9" fmla="*/ 12 h 96"/>
                <a:gd name="T10" fmla="*/ 361 w 372"/>
                <a:gd name="T11" fmla="*/ 24 h 96"/>
                <a:gd name="T12" fmla="*/ 365 w 372"/>
                <a:gd name="T13" fmla="*/ 16 h 96"/>
                <a:gd name="T14" fmla="*/ 47 w 372"/>
                <a:gd name="T15" fmla="*/ 5 h 96"/>
                <a:gd name="T16" fmla="*/ 41 w 372"/>
                <a:gd name="T17" fmla="*/ 9 h 96"/>
                <a:gd name="T18" fmla="*/ 33 w 372"/>
                <a:gd name="T19" fmla="*/ 91 h 96"/>
                <a:gd name="T20" fmla="*/ 43 w 372"/>
                <a:gd name="T21" fmla="*/ 88 h 96"/>
                <a:gd name="T22" fmla="*/ 13 w 372"/>
                <a:gd name="T23" fmla="*/ 26 h 96"/>
                <a:gd name="T24" fmla="*/ 3 w 372"/>
                <a:gd name="T25"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96">
                  <a:moveTo>
                    <a:pt x="3" y="30"/>
                  </a:moveTo>
                  <a:cubicBezTo>
                    <a:pt x="17" y="48"/>
                    <a:pt x="19" y="74"/>
                    <a:pt x="33" y="93"/>
                  </a:cubicBezTo>
                  <a:cubicBezTo>
                    <a:pt x="35" y="96"/>
                    <a:pt x="43" y="94"/>
                    <a:pt x="43" y="90"/>
                  </a:cubicBezTo>
                  <a:cubicBezTo>
                    <a:pt x="44" y="62"/>
                    <a:pt x="47" y="35"/>
                    <a:pt x="52" y="8"/>
                  </a:cubicBezTo>
                  <a:cubicBezTo>
                    <a:pt x="50" y="9"/>
                    <a:pt x="48" y="11"/>
                    <a:pt x="46" y="12"/>
                  </a:cubicBezTo>
                  <a:cubicBezTo>
                    <a:pt x="151" y="8"/>
                    <a:pt x="257" y="7"/>
                    <a:pt x="361" y="24"/>
                  </a:cubicBezTo>
                  <a:cubicBezTo>
                    <a:pt x="366" y="24"/>
                    <a:pt x="372" y="18"/>
                    <a:pt x="365" y="16"/>
                  </a:cubicBezTo>
                  <a:cubicBezTo>
                    <a:pt x="260" y="0"/>
                    <a:pt x="153" y="1"/>
                    <a:pt x="47" y="5"/>
                  </a:cubicBezTo>
                  <a:cubicBezTo>
                    <a:pt x="45" y="5"/>
                    <a:pt x="42" y="6"/>
                    <a:pt x="41" y="9"/>
                  </a:cubicBezTo>
                  <a:cubicBezTo>
                    <a:pt x="37" y="36"/>
                    <a:pt x="33" y="63"/>
                    <a:pt x="33" y="91"/>
                  </a:cubicBezTo>
                  <a:cubicBezTo>
                    <a:pt x="36" y="90"/>
                    <a:pt x="40" y="89"/>
                    <a:pt x="43" y="88"/>
                  </a:cubicBezTo>
                  <a:cubicBezTo>
                    <a:pt x="29" y="70"/>
                    <a:pt x="27" y="44"/>
                    <a:pt x="13" y="26"/>
                  </a:cubicBezTo>
                  <a:cubicBezTo>
                    <a:pt x="10" y="22"/>
                    <a:pt x="0" y="26"/>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43"/>
            <p:cNvSpPr/>
            <p:nvPr/>
          </p:nvSpPr>
          <p:spPr bwMode="auto">
            <a:xfrm>
              <a:off x="3788" y="1097"/>
              <a:ext cx="109" cy="173"/>
            </a:xfrm>
            <a:custGeom>
              <a:avLst/>
              <a:gdLst>
                <a:gd name="T0" fmla="*/ 11 w 46"/>
                <a:gd name="T1" fmla="*/ 55 h 73"/>
                <a:gd name="T2" fmla="*/ 24 w 46"/>
                <a:gd name="T3" fmla="*/ 4 h 73"/>
                <a:gd name="T4" fmla="*/ 14 w 46"/>
                <a:gd name="T5" fmla="*/ 6 h 73"/>
                <a:gd name="T6" fmla="*/ 35 w 46"/>
                <a:gd name="T7" fmla="*/ 69 h 73"/>
                <a:gd name="T8" fmla="*/ 46 w 46"/>
                <a:gd name="T9" fmla="*/ 66 h 73"/>
                <a:gd name="T10" fmla="*/ 24 w 46"/>
                <a:gd name="T11" fmla="*/ 3 h 73"/>
                <a:gd name="T12" fmla="*/ 14 w 46"/>
                <a:gd name="T13" fmla="*/ 5 h 73"/>
                <a:gd name="T14" fmla="*/ 1 w 46"/>
                <a:gd name="T15" fmla="*/ 56 h 73"/>
                <a:gd name="T16" fmla="*/ 11 w 46"/>
                <a:gd name="T1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3">
                  <a:moveTo>
                    <a:pt x="11" y="55"/>
                  </a:moveTo>
                  <a:cubicBezTo>
                    <a:pt x="16" y="38"/>
                    <a:pt x="20" y="21"/>
                    <a:pt x="24" y="4"/>
                  </a:cubicBezTo>
                  <a:cubicBezTo>
                    <a:pt x="21" y="5"/>
                    <a:pt x="17" y="6"/>
                    <a:pt x="14" y="6"/>
                  </a:cubicBezTo>
                  <a:cubicBezTo>
                    <a:pt x="23" y="25"/>
                    <a:pt x="34" y="48"/>
                    <a:pt x="35" y="69"/>
                  </a:cubicBezTo>
                  <a:cubicBezTo>
                    <a:pt x="36" y="73"/>
                    <a:pt x="46" y="70"/>
                    <a:pt x="46" y="66"/>
                  </a:cubicBezTo>
                  <a:cubicBezTo>
                    <a:pt x="45" y="45"/>
                    <a:pt x="34" y="22"/>
                    <a:pt x="24" y="3"/>
                  </a:cubicBezTo>
                  <a:cubicBezTo>
                    <a:pt x="22" y="0"/>
                    <a:pt x="15" y="2"/>
                    <a:pt x="14" y="5"/>
                  </a:cubicBezTo>
                  <a:cubicBezTo>
                    <a:pt x="9" y="22"/>
                    <a:pt x="5" y="40"/>
                    <a:pt x="1" y="56"/>
                  </a:cubicBezTo>
                  <a:cubicBezTo>
                    <a:pt x="0" y="61"/>
                    <a:pt x="10" y="59"/>
                    <a:pt x="1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4"/>
            <p:cNvSpPr/>
            <p:nvPr/>
          </p:nvSpPr>
          <p:spPr bwMode="auto">
            <a:xfrm>
              <a:off x="3797" y="1201"/>
              <a:ext cx="86" cy="29"/>
            </a:xfrm>
            <a:custGeom>
              <a:avLst/>
              <a:gdLst>
                <a:gd name="T0" fmla="*/ 4 w 36"/>
                <a:gd name="T1" fmla="*/ 7 h 12"/>
                <a:gd name="T2" fmla="*/ 23 w 36"/>
                <a:gd name="T3" fmla="*/ 10 h 12"/>
                <a:gd name="T4" fmla="*/ 33 w 36"/>
                <a:gd name="T5" fmla="*/ 6 h 12"/>
                <a:gd name="T6" fmla="*/ 8 w 36"/>
                <a:gd name="T7" fmla="*/ 1 h 12"/>
                <a:gd name="T8" fmla="*/ 1 w 36"/>
                <a:gd name="T9" fmla="*/ 4 h 12"/>
                <a:gd name="T10" fmla="*/ 4 w 36"/>
                <a:gd name="T11" fmla="*/ 7 h 12"/>
              </a:gdLst>
              <a:ahLst/>
              <a:cxnLst>
                <a:cxn ang="0">
                  <a:pos x="T0" y="T1"/>
                </a:cxn>
                <a:cxn ang="0">
                  <a:pos x="T2" y="T3"/>
                </a:cxn>
                <a:cxn ang="0">
                  <a:pos x="T4" y="T5"/>
                </a:cxn>
                <a:cxn ang="0">
                  <a:pos x="T6" y="T7"/>
                </a:cxn>
                <a:cxn ang="0">
                  <a:pos x="T8" y="T9"/>
                </a:cxn>
                <a:cxn ang="0">
                  <a:pos x="T10" y="T11"/>
                </a:cxn>
              </a:cxnLst>
              <a:rect l="0" t="0" r="r" b="b"/>
              <a:pathLst>
                <a:path w="36" h="12">
                  <a:moveTo>
                    <a:pt x="4" y="7"/>
                  </a:moveTo>
                  <a:cubicBezTo>
                    <a:pt x="10" y="7"/>
                    <a:pt x="18" y="6"/>
                    <a:pt x="23" y="10"/>
                  </a:cubicBezTo>
                  <a:cubicBezTo>
                    <a:pt x="26" y="12"/>
                    <a:pt x="36" y="8"/>
                    <a:pt x="33" y="6"/>
                  </a:cubicBezTo>
                  <a:cubicBezTo>
                    <a:pt x="26" y="0"/>
                    <a:pt x="17" y="1"/>
                    <a:pt x="8" y="1"/>
                  </a:cubicBezTo>
                  <a:cubicBezTo>
                    <a:pt x="6" y="1"/>
                    <a:pt x="3" y="2"/>
                    <a:pt x="1" y="4"/>
                  </a:cubicBezTo>
                  <a:cubicBezTo>
                    <a:pt x="0" y="6"/>
                    <a:pt x="3"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5"/>
            <p:cNvSpPr/>
            <p:nvPr/>
          </p:nvSpPr>
          <p:spPr bwMode="auto">
            <a:xfrm>
              <a:off x="3932" y="1125"/>
              <a:ext cx="48" cy="171"/>
            </a:xfrm>
            <a:custGeom>
              <a:avLst/>
              <a:gdLst>
                <a:gd name="T0" fmla="*/ 0 w 20"/>
                <a:gd name="T1" fmla="*/ 6 h 72"/>
                <a:gd name="T2" fmla="*/ 9 w 20"/>
                <a:gd name="T3" fmla="*/ 69 h 72"/>
                <a:gd name="T4" fmla="*/ 20 w 20"/>
                <a:gd name="T5" fmla="*/ 66 h 72"/>
                <a:gd name="T6" fmla="*/ 11 w 20"/>
                <a:gd name="T7" fmla="*/ 3 h 72"/>
                <a:gd name="T8" fmla="*/ 0 w 20"/>
                <a:gd name="T9" fmla="*/ 6 h 72"/>
              </a:gdLst>
              <a:ahLst/>
              <a:cxnLst>
                <a:cxn ang="0">
                  <a:pos x="T0" y="T1"/>
                </a:cxn>
                <a:cxn ang="0">
                  <a:pos x="T2" y="T3"/>
                </a:cxn>
                <a:cxn ang="0">
                  <a:pos x="T4" y="T5"/>
                </a:cxn>
                <a:cxn ang="0">
                  <a:pos x="T6" y="T7"/>
                </a:cxn>
                <a:cxn ang="0">
                  <a:pos x="T8" y="T9"/>
                </a:cxn>
              </a:cxnLst>
              <a:rect l="0" t="0" r="r" b="b"/>
              <a:pathLst>
                <a:path w="20" h="72">
                  <a:moveTo>
                    <a:pt x="0" y="6"/>
                  </a:moveTo>
                  <a:cubicBezTo>
                    <a:pt x="1" y="27"/>
                    <a:pt x="4" y="49"/>
                    <a:pt x="9" y="69"/>
                  </a:cubicBezTo>
                  <a:cubicBezTo>
                    <a:pt x="10" y="72"/>
                    <a:pt x="20" y="69"/>
                    <a:pt x="20" y="66"/>
                  </a:cubicBezTo>
                  <a:cubicBezTo>
                    <a:pt x="14" y="46"/>
                    <a:pt x="12" y="24"/>
                    <a:pt x="11" y="3"/>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6"/>
            <p:cNvSpPr/>
            <p:nvPr/>
          </p:nvSpPr>
          <p:spPr bwMode="auto">
            <a:xfrm>
              <a:off x="3925" y="1113"/>
              <a:ext cx="159" cy="162"/>
            </a:xfrm>
            <a:custGeom>
              <a:avLst/>
              <a:gdLst>
                <a:gd name="T0" fmla="*/ 11 w 67"/>
                <a:gd name="T1" fmla="*/ 12 h 68"/>
                <a:gd name="T2" fmla="*/ 39 w 67"/>
                <a:gd name="T3" fmla="*/ 12 h 68"/>
                <a:gd name="T4" fmla="*/ 39 w 67"/>
                <a:gd name="T5" fmla="*/ 8 h 68"/>
                <a:gd name="T6" fmla="*/ 26 w 67"/>
                <a:gd name="T7" fmla="*/ 24 h 68"/>
                <a:gd name="T8" fmla="*/ 26 w 67"/>
                <a:gd name="T9" fmla="*/ 28 h 68"/>
                <a:gd name="T10" fmla="*/ 56 w 67"/>
                <a:gd name="T11" fmla="*/ 59 h 68"/>
                <a:gd name="T12" fmla="*/ 60 w 67"/>
                <a:gd name="T13" fmla="*/ 53 h 68"/>
                <a:gd name="T14" fmla="*/ 9 w 67"/>
                <a:gd name="T15" fmla="*/ 61 h 68"/>
                <a:gd name="T16" fmla="*/ 8 w 67"/>
                <a:gd name="T17" fmla="*/ 68 h 68"/>
                <a:gd name="T18" fmla="*/ 61 w 67"/>
                <a:gd name="T19" fmla="*/ 60 h 68"/>
                <a:gd name="T20" fmla="*/ 66 w 67"/>
                <a:gd name="T21" fmla="*/ 54 h 68"/>
                <a:gd name="T22" fmla="*/ 34 w 67"/>
                <a:gd name="T23" fmla="*/ 22 h 68"/>
                <a:gd name="T24" fmla="*/ 35 w 67"/>
                <a:gd name="T25" fmla="*/ 27 h 68"/>
                <a:gd name="T26" fmla="*/ 48 w 67"/>
                <a:gd name="T27" fmla="*/ 11 h 68"/>
                <a:gd name="T28" fmla="*/ 47 w 67"/>
                <a:gd name="T29" fmla="*/ 7 h 68"/>
                <a:gd name="T30" fmla="*/ 6 w 67"/>
                <a:gd name="T31" fmla="*/ 7 h 68"/>
                <a:gd name="T32" fmla="*/ 11 w 67"/>
                <a:gd name="T3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11" y="12"/>
                  </a:moveTo>
                  <a:cubicBezTo>
                    <a:pt x="21" y="8"/>
                    <a:pt x="29" y="7"/>
                    <a:pt x="39" y="12"/>
                  </a:cubicBezTo>
                  <a:cubicBezTo>
                    <a:pt x="39" y="11"/>
                    <a:pt x="39" y="10"/>
                    <a:pt x="39" y="8"/>
                  </a:cubicBezTo>
                  <a:cubicBezTo>
                    <a:pt x="34" y="13"/>
                    <a:pt x="31" y="19"/>
                    <a:pt x="26" y="24"/>
                  </a:cubicBezTo>
                  <a:cubicBezTo>
                    <a:pt x="25" y="25"/>
                    <a:pt x="24" y="27"/>
                    <a:pt x="26" y="28"/>
                  </a:cubicBezTo>
                  <a:cubicBezTo>
                    <a:pt x="40" y="35"/>
                    <a:pt x="47" y="47"/>
                    <a:pt x="56" y="59"/>
                  </a:cubicBezTo>
                  <a:cubicBezTo>
                    <a:pt x="57" y="57"/>
                    <a:pt x="58" y="55"/>
                    <a:pt x="60" y="53"/>
                  </a:cubicBezTo>
                  <a:cubicBezTo>
                    <a:pt x="43" y="57"/>
                    <a:pt x="26" y="61"/>
                    <a:pt x="9" y="61"/>
                  </a:cubicBezTo>
                  <a:cubicBezTo>
                    <a:pt x="3" y="61"/>
                    <a:pt x="1" y="68"/>
                    <a:pt x="8" y="68"/>
                  </a:cubicBezTo>
                  <a:cubicBezTo>
                    <a:pt x="26" y="68"/>
                    <a:pt x="44" y="64"/>
                    <a:pt x="61" y="60"/>
                  </a:cubicBezTo>
                  <a:cubicBezTo>
                    <a:pt x="64" y="59"/>
                    <a:pt x="67" y="57"/>
                    <a:pt x="66" y="54"/>
                  </a:cubicBezTo>
                  <a:cubicBezTo>
                    <a:pt x="56" y="42"/>
                    <a:pt x="49" y="30"/>
                    <a:pt x="34" y="22"/>
                  </a:cubicBezTo>
                  <a:cubicBezTo>
                    <a:pt x="35" y="24"/>
                    <a:pt x="35" y="25"/>
                    <a:pt x="35" y="27"/>
                  </a:cubicBezTo>
                  <a:cubicBezTo>
                    <a:pt x="39" y="22"/>
                    <a:pt x="43" y="16"/>
                    <a:pt x="48" y="11"/>
                  </a:cubicBezTo>
                  <a:cubicBezTo>
                    <a:pt x="49" y="10"/>
                    <a:pt x="49" y="8"/>
                    <a:pt x="47" y="7"/>
                  </a:cubicBezTo>
                  <a:cubicBezTo>
                    <a:pt x="34" y="0"/>
                    <a:pt x="20" y="1"/>
                    <a:pt x="6" y="7"/>
                  </a:cubicBezTo>
                  <a:cubicBezTo>
                    <a:pt x="0" y="10"/>
                    <a:pt x="6" y="15"/>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7"/>
            <p:cNvSpPr/>
            <p:nvPr/>
          </p:nvSpPr>
          <p:spPr bwMode="auto">
            <a:xfrm>
              <a:off x="4079" y="1177"/>
              <a:ext cx="119" cy="22"/>
            </a:xfrm>
            <a:custGeom>
              <a:avLst/>
              <a:gdLst>
                <a:gd name="T0" fmla="*/ 5 w 50"/>
                <a:gd name="T1" fmla="*/ 4 h 9"/>
                <a:gd name="T2" fmla="*/ 38 w 50"/>
                <a:gd name="T3" fmla="*/ 8 h 9"/>
                <a:gd name="T4" fmla="*/ 45 w 50"/>
                <a:gd name="T5" fmla="*/ 7 h 9"/>
                <a:gd name="T6" fmla="*/ 48 w 50"/>
                <a:gd name="T7" fmla="*/ 4 h 9"/>
                <a:gd name="T8" fmla="*/ 12 w 50"/>
                <a:gd name="T9" fmla="*/ 0 h 9"/>
                <a:gd name="T10" fmla="*/ 5 w 50"/>
                <a:gd name="T11" fmla="*/ 4 h 9"/>
              </a:gdLst>
              <a:ahLst/>
              <a:cxnLst>
                <a:cxn ang="0">
                  <a:pos x="T0" y="T1"/>
                </a:cxn>
                <a:cxn ang="0">
                  <a:pos x="T2" y="T3"/>
                </a:cxn>
                <a:cxn ang="0">
                  <a:pos x="T4" y="T5"/>
                </a:cxn>
                <a:cxn ang="0">
                  <a:pos x="T6" y="T7"/>
                </a:cxn>
                <a:cxn ang="0">
                  <a:pos x="T8" y="T9"/>
                </a:cxn>
                <a:cxn ang="0">
                  <a:pos x="T10" y="T11"/>
                </a:cxn>
              </a:cxnLst>
              <a:rect l="0" t="0" r="r" b="b"/>
              <a:pathLst>
                <a:path w="50" h="9">
                  <a:moveTo>
                    <a:pt x="5" y="4"/>
                  </a:moveTo>
                  <a:cubicBezTo>
                    <a:pt x="16" y="4"/>
                    <a:pt x="28" y="4"/>
                    <a:pt x="38" y="8"/>
                  </a:cubicBezTo>
                  <a:cubicBezTo>
                    <a:pt x="40" y="9"/>
                    <a:pt x="43" y="8"/>
                    <a:pt x="45" y="7"/>
                  </a:cubicBezTo>
                  <a:cubicBezTo>
                    <a:pt x="45" y="7"/>
                    <a:pt x="50" y="5"/>
                    <a:pt x="48" y="4"/>
                  </a:cubicBezTo>
                  <a:cubicBezTo>
                    <a:pt x="37" y="0"/>
                    <a:pt x="24" y="0"/>
                    <a:pt x="12" y="0"/>
                  </a:cubicBezTo>
                  <a:cubicBezTo>
                    <a:pt x="10" y="0"/>
                    <a:pt x="0"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48"/>
            <p:cNvSpPr/>
            <p:nvPr/>
          </p:nvSpPr>
          <p:spPr bwMode="auto">
            <a:xfrm>
              <a:off x="4129" y="1125"/>
              <a:ext cx="36" cy="126"/>
            </a:xfrm>
            <a:custGeom>
              <a:avLst/>
              <a:gdLst>
                <a:gd name="T0" fmla="*/ 0 w 15"/>
                <a:gd name="T1" fmla="*/ 6 h 53"/>
                <a:gd name="T2" fmla="*/ 4 w 15"/>
                <a:gd name="T3" fmla="*/ 49 h 53"/>
                <a:gd name="T4" fmla="*/ 15 w 15"/>
                <a:gd name="T5" fmla="*/ 46 h 53"/>
                <a:gd name="T6" fmla="*/ 10 w 15"/>
                <a:gd name="T7" fmla="*/ 3 h 53"/>
                <a:gd name="T8" fmla="*/ 0 w 15"/>
                <a:gd name="T9" fmla="*/ 6 h 53"/>
              </a:gdLst>
              <a:ahLst/>
              <a:cxnLst>
                <a:cxn ang="0">
                  <a:pos x="T0" y="T1"/>
                </a:cxn>
                <a:cxn ang="0">
                  <a:pos x="T2" y="T3"/>
                </a:cxn>
                <a:cxn ang="0">
                  <a:pos x="T4" y="T5"/>
                </a:cxn>
                <a:cxn ang="0">
                  <a:pos x="T6" y="T7"/>
                </a:cxn>
                <a:cxn ang="0">
                  <a:pos x="T8" y="T9"/>
                </a:cxn>
              </a:cxnLst>
              <a:rect l="0" t="0" r="r" b="b"/>
              <a:pathLst>
                <a:path w="15" h="53">
                  <a:moveTo>
                    <a:pt x="0" y="6"/>
                  </a:moveTo>
                  <a:cubicBezTo>
                    <a:pt x="0" y="21"/>
                    <a:pt x="3" y="35"/>
                    <a:pt x="4" y="49"/>
                  </a:cubicBezTo>
                  <a:cubicBezTo>
                    <a:pt x="4" y="53"/>
                    <a:pt x="15" y="50"/>
                    <a:pt x="15" y="46"/>
                  </a:cubicBezTo>
                  <a:cubicBezTo>
                    <a:pt x="14" y="32"/>
                    <a:pt x="10" y="18"/>
                    <a:pt x="10" y="3"/>
                  </a:cubicBezTo>
                  <a:cubicBezTo>
                    <a:pt x="10"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49"/>
            <p:cNvSpPr/>
            <p:nvPr/>
          </p:nvSpPr>
          <p:spPr bwMode="auto">
            <a:xfrm>
              <a:off x="4248" y="1149"/>
              <a:ext cx="121" cy="138"/>
            </a:xfrm>
            <a:custGeom>
              <a:avLst/>
              <a:gdLst>
                <a:gd name="T0" fmla="*/ 43 w 51"/>
                <a:gd name="T1" fmla="*/ 3 h 58"/>
                <a:gd name="T2" fmla="*/ 4 w 51"/>
                <a:gd name="T3" fmla="*/ 34 h 58"/>
                <a:gd name="T4" fmla="*/ 6 w 51"/>
                <a:gd name="T5" fmla="*/ 52 h 58"/>
                <a:gd name="T6" fmla="*/ 39 w 51"/>
                <a:gd name="T7" fmla="*/ 48 h 58"/>
                <a:gd name="T8" fmla="*/ 35 w 51"/>
                <a:gd name="T9" fmla="*/ 43 h 58"/>
                <a:gd name="T10" fmla="*/ 14 w 51"/>
                <a:gd name="T11" fmla="*/ 46 h 58"/>
                <a:gd name="T12" fmla="*/ 16 w 51"/>
                <a:gd name="T13" fmla="*/ 32 h 58"/>
                <a:gd name="T14" fmla="*/ 28 w 51"/>
                <a:gd name="T15" fmla="*/ 16 h 58"/>
                <a:gd name="T16" fmla="*/ 40 w 51"/>
                <a:gd name="T17" fmla="*/ 10 h 58"/>
                <a:gd name="T18" fmla="*/ 43 w 51"/>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8">
                  <a:moveTo>
                    <a:pt x="43" y="3"/>
                  </a:moveTo>
                  <a:cubicBezTo>
                    <a:pt x="27" y="0"/>
                    <a:pt x="10" y="22"/>
                    <a:pt x="4" y="34"/>
                  </a:cubicBezTo>
                  <a:cubicBezTo>
                    <a:pt x="2" y="40"/>
                    <a:pt x="0" y="48"/>
                    <a:pt x="6" y="52"/>
                  </a:cubicBezTo>
                  <a:cubicBezTo>
                    <a:pt x="15" y="58"/>
                    <a:pt x="31" y="52"/>
                    <a:pt x="39" y="48"/>
                  </a:cubicBezTo>
                  <a:cubicBezTo>
                    <a:pt x="46" y="46"/>
                    <a:pt x="40" y="41"/>
                    <a:pt x="35" y="43"/>
                  </a:cubicBezTo>
                  <a:cubicBezTo>
                    <a:pt x="31" y="45"/>
                    <a:pt x="18" y="50"/>
                    <a:pt x="14" y="46"/>
                  </a:cubicBezTo>
                  <a:cubicBezTo>
                    <a:pt x="11" y="42"/>
                    <a:pt x="14" y="36"/>
                    <a:pt x="16" y="32"/>
                  </a:cubicBezTo>
                  <a:cubicBezTo>
                    <a:pt x="19" y="26"/>
                    <a:pt x="23" y="21"/>
                    <a:pt x="28" y="16"/>
                  </a:cubicBezTo>
                  <a:cubicBezTo>
                    <a:pt x="31" y="14"/>
                    <a:pt x="36" y="9"/>
                    <a:pt x="40" y="10"/>
                  </a:cubicBezTo>
                  <a:cubicBezTo>
                    <a:pt x="44" y="11"/>
                    <a:pt x="51" y="4"/>
                    <a:pt x="4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50"/>
            <p:cNvSpPr/>
            <p:nvPr/>
          </p:nvSpPr>
          <p:spPr bwMode="auto">
            <a:xfrm>
              <a:off x="4406" y="1147"/>
              <a:ext cx="50" cy="140"/>
            </a:xfrm>
            <a:custGeom>
              <a:avLst/>
              <a:gdLst>
                <a:gd name="T0" fmla="*/ 9 w 21"/>
                <a:gd name="T1" fmla="*/ 3 h 59"/>
                <a:gd name="T2" fmla="*/ 3 w 21"/>
                <a:gd name="T3" fmla="*/ 22 h 59"/>
                <a:gd name="T4" fmla="*/ 0 w 21"/>
                <a:gd name="T5" fmla="*/ 56 h 59"/>
                <a:gd name="T6" fmla="*/ 10 w 21"/>
                <a:gd name="T7" fmla="*/ 53 h 59"/>
                <a:gd name="T8" fmla="*/ 13 w 21"/>
                <a:gd name="T9" fmla="*/ 24 h 59"/>
                <a:gd name="T10" fmla="*/ 18 w 21"/>
                <a:gd name="T11" fmla="*/ 3 h 59"/>
                <a:gd name="T12" fmla="*/ 9 w 21"/>
                <a:gd name="T13" fmla="*/ 3 h 59"/>
              </a:gdLst>
              <a:ahLst/>
              <a:cxnLst>
                <a:cxn ang="0">
                  <a:pos x="T0" y="T1"/>
                </a:cxn>
                <a:cxn ang="0">
                  <a:pos x="T2" y="T3"/>
                </a:cxn>
                <a:cxn ang="0">
                  <a:pos x="T4" y="T5"/>
                </a:cxn>
                <a:cxn ang="0">
                  <a:pos x="T6" y="T7"/>
                </a:cxn>
                <a:cxn ang="0">
                  <a:pos x="T8" y="T9"/>
                </a:cxn>
                <a:cxn ang="0">
                  <a:pos x="T10" y="T11"/>
                </a:cxn>
                <a:cxn ang="0">
                  <a:pos x="T12" y="T13"/>
                </a:cxn>
              </a:cxnLst>
              <a:rect l="0" t="0" r="r" b="b"/>
              <a:pathLst>
                <a:path w="21" h="59">
                  <a:moveTo>
                    <a:pt x="9" y="3"/>
                  </a:moveTo>
                  <a:cubicBezTo>
                    <a:pt x="4" y="8"/>
                    <a:pt x="4" y="16"/>
                    <a:pt x="3" y="22"/>
                  </a:cubicBezTo>
                  <a:cubicBezTo>
                    <a:pt x="0" y="33"/>
                    <a:pt x="0" y="45"/>
                    <a:pt x="0" y="56"/>
                  </a:cubicBezTo>
                  <a:cubicBezTo>
                    <a:pt x="0" y="59"/>
                    <a:pt x="10" y="57"/>
                    <a:pt x="10" y="53"/>
                  </a:cubicBezTo>
                  <a:cubicBezTo>
                    <a:pt x="10" y="43"/>
                    <a:pt x="11" y="33"/>
                    <a:pt x="13" y="24"/>
                  </a:cubicBezTo>
                  <a:cubicBezTo>
                    <a:pt x="14" y="18"/>
                    <a:pt x="14" y="8"/>
                    <a:pt x="18" y="3"/>
                  </a:cubicBezTo>
                  <a:cubicBezTo>
                    <a:pt x="21" y="0"/>
                    <a:pt x="11"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51"/>
            <p:cNvSpPr/>
            <p:nvPr/>
          </p:nvSpPr>
          <p:spPr bwMode="auto">
            <a:xfrm>
              <a:off x="4397" y="1137"/>
              <a:ext cx="123" cy="145"/>
            </a:xfrm>
            <a:custGeom>
              <a:avLst/>
              <a:gdLst>
                <a:gd name="T0" fmla="*/ 6 w 52"/>
                <a:gd name="T1" fmla="*/ 6 h 61"/>
                <a:gd name="T2" fmla="*/ 38 w 52"/>
                <a:gd name="T3" fmla="*/ 31 h 61"/>
                <a:gd name="T4" fmla="*/ 11 w 52"/>
                <a:gd name="T5" fmla="*/ 56 h 61"/>
                <a:gd name="T6" fmla="*/ 7 w 52"/>
                <a:gd name="T7" fmla="*/ 61 h 61"/>
                <a:gd name="T8" fmla="*/ 50 w 52"/>
                <a:gd name="T9" fmla="*/ 36 h 61"/>
                <a:gd name="T10" fmla="*/ 12 w 52"/>
                <a:gd name="T11" fmla="*/ 1 h 61"/>
                <a:gd name="T12" fmla="*/ 6 w 52"/>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6" y="6"/>
                  </a:moveTo>
                  <a:cubicBezTo>
                    <a:pt x="19" y="9"/>
                    <a:pt x="33" y="16"/>
                    <a:pt x="38" y="31"/>
                  </a:cubicBezTo>
                  <a:cubicBezTo>
                    <a:pt x="45" y="49"/>
                    <a:pt x="25" y="55"/>
                    <a:pt x="11" y="56"/>
                  </a:cubicBezTo>
                  <a:cubicBezTo>
                    <a:pt x="7" y="56"/>
                    <a:pt x="0" y="61"/>
                    <a:pt x="7" y="61"/>
                  </a:cubicBezTo>
                  <a:cubicBezTo>
                    <a:pt x="23" y="61"/>
                    <a:pt x="48" y="56"/>
                    <a:pt x="50" y="36"/>
                  </a:cubicBezTo>
                  <a:cubicBezTo>
                    <a:pt x="52" y="16"/>
                    <a:pt x="28" y="4"/>
                    <a:pt x="12" y="1"/>
                  </a:cubicBezTo>
                  <a:cubicBezTo>
                    <a:pt x="9" y="0"/>
                    <a:pt x="0" y="5"/>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52"/>
            <p:cNvSpPr/>
            <p:nvPr/>
          </p:nvSpPr>
          <p:spPr bwMode="auto">
            <a:xfrm>
              <a:off x="3582" y="1363"/>
              <a:ext cx="1045" cy="19"/>
            </a:xfrm>
            <a:custGeom>
              <a:avLst/>
              <a:gdLst>
                <a:gd name="T0" fmla="*/ 7 w 441"/>
                <a:gd name="T1" fmla="*/ 8 h 8"/>
                <a:gd name="T2" fmla="*/ 433 w 441"/>
                <a:gd name="T3" fmla="*/ 8 h 8"/>
                <a:gd name="T4" fmla="*/ 434 w 441"/>
                <a:gd name="T5" fmla="*/ 0 h 8"/>
                <a:gd name="T6" fmla="*/ 8 w 441"/>
                <a:gd name="T7" fmla="*/ 0 h 8"/>
                <a:gd name="T8" fmla="*/ 7 w 441"/>
                <a:gd name="T9" fmla="*/ 8 h 8"/>
              </a:gdLst>
              <a:ahLst/>
              <a:cxnLst>
                <a:cxn ang="0">
                  <a:pos x="T0" y="T1"/>
                </a:cxn>
                <a:cxn ang="0">
                  <a:pos x="T2" y="T3"/>
                </a:cxn>
                <a:cxn ang="0">
                  <a:pos x="T4" y="T5"/>
                </a:cxn>
                <a:cxn ang="0">
                  <a:pos x="T6" y="T7"/>
                </a:cxn>
                <a:cxn ang="0">
                  <a:pos x="T8" y="T9"/>
                </a:cxn>
              </a:cxnLst>
              <a:rect l="0" t="0" r="r" b="b"/>
              <a:pathLst>
                <a:path w="441" h="8">
                  <a:moveTo>
                    <a:pt x="7" y="8"/>
                  </a:moveTo>
                  <a:cubicBezTo>
                    <a:pt x="149" y="8"/>
                    <a:pt x="291" y="8"/>
                    <a:pt x="433" y="8"/>
                  </a:cubicBezTo>
                  <a:cubicBezTo>
                    <a:pt x="439" y="8"/>
                    <a:pt x="441" y="0"/>
                    <a:pt x="434" y="0"/>
                  </a:cubicBezTo>
                  <a:cubicBezTo>
                    <a:pt x="292" y="0"/>
                    <a:pt x="150" y="0"/>
                    <a:pt x="8" y="0"/>
                  </a:cubicBezTo>
                  <a:cubicBezTo>
                    <a:pt x="1" y="0"/>
                    <a:pt x="0" y="8"/>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53"/>
            <p:cNvSpPr/>
            <p:nvPr/>
          </p:nvSpPr>
          <p:spPr bwMode="auto">
            <a:xfrm>
              <a:off x="4032" y="1455"/>
              <a:ext cx="173" cy="181"/>
            </a:xfrm>
            <a:custGeom>
              <a:avLst/>
              <a:gdLst>
                <a:gd name="T0" fmla="*/ 11 w 73"/>
                <a:gd name="T1" fmla="*/ 21 h 76"/>
                <a:gd name="T2" fmla="*/ 42 w 73"/>
                <a:gd name="T3" fmla="*/ 22 h 76"/>
                <a:gd name="T4" fmla="*/ 16 w 73"/>
                <a:gd name="T5" fmla="*/ 61 h 76"/>
                <a:gd name="T6" fmla="*/ 16 w 73"/>
                <a:gd name="T7" fmla="*/ 63 h 76"/>
                <a:gd name="T8" fmla="*/ 61 w 73"/>
                <a:gd name="T9" fmla="*/ 76 h 76"/>
                <a:gd name="T10" fmla="*/ 65 w 73"/>
                <a:gd name="T11" fmla="*/ 71 h 76"/>
                <a:gd name="T12" fmla="*/ 42 w 73"/>
                <a:gd name="T13" fmla="*/ 69 h 76"/>
                <a:gd name="T14" fmla="*/ 31 w 73"/>
                <a:gd name="T15" fmla="*/ 63 h 76"/>
                <a:gd name="T16" fmla="*/ 34 w 73"/>
                <a:gd name="T17" fmla="*/ 53 h 76"/>
                <a:gd name="T18" fmla="*/ 53 w 73"/>
                <a:gd name="T19" fmla="*/ 21 h 76"/>
                <a:gd name="T20" fmla="*/ 7 w 73"/>
                <a:gd name="T21" fmla="*/ 17 h 76"/>
                <a:gd name="T22" fmla="*/ 11 w 73"/>
                <a:gd name="T23"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6">
                  <a:moveTo>
                    <a:pt x="11" y="21"/>
                  </a:moveTo>
                  <a:cubicBezTo>
                    <a:pt x="18" y="18"/>
                    <a:pt x="40" y="8"/>
                    <a:pt x="42" y="22"/>
                  </a:cubicBezTo>
                  <a:cubicBezTo>
                    <a:pt x="44" y="35"/>
                    <a:pt x="25" y="53"/>
                    <a:pt x="16" y="61"/>
                  </a:cubicBezTo>
                  <a:cubicBezTo>
                    <a:pt x="16" y="62"/>
                    <a:pt x="16" y="63"/>
                    <a:pt x="16" y="63"/>
                  </a:cubicBezTo>
                  <a:cubicBezTo>
                    <a:pt x="29" y="75"/>
                    <a:pt x="44" y="76"/>
                    <a:pt x="61" y="76"/>
                  </a:cubicBezTo>
                  <a:cubicBezTo>
                    <a:pt x="65" y="76"/>
                    <a:pt x="73" y="71"/>
                    <a:pt x="65" y="71"/>
                  </a:cubicBezTo>
                  <a:cubicBezTo>
                    <a:pt x="58" y="71"/>
                    <a:pt x="50" y="71"/>
                    <a:pt x="42" y="69"/>
                  </a:cubicBezTo>
                  <a:cubicBezTo>
                    <a:pt x="38" y="68"/>
                    <a:pt x="34" y="66"/>
                    <a:pt x="31" y="63"/>
                  </a:cubicBezTo>
                  <a:cubicBezTo>
                    <a:pt x="26" y="60"/>
                    <a:pt x="31" y="56"/>
                    <a:pt x="34" y="53"/>
                  </a:cubicBezTo>
                  <a:cubicBezTo>
                    <a:pt x="42" y="44"/>
                    <a:pt x="52" y="33"/>
                    <a:pt x="53" y="21"/>
                  </a:cubicBezTo>
                  <a:cubicBezTo>
                    <a:pt x="54" y="0"/>
                    <a:pt x="15" y="14"/>
                    <a:pt x="7" y="17"/>
                  </a:cubicBezTo>
                  <a:cubicBezTo>
                    <a:pt x="0" y="20"/>
                    <a:pt x="7"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54"/>
            <p:cNvSpPr/>
            <p:nvPr/>
          </p:nvSpPr>
          <p:spPr bwMode="auto">
            <a:xfrm>
              <a:off x="4693" y="1279"/>
              <a:ext cx="90" cy="50"/>
            </a:xfrm>
            <a:custGeom>
              <a:avLst/>
              <a:gdLst>
                <a:gd name="T0" fmla="*/ 4 w 38"/>
                <a:gd name="T1" fmla="*/ 7 h 21"/>
                <a:gd name="T2" fmla="*/ 16 w 38"/>
                <a:gd name="T3" fmla="*/ 8 h 21"/>
                <a:gd name="T4" fmla="*/ 25 w 38"/>
                <a:gd name="T5" fmla="*/ 17 h 21"/>
                <a:gd name="T6" fmla="*/ 36 w 38"/>
                <a:gd name="T7" fmla="*/ 14 h 21"/>
                <a:gd name="T8" fmla="*/ 25 w 38"/>
                <a:gd name="T9" fmla="*/ 2 h 21"/>
                <a:gd name="T10" fmla="*/ 8 w 38"/>
                <a:gd name="T11" fmla="*/ 0 h 21"/>
                <a:gd name="T12" fmla="*/ 1 w 38"/>
                <a:gd name="T13" fmla="*/ 3 h 21"/>
                <a:gd name="T14" fmla="*/ 4 w 38"/>
                <a:gd name="T15" fmla="*/ 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1">
                  <a:moveTo>
                    <a:pt x="4" y="7"/>
                  </a:moveTo>
                  <a:cubicBezTo>
                    <a:pt x="8" y="7"/>
                    <a:pt x="12" y="7"/>
                    <a:pt x="16" y="8"/>
                  </a:cubicBezTo>
                  <a:cubicBezTo>
                    <a:pt x="20" y="9"/>
                    <a:pt x="23" y="13"/>
                    <a:pt x="25" y="17"/>
                  </a:cubicBezTo>
                  <a:cubicBezTo>
                    <a:pt x="27" y="21"/>
                    <a:pt x="38" y="18"/>
                    <a:pt x="36" y="14"/>
                  </a:cubicBezTo>
                  <a:cubicBezTo>
                    <a:pt x="33" y="9"/>
                    <a:pt x="30" y="5"/>
                    <a:pt x="25" y="2"/>
                  </a:cubicBezTo>
                  <a:cubicBezTo>
                    <a:pt x="20" y="0"/>
                    <a:pt x="14"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5"/>
            <p:cNvSpPr/>
            <p:nvPr/>
          </p:nvSpPr>
          <p:spPr bwMode="auto">
            <a:xfrm>
              <a:off x="4707" y="1351"/>
              <a:ext cx="117" cy="16"/>
            </a:xfrm>
            <a:custGeom>
              <a:avLst/>
              <a:gdLst>
                <a:gd name="T0" fmla="*/ 4 w 49"/>
                <a:gd name="T1" fmla="*/ 7 h 7"/>
                <a:gd name="T2" fmla="*/ 40 w 49"/>
                <a:gd name="T3" fmla="*/ 7 h 7"/>
                <a:gd name="T4" fmla="*/ 47 w 49"/>
                <a:gd name="T5" fmla="*/ 4 h 7"/>
                <a:gd name="T6" fmla="*/ 44 w 49"/>
                <a:gd name="T7" fmla="*/ 0 h 7"/>
                <a:gd name="T8" fmla="*/ 8 w 49"/>
                <a:gd name="T9" fmla="*/ 0 h 7"/>
                <a:gd name="T10" fmla="*/ 1 w 49"/>
                <a:gd name="T11" fmla="*/ 3 h 7"/>
                <a:gd name="T12" fmla="*/ 4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4" y="7"/>
                  </a:moveTo>
                  <a:cubicBezTo>
                    <a:pt x="16" y="7"/>
                    <a:pt x="28" y="7"/>
                    <a:pt x="40" y="7"/>
                  </a:cubicBezTo>
                  <a:cubicBezTo>
                    <a:pt x="43" y="7"/>
                    <a:pt x="46" y="6"/>
                    <a:pt x="47" y="4"/>
                  </a:cubicBezTo>
                  <a:cubicBezTo>
                    <a:pt x="49" y="1"/>
                    <a:pt x="46" y="0"/>
                    <a:pt x="44" y="0"/>
                  </a:cubicBezTo>
                  <a:cubicBezTo>
                    <a:pt x="32" y="0"/>
                    <a:pt x="20" y="0"/>
                    <a:pt x="8" y="0"/>
                  </a:cubicBezTo>
                  <a:cubicBezTo>
                    <a:pt x="6" y="0"/>
                    <a:pt x="3" y="1"/>
                    <a:pt x="1" y="3"/>
                  </a:cubicBezTo>
                  <a:cubicBezTo>
                    <a:pt x="0" y="5"/>
                    <a:pt x="2" y="7"/>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6"/>
            <p:cNvSpPr/>
            <p:nvPr/>
          </p:nvSpPr>
          <p:spPr bwMode="auto">
            <a:xfrm>
              <a:off x="4923" y="1173"/>
              <a:ext cx="40" cy="285"/>
            </a:xfrm>
            <a:custGeom>
              <a:avLst/>
              <a:gdLst>
                <a:gd name="T0" fmla="*/ 0 w 17"/>
                <a:gd name="T1" fmla="*/ 7 h 120"/>
                <a:gd name="T2" fmla="*/ 6 w 17"/>
                <a:gd name="T3" fmla="*/ 115 h 120"/>
                <a:gd name="T4" fmla="*/ 17 w 17"/>
                <a:gd name="T5" fmla="*/ 114 h 120"/>
                <a:gd name="T6" fmla="*/ 11 w 17"/>
                <a:gd name="T7" fmla="*/ 6 h 120"/>
                <a:gd name="T8" fmla="*/ 0 w 17"/>
                <a:gd name="T9" fmla="*/ 7 h 120"/>
              </a:gdLst>
              <a:ahLst/>
              <a:cxnLst>
                <a:cxn ang="0">
                  <a:pos x="T0" y="T1"/>
                </a:cxn>
                <a:cxn ang="0">
                  <a:pos x="T2" y="T3"/>
                </a:cxn>
                <a:cxn ang="0">
                  <a:pos x="T4" y="T5"/>
                </a:cxn>
                <a:cxn ang="0">
                  <a:pos x="T6" y="T7"/>
                </a:cxn>
                <a:cxn ang="0">
                  <a:pos x="T8" y="T9"/>
                </a:cxn>
              </a:cxnLst>
              <a:rect l="0" t="0" r="r" b="b"/>
              <a:pathLst>
                <a:path w="17" h="120">
                  <a:moveTo>
                    <a:pt x="0" y="7"/>
                  </a:moveTo>
                  <a:cubicBezTo>
                    <a:pt x="0" y="43"/>
                    <a:pt x="6" y="79"/>
                    <a:pt x="6" y="115"/>
                  </a:cubicBezTo>
                  <a:cubicBezTo>
                    <a:pt x="6" y="120"/>
                    <a:pt x="17" y="119"/>
                    <a:pt x="17" y="114"/>
                  </a:cubicBezTo>
                  <a:cubicBezTo>
                    <a:pt x="16" y="78"/>
                    <a:pt x="11" y="42"/>
                    <a:pt x="11" y="6"/>
                  </a:cubicBezTo>
                  <a:cubicBezTo>
                    <a:pt x="11" y="0"/>
                    <a:pt x="0"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7"/>
            <p:cNvSpPr/>
            <p:nvPr/>
          </p:nvSpPr>
          <p:spPr bwMode="auto">
            <a:xfrm>
              <a:off x="4928" y="1275"/>
              <a:ext cx="201" cy="35"/>
            </a:xfrm>
            <a:custGeom>
              <a:avLst/>
              <a:gdLst>
                <a:gd name="T0" fmla="*/ 11 w 85"/>
                <a:gd name="T1" fmla="*/ 13 h 15"/>
                <a:gd name="T2" fmla="*/ 73 w 85"/>
                <a:gd name="T3" fmla="*/ 8 h 15"/>
                <a:gd name="T4" fmla="*/ 77 w 85"/>
                <a:gd name="T5" fmla="*/ 2 h 15"/>
                <a:gd name="T6" fmla="*/ 7 w 85"/>
                <a:gd name="T7" fmla="*/ 9 h 15"/>
                <a:gd name="T8" fmla="*/ 11 w 85"/>
                <a:gd name="T9" fmla="*/ 13 h 15"/>
              </a:gdLst>
              <a:ahLst/>
              <a:cxnLst>
                <a:cxn ang="0">
                  <a:pos x="T0" y="T1"/>
                </a:cxn>
                <a:cxn ang="0">
                  <a:pos x="T2" y="T3"/>
                </a:cxn>
                <a:cxn ang="0">
                  <a:pos x="T4" y="T5"/>
                </a:cxn>
                <a:cxn ang="0">
                  <a:pos x="T6" y="T7"/>
                </a:cxn>
                <a:cxn ang="0">
                  <a:pos x="T8" y="T9"/>
                </a:cxn>
              </a:cxnLst>
              <a:rect l="0" t="0" r="r" b="b"/>
              <a:pathLst>
                <a:path w="85" h="15">
                  <a:moveTo>
                    <a:pt x="11" y="13"/>
                  </a:moveTo>
                  <a:cubicBezTo>
                    <a:pt x="29" y="5"/>
                    <a:pt x="54" y="8"/>
                    <a:pt x="73" y="8"/>
                  </a:cubicBezTo>
                  <a:cubicBezTo>
                    <a:pt x="77" y="8"/>
                    <a:pt x="85" y="2"/>
                    <a:pt x="77" y="2"/>
                  </a:cubicBezTo>
                  <a:cubicBezTo>
                    <a:pt x="55" y="2"/>
                    <a:pt x="28" y="0"/>
                    <a:pt x="7" y="9"/>
                  </a:cubicBezTo>
                  <a:cubicBezTo>
                    <a:pt x="0" y="12"/>
                    <a:pt x="7" y="15"/>
                    <a:pt x="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58"/>
            <p:cNvSpPr/>
            <p:nvPr/>
          </p:nvSpPr>
          <p:spPr bwMode="auto">
            <a:xfrm>
              <a:off x="5080" y="1175"/>
              <a:ext cx="26" cy="283"/>
            </a:xfrm>
            <a:custGeom>
              <a:avLst/>
              <a:gdLst>
                <a:gd name="T0" fmla="*/ 0 w 11"/>
                <a:gd name="T1" fmla="*/ 6 h 119"/>
                <a:gd name="T2" fmla="*/ 0 w 11"/>
                <a:gd name="T3" fmla="*/ 114 h 119"/>
                <a:gd name="T4" fmla="*/ 11 w 11"/>
                <a:gd name="T5" fmla="*/ 113 h 119"/>
                <a:gd name="T6" fmla="*/ 11 w 11"/>
                <a:gd name="T7" fmla="*/ 5 h 119"/>
                <a:gd name="T8" fmla="*/ 0 w 11"/>
                <a:gd name="T9" fmla="*/ 6 h 119"/>
              </a:gdLst>
              <a:ahLst/>
              <a:cxnLst>
                <a:cxn ang="0">
                  <a:pos x="T0" y="T1"/>
                </a:cxn>
                <a:cxn ang="0">
                  <a:pos x="T2" y="T3"/>
                </a:cxn>
                <a:cxn ang="0">
                  <a:pos x="T4" y="T5"/>
                </a:cxn>
                <a:cxn ang="0">
                  <a:pos x="T6" y="T7"/>
                </a:cxn>
                <a:cxn ang="0">
                  <a:pos x="T8" y="T9"/>
                </a:cxn>
              </a:cxnLst>
              <a:rect l="0" t="0" r="r" b="b"/>
              <a:pathLst>
                <a:path w="11" h="119">
                  <a:moveTo>
                    <a:pt x="0" y="6"/>
                  </a:moveTo>
                  <a:cubicBezTo>
                    <a:pt x="0" y="42"/>
                    <a:pt x="0" y="78"/>
                    <a:pt x="0" y="114"/>
                  </a:cubicBezTo>
                  <a:cubicBezTo>
                    <a:pt x="0" y="119"/>
                    <a:pt x="11" y="116"/>
                    <a:pt x="11" y="113"/>
                  </a:cubicBezTo>
                  <a:cubicBezTo>
                    <a:pt x="11" y="77"/>
                    <a:pt x="11" y="41"/>
                    <a:pt x="11" y="5"/>
                  </a:cubicBezTo>
                  <a:cubicBezTo>
                    <a:pt x="11" y="0"/>
                    <a:pt x="0"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59"/>
            <p:cNvSpPr/>
            <p:nvPr/>
          </p:nvSpPr>
          <p:spPr bwMode="auto">
            <a:xfrm>
              <a:off x="5098" y="1118"/>
              <a:ext cx="145" cy="123"/>
            </a:xfrm>
            <a:custGeom>
              <a:avLst/>
              <a:gdLst>
                <a:gd name="T0" fmla="*/ 6 w 61"/>
                <a:gd name="T1" fmla="*/ 9 h 52"/>
                <a:gd name="T2" fmla="*/ 30 w 61"/>
                <a:gd name="T3" fmla="*/ 15 h 52"/>
                <a:gd name="T4" fmla="*/ 29 w 61"/>
                <a:gd name="T5" fmla="*/ 10 h 52"/>
                <a:gd name="T6" fmla="*/ 17 w 61"/>
                <a:gd name="T7" fmla="*/ 34 h 52"/>
                <a:gd name="T8" fmla="*/ 17 w 61"/>
                <a:gd name="T9" fmla="*/ 38 h 52"/>
                <a:gd name="T10" fmla="*/ 48 w 61"/>
                <a:gd name="T11" fmla="*/ 51 h 52"/>
                <a:gd name="T12" fmla="*/ 54 w 61"/>
                <a:gd name="T13" fmla="*/ 44 h 52"/>
                <a:gd name="T14" fmla="*/ 25 w 61"/>
                <a:gd name="T15" fmla="*/ 32 h 52"/>
                <a:gd name="T16" fmla="*/ 26 w 61"/>
                <a:gd name="T17" fmla="*/ 37 h 52"/>
                <a:gd name="T18" fmla="*/ 38 w 61"/>
                <a:gd name="T19" fmla="*/ 13 h 52"/>
                <a:gd name="T20" fmla="*/ 36 w 61"/>
                <a:gd name="T21" fmla="*/ 8 h 52"/>
                <a:gd name="T22" fmla="*/ 12 w 61"/>
                <a:gd name="T23" fmla="*/ 2 h 52"/>
                <a:gd name="T24" fmla="*/ 6 w 61"/>
                <a:gd name="T2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2">
                  <a:moveTo>
                    <a:pt x="6" y="9"/>
                  </a:moveTo>
                  <a:cubicBezTo>
                    <a:pt x="14" y="12"/>
                    <a:pt x="22" y="11"/>
                    <a:pt x="30" y="15"/>
                  </a:cubicBezTo>
                  <a:cubicBezTo>
                    <a:pt x="30" y="13"/>
                    <a:pt x="29" y="11"/>
                    <a:pt x="29" y="10"/>
                  </a:cubicBezTo>
                  <a:cubicBezTo>
                    <a:pt x="23" y="17"/>
                    <a:pt x="23" y="27"/>
                    <a:pt x="17" y="34"/>
                  </a:cubicBezTo>
                  <a:cubicBezTo>
                    <a:pt x="16" y="35"/>
                    <a:pt x="16" y="37"/>
                    <a:pt x="17" y="38"/>
                  </a:cubicBezTo>
                  <a:cubicBezTo>
                    <a:pt x="25" y="45"/>
                    <a:pt x="38" y="48"/>
                    <a:pt x="48" y="51"/>
                  </a:cubicBezTo>
                  <a:cubicBezTo>
                    <a:pt x="53" y="52"/>
                    <a:pt x="61" y="45"/>
                    <a:pt x="54" y="44"/>
                  </a:cubicBezTo>
                  <a:cubicBezTo>
                    <a:pt x="45" y="41"/>
                    <a:pt x="33" y="39"/>
                    <a:pt x="25" y="32"/>
                  </a:cubicBezTo>
                  <a:cubicBezTo>
                    <a:pt x="26" y="34"/>
                    <a:pt x="26" y="35"/>
                    <a:pt x="26" y="37"/>
                  </a:cubicBezTo>
                  <a:cubicBezTo>
                    <a:pt x="32" y="30"/>
                    <a:pt x="32" y="20"/>
                    <a:pt x="38" y="13"/>
                  </a:cubicBezTo>
                  <a:cubicBezTo>
                    <a:pt x="39" y="11"/>
                    <a:pt x="39" y="9"/>
                    <a:pt x="36" y="8"/>
                  </a:cubicBezTo>
                  <a:cubicBezTo>
                    <a:pt x="28" y="4"/>
                    <a:pt x="20" y="5"/>
                    <a:pt x="12" y="2"/>
                  </a:cubicBezTo>
                  <a:cubicBezTo>
                    <a:pt x="8" y="0"/>
                    <a:pt x="0" y="6"/>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3" name="图片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216" y="3297817"/>
            <a:ext cx="1575383" cy="1926915"/>
          </a:xfrm>
          <a:prstGeom prst="rect">
            <a:avLst/>
          </a:prstGeom>
        </p:spPr>
      </p:pic>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153" y="1177713"/>
            <a:ext cx="1340090" cy="1262777"/>
          </a:xfrm>
          <a:prstGeom prst="rect">
            <a:avLst/>
          </a:prstGeom>
        </p:spPr>
      </p:pic>
      <p:sp>
        <p:nvSpPr>
          <p:cNvPr id="35" name="文本框 34"/>
          <p:cNvSpPr txBox="1"/>
          <p:nvPr/>
        </p:nvSpPr>
        <p:spPr>
          <a:xfrm>
            <a:off x="4320339" y="2739126"/>
            <a:ext cx="3717124" cy="1107996"/>
          </a:xfrm>
          <a:prstGeom prst="rect">
            <a:avLst/>
          </a:prstGeom>
          <a:noFill/>
        </p:spPr>
        <p:txBody>
          <a:bodyPr wrap="square" rtlCol="0">
            <a:spAutoFit/>
          </a:bodyPr>
          <a:lstStyle/>
          <a:p>
            <a:r>
              <a:rPr lang="zh-CN" altLang="en-US" sz="6600" dirty="0" smtClean="0">
                <a:solidFill>
                  <a:schemeClr val="bg1"/>
                </a:solidFill>
                <a:latin typeface="苏新诗古印宋简" panose="02010609000101010101" pitchFamily="49" charset="-122"/>
                <a:ea typeface="苏新诗古印宋简" panose="02010609000101010101" pitchFamily="49" charset="-122"/>
              </a:rPr>
              <a:t>第一</a:t>
            </a:r>
            <a:r>
              <a:rPr lang="zh-CN" altLang="en-US" sz="6600" dirty="0" smtClean="0">
                <a:solidFill>
                  <a:srgbClr val="FFC000"/>
                </a:solidFill>
                <a:latin typeface="苏新诗古印宋简" panose="02010609000101010101" pitchFamily="49" charset="-122"/>
                <a:ea typeface="苏新诗古印宋简" panose="02010609000101010101" pitchFamily="49" charset="-122"/>
              </a:rPr>
              <a:t>章节</a:t>
            </a:r>
            <a:endParaRPr lang="zh-CN" altLang="en-US" sz="6600" dirty="0">
              <a:solidFill>
                <a:srgbClr val="FFC000"/>
              </a:solidFill>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 name="组合 226"/>
          <p:cNvGrpSpPr/>
          <p:nvPr/>
        </p:nvGrpSpPr>
        <p:grpSpPr>
          <a:xfrm>
            <a:off x="3082259" y="3196282"/>
            <a:ext cx="9549088" cy="196748"/>
            <a:chOff x="-7774801" y="2145295"/>
            <a:chExt cx="17450361" cy="359498"/>
          </a:xfrm>
          <a:solidFill>
            <a:schemeClr val="bg1">
              <a:lumMod val="75000"/>
            </a:schemeClr>
          </a:solidFill>
        </p:grpSpPr>
        <p:sp>
          <p:nvSpPr>
            <p:cNvPr id="228" name="矩形 227"/>
            <p:cNvSpPr/>
            <p:nvPr/>
          </p:nvSpPr>
          <p:spPr>
            <a:xfrm>
              <a:off x="-7774801" y="2271040"/>
              <a:ext cx="17313143" cy="1140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29" name="燕尾形 228"/>
            <p:cNvSpPr/>
            <p:nvPr/>
          </p:nvSpPr>
          <p:spPr>
            <a:xfrm>
              <a:off x="9316062" y="2145295"/>
              <a:ext cx="359498" cy="359498"/>
            </a:xfrm>
            <a:prstGeom prst="chevron">
              <a:avLst>
                <a:gd name="adj" fmla="val 60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230" name="组合 229"/>
          <p:cNvGrpSpPr/>
          <p:nvPr/>
        </p:nvGrpSpPr>
        <p:grpSpPr>
          <a:xfrm flipV="1">
            <a:off x="794" y="4235952"/>
            <a:ext cx="9900228" cy="197931"/>
            <a:chOff x="-9632273" y="3897895"/>
            <a:chExt cx="17983858" cy="359498"/>
          </a:xfrm>
          <a:solidFill>
            <a:schemeClr val="bg1">
              <a:lumMod val="75000"/>
            </a:schemeClr>
          </a:solidFill>
        </p:grpSpPr>
        <p:sp>
          <p:nvSpPr>
            <p:cNvPr id="231" name="矩形 230"/>
            <p:cNvSpPr/>
            <p:nvPr/>
          </p:nvSpPr>
          <p:spPr>
            <a:xfrm>
              <a:off x="-9632273" y="4020928"/>
              <a:ext cx="17852355" cy="1107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32" name="燕尾形 231"/>
            <p:cNvSpPr/>
            <p:nvPr/>
          </p:nvSpPr>
          <p:spPr>
            <a:xfrm>
              <a:off x="7992087" y="3897895"/>
              <a:ext cx="359498" cy="359498"/>
            </a:xfrm>
            <a:prstGeom prst="chevron">
              <a:avLst>
                <a:gd name="adj" fmla="val 60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233" name="椭圆 232"/>
          <p:cNvSpPr/>
          <p:nvPr/>
        </p:nvSpPr>
        <p:spPr>
          <a:xfrm>
            <a:off x="2913538" y="3175141"/>
            <a:ext cx="239969" cy="24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34" name="椭圆 233"/>
          <p:cNvSpPr/>
          <p:nvPr/>
        </p:nvSpPr>
        <p:spPr>
          <a:xfrm>
            <a:off x="5286280" y="3175141"/>
            <a:ext cx="239969" cy="240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35" name="椭圆 234"/>
          <p:cNvSpPr/>
          <p:nvPr/>
        </p:nvSpPr>
        <p:spPr>
          <a:xfrm>
            <a:off x="7659022" y="3175141"/>
            <a:ext cx="239969" cy="240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36" name="椭圆 235"/>
          <p:cNvSpPr/>
          <p:nvPr/>
        </p:nvSpPr>
        <p:spPr>
          <a:xfrm>
            <a:off x="10031764" y="3175141"/>
            <a:ext cx="239969" cy="240000"/>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37" name="矩形 236"/>
          <p:cNvSpPr/>
          <p:nvPr/>
        </p:nvSpPr>
        <p:spPr>
          <a:xfrm>
            <a:off x="1945128" y="1819163"/>
            <a:ext cx="2227878" cy="1184928"/>
          </a:xfrm>
          <a:prstGeom prst="rect">
            <a:avLst/>
          </a:prstGeom>
        </p:spPr>
        <p:txBody>
          <a:bodyPr wrap="square" lIns="121908" tIns="60954" rIns="121908" bIns="60954">
            <a:spAutoFit/>
          </a:bodyPr>
          <a:lstStyle/>
          <a:p>
            <a:pPr algn="ctr">
              <a:lnSpc>
                <a:spcPct val="15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输入您的文字标题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8" name="矩形 237"/>
          <p:cNvSpPr/>
          <p:nvPr/>
        </p:nvSpPr>
        <p:spPr>
          <a:xfrm>
            <a:off x="4317869" y="1819163"/>
            <a:ext cx="2227878" cy="1184928"/>
          </a:xfrm>
          <a:prstGeom prst="rect">
            <a:avLst/>
          </a:prstGeom>
        </p:spPr>
        <p:txBody>
          <a:bodyPr wrap="square" lIns="121908" tIns="60954" rIns="121908" bIns="60954">
            <a:spAutoFit/>
          </a:bodyPr>
          <a:lstStyle/>
          <a:p>
            <a:pPr algn="ctr">
              <a:lnSpc>
                <a:spcPct val="15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输入您的文字标题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9" name="矩形 238"/>
          <p:cNvSpPr/>
          <p:nvPr/>
        </p:nvSpPr>
        <p:spPr>
          <a:xfrm>
            <a:off x="6690611" y="1819163"/>
            <a:ext cx="2227878" cy="1184928"/>
          </a:xfrm>
          <a:prstGeom prst="rect">
            <a:avLst/>
          </a:prstGeom>
        </p:spPr>
        <p:txBody>
          <a:bodyPr wrap="square" lIns="121908" tIns="60954" rIns="121908" bIns="60954">
            <a:spAutoFit/>
          </a:bodyPr>
          <a:lstStyle/>
          <a:p>
            <a:pPr algn="ctr">
              <a:lnSpc>
                <a:spcPct val="15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输入您的文字标题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0" name="矩形 239"/>
          <p:cNvSpPr/>
          <p:nvPr/>
        </p:nvSpPr>
        <p:spPr>
          <a:xfrm>
            <a:off x="9063353" y="1819163"/>
            <a:ext cx="2227878" cy="1184928"/>
          </a:xfrm>
          <a:prstGeom prst="rect">
            <a:avLst/>
          </a:prstGeom>
        </p:spPr>
        <p:txBody>
          <a:bodyPr wrap="square" lIns="121908" tIns="60954" rIns="121908" bIns="60954">
            <a:spAutoFit/>
          </a:bodyPr>
          <a:lstStyle/>
          <a:p>
            <a:pPr algn="ctr">
              <a:lnSpc>
                <a:spcPct val="15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输入您的文字标题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1" name="椭圆 240"/>
          <p:cNvSpPr/>
          <p:nvPr/>
        </p:nvSpPr>
        <p:spPr>
          <a:xfrm>
            <a:off x="1460847" y="4222885"/>
            <a:ext cx="239969" cy="240000"/>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42" name="椭圆 241"/>
          <p:cNvSpPr/>
          <p:nvPr/>
        </p:nvSpPr>
        <p:spPr>
          <a:xfrm>
            <a:off x="3833589" y="4222885"/>
            <a:ext cx="239969" cy="24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43" name="椭圆 242"/>
          <p:cNvSpPr/>
          <p:nvPr/>
        </p:nvSpPr>
        <p:spPr>
          <a:xfrm>
            <a:off x="6206331" y="4222885"/>
            <a:ext cx="239969" cy="240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44" name="椭圆 243"/>
          <p:cNvSpPr/>
          <p:nvPr/>
        </p:nvSpPr>
        <p:spPr>
          <a:xfrm>
            <a:off x="8579073" y="4222885"/>
            <a:ext cx="239969" cy="240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45" name="矩形 244"/>
          <p:cNvSpPr/>
          <p:nvPr/>
        </p:nvSpPr>
        <p:spPr>
          <a:xfrm>
            <a:off x="522913" y="4564187"/>
            <a:ext cx="2227878" cy="1184928"/>
          </a:xfrm>
          <a:prstGeom prst="rect">
            <a:avLst/>
          </a:prstGeom>
        </p:spPr>
        <p:txBody>
          <a:bodyPr wrap="square" lIns="121908" tIns="60954" rIns="121908" bIns="60954">
            <a:spAutoFit/>
          </a:bodyPr>
          <a:lstStyle/>
          <a:p>
            <a:pPr algn="ctr">
              <a:lnSpc>
                <a:spcPct val="15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输入您的文字标题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6" name="矩形 245"/>
          <p:cNvSpPr/>
          <p:nvPr/>
        </p:nvSpPr>
        <p:spPr>
          <a:xfrm>
            <a:off x="2895654" y="4564187"/>
            <a:ext cx="2227878" cy="1184928"/>
          </a:xfrm>
          <a:prstGeom prst="rect">
            <a:avLst/>
          </a:prstGeom>
        </p:spPr>
        <p:txBody>
          <a:bodyPr wrap="square" lIns="121908" tIns="60954" rIns="121908" bIns="60954">
            <a:spAutoFit/>
          </a:bodyPr>
          <a:lstStyle/>
          <a:p>
            <a:pPr algn="ctr">
              <a:lnSpc>
                <a:spcPct val="15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输入您的文字标题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7" name="矩形 246"/>
          <p:cNvSpPr/>
          <p:nvPr/>
        </p:nvSpPr>
        <p:spPr>
          <a:xfrm>
            <a:off x="5268396" y="4564187"/>
            <a:ext cx="2227878" cy="1184928"/>
          </a:xfrm>
          <a:prstGeom prst="rect">
            <a:avLst/>
          </a:prstGeom>
        </p:spPr>
        <p:txBody>
          <a:bodyPr wrap="square" lIns="121908" tIns="60954" rIns="121908" bIns="60954">
            <a:spAutoFit/>
          </a:bodyPr>
          <a:lstStyle/>
          <a:p>
            <a:pPr algn="ctr">
              <a:lnSpc>
                <a:spcPct val="15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输入您的文字标题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8" name="矩形 247"/>
          <p:cNvSpPr/>
          <p:nvPr/>
        </p:nvSpPr>
        <p:spPr>
          <a:xfrm>
            <a:off x="7641138" y="4564187"/>
            <a:ext cx="2227878" cy="1184928"/>
          </a:xfrm>
          <a:prstGeom prst="rect">
            <a:avLst/>
          </a:prstGeom>
        </p:spPr>
        <p:txBody>
          <a:bodyPr wrap="square" lIns="121908" tIns="60954" rIns="121908" bIns="60954">
            <a:spAutoFit/>
          </a:bodyPr>
          <a:lstStyle/>
          <a:p>
            <a:pPr algn="ctr">
              <a:lnSpc>
                <a:spcPct val="15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输入您的文字标题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additive="base">
                                        <p:cTn id="7" dur="1000" fill="hold"/>
                                        <p:tgtEl>
                                          <p:spTgt spid="227"/>
                                        </p:tgtEl>
                                        <p:attrNameLst>
                                          <p:attrName>ppt_x</p:attrName>
                                        </p:attrNameLst>
                                      </p:cBhvr>
                                      <p:tavLst>
                                        <p:tav tm="0">
                                          <p:val>
                                            <p:strVal val="0-#ppt_w/2"/>
                                          </p:val>
                                        </p:tav>
                                        <p:tav tm="100000">
                                          <p:val>
                                            <p:strVal val="#ppt_x"/>
                                          </p:val>
                                        </p:tav>
                                      </p:tavLst>
                                    </p:anim>
                                    <p:anim calcmode="lin" valueType="num">
                                      <p:cBhvr additive="base">
                                        <p:cTn id="8" dur="1000" fill="hold"/>
                                        <p:tgtEl>
                                          <p:spTgt spid="2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230"/>
                                        </p:tgtEl>
                                        <p:attrNameLst>
                                          <p:attrName>style.visibility</p:attrName>
                                        </p:attrNameLst>
                                      </p:cBhvr>
                                      <p:to>
                                        <p:strVal val="visible"/>
                                      </p:to>
                                    </p:set>
                                    <p:anim calcmode="lin" valueType="num">
                                      <p:cBhvr additive="base">
                                        <p:cTn id="12" dur="1000" fill="hold"/>
                                        <p:tgtEl>
                                          <p:spTgt spid="230"/>
                                        </p:tgtEl>
                                        <p:attrNameLst>
                                          <p:attrName>ppt_x</p:attrName>
                                        </p:attrNameLst>
                                      </p:cBhvr>
                                      <p:tavLst>
                                        <p:tav tm="0">
                                          <p:val>
                                            <p:strVal val="0-#ppt_w/2"/>
                                          </p:val>
                                        </p:tav>
                                        <p:tav tm="100000">
                                          <p:val>
                                            <p:strVal val="#ppt_x"/>
                                          </p:val>
                                        </p:tav>
                                      </p:tavLst>
                                    </p:anim>
                                    <p:anim calcmode="lin" valueType="num">
                                      <p:cBhvr additive="base">
                                        <p:cTn id="13" dur="1000" fill="hold"/>
                                        <p:tgtEl>
                                          <p:spTgt spid="230"/>
                                        </p:tgtEl>
                                        <p:attrNameLst>
                                          <p:attrName>ppt_y</p:attrName>
                                        </p:attrNameLst>
                                      </p:cBhvr>
                                      <p:tavLst>
                                        <p:tav tm="0">
                                          <p:val>
                                            <p:strVal val="#ppt_y"/>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233"/>
                                        </p:tgtEl>
                                        <p:attrNameLst>
                                          <p:attrName>style.visibility</p:attrName>
                                        </p:attrNameLst>
                                      </p:cBhvr>
                                      <p:to>
                                        <p:strVal val="visible"/>
                                      </p:to>
                                    </p:set>
                                    <p:anim calcmode="lin" valueType="num">
                                      <p:cBhvr>
                                        <p:cTn id="16" dur="300" fill="hold"/>
                                        <p:tgtEl>
                                          <p:spTgt spid="233"/>
                                        </p:tgtEl>
                                        <p:attrNameLst>
                                          <p:attrName>ppt_w</p:attrName>
                                        </p:attrNameLst>
                                      </p:cBhvr>
                                      <p:tavLst>
                                        <p:tav tm="0">
                                          <p:val>
                                            <p:fltVal val="0"/>
                                          </p:val>
                                        </p:tav>
                                        <p:tav tm="100000">
                                          <p:val>
                                            <p:strVal val="#ppt_w"/>
                                          </p:val>
                                        </p:tav>
                                      </p:tavLst>
                                    </p:anim>
                                    <p:anim calcmode="lin" valueType="num">
                                      <p:cBhvr>
                                        <p:cTn id="17" dur="300" fill="hold"/>
                                        <p:tgtEl>
                                          <p:spTgt spid="233"/>
                                        </p:tgtEl>
                                        <p:attrNameLst>
                                          <p:attrName>ppt_h</p:attrName>
                                        </p:attrNameLst>
                                      </p:cBhvr>
                                      <p:tavLst>
                                        <p:tav tm="0">
                                          <p:val>
                                            <p:fltVal val="0"/>
                                          </p:val>
                                        </p:tav>
                                        <p:tav tm="100000">
                                          <p:val>
                                            <p:strVal val="#ppt_h"/>
                                          </p:val>
                                        </p:tav>
                                      </p:tavLst>
                                    </p:anim>
                                    <p:animEffect transition="in" filter="fade">
                                      <p:cBhvr>
                                        <p:cTn id="18" dur="300"/>
                                        <p:tgtEl>
                                          <p:spTgt spid="233"/>
                                        </p:tgtEl>
                                      </p:cBhvr>
                                    </p:animEffect>
                                  </p:childTnLst>
                                </p:cTn>
                              </p:par>
                              <p:par>
                                <p:cTn id="19" presetID="53" presetClass="entr" presetSubtype="16" fill="hold" grpId="0" nodeType="withEffect">
                                  <p:stCondLst>
                                    <p:cond delay="300"/>
                                  </p:stCondLst>
                                  <p:childTnLst>
                                    <p:set>
                                      <p:cBhvr>
                                        <p:cTn id="20" dur="1" fill="hold">
                                          <p:stCondLst>
                                            <p:cond delay="0"/>
                                          </p:stCondLst>
                                        </p:cTn>
                                        <p:tgtEl>
                                          <p:spTgt spid="234"/>
                                        </p:tgtEl>
                                        <p:attrNameLst>
                                          <p:attrName>style.visibility</p:attrName>
                                        </p:attrNameLst>
                                      </p:cBhvr>
                                      <p:to>
                                        <p:strVal val="visible"/>
                                      </p:to>
                                    </p:set>
                                    <p:anim calcmode="lin" valueType="num">
                                      <p:cBhvr>
                                        <p:cTn id="21" dur="300" fill="hold"/>
                                        <p:tgtEl>
                                          <p:spTgt spid="234"/>
                                        </p:tgtEl>
                                        <p:attrNameLst>
                                          <p:attrName>ppt_w</p:attrName>
                                        </p:attrNameLst>
                                      </p:cBhvr>
                                      <p:tavLst>
                                        <p:tav tm="0">
                                          <p:val>
                                            <p:fltVal val="0"/>
                                          </p:val>
                                        </p:tav>
                                        <p:tav tm="100000">
                                          <p:val>
                                            <p:strVal val="#ppt_w"/>
                                          </p:val>
                                        </p:tav>
                                      </p:tavLst>
                                    </p:anim>
                                    <p:anim calcmode="lin" valueType="num">
                                      <p:cBhvr>
                                        <p:cTn id="22" dur="300" fill="hold"/>
                                        <p:tgtEl>
                                          <p:spTgt spid="234"/>
                                        </p:tgtEl>
                                        <p:attrNameLst>
                                          <p:attrName>ppt_h</p:attrName>
                                        </p:attrNameLst>
                                      </p:cBhvr>
                                      <p:tavLst>
                                        <p:tav tm="0">
                                          <p:val>
                                            <p:fltVal val="0"/>
                                          </p:val>
                                        </p:tav>
                                        <p:tav tm="100000">
                                          <p:val>
                                            <p:strVal val="#ppt_h"/>
                                          </p:val>
                                        </p:tav>
                                      </p:tavLst>
                                    </p:anim>
                                    <p:animEffect transition="in" filter="fade">
                                      <p:cBhvr>
                                        <p:cTn id="23" dur="300"/>
                                        <p:tgtEl>
                                          <p:spTgt spid="234"/>
                                        </p:tgtEl>
                                      </p:cBhvr>
                                    </p:animEffect>
                                  </p:childTnLst>
                                </p:cTn>
                              </p:par>
                              <p:par>
                                <p:cTn id="24" presetID="53" presetClass="entr" presetSubtype="16" fill="hold" grpId="0" nodeType="withEffect">
                                  <p:stCondLst>
                                    <p:cond delay="630"/>
                                  </p:stCondLst>
                                  <p:childTnLst>
                                    <p:set>
                                      <p:cBhvr>
                                        <p:cTn id="25" dur="1" fill="hold">
                                          <p:stCondLst>
                                            <p:cond delay="0"/>
                                          </p:stCondLst>
                                        </p:cTn>
                                        <p:tgtEl>
                                          <p:spTgt spid="235"/>
                                        </p:tgtEl>
                                        <p:attrNameLst>
                                          <p:attrName>style.visibility</p:attrName>
                                        </p:attrNameLst>
                                      </p:cBhvr>
                                      <p:to>
                                        <p:strVal val="visible"/>
                                      </p:to>
                                    </p:set>
                                    <p:anim calcmode="lin" valueType="num">
                                      <p:cBhvr>
                                        <p:cTn id="26" dur="300" fill="hold"/>
                                        <p:tgtEl>
                                          <p:spTgt spid="235"/>
                                        </p:tgtEl>
                                        <p:attrNameLst>
                                          <p:attrName>ppt_w</p:attrName>
                                        </p:attrNameLst>
                                      </p:cBhvr>
                                      <p:tavLst>
                                        <p:tav tm="0">
                                          <p:val>
                                            <p:fltVal val="0"/>
                                          </p:val>
                                        </p:tav>
                                        <p:tav tm="100000">
                                          <p:val>
                                            <p:strVal val="#ppt_w"/>
                                          </p:val>
                                        </p:tav>
                                      </p:tavLst>
                                    </p:anim>
                                    <p:anim calcmode="lin" valueType="num">
                                      <p:cBhvr>
                                        <p:cTn id="27" dur="300" fill="hold"/>
                                        <p:tgtEl>
                                          <p:spTgt spid="235"/>
                                        </p:tgtEl>
                                        <p:attrNameLst>
                                          <p:attrName>ppt_h</p:attrName>
                                        </p:attrNameLst>
                                      </p:cBhvr>
                                      <p:tavLst>
                                        <p:tav tm="0">
                                          <p:val>
                                            <p:fltVal val="0"/>
                                          </p:val>
                                        </p:tav>
                                        <p:tav tm="100000">
                                          <p:val>
                                            <p:strVal val="#ppt_h"/>
                                          </p:val>
                                        </p:tav>
                                      </p:tavLst>
                                    </p:anim>
                                    <p:animEffect transition="in" filter="fade">
                                      <p:cBhvr>
                                        <p:cTn id="28" dur="300"/>
                                        <p:tgtEl>
                                          <p:spTgt spid="235"/>
                                        </p:tgtEl>
                                      </p:cBhvr>
                                    </p:animEffect>
                                  </p:childTnLst>
                                </p:cTn>
                              </p:par>
                              <p:par>
                                <p:cTn id="29" presetID="53" presetClass="entr" presetSubtype="16" fill="hold" grpId="0" nodeType="withEffect">
                                  <p:stCondLst>
                                    <p:cond delay="900"/>
                                  </p:stCondLst>
                                  <p:childTnLst>
                                    <p:set>
                                      <p:cBhvr>
                                        <p:cTn id="30" dur="1" fill="hold">
                                          <p:stCondLst>
                                            <p:cond delay="0"/>
                                          </p:stCondLst>
                                        </p:cTn>
                                        <p:tgtEl>
                                          <p:spTgt spid="236"/>
                                        </p:tgtEl>
                                        <p:attrNameLst>
                                          <p:attrName>style.visibility</p:attrName>
                                        </p:attrNameLst>
                                      </p:cBhvr>
                                      <p:to>
                                        <p:strVal val="visible"/>
                                      </p:to>
                                    </p:set>
                                    <p:anim calcmode="lin" valueType="num">
                                      <p:cBhvr>
                                        <p:cTn id="31" dur="300" fill="hold"/>
                                        <p:tgtEl>
                                          <p:spTgt spid="236"/>
                                        </p:tgtEl>
                                        <p:attrNameLst>
                                          <p:attrName>ppt_w</p:attrName>
                                        </p:attrNameLst>
                                      </p:cBhvr>
                                      <p:tavLst>
                                        <p:tav tm="0">
                                          <p:val>
                                            <p:fltVal val="0"/>
                                          </p:val>
                                        </p:tav>
                                        <p:tav tm="100000">
                                          <p:val>
                                            <p:strVal val="#ppt_w"/>
                                          </p:val>
                                        </p:tav>
                                      </p:tavLst>
                                    </p:anim>
                                    <p:anim calcmode="lin" valueType="num">
                                      <p:cBhvr>
                                        <p:cTn id="32" dur="300" fill="hold"/>
                                        <p:tgtEl>
                                          <p:spTgt spid="236"/>
                                        </p:tgtEl>
                                        <p:attrNameLst>
                                          <p:attrName>ppt_h</p:attrName>
                                        </p:attrNameLst>
                                      </p:cBhvr>
                                      <p:tavLst>
                                        <p:tav tm="0">
                                          <p:val>
                                            <p:fltVal val="0"/>
                                          </p:val>
                                        </p:tav>
                                        <p:tav tm="100000">
                                          <p:val>
                                            <p:strVal val="#ppt_h"/>
                                          </p:val>
                                        </p:tav>
                                      </p:tavLst>
                                    </p:anim>
                                    <p:animEffect transition="in" filter="fade">
                                      <p:cBhvr>
                                        <p:cTn id="33" dur="300"/>
                                        <p:tgtEl>
                                          <p:spTgt spid="236"/>
                                        </p:tgtEl>
                                      </p:cBhvr>
                                    </p:animEffect>
                                  </p:childTnLst>
                                </p:cTn>
                              </p:par>
                              <p:par>
                                <p:cTn id="34" presetID="53" presetClass="entr" presetSubtype="16" fill="hold" grpId="0" nodeType="withEffect">
                                  <p:stCondLst>
                                    <p:cond delay="1200"/>
                                  </p:stCondLst>
                                  <p:childTnLst>
                                    <p:set>
                                      <p:cBhvr>
                                        <p:cTn id="35" dur="1" fill="hold">
                                          <p:stCondLst>
                                            <p:cond delay="0"/>
                                          </p:stCondLst>
                                        </p:cTn>
                                        <p:tgtEl>
                                          <p:spTgt spid="241"/>
                                        </p:tgtEl>
                                        <p:attrNameLst>
                                          <p:attrName>style.visibility</p:attrName>
                                        </p:attrNameLst>
                                      </p:cBhvr>
                                      <p:to>
                                        <p:strVal val="visible"/>
                                      </p:to>
                                    </p:set>
                                    <p:anim calcmode="lin" valueType="num">
                                      <p:cBhvr>
                                        <p:cTn id="36" dur="300" fill="hold"/>
                                        <p:tgtEl>
                                          <p:spTgt spid="241"/>
                                        </p:tgtEl>
                                        <p:attrNameLst>
                                          <p:attrName>ppt_w</p:attrName>
                                        </p:attrNameLst>
                                      </p:cBhvr>
                                      <p:tavLst>
                                        <p:tav tm="0">
                                          <p:val>
                                            <p:fltVal val="0"/>
                                          </p:val>
                                        </p:tav>
                                        <p:tav tm="100000">
                                          <p:val>
                                            <p:strVal val="#ppt_w"/>
                                          </p:val>
                                        </p:tav>
                                      </p:tavLst>
                                    </p:anim>
                                    <p:anim calcmode="lin" valueType="num">
                                      <p:cBhvr>
                                        <p:cTn id="37" dur="300" fill="hold"/>
                                        <p:tgtEl>
                                          <p:spTgt spid="241"/>
                                        </p:tgtEl>
                                        <p:attrNameLst>
                                          <p:attrName>ppt_h</p:attrName>
                                        </p:attrNameLst>
                                      </p:cBhvr>
                                      <p:tavLst>
                                        <p:tav tm="0">
                                          <p:val>
                                            <p:fltVal val="0"/>
                                          </p:val>
                                        </p:tav>
                                        <p:tav tm="100000">
                                          <p:val>
                                            <p:strVal val="#ppt_h"/>
                                          </p:val>
                                        </p:tav>
                                      </p:tavLst>
                                    </p:anim>
                                    <p:animEffect transition="in" filter="fade">
                                      <p:cBhvr>
                                        <p:cTn id="38" dur="300"/>
                                        <p:tgtEl>
                                          <p:spTgt spid="241"/>
                                        </p:tgtEl>
                                      </p:cBhvr>
                                    </p:animEffect>
                                  </p:childTnLst>
                                </p:cTn>
                              </p:par>
                              <p:par>
                                <p:cTn id="39" presetID="53" presetClass="entr" presetSubtype="16" fill="hold" grpId="0" nodeType="withEffect">
                                  <p:stCondLst>
                                    <p:cond delay="1500"/>
                                  </p:stCondLst>
                                  <p:childTnLst>
                                    <p:set>
                                      <p:cBhvr>
                                        <p:cTn id="40" dur="1" fill="hold">
                                          <p:stCondLst>
                                            <p:cond delay="0"/>
                                          </p:stCondLst>
                                        </p:cTn>
                                        <p:tgtEl>
                                          <p:spTgt spid="242"/>
                                        </p:tgtEl>
                                        <p:attrNameLst>
                                          <p:attrName>style.visibility</p:attrName>
                                        </p:attrNameLst>
                                      </p:cBhvr>
                                      <p:to>
                                        <p:strVal val="visible"/>
                                      </p:to>
                                    </p:set>
                                    <p:anim calcmode="lin" valueType="num">
                                      <p:cBhvr>
                                        <p:cTn id="41" dur="300" fill="hold"/>
                                        <p:tgtEl>
                                          <p:spTgt spid="242"/>
                                        </p:tgtEl>
                                        <p:attrNameLst>
                                          <p:attrName>ppt_w</p:attrName>
                                        </p:attrNameLst>
                                      </p:cBhvr>
                                      <p:tavLst>
                                        <p:tav tm="0">
                                          <p:val>
                                            <p:fltVal val="0"/>
                                          </p:val>
                                        </p:tav>
                                        <p:tav tm="100000">
                                          <p:val>
                                            <p:strVal val="#ppt_w"/>
                                          </p:val>
                                        </p:tav>
                                      </p:tavLst>
                                    </p:anim>
                                    <p:anim calcmode="lin" valueType="num">
                                      <p:cBhvr>
                                        <p:cTn id="42" dur="300" fill="hold"/>
                                        <p:tgtEl>
                                          <p:spTgt spid="242"/>
                                        </p:tgtEl>
                                        <p:attrNameLst>
                                          <p:attrName>ppt_h</p:attrName>
                                        </p:attrNameLst>
                                      </p:cBhvr>
                                      <p:tavLst>
                                        <p:tav tm="0">
                                          <p:val>
                                            <p:fltVal val="0"/>
                                          </p:val>
                                        </p:tav>
                                        <p:tav tm="100000">
                                          <p:val>
                                            <p:strVal val="#ppt_h"/>
                                          </p:val>
                                        </p:tav>
                                      </p:tavLst>
                                    </p:anim>
                                    <p:animEffect transition="in" filter="fade">
                                      <p:cBhvr>
                                        <p:cTn id="43" dur="300"/>
                                        <p:tgtEl>
                                          <p:spTgt spid="242"/>
                                        </p:tgtEl>
                                      </p:cBhvr>
                                    </p:animEffect>
                                  </p:childTnLst>
                                </p:cTn>
                              </p:par>
                              <p:par>
                                <p:cTn id="44" presetID="53" presetClass="entr" presetSubtype="16" fill="hold" grpId="0" nodeType="withEffect">
                                  <p:stCondLst>
                                    <p:cond delay="1850"/>
                                  </p:stCondLst>
                                  <p:childTnLst>
                                    <p:set>
                                      <p:cBhvr>
                                        <p:cTn id="45" dur="1" fill="hold">
                                          <p:stCondLst>
                                            <p:cond delay="0"/>
                                          </p:stCondLst>
                                        </p:cTn>
                                        <p:tgtEl>
                                          <p:spTgt spid="243"/>
                                        </p:tgtEl>
                                        <p:attrNameLst>
                                          <p:attrName>style.visibility</p:attrName>
                                        </p:attrNameLst>
                                      </p:cBhvr>
                                      <p:to>
                                        <p:strVal val="visible"/>
                                      </p:to>
                                    </p:set>
                                    <p:anim calcmode="lin" valueType="num">
                                      <p:cBhvr>
                                        <p:cTn id="46" dur="300" fill="hold"/>
                                        <p:tgtEl>
                                          <p:spTgt spid="243"/>
                                        </p:tgtEl>
                                        <p:attrNameLst>
                                          <p:attrName>ppt_w</p:attrName>
                                        </p:attrNameLst>
                                      </p:cBhvr>
                                      <p:tavLst>
                                        <p:tav tm="0">
                                          <p:val>
                                            <p:fltVal val="0"/>
                                          </p:val>
                                        </p:tav>
                                        <p:tav tm="100000">
                                          <p:val>
                                            <p:strVal val="#ppt_w"/>
                                          </p:val>
                                        </p:tav>
                                      </p:tavLst>
                                    </p:anim>
                                    <p:anim calcmode="lin" valueType="num">
                                      <p:cBhvr>
                                        <p:cTn id="47" dur="300" fill="hold"/>
                                        <p:tgtEl>
                                          <p:spTgt spid="243"/>
                                        </p:tgtEl>
                                        <p:attrNameLst>
                                          <p:attrName>ppt_h</p:attrName>
                                        </p:attrNameLst>
                                      </p:cBhvr>
                                      <p:tavLst>
                                        <p:tav tm="0">
                                          <p:val>
                                            <p:fltVal val="0"/>
                                          </p:val>
                                        </p:tav>
                                        <p:tav tm="100000">
                                          <p:val>
                                            <p:strVal val="#ppt_h"/>
                                          </p:val>
                                        </p:tav>
                                      </p:tavLst>
                                    </p:anim>
                                    <p:animEffect transition="in" filter="fade">
                                      <p:cBhvr>
                                        <p:cTn id="48" dur="300"/>
                                        <p:tgtEl>
                                          <p:spTgt spid="243"/>
                                        </p:tgtEl>
                                      </p:cBhvr>
                                    </p:animEffect>
                                  </p:childTnLst>
                                </p:cTn>
                              </p:par>
                              <p:par>
                                <p:cTn id="49" presetID="53" presetClass="entr" presetSubtype="16" fill="hold" grpId="0" nodeType="withEffect">
                                  <p:stCondLst>
                                    <p:cond delay="2100"/>
                                  </p:stCondLst>
                                  <p:childTnLst>
                                    <p:set>
                                      <p:cBhvr>
                                        <p:cTn id="50" dur="1" fill="hold">
                                          <p:stCondLst>
                                            <p:cond delay="0"/>
                                          </p:stCondLst>
                                        </p:cTn>
                                        <p:tgtEl>
                                          <p:spTgt spid="244"/>
                                        </p:tgtEl>
                                        <p:attrNameLst>
                                          <p:attrName>style.visibility</p:attrName>
                                        </p:attrNameLst>
                                      </p:cBhvr>
                                      <p:to>
                                        <p:strVal val="visible"/>
                                      </p:to>
                                    </p:set>
                                    <p:anim calcmode="lin" valueType="num">
                                      <p:cBhvr>
                                        <p:cTn id="51" dur="300" fill="hold"/>
                                        <p:tgtEl>
                                          <p:spTgt spid="244"/>
                                        </p:tgtEl>
                                        <p:attrNameLst>
                                          <p:attrName>ppt_w</p:attrName>
                                        </p:attrNameLst>
                                      </p:cBhvr>
                                      <p:tavLst>
                                        <p:tav tm="0">
                                          <p:val>
                                            <p:fltVal val="0"/>
                                          </p:val>
                                        </p:tav>
                                        <p:tav tm="100000">
                                          <p:val>
                                            <p:strVal val="#ppt_w"/>
                                          </p:val>
                                        </p:tav>
                                      </p:tavLst>
                                    </p:anim>
                                    <p:anim calcmode="lin" valueType="num">
                                      <p:cBhvr>
                                        <p:cTn id="52" dur="300" fill="hold"/>
                                        <p:tgtEl>
                                          <p:spTgt spid="244"/>
                                        </p:tgtEl>
                                        <p:attrNameLst>
                                          <p:attrName>ppt_h</p:attrName>
                                        </p:attrNameLst>
                                      </p:cBhvr>
                                      <p:tavLst>
                                        <p:tav tm="0">
                                          <p:val>
                                            <p:fltVal val="0"/>
                                          </p:val>
                                        </p:tav>
                                        <p:tav tm="100000">
                                          <p:val>
                                            <p:strVal val="#ppt_h"/>
                                          </p:val>
                                        </p:tav>
                                      </p:tavLst>
                                    </p:anim>
                                    <p:animEffect transition="in" filter="fade">
                                      <p:cBhvr>
                                        <p:cTn id="53" dur="300"/>
                                        <p:tgtEl>
                                          <p:spTgt spid="244"/>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237"/>
                                        </p:tgtEl>
                                        <p:attrNameLst>
                                          <p:attrName>style.visibility</p:attrName>
                                        </p:attrNameLst>
                                      </p:cBhvr>
                                      <p:to>
                                        <p:strVal val="visible"/>
                                      </p:to>
                                    </p:set>
                                    <p:animEffect transition="in" filter="fade">
                                      <p:cBhvr>
                                        <p:cTn id="58" dur="500"/>
                                        <p:tgtEl>
                                          <p:spTgt spid="237"/>
                                        </p:tgtEl>
                                      </p:cBhvr>
                                    </p:animEffect>
                                    <p:anim calcmode="lin" valueType="num">
                                      <p:cBhvr>
                                        <p:cTn id="59" dur="500" fill="hold"/>
                                        <p:tgtEl>
                                          <p:spTgt spid="237"/>
                                        </p:tgtEl>
                                        <p:attrNameLst>
                                          <p:attrName>ppt_x</p:attrName>
                                        </p:attrNameLst>
                                      </p:cBhvr>
                                      <p:tavLst>
                                        <p:tav tm="0">
                                          <p:val>
                                            <p:strVal val="#ppt_x"/>
                                          </p:val>
                                        </p:tav>
                                        <p:tav tm="100000">
                                          <p:val>
                                            <p:strVal val="#ppt_x"/>
                                          </p:val>
                                        </p:tav>
                                      </p:tavLst>
                                    </p:anim>
                                    <p:anim calcmode="lin" valueType="num">
                                      <p:cBhvr>
                                        <p:cTn id="60" dur="500" fill="hold"/>
                                        <p:tgtEl>
                                          <p:spTgt spid="237"/>
                                        </p:tgtEl>
                                        <p:attrNameLst>
                                          <p:attrName>ppt_y</p:attrName>
                                        </p:attrNameLst>
                                      </p:cBhvr>
                                      <p:tavLst>
                                        <p:tav tm="0">
                                          <p:val>
                                            <p:strVal val="#ppt_y-.1"/>
                                          </p:val>
                                        </p:tav>
                                        <p:tav tm="100000">
                                          <p:val>
                                            <p:strVal val="#ppt_y"/>
                                          </p:val>
                                        </p:tav>
                                      </p:tavLst>
                                    </p:anim>
                                  </p:childTnLst>
                                </p:cTn>
                              </p:par>
                            </p:childTnLst>
                          </p:cTn>
                        </p:par>
                        <p:par>
                          <p:cTn id="61" fill="hold">
                            <p:stCondLst>
                              <p:cond delay="500"/>
                            </p:stCondLst>
                            <p:childTnLst>
                              <p:par>
                                <p:cTn id="62" presetID="47" presetClass="entr" presetSubtype="0" fill="hold" grpId="0" nodeType="afterEffect">
                                  <p:stCondLst>
                                    <p:cond delay="0"/>
                                  </p:stCondLst>
                                  <p:childTnLst>
                                    <p:set>
                                      <p:cBhvr>
                                        <p:cTn id="63" dur="1" fill="hold">
                                          <p:stCondLst>
                                            <p:cond delay="0"/>
                                          </p:stCondLst>
                                        </p:cTn>
                                        <p:tgtEl>
                                          <p:spTgt spid="238"/>
                                        </p:tgtEl>
                                        <p:attrNameLst>
                                          <p:attrName>style.visibility</p:attrName>
                                        </p:attrNameLst>
                                      </p:cBhvr>
                                      <p:to>
                                        <p:strVal val="visible"/>
                                      </p:to>
                                    </p:set>
                                    <p:animEffect transition="in" filter="fade">
                                      <p:cBhvr>
                                        <p:cTn id="64" dur="500"/>
                                        <p:tgtEl>
                                          <p:spTgt spid="238"/>
                                        </p:tgtEl>
                                      </p:cBhvr>
                                    </p:animEffect>
                                    <p:anim calcmode="lin" valueType="num">
                                      <p:cBhvr>
                                        <p:cTn id="65" dur="500" fill="hold"/>
                                        <p:tgtEl>
                                          <p:spTgt spid="238"/>
                                        </p:tgtEl>
                                        <p:attrNameLst>
                                          <p:attrName>ppt_x</p:attrName>
                                        </p:attrNameLst>
                                      </p:cBhvr>
                                      <p:tavLst>
                                        <p:tav tm="0">
                                          <p:val>
                                            <p:strVal val="#ppt_x"/>
                                          </p:val>
                                        </p:tav>
                                        <p:tav tm="100000">
                                          <p:val>
                                            <p:strVal val="#ppt_x"/>
                                          </p:val>
                                        </p:tav>
                                      </p:tavLst>
                                    </p:anim>
                                    <p:anim calcmode="lin" valueType="num">
                                      <p:cBhvr>
                                        <p:cTn id="66" dur="500" fill="hold"/>
                                        <p:tgtEl>
                                          <p:spTgt spid="238"/>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47" presetClass="entr" presetSubtype="0" fill="hold" grpId="0" nodeType="afterEffect">
                                  <p:stCondLst>
                                    <p:cond delay="0"/>
                                  </p:stCondLst>
                                  <p:childTnLst>
                                    <p:set>
                                      <p:cBhvr>
                                        <p:cTn id="69" dur="1" fill="hold">
                                          <p:stCondLst>
                                            <p:cond delay="0"/>
                                          </p:stCondLst>
                                        </p:cTn>
                                        <p:tgtEl>
                                          <p:spTgt spid="239"/>
                                        </p:tgtEl>
                                        <p:attrNameLst>
                                          <p:attrName>style.visibility</p:attrName>
                                        </p:attrNameLst>
                                      </p:cBhvr>
                                      <p:to>
                                        <p:strVal val="visible"/>
                                      </p:to>
                                    </p:set>
                                    <p:animEffect transition="in" filter="fade">
                                      <p:cBhvr>
                                        <p:cTn id="70" dur="500"/>
                                        <p:tgtEl>
                                          <p:spTgt spid="239"/>
                                        </p:tgtEl>
                                      </p:cBhvr>
                                    </p:animEffect>
                                    <p:anim calcmode="lin" valueType="num">
                                      <p:cBhvr>
                                        <p:cTn id="71" dur="500" fill="hold"/>
                                        <p:tgtEl>
                                          <p:spTgt spid="239"/>
                                        </p:tgtEl>
                                        <p:attrNameLst>
                                          <p:attrName>ppt_x</p:attrName>
                                        </p:attrNameLst>
                                      </p:cBhvr>
                                      <p:tavLst>
                                        <p:tav tm="0">
                                          <p:val>
                                            <p:strVal val="#ppt_x"/>
                                          </p:val>
                                        </p:tav>
                                        <p:tav tm="100000">
                                          <p:val>
                                            <p:strVal val="#ppt_x"/>
                                          </p:val>
                                        </p:tav>
                                      </p:tavLst>
                                    </p:anim>
                                    <p:anim calcmode="lin" valueType="num">
                                      <p:cBhvr>
                                        <p:cTn id="72" dur="500" fill="hold"/>
                                        <p:tgtEl>
                                          <p:spTgt spid="239"/>
                                        </p:tgtEl>
                                        <p:attrNameLst>
                                          <p:attrName>ppt_y</p:attrName>
                                        </p:attrNameLst>
                                      </p:cBhvr>
                                      <p:tavLst>
                                        <p:tav tm="0">
                                          <p:val>
                                            <p:strVal val="#ppt_y-.1"/>
                                          </p:val>
                                        </p:tav>
                                        <p:tav tm="100000">
                                          <p:val>
                                            <p:strVal val="#ppt_y"/>
                                          </p:val>
                                        </p:tav>
                                      </p:tavLst>
                                    </p:anim>
                                  </p:childTnLst>
                                </p:cTn>
                              </p:par>
                            </p:childTnLst>
                          </p:cTn>
                        </p:par>
                        <p:par>
                          <p:cTn id="73" fill="hold">
                            <p:stCondLst>
                              <p:cond delay="1500"/>
                            </p:stCondLst>
                            <p:childTnLst>
                              <p:par>
                                <p:cTn id="74" presetID="47" presetClass="entr" presetSubtype="0" fill="hold" grpId="0" nodeType="afterEffect">
                                  <p:stCondLst>
                                    <p:cond delay="0"/>
                                  </p:stCondLst>
                                  <p:childTnLst>
                                    <p:set>
                                      <p:cBhvr>
                                        <p:cTn id="75" dur="1" fill="hold">
                                          <p:stCondLst>
                                            <p:cond delay="0"/>
                                          </p:stCondLst>
                                        </p:cTn>
                                        <p:tgtEl>
                                          <p:spTgt spid="240"/>
                                        </p:tgtEl>
                                        <p:attrNameLst>
                                          <p:attrName>style.visibility</p:attrName>
                                        </p:attrNameLst>
                                      </p:cBhvr>
                                      <p:to>
                                        <p:strVal val="visible"/>
                                      </p:to>
                                    </p:set>
                                    <p:animEffect transition="in" filter="fade">
                                      <p:cBhvr>
                                        <p:cTn id="76" dur="500"/>
                                        <p:tgtEl>
                                          <p:spTgt spid="240"/>
                                        </p:tgtEl>
                                      </p:cBhvr>
                                    </p:animEffect>
                                    <p:anim calcmode="lin" valueType="num">
                                      <p:cBhvr>
                                        <p:cTn id="77" dur="500" fill="hold"/>
                                        <p:tgtEl>
                                          <p:spTgt spid="240"/>
                                        </p:tgtEl>
                                        <p:attrNameLst>
                                          <p:attrName>ppt_x</p:attrName>
                                        </p:attrNameLst>
                                      </p:cBhvr>
                                      <p:tavLst>
                                        <p:tav tm="0">
                                          <p:val>
                                            <p:strVal val="#ppt_x"/>
                                          </p:val>
                                        </p:tav>
                                        <p:tav tm="100000">
                                          <p:val>
                                            <p:strVal val="#ppt_x"/>
                                          </p:val>
                                        </p:tav>
                                      </p:tavLst>
                                    </p:anim>
                                    <p:anim calcmode="lin" valueType="num">
                                      <p:cBhvr>
                                        <p:cTn id="78" dur="500" fill="hold"/>
                                        <p:tgtEl>
                                          <p:spTgt spid="240"/>
                                        </p:tgtEl>
                                        <p:attrNameLst>
                                          <p:attrName>ppt_y</p:attrName>
                                        </p:attrNameLst>
                                      </p:cBhvr>
                                      <p:tavLst>
                                        <p:tav tm="0">
                                          <p:val>
                                            <p:strVal val="#ppt_y-.1"/>
                                          </p:val>
                                        </p:tav>
                                        <p:tav tm="100000">
                                          <p:val>
                                            <p:strVal val="#ppt_y"/>
                                          </p:val>
                                        </p:tav>
                                      </p:tavLst>
                                    </p:anim>
                                  </p:childTnLst>
                                </p:cTn>
                              </p:par>
                            </p:childTnLst>
                          </p:cTn>
                        </p:par>
                        <p:par>
                          <p:cTn id="79" fill="hold">
                            <p:stCondLst>
                              <p:cond delay="2000"/>
                            </p:stCondLst>
                            <p:childTnLst>
                              <p:par>
                                <p:cTn id="80" presetID="42" presetClass="entr" presetSubtype="0" fill="hold" grpId="0" nodeType="afterEffect">
                                  <p:stCondLst>
                                    <p:cond delay="0"/>
                                  </p:stCondLst>
                                  <p:childTnLst>
                                    <p:set>
                                      <p:cBhvr>
                                        <p:cTn id="81" dur="1" fill="hold">
                                          <p:stCondLst>
                                            <p:cond delay="0"/>
                                          </p:stCondLst>
                                        </p:cTn>
                                        <p:tgtEl>
                                          <p:spTgt spid="245"/>
                                        </p:tgtEl>
                                        <p:attrNameLst>
                                          <p:attrName>style.visibility</p:attrName>
                                        </p:attrNameLst>
                                      </p:cBhvr>
                                      <p:to>
                                        <p:strVal val="visible"/>
                                      </p:to>
                                    </p:set>
                                    <p:animEffect transition="in" filter="fade">
                                      <p:cBhvr>
                                        <p:cTn id="82" dur="500"/>
                                        <p:tgtEl>
                                          <p:spTgt spid="245"/>
                                        </p:tgtEl>
                                      </p:cBhvr>
                                    </p:animEffect>
                                    <p:anim calcmode="lin" valueType="num">
                                      <p:cBhvr>
                                        <p:cTn id="83" dur="500" fill="hold"/>
                                        <p:tgtEl>
                                          <p:spTgt spid="245"/>
                                        </p:tgtEl>
                                        <p:attrNameLst>
                                          <p:attrName>ppt_x</p:attrName>
                                        </p:attrNameLst>
                                      </p:cBhvr>
                                      <p:tavLst>
                                        <p:tav tm="0">
                                          <p:val>
                                            <p:strVal val="#ppt_x"/>
                                          </p:val>
                                        </p:tav>
                                        <p:tav tm="100000">
                                          <p:val>
                                            <p:strVal val="#ppt_x"/>
                                          </p:val>
                                        </p:tav>
                                      </p:tavLst>
                                    </p:anim>
                                    <p:anim calcmode="lin" valueType="num">
                                      <p:cBhvr>
                                        <p:cTn id="84" dur="500" fill="hold"/>
                                        <p:tgtEl>
                                          <p:spTgt spid="245"/>
                                        </p:tgtEl>
                                        <p:attrNameLst>
                                          <p:attrName>ppt_y</p:attrName>
                                        </p:attrNameLst>
                                      </p:cBhvr>
                                      <p:tavLst>
                                        <p:tav tm="0">
                                          <p:val>
                                            <p:strVal val="#ppt_y+.1"/>
                                          </p:val>
                                        </p:tav>
                                        <p:tav tm="100000">
                                          <p:val>
                                            <p:strVal val="#ppt_y"/>
                                          </p:val>
                                        </p:tav>
                                      </p:tavLst>
                                    </p:anim>
                                  </p:childTnLst>
                                </p:cTn>
                              </p:par>
                            </p:childTnLst>
                          </p:cTn>
                        </p:par>
                        <p:par>
                          <p:cTn id="85" fill="hold">
                            <p:stCondLst>
                              <p:cond delay="2500"/>
                            </p:stCondLst>
                            <p:childTnLst>
                              <p:par>
                                <p:cTn id="86" presetID="42" presetClass="entr" presetSubtype="0" fill="hold" grpId="0" nodeType="afterEffect">
                                  <p:stCondLst>
                                    <p:cond delay="0"/>
                                  </p:stCondLst>
                                  <p:childTnLst>
                                    <p:set>
                                      <p:cBhvr>
                                        <p:cTn id="87" dur="1" fill="hold">
                                          <p:stCondLst>
                                            <p:cond delay="0"/>
                                          </p:stCondLst>
                                        </p:cTn>
                                        <p:tgtEl>
                                          <p:spTgt spid="246"/>
                                        </p:tgtEl>
                                        <p:attrNameLst>
                                          <p:attrName>style.visibility</p:attrName>
                                        </p:attrNameLst>
                                      </p:cBhvr>
                                      <p:to>
                                        <p:strVal val="visible"/>
                                      </p:to>
                                    </p:set>
                                    <p:animEffect transition="in" filter="fade">
                                      <p:cBhvr>
                                        <p:cTn id="88" dur="500"/>
                                        <p:tgtEl>
                                          <p:spTgt spid="246"/>
                                        </p:tgtEl>
                                      </p:cBhvr>
                                    </p:animEffect>
                                    <p:anim calcmode="lin" valueType="num">
                                      <p:cBhvr>
                                        <p:cTn id="89" dur="500" fill="hold"/>
                                        <p:tgtEl>
                                          <p:spTgt spid="246"/>
                                        </p:tgtEl>
                                        <p:attrNameLst>
                                          <p:attrName>ppt_x</p:attrName>
                                        </p:attrNameLst>
                                      </p:cBhvr>
                                      <p:tavLst>
                                        <p:tav tm="0">
                                          <p:val>
                                            <p:strVal val="#ppt_x"/>
                                          </p:val>
                                        </p:tav>
                                        <p:tav tm="100000">
                                          <p:val>
                                            <p:strVal val="#ppt_x"/>
                                          </p:val>
                                        </p:tav>
                                      </p:tavLst>
                                    </p:anim>
                                    <p:anim calcmode="lin" valueType="num">
                                      <p:cBhvr>
                                        <p:cTn id="90" dur="500" fill="hold"/>
                                        <p:tgtEl>
                                          <p:spTgt spid="246"/>
                                        </p:tgtEl>
                                        <p:attrNameLst>
                                          <p:attrName>ppt_y</p:attrName>
                                        </p:attrNameLst>
                                      </p:cBhvr>
                                      <p:tavLst>
                                        <p:tav tm="0">
                                          <p:val>
                                            <p:strVal val="#ppt_y+.1"/>
                                          </p:val>
                                        </p:tav>
                                        <p:tav tm="100000">
                                          <p:val>
                                            <p:strVal val="#ppt_y"/>
                                          </p:val>
                                        </p:tav>
                                      </p:tavLst>
                                    </p:anim>
                                  </p:childTnLst>
                                </p:cTn>
                              </p:par>
                            </p:childTnLst>
                          </p:cTn>
                        </p:par>
                        <p:par>
                          <p:cTn id="91" fill="hold">
                            <p:stCondLst>
                              <p:cond delay="3000"/>
                            </p:stCondLst>
                            <p:childTnLst>
                              <p:par>
                                <p:cTn id="92" presetID="42" presetClass="entr" presetSubtype="0" fill="hold" grpId="0" nodeType="afterEffect">
                                  <p:stCondLst>
                                    <p:cond delay="0"/>
                                  </p:stCondLst>
                                  <p:childTnLst>
                                    <p:set>
                                      <p:cBhvr>
                                        <p:cTn id="93" dur="1" fill="hold">
                                          <p:stCondLst>
                                            <p:cond delay="0"/>
                                          </p:stCondLst>
                                        </p:cTn>
                                        <p:tgtEl>
                                          <p:spTgt spid="247"/>
                                        </p:tgtEl>
                                        <p:attrNameLst>
                                          <p:attrName>style.visibility</p:attrName>
                                        </p:attrNameLst>
                                      </p:cBhvr>
                                      <p:to>
                                        <p:strVal val="visible"/>
                                      </p:to>
                                    </p:set>
                                    <p:animEffect transition="in" filter="fade">
                                      <p:cBhvr>
                                        <p:cTn id="94" dur="500"/>
                                        <p:tgtEl>
                                          <p:spTgt spid="247"/>
                                        </p:tgtEl>
                                      </p:cBhvr>
                                    </p:animEffect>
                                    <p:anim calcmode="lin" valueType="num">
                                      <p:cBhvr>
                                        <p:cTn id="95" dur="500" fill="hold"/>
                                        <p:tgtEl>
                                          <p:spTgt spid="247"/>
                                        </p:tgtEl>
                                        <p:attrNameLst>
                                          <p:attrName>ppt_x</p:attrName>
                                        </p:attrNameLst>
                                      </p:cBhvr>
                                      <p:tavLst>
                                        <p:tav tm="0">
                                          <p:val>
                                            <p:strVal val="#ppt_x"/>
                                          </p:val>
                                        </p:tav>
                                        <p:tav tm="100000">
                                          <p:val>
                                            <p:strVal val="#ppt_x"/>
                                          </p:val>
                                        </p:tav>
                                      </p:tavLst>
                                    </p:anim>
                                    <p:anim calcmode="lin" valueType="num">
                                      <p:cBhvr>
                                        <p:cTn id="96" dur="500" fill="hold"/>
                                        <p:tgtEl>
                                          <p:spTgt spid="247"/>
                                        </p:tgtEl>
                                        <p:attrNameLst>
                                          <p:attrName>ppt_y</p:attrName>
                                        </p:attrNameLst>
                                      </p:cBhvr>
                                      <p:tavLst>
                                        <p:tav tm="0">
                                          <p:val>
                                            <p:strVal val="#ppt_y+.1"/>
                                          </p:val>
                                        </p:tav>
                                        <p:tav tm="100000">
                                          <p:val>
                                            <p:strVal val="#ppt_y"/>
                                          </p:val>
                                        </p:tav>
                                      </p:tavLst>
                                    </p:anim>
                                  </p:childTnLst>
                                </p:cTn>
                              </p:par>
                            </p:childTnLst>
                          </p:cTn>
                        </p:par>
                        <p:par>
                          <p:cTn id="97" fill="hold">
                            <p:stCondLst>
                              <p:cond delay="3500"/>
                            </p:stCondLst>
                            <p:childTnLst>
                              <p:par>
                                <p:cTn id="98" presetID="42" presetClass="entr" presetSubtype="0" fill="hold" grpId="0" nodeType="afterEffect">
                                  <p:stCondLst>
                                    <p:cond delay="0"/>
                                  </p:stCondLst>
                                  <p:childTnLst>
                                    <p:set>
                                      <p:cBhvr>
                                        <p:cTn id="99" dur="1" fill="hold">
                                          <p:stCondLst>
                                            <p:cond delay="0"/>
                                          </p:stCondLst>
                                        </p:cTn>
                                        <p:tgtEl>
                                          <p:spTgt spid="248"/>
                                        </p:tgtEl>
                                        <p:attrNameLst>
                                          <p:attrName>style.visibility</p:attrName>
                                        </p:attrNameLst>
                                      </p:cBhvr>
                                      <p:to>
                                        <p:strVal val="visible"/>
                                      </p:to>
                                    </p:set>
                                    <p:animEffect transition="in" filter="fade">
                                      <p:cBhvr>
                                        <p:cTn id="100" dur="500"/>
                                        <p:tgtEl>
                                          <p:spTgt spid="248"/>
                                        </p:tgtEl>
                                      </p:cBhvr>
                                    </p:animEffect>
                                    <p:anim calcmode="lin" valueType="num">
                                      <p:cBhvr>
                                        <p:cTn id="101" dur="500" fill="hold"/>
                                        <p:tgtEl>
                                          <p:spTgt spid="248"/>
                                        </p:tgtEl>
                                        <p:attrNameLst>
                                          <p:attrName>ppt_x</p:attrName>
                                        </p:attrNameLst>
                                      </p:cBhvr>
                                      <p:tavLst>
                                        <p:tav tm="0">
                                          <p:val>
                                            <p:strVal val="#ppt_x"/>
                                          </p:val>
                                        </p:tav>
                                        <p:tav tm="100000">
                                          <p:val>
                                            <p:strVal val="#ppt_x"/>
                                          </p:val>
                                        </p:tav>
                                      </p:tavLst>
                                    </p:anim>
                                    <p:anim calcmode="lin" valueType="num">
                                      <p:cBhvr>
                                        <p:cTn id="102" dur="500" fill="hold"/>
                                        <p:tgtEl>
                                          <p:spTgt spid="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animBg="1"/>
      <p:bldP spid="234" grpId="0" animBg="1"/>
      <p:bldP spid="235" grpId="0" animBg="1"/>
      <p:bldP spid="236" grpId="0" animBg="1"/>
      <p:bldP spid="237" grpId="0"/>
      <p:bldP spid="238" grpId="0"/>
      <p:bldP spid="239" grpId="0"/>
      <p:bldP spid="240" grpId="0"/>
      <p:bldP spid="241" grpId="0" animBg="1"/>
      <p:bldP spid="242" grpId="0" animBg="1"/>
      <p:bldP spid="243" grpId="0" animBg="1"/>
      <p:bldP spid="244" grpId="0" animBg="1"/>
      <p:bldP spid="245" grpId="0"/>
      <p:bldP spid="246" grpId="0"/>
      <p:bldP spid="247" grpId="0"/>
      <p:bldP spid="2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01 17"/>
          <p:cNvSpPr txBox="1"/>
          <p:nvPr>
            <p:custDataLst>
              <p:tags r:id="rId1"/>
            </p:custDataLst>
          </p:nvPr>
        </p:nvSpPr>
        <p:spPr>
          <a:xfrm>
            <a:off x="1905448" y="2612916"/>
            <a:ext cx="8564880" cy="1015663"/>
          </a:xfrm>
          <a:prstGeom prst="rect">
            <a:avLst/>
          </a:prstGeom>
          <a:noFill/>
        </p:spPr>
        <p:txBody>
          <a:bodyPr wrap="square" rtlCol="0">
            <a:spAutoFit/>
          </a:bodyPr>
          <a:lstStyle/>
          <a:p>
            <a:pPr algn="ctr"/>
            <a:r>
              <a:rPr lang="zh-CN" altLang="en-US" sz="6000" dirty="0" smtClean="0">
                <a:solidFill>
                  <a:srgbClr val="FCDE00"/>
                </a:solidFill>
                <a:effectLst>
                  <a:outerShdw blurRad="38100" dist="38100" dir="2700000" algn="tl">
                    <a:srgbClr val="000000">
                      <a:alpha val="43137"/>
                    </a:srgbClr>
                  </a:outerShdw>
                </a:effectLst>
                <a:latin typeface="华康俪金黑W8(P)" panose="020B0800000000000000" pitchFamily="34" charset="-122"/>
                <a:ea typeface="华康俪金黑W8(P)" panose="020B0800000000000000" pitchFamily="34" charset="-122"/>
              </a:rPr>
              <a:t>感谢您的观看</a:t>
            </a:r>
            <a:endParaRPr lang="zh-CN" altLang="en-US" sz="6000" dirty="0">
              <a:solidFill>
                <a:srgbClr val="0097B4"/>
              </a:solidFill>
              <a:effectLst>
                <a:outerShdw blurRad="38100" dist="38100" dir="2700000" algn="tl">
                  <a:srgbClr val="000000">
                    <a:alpha val="43137"/>
                  </a:srgbClr>
                </a:outerShdw>
              </a:effectLst>
              <a:latin typeface="华康俪金黑W8(P)" panose="020B0800000000000000" pitchFamily="34" charset="-122"/>
              <a:ea typeface="华康俪金黑W8(P)" panose="020B0800000000000000" pitchFamily="34" charset="-122"/>
            </a:endParaRPr>
          </a:p>
        </p:txBody>
      </p:sp>
      <p:sp>
        <p:nvSpPr>
          <p:cNvPr id="3" name="PA_01 18"/>
          <p:cNvSpPr txBox="1"/>
          <p:nvPr>
            <p:custDataLst>
              <p:tags r:id="rId2"/>
            </p:custDataLst>
          </p:nvPr>
        </p:nvSpPr>
        <p:spPr>
          <a:xfrm>
            <a:off x="1909258" y="3710717"/>
            <a:ext cx="8557260" cy="461665"/>
          </a:xfrm>
          <a:prstGeom prst="rect">
            <a:avLst/>
          </a:prstGeom>
          <a:noFill/>
        </p:spPr>
        <p:txBody>
          <a:bodyPr wrap="square" rtlCol="0">
            <a:spAutoFit/>
          </a:bodyPr>
          <a:lstStyle/>
          <a:p>
            <a:pPr algn="ctr"/>
            <a:r>
              <a:rPr lang="en-US" altLang="zh-CN" sz="2400" dirty="0">
                <a:solidFill>
                  <a:schemeClr val="bg1"/>
                </a:solidFill>
                <a:latin typeface="Bodoni MT" panose="02070603080606020203" pitchFamily="18" charset="0"/>
              </a:rPr>
              <a:t>Instructional Design of Information Technology </a:t>
            </a:r>
            <a:endParaRPr lang="zh-CN" altLang="en-US" sz="2400" dirty="0">
              <a:solidFill>
                <a:schemeClr val="bg1"/>
              </a:solidFill>
              <a:latin typeface="Bodoni MT" panose="02070603080606020203" pitchFamily="18" charset="0"/>
            </a:endParaRPr>
          </a:p>
        </p:txBody>
      </p:sp>
      <p:cxnSp>
        <p:nvCxnSpPr>
          <p:cNvPr id="4" name="PA_直接连接符 20"/>
          <p:cNvCxnSpPr/>
          <p:nvPr>
            <p:custDataLst>
              <p:tags r:id="rId3"/>
            </p:custDataLst>
          </p:nvPr>
        </p:nvCxnSpPr>
        <p:spPr>
          <a:xfrm>
            <a:off x="2518409" y="3686884"/>
            <a:ext cx="7338959" cy="0"/>
          </a:xfrm>
          <a:prstGeom prst="line">
            <a:avLst/>
          </a:prstGeom>
          <a:ln>
            <a:solidFill>
              <a:srgbClr val="FCDE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PA_直接连接符 194"/>
          <p:cNvCxnSpPr/>
          <p:nvPr>
            <p:custDataLst>
              <p:tags r:id="rId4"/>
            </p:custDataLst>
          </p:nvPr>
        </p:nvCxnSpPr>
        <p:spPr>
          <a:xfrm>
            <a:off x="5014449" y="2024238"/>
            <a:ext cx="2346879"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PA_01 1"/>
          <p:cNvGrpSpPr/>
          <p:nvPr>
            <p:custDataLst>
              <p:tags r:id="rId5"/>
            </p:custDataLst>
          </p:nvPr>
        </p:nvGrpSpPr>
        <p:grpSpPr>
          <a:xfrm>
            <a:off x="5787593" y="1060393"/>
            <a:ext cx="800590" cy="774464"/>
            <a:chOff x="5694896" y="670429"/>
            <a:chExt cx="800590" cy="774464"/>
          </a:xfrm>
        </p:grpSpPr>
        <p:sp>
          <p:nvSpPr>
            <p:cNvPr id="7" name="MH_Others_1"/>
            <p:cNvSpPr/>
            <p:nvPr>
              <p:custDataLst>
                <p:tags r:id="rId6"/>
              </p:custDataLst>
            </p:nvPr>
          </p:nvSpPr>
          <p:spPr>
            <a:xfrm>
              <a:off x="5694896" y="670429"/>
              <a:ext cx="774464" cy="774464"/>
            </a:xfrm>
            <a:prstGeom prst="ellips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MH_Others_3"/>
            <p:cNvSpPr/>
            <p:nvPr>
              <p:custDataLst>
                <p:tags r:id="rId7"/>
              </p:custDataLst>
            </p:nvPr>
          </p:nvSpPr>
          <p:spPr>
            <a:xfrm>
              <a:off x="5751721" y="727254"/>
              <a:ext cx="660814" cy="660814"/>
            </a:xfrm>
            <a:prstGeom prst="ellipse">
              <a:avLst/>
            </a:prstGeom>
            <a:solidFill>
              <a:srgbClr val="0097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fontScale="85000" lnSpcReduction="20000"/>
            </a:bodyPr>
            <a:lstStyle/>
            <a:p>
              <a:pPr lvl="0" algn="ctr"/>
              <a:endParaRPr lang="en-US" altLang="zh-CN" sz="4400" dirty="0">
                <a:solidFill>
                  <a:schemeClr val="bg1"/>
                </a:solidFill>
                <a:latin typeface="华康俪金黑W8(P)" panose="020B0800000000000000" pitchFamily="34" charset="-122"/>
                <a:ea typeface="华康俪金黑W8(P)" panose="020B0800000000000000" pitchFamily="34" charset="-122"/>
              </a:endParaRPr>
            </a:p>
            <a:p>
              <a:pPr lvl="0" algn="ct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9" name="01 2"/>
            <p:cNvSpPr txBox="1"/>
            <p:nvPr/>
          </p:nvSpPr>
          <p:spPr>
            <a:xfrm>
              <a:off x="5730699" y="864384"/>
              <a:ext cx="764787" cy="338554"/>
            </a:xfrm>
            <a:prstGeom prst="rect">
              <a:avLst/>
            </a:prstGeom>
            <a:noFill/>
          </p:spPr>
          <p:txBody>
            <a:bodyPr wrap="square" rtlCol="0">
              <a:spAutoFit/>
            </a:bodyPr>
            <a:lstStyle/>
            <a:p>
              <a:r>
                <a:rPr lang="en-US" altLang="zh-CN" sz="1600" dirty="0" smtClean="0">
                  <a:solidFill>
                    <a:schemeClr val="bg1"/>
                  </a:solidFill>
                  <a:latin typeface="华康俪金黑W8(P)" panose="020B0800000000000000" pitchFamily="34" charset="-122"/>
                  <a:ea typeface="华康俪金黑W8(P)" panose="020B0800000000000000" pitchFamily="34" charset="-122"/>
                </a:rPr>
                <a:t>LOGO</a:t>
              </a:r>
              <a:endParaRPr lang="zh-CN" altLang="en-US" sz="1600" dirty="0">
                <a:solidFill>
                  <a:schemeClr val="bg1"/>
                </a:solidFill>
                <a:latin typeface="华康俪金黑W8(P)" panose="020B0800000000000000" pitchFamily="34" charset="-122"/>
                <a:ea typeface="华康俪金黑W8(P)" panose="020B0800000000000000" pitchFamily="34" charset="-122"/>
              </a:endParaRPr>
            </a:p>
          </p:txBody>
        </p:sp>
      </p:grpSp>
      <p:sp>
        <p:nvSpPr>
          <p:cNvPr id="10" name="01"/>
          <p:cNvSpPr/>
          <p:nvPr/>
        </p:nvSpPr>
        <p:spPr>
          <a:xfrm>
            <a:off x="3698874" y="4254520"/>
            <a:ext cx="2011680" cy="337185"/>
          </a:xfrm>
          <a:prstGeom prst="rect">
            <a:avLst/>
          </a:prstGeom>
          <a:noFill/>
        </p:spPr>
        <p:txBody>
          <a:bodyPr wrap="none" lIns="91440" tIns="45720" rIns="91440" bIns="45720">
            <a:spAutoFit/>
          </a:bodyPr>
          <a:lstStyle/>
          <a:p>
            <a:pPr algn="ctr"/>
            <a:r>
              <a:rPr lang="zh-CN" altLang="en-US" sz="1600" dirty="0">
                <a:ln w="0"/>
                <a:solidFill>
                  <a:schemeClr val="bg1"/>
                </a:solidFill>
                <a:latin typeface="微软雅黑" panose="020B0503020204020204" pitchFamily="82" charset="2"/>
                <a:ea typeface="微软雅黑" panose="020B0503020204020204" pitchFamily="82" charset="2"/>
              </a:rPr>
              <a:t>演讲老师</a:t>
            </a:r>
            <a:r>
              <a:rPr lang="zh-CN" altLang="en-US" sz="1600" dirty="0" smtClean="0">
                <a:ln w="0"/>
                <a:solidFill>
                  <a:schemeClr val="bg1"/>
                </a:solidFill>
                <a:latin typeface="微软雅黑" panose="020B0503020204020204" pitchFamily="82" charset="2"/>
                <a:ea typeface="微软雅黑" panose="020B0503020204020204" pitchFamily="82" charset="2"/>
              </a:rPr>
              <a:t>：情缘素材</a:t>
            </a:r>
            <a:endParaRPr lang="zh-CN" altLang="en-US" sz="1600" dirty="0" smtClean="0">
              <a:ln w="0"/>
              <a:solidFill>
                <a:schemeClr val="bg1"/>
              </a:solidFill>
              <a:latin typeface="微软雅黑" panose="020B0503020204020204" pitchFamily="82" charset="2"/>
              <a:ea typeface="微软雅黑" panose="020B0503020204020204" pitchFamily="82" charset="2"/>
            </a:endParaRPr>
          </a:p>
        </p:txBody>
      </p:sp>
      <p:sp>
        <p:nvSpPr>
          <p:cNvPr id="11" name="01"/>
          <p:cNvSpPr/>
          <p:nvPr/>
        </p:nvSpPr>
        <p:spPr>
          <a:xfrm>
            <a:off x="6140220" y="4254520"/>
            <a:ext cx="2547493" cy="338554"/>
          </a:xfrm>
          <a:prstGeom prst="rect">
            <a:avLst/>
          </a:prstGeom>
          <a:noFill/>
        </p:spPr>
        <p:txBody>
          <a:bodyPr wrap="none" lIns="91440" tIns="45720" rIns="91440" bIns="45720">
            <a:spAutoFit/>
          </a:bodyPr>
          <a:lstStyle/>
          <a:p>
            <a:pPr algn="ctr"/>
            <a:r>
              <a:rPr lang="zh-CN" altLang="en-US" sz="1600" dirty="0">
                <a:ln w="0"/>
                <a:solidFill>
                  <a:schemeClr val="bg1"/>
                </a:solidFill>
                <a:latin typeface="微软雅黑" panose="020B0503020204020204" pitchFamily="82" charset="2"/>
                <a:ea typeface="微软雅黑" panose="020B0503020204020204" pitchFamily="82" charset="2"/>
              </a:rPr>
              <a:t>演讲时间：</a:t>
            </a:r>
            <a:r>
              <a:rPr lang="en-US" altLang="zh-CN" sz="1600" dirty="0">
                <a:ln w="0"/>
                <a:solidFill>
                  <a:schemeClr val="bg1"/>
                </a:solidFill>
                <a:latin typeface="微软雅黑" panose="020B0503020204020204" pitchFamily="82" charset="2"/>
                <a:ea typeface="微软雅黑" panose="020B0503020204020204" pitchFamily="82" charset="2"/>
              </a:rPr>
              <a:t>2018</a:t>
            </a:r>
            <a:r>
              <a:rPr lang="zh-CN" altLang="en-US" sz="1600" dirty="0">
                <a:ln w="0"/>
                <a:solidFill>
                  <a:schemeClr val="bg1"/>
                </a:solidFill>
                <a:latin typeface="微软雅黑" panose="020B0503020204020204" pitchFamily="82" charset="2"/>
                <a:ea typeface="微软雅黑" panose="020B0503020204020204" pitchFamily="82" charset="2"/>
              </a:rPr>
              <a:t>年</a:t>
            </a:r>
            <a:r>
              <a:rPr lang="en-US" altLang="zh-CN" sz="1600" dirty="0">
                <a:ln w="0"/>
                <a:solidFill>
                  <a:schemeClr val="bg1"/>
                </a:solidFill>
                <a:latin typeface="微软雅黑" panose="020B0503020204020204" pitchFamily="82" charset="2"/>
                <a:ea typeface="微软雅黑" panose="020B0503020204020204" pitchFamily="82" charset="2"/>
              </a:rPr>
              <a:t>8</a:t>
            </a:r>
            <a:r>
              <a:rPr lang="zh-CN" altLang="en-US" sz="1600" dirty="0">
                <a:ln w="0"/>
                <a:solidFill>
                  <a:schemeClr val="bg1"/>
                </a:solidFill>
                <a:latin typeface="微软雅黑" panose="020B0503020204020204" pitchFamily="82" charset="2"/>
                <a:ea typeface="微软雅黑" panose="020B0503020204020204" pitchFamily="82" charset="2"/>
              </a:rPr>
              <a:t>月</a:t>
            </a:r>
            <a:r>
              <a:rPr lang="en-US" altLang="zh-CN" sz="1600" dirty="0">
                <a:ln w="0"/>
                <a:solidFill>
                  <a:schemeClr val="bg1"/>
                </a:solidFill>
                <a:latin typeface="微软雅黑" panose="020B0503020204020204" pitchFamily="82" charset="2"/>
                <a:ea typeface="微软雅黑" panose="020B0503020204020204" pitchFamily="82" charset="2"/>
              </a:rPr>
              <a:t>8</a:t>
            </a:r>
            <a:r>
              <a:rPr lang="zh-CN" altLang="en-US" sz="1600" dirty="0">
                <a:ln w="0"/>
                <a:solidFill>
                  <a:schemeClr val="bg1"/>
                </a:solidFill>
                <a:latin typeface="微软雅黑" panose="020B0503020204020204" pitchFamily="82" charset="2"/>
                <a:ea typeface="微软雅黑" panose="020B0503020204020204" pitchFamily="82" charset="2"/>
              </a:rPr>
              <a:t>日</a:t>
            </a:r>
            <a:endParaRPr lang="zh-CN" altLang="en-US" sz="1600" dirty="0">
              <a:ln w="0"/>
              <a:solidFill>
                <a:schemeClr val="bg1"/>
              </a:solidFill>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0" end="0"/>
                                            </p:txEl>
                                          </p:spTgt>
                                        </p:tgtEl>
                                      </p:cBhvr>
                                    </p:animEffect>
                                  </p:childTnLst>
                                </p:cTn>
                              </p:par>
                            </p:childTnLst>
                          </p:cTn>
                        </p:par>
                        <p:par>
                          <p:cTn id="30" fill="hold">
                            <p:stCondLst>
                              <p:cond delay="48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58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597546" y="2030474"/>
            <a:ext cx="2876747" cy="363241"/>
            <a:chOff x="3249264" y="1751685"/>
            <a:chExt cx="2994025" cy="363240"/>
          </a:xfrm>
        </p:grpSpPr>
        <p:grpSp>
          <p:nvGrpSpPr>
            <p:cNvPr id="14" name="组合 13"/>
            <p:cNvGrpSpPr/>
            <p:nvPr/>
          </p:nvGrpSpPr>
          <p:grpSpPr>
            <a:xfrm>
              <a:off x="3249264" y="1776444"/>
              <a:ext cx="2994025" cy="314202"/>
              <a:chOff x="2940050" y="2132898"/>
              <a:chExt cx="2994025" cy="314202"/>
            </a:xfrm>
          </p:grpSpPr>
          <p:sp>
            <p:nvSpPr>
              <p:cNvPr id="16" name="圆角矩形 15"/>
              <p:cNvSpPr/>
              <p:nvPr/>
            </p:nvSpPr>
            <p:spPr>
              <a:xfrm>
                <a:off x="2940050" y="2132898"/>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sp>
            <p:nvSpPr>
              <p:cNvPr id="17" name="圆角矩形 16"/>
              <p:cNvSpPr/>
              <p:nvPr/>
            </p:nvSpPr>
            <p:spPr>
              <a:xfrm>
                <a:off x="2940050" y="2132898"/>
                <a:ext cx="2108200" cy="31420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5" name="文本框 4"/>
            <p:cNvSpPr txBox="1"/>
            <p:nvPr/>
          </p:nvSpPr>
          <p:spPr>
            <a:xfrm>
              <a:off x="5335260" y="1751685"/>
              <a:ext cx="673754" cy="363240"/>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rPr>
                <a:t>70%</a:t>
              </a:r>
              <a:endParaRPr lang="zh-CN" altLang="en-US" sz="1465" baseline="-3000" dirty="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3597546" y="2441540"/>
            <a:ext cx="2876747" cy="363241"/>
            <a:chOff x="3249264" y="2162753"/>
            <a:chExt cx="2994025" cy="363241"/>
          </a:xfrm>
        </p:grpSpPr>
        <p:grpSp>
          <p:nvGrpSpPr>
            <p:cNvPr id="19" name="组合 18"/>
            <p:cNvGrpSpPr/>
            <p:nvPr/>
          </p:nvGrpSpPr>
          <p:grpSpPr>
            <a:xfrm>
              <a:off x="3249264" y="2178703"/>
              <a:ext cx="2994025" cy="314618"/>
              <a:chOff x="2940050" y="2519659"/>
              <a:chExt cx="2994025" cy="314618"/>
            </a:xfrm>
          </p:grpSpPr>
          <p:sp>
            <p:nvSpPr>
              <p:cNvPr id="21" name="圆角矩形 20"/>
              <p:cNvSpPr/>
              <p:nvPr/>
            </p:nvSpPr>
            <p:spPr>
              <a:xfrm>
                <a:off x="2940050" y="252007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sp>
            <p:nvSpPr>
              <p:cNvPr id="22" name="圆角矩形 21"/>
              <p:cNvSpPr/>
              <p:nvPr/>
            </p:nvSpPr>
            <p:spPr>
              <a:xfrm>
                <a:off x="2940051" y="2519659"/>
                <a:ext cx="889000" cy="31420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0" name="文本框 9"/>
            <p:cNvSpPr txBox="1"/>
            <p:nvPr/>
          </p:nvSpPr>
          <p:spPr>
            <a:xfrm>
              <a:off x="4118871" y="2162753"/>
              <a:ext cx="673754" cy="363241"/>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rPr>
                <a:t>30%</a:t>
              </a:r>
              <a:endParaRPr lang="zh-CN" altLang="en-US" sz="1465" baseline="-3000" dirty="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3576705" y="3904914"/>
            <a:ext cx="2893595" cy="363241"/>
            <a:chOff x="3244272" y="3932941"/>
            <a:chExt cx="3011560" cy="363240"/>
          </a:xfrm>
        </p:grpSpPr>
        <p:sp>
          <p:nvSpPr>
            <p:cNvPr id="24" name="圆角矩形 23"/>
            <p:cNvSpPr/>
            <p:nvPr/>
          </p:nvSpPr>
          <p:spPr>
            <a:xfrm>
              <a:off x="3261807" y="3971332"/>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sp>
          <p:nvSpPr>
            <p:cNvPr id="25" name="圆角矩形 24"/>
            <p:cNvSpPr/>
            <p:nvPr/>
          </p:nvSpPr>
          <p:spPr>
            <a:xfrm>
              <a:off x="3244272" y="3971332"/>
              <a:ext cx="1201953" cy="3142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sp>
          <p:nvSpPr>
            <p:cNvPr id="26" name="文本框 15"/>
            <p:cNvSpPr txBox="1"/>
            <p:nvPr/>
          </p:nvSpPr>
          <p:spPr>
            <a:xfrm>
              <a:off x="4418923" y="3932941"/>
              <a:ext cx="907694" cy="363240"/>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rPr>
                <a:t>40%</a:t>
              </a:r>
              <a:endParaRPr lang="zh-CN" altLang="en-US" sz="1465" baseline="-3000" dirty="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grpSp>
      <p:grpSp>
        <p:nvGrpSpPr>
          <p:cNvPr id="27" name="组合 26"/>
          <p:cNvGrpSpPr/>
          <p:nvPr/>
        </p:nvGrpSpPr>
        <p:grpSpPr>
          <a:xfrm>
            <a:off x="3590659" y="4306262"/>
            <a:ext cx="2876747" cy="363241"/>
            <a:chOff x="3258789" y="4324968"/>
            <a:chExt cx="2994025" cy="363239"/>
          </a:xfrm>
        </p:grpSpPr>
        <p:sp>
          <p:nvSpPr>
            <p:cNvPr id="28" name="圆角矩形 27"/>
            <p:cNvSpPr/>
            <p:nvPr/>
          </p:nvSpPr>
          <p:spPr>
            <a:xfrm>
              <a:off x="3258789" y="436261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sp>
          <p:nvSpPr>
            <p:cNvPr id="29" name="圆角矩形 28"/>
            <p:cNvSpPr/>
            <p:nvPr/>
          </p:nvSpPr>
          <p:spPr>
            <a:xfrm>
              <a:off x="3308582" y="4362651"/>
              <a:ext cx="2108200" cy="3142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sp>
          <p:nvSpPr>
            <p:cNvPr id="30" name="文本框 19"/>
            <p:cNvSpPr txBox="1"/>
            <p:nvPr/>
          </p:nvSpPr>
          <p:spPr>
            <a:xfrm>
              <a:off x="5326614" y="4324968"/>
              <a:ext cx="673754" cy="363239"/>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rPr>
                <a:t>60%</a:t>
              </a:r>
              <a:endParaRPr lang="zh-CN" altLang="en-US" sz="1465" baseline="-3000" dirty="0">
                <a:solidFill>
                  <a:schemeClr val="tx1">
                    <a:lumMod val="65000"/>
                    <a:lumOff val="35000"/>
                  </a:schemeClr>
                </a:solidFill>
                <a:latin typeface="Impact MT Std" panose="020B0806030902050204" pitchFamily="34" charset="0"/>
                <a:ea typeface="微软雅黑" panose="020B0503020204020204" pitchFamily="34" charset="-122"/>
                <a:cs typeface="Arial" panose="020B0604020202020204" pitchFamily="34" charset="0"/>
              </a:endParaRPr>
            </a:p>
          </p:txBody>
        </p:sp>
      </p:grpSp>
      <p:grpSp>
        <p:nvGrpSpPr>
          <p:cNvPr id="31" name="组合 30"/>
          <p:cNvGrpSpPr/>
          <p:nvPr/>
        </p:nvGrpSpPr>
        <p:grpSpPr>
          <a:xfrm>
            <a:off x="1632979" y="1726464"/>
            <a:ext cx="2157612" cy="2196000"/>
            <a:chOff x="471707" y="1675770"/>
            <a:chExt cx="2158455" cy="2196000"/>
          </a:xfrm>
          <a:solidFill>
            <a:srgbClr val="0070C0"/>
          </a:solidFill>
        </p:grpSpPr>
        <p:grpSp>
          <p:nvGrpSpPr>
            <p:cNvPr id="32" name="组合 31"/>
            <p:cNvGrpSpPr>
              <a:grpSpLocks noChangeAspect="1"/>
            </p:cNvGrpSpPr>
            <p:nvPr/>
          </p:nvGrpSpPr>
          <p:grpSpPr>
            <a:xfrm>
              <a:off x="471707" y="1675770"/>
              <a:ext cx="2158455" cy="2196000"/>
              <a:chOff x="5397500" y="5734050"/>
              <a:chExt cx="365125" cy="371476"/>
            </a:xfrm>
            <a:grpFill/>
          </p:grpSpPr>
          <p:sp>
            <p:nvSpPr>
              <p:cNvPr id="36"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3" name="组合 32"/>
            <p:cNvGrpSpPr>
              <a:grpSpLocks noChangeAspect="1"/>
            </p:cNvGrpSpPr>
            <p:nvPr/>
          </p:nvGrpSpPr>
          <p:grpSpPr>
            <a:xfrm>
              <a:off x="1735995" y="2108076"/>
              <a:ext cx="462003" cy="468000"/>
              <a:chOff x="2665061" y="4979202"/>
              <a:chExt cx="284308" cy="288000"/>
            </a:xfrm>
            <a:grpFill/>
          </p:grpSpPr>
          <p:sp>
            <p:nvSpPr>
              <p:cNvPr id="34"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Freeform 933"/>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39" name="组合 38"/>
          <p:cNvGrpSpPr/>
          <p:nvPr/>
        </p:nvGrpSpPr>
        <p:grpSpPr>
          <a:xfrm>
            <a:off x="1643050" y="3733756"/>
            <a:ext cx="2157612" cy="2196000"/>
            <a:chOff x="478903" y="4355475"/>
            <a:chExt cx="2158455" cy="2196000"/>
          </a:xfrm>
          <a:solidFill>
            <a:schemeClr val="accent2"/>
          </a:solidFill>
        </p:grpSpPr>
        <p:grpSp>
          <p:nvGrpSpPr>
            <p:cNvPr id="40" name="组合 39"/>
            <p:cNvGrpSpPr>
              <a:grpSpLocks noChangeAspect="1"/>
            </p:cNvGrpSpPr>
            <p:nvPr/>
          </p:nvGrpSpPr>
          <p:grpSpPr>
            <a:xfrm>
              <a:off x="1795203" y="4733013"/>
              <a:ext cx="366333" cy="576000"/>
              <a:chOff x="2257888" y="5547128"/>
              <a:chExt cx="137373" cy="216000"/>
            </a:xfrm>
            <a:grpFill/>
          </p:grpSpPr>
          <p:sp>
            <p:nvSpPr>
              <p:cNvPr id="45" name="Freeform 69"/>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Freeform 70"/>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1" name="组合 40"/>
            <p:cNvGrpSpPr>
              <a:grpSpLocks noChangeAspect="1"/>
            </p:cNvGrpSpPr>
            <p:nvPr/>
          </p:nvGrpSpPr>
          <p:grpSpPr>
            <a:xfrm>
              <a:off x="478903" y="4355475"/>
              <a:ext cx="2158455" cy="2196000"/>
              <a:chOff x="5397500" y="5734050"/>
              <a:chExt cx="365125" cy="371476"/>
            </a:xfrm>
            <a:grpFill/>
          </p:grpSpPr>
          <p:sp>
            <p:nvSpPr>
              <p:cNvPr id="42"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47" name="矩形 46"/>
          <p:cNvSpPr/>
          <p:nvPr/>
        </p:nvSpPr>
        <p:spPr>
          <a:xfrm>
            <a:off x="7082576" y="1628800"/>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7082577" y="2017099"/>
            <a:ext cx="3620137"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49" name="矩形 48"/>
          <p:cNvSpPr/>
          <p:nvPr/>
        </p:nvSpPr>
        <p:spPr>
          <a:xfrm>
            <a:off x="7082576" y="2968144"/>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0" name="矩形 47"/>
          <p:cNvSpPr>
            <a:spLocks noChangeArrowheads="1"/>
          </p:cNvSpPr>
          <p:nvPr/>
        </p:nvSpPr>
        <p:spPr bwMode="auto">
          <a:xfrm>
            <a:off x="7082577" y="3356443"/>
            <a:ext cx="3620137"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51" name="矩形 50"/>
          <p:cNvSpPr/>
          <p:nvPr/>
        </p:nvSpPr>
        <p:spPr>
          <a:xfrm>
            <a:off x="7082576" y="4264288"/>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7082577" y="4652585"/>
            <a:ext cx="3620137"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53" name="矩形 52"/>
          <p:cNvSpPr/>
          <p:nvPr/>
        </p:nvSpPr>
        <p:spPr>
          <a:xfrm>
            <a:off x="3690341" y="164638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矩形 47"/>
          <p:cNvSpPr>
            <a:spLocks noChangeArrowheads="1"/>
          </p:cNvSpPr>
          <p:nvPr/>
        </p:nvSpPr>
        <p:spPr bwMode="auto">
          <a:xfrm>
            <a:off x="3674585" y="2810873"/>
            <a:ext cx="281156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55" name="矩形 54"/>
          <p:cNvSpPr/>
          <p:nvPr/>
        </p:nvSpPr>
        <p:spPr>
          <a:xfrm>
            <a:off x="3674495" y="3544950"/>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6" name="矩形 47"/>
          <p:cNvSpPr>
            <a:spLocks noChangeArrowheads="1"/>
          </p:cNvSpPr>
          <p:nvPr/>
        </p:nvSpPr>
        <p:spPr bwMode="auto">
          <a:xfrm>
            <a:off x="3658738" y="4702993"/>
            <a:ext cx="281156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31"/>
                                        </p:tgtEl>
                                        <p:attrNameLst>
                                          <p:attrName>style.visibility</p:attrName>
                                        </p:attrNameLst>
                                      </p:cBhvr>
                                      <p:to>
                                        <p:strVal val="visible"/>
                                      </p:to>
                                    </p:set>
                                    <p:anim calcmode="lin" valueType="num">
                                      <p:cBhvr>
                                        <p:cTn id="7" dur="350" fill="hold"/>
                                        <p:tgtEl>
                                          <p:spTgt spid="31"/>
                                        </p:tgtEl>
                                        <p:attrNameLst>
                                          <p:attrName>ppt_w</p:attrName>
                                        </p:attrNameLst>
                                      </p:cBhvr>
                                      <p:tavLst>
                                        <p:tav tm="0">
                                          <p:val>
                                            <p:fltVal val="0"/>
                                          </p:val>
                                        </p:tav>
                                        <p:tav tm="100000">
                                          <p:val>
                                            <p:strVal val="#ppt_w"/>
                                          </p:val>
                                        </p:tav>
                                      </p:tavLst>
                                    </p:anim>
                                    <p:anim calcmode="lin" valueType="num">
                                      <p:cBhvr>
                                        <p:cTn id="8" dur="350" fill="hold"/>
                                        <p:tgtEl>
                                          <p:spTgt spid="31"/>
                                        </p:tgtEl>
                                        <p:attrNameLst>
                                          <p:attrName>ppt_h</p:attrName>
                                        </p:attrNameLst>
                                      </p:cBhvr>
                                      <p:tavLst>
                                        <p:tav tm="0">
                                          <p:val>
                                            <p:fltVal val="0"/>
                                          </p:val>
                                        </p:tav>
                                        <p:tav tm="100000">
                                          <p:val>
                                            <p:strVal val="#ppt_h"/>
                                          </p:val>
                                        </p:tav>
                                      </p:tavLst>
                                    </p:anim>
                                    <p:animEffect transition="in" filter="fade">
                                      <p:cBhvr>
                                        <p:cTn id="9" dur="350"/>
                                        <p:tgtEl>
                                          <p:spTgt spid="31"/>
                                        </p:tgtEl>
                                      </p:cBhvr>
                                    </p:animEffect>
                                  </p:childTnLst>
                                </p:cTn>
                              </p:par>
                              <p:par>
                                <p:cTn id="10" presetID="22" presetClass="entr" presetSubtype="8"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190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4" fill="hold" grpId="0" nodeType="withEffect">
                                  <p:stCondLst>
                                    <p:cond delay="2750"/>
                                  </p:stCondLst>
                                  <p:childTnLst>
                                    <p:set>
                                      <p:cBhvr>
                                        <p:cTn id="17" dur="1" fill="hold">
                                          <p:stCondLst>
                                            <p:cond delay="0"/>
                                          </p:stCondLst>
                                        </p:cTn>
                                        <p:tgtEl>
                                          <p:spTgt spid="53"/>
                                        </p:tgtEl>
                                        <p:attrNameLst>
                                          <p:attrName>style.visibility</p:attrName>
                                        </p:attrNameLst>
                                      </p:cBhvr>
                                      <p:to>
                                        <p:strVal val="visible"/>
                                      </p:to>
                                    </p:set>
                                    <p:animEffect transition="in" filter="wipe(down)">
                                      <p:cBhvr>
                                        <p:cTn id="18" dur="500"/>
                                        <p:tgtEl>
                                          <p:spTgt spid="53"/>
                                        </p:tgtEl>
                                      </p:cBhvr>
                                    </p:animEffect>
                                  </p:childTnLst>
                                </p:cTn>
                              </p:par>
                              <p:par>
                                <p:cTn id="19" presetID="22" presetClass="entr" presetSubtype="1" fill="hold" grpId="0" nodeType="withEffect">
                                  <p:stCondLst>
                                    <p:cond delay="2750"/>
                                  </p:stCondLst>
                                  <p:childTnLst>
                                    <p:set>
                                      <p:cBhvr>
                                        <p:cTn id="20" dur="1" fill="hold">
                                          <p:stCondLst>
                                            <p:cond delay="0"/>
                                          </p:stCondLst>
                                        </p:cTn>
                                        <p:tgtEl>
                                          <p:spTgt spid="54"/>
                                        </p:tgtEl>
                                        <p:attrNameLst>
                                          <p:attrName>style.visibility</p:attrName>
                                        </p:attrNameLst>
                                      </p:cBhvr>
                                      <p:to>
                                        <p:strVal val="visible"/>
                                      </p:to>
                                    </p:set>
                                    <p:animEffect transition="in" filter="wipe(up)">
                                      <p:cBhvr>
                                        <p:cTn id="21" dur="500"/>
                                        <p:tgtEl>
                                          <p:spTgt spid="54"/>
                                        </p:tgtEl>
                                      </p:cBhvr>
                                    </p:animEffect>
                                  </p:childTnLst>
                                </p:cTn>
                              </p:par>
                              <p:par>
                                <p:cTn id="22" presetID="53" presetClass="entr" presetSubtype="16" fill="hold" nodeType="withEffect">
                                  <p:stCondLst>
                                    <p:cond delay="3500"/>
                                  </p:stCondLst>
                                  <p:childTnLst>
                                    <p:set>
                                      <p:cBhvr>
                                        <p:cTn id="23" dur="1" fill="hold">
                                          <p:stCondLst>
                                            <p:cond delay="0"/>
                                          </p:stCondLst>
                                        </p:cTn>
                                        <p:tgtEl>
                                          <p:spTgt spid="39"/>
                                        </p:tgtEl>
                                        <p:attrNameLst>
                                          <p:attrName>style.visibility</p:attrName>
                                        </p:attrNameLst>
                                      </p:cBhvr>
                                      <p:to>
                                        <p:strVal val="visible"/>
                                      </p:to>
                                    </p:set>
                                    <p:anim calcmode="lin" valueType="num">
                                      <p:cBhvr>
                                        <p:cTn id="24" dur="350" fill="hold"/>
                                        <p:tgtEl>
                                          <p:spTgt spid="39"/>
                                        </p:tgtEl>
                                        <p:attrNameLst>
                                          <p:attrName>ppt_w</p:attrName>
                                        </p:attrNameLst>
                                      </p:cBhvr>
                                      <p:tavLst>
                                        <p:tav tm="0">
                                          <p:val>
                                            <p:fltVal val="0"/>
                                          </p:val>
                                        </p:tav>
                                        <p:tav tm="100000">
                                          <p:val>
                                            <p:strVal val="#ppt_w"/>
                                          </p:val>
                                        </p:tav>
                                      </p:tavLst>
                                    </p:anim>
                                    <p:anim calcmode="lin" valueType="num">
                                      <p:cBhvr>
                                        <p:cTn id="25" dur="350" fill="hold"/>
                                        <p:tgtEl>
                                          <p:spTgt spid="39"/>
                                        </p:tgtEl>
                                        <p:attrNameLst>
                                          <p:attrName>ppt_h</p:attrName>
                                        </p:attrNameLst>
                                      </p:cBhvr>
                                      <p:tavLst>
                                        <p:tav tm="0">
                                          <p:val>
                                            <p:fltVal val="0"/>
                                          </p:val>
                                        </p:tav>
                                        <p:tav tm="100000">
                                          <p:val>
                                            <p:strVal val="#ppt_h"/>
                                          </p:val>
                                        </p:tav>
                                      </p:tavLst>
                                    </p:anim>
                                    <p:animEffect transition="in" filter="fade">
                                      <p:cBhvr>
                                        <p:cTn id="26" dur="350"/>
                                        <p:tgtEl>
                                          <p:spTgt spid="39"/>
                                        </p:tgtEl>
                                      </p:cBhvr>
                                    </p:animEffect>
                                  </p:childTnLst>
                                </p:cTn>
                              </p:par>
                              <p:par>
                                <p:cTn id="27" presetID="22" presetClass="entr" presetSubtype="8" fill="hold" nodeType="withEffect">
                                  <p:stCondLst>
                                    <p:cond delay="420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510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4" fill="hold" grpId="0" nodeType="withEffect">
                                  <p:stCondLst>
                                    <p:cond delay="6000"/>
                                  </p:stCondLst>
                                  <p:childTnLst>
                                    <p:set>
                                      <p:cBhvr>
                                        <p:cTn id="34" dur="1" fill="hold">
                                          <p:stCondLst>
                                            <p:cond delay="0"/>
                                          </p:stCondLst>
                                        </p:cTn>
                                        <p:tgtEl>
                                          <p:spTgt spid="55"/>
                                        </p:tgtEl>
                                        <p:attrNameLst>
                                          <p:attrName>style.visibility</p:attrName>
                                        </p:attrNameLst>
                                      </p:cBhvr>
                                      <p:to>
                                        <p:strVal val="visible"/>
                                      </p:to>
                                    </p:set>
                                    <p:animEffect transition="in" filter="wipe(down)">
                                      <p:cBhvr>
                                        <p:cTn id="35" dur="500"/>
                                        <p:tgtEl>
                                          <p:spTgt spid="55"/>
                                        </p:tgtEl>
                                      </p:cBhvr>
                                    </p:animEffect>
                                  </p:childTnLst>
                                </p:cTn>
                              </p:par>
                              <p:par>
                                <p:cTn id="36" presetID="22" presetClass="entr" presetSubtype="1" fill="hold" grpId="0" nodeType="withEffect">
                                  <p:stCondLst>
                                    <p:cond delay="6000"/>
                                  </p:stCondLst>
                                  <p:childTnLst>
                                    <p:set>
                                      <p:cBhvr>
                                        <p:cTn id="37" dur="1" fill="hold">
                                          <p:stCondLst>
                                            <p:cond delay="0"/>
                                          </p:stCondLst>
                                        </p:cTn>
                                        <p:tgtEl>
                                          <p:spTgt spid="56"/>
                                        </p:tgtEl>
                                        <p:attrNameLst>
                                          <p:attrName>style.visibility</p:attrName>
                                        </p:attrNameLst>
                                      </p:cBhvr>
                                      <p:to>
                                        <p:strVal val="visible"/>
                                      </p:to>
                                    </p:set>
                                    <p:animEffect transition="in" filter="wipe(up)">
                                      <p:cBhvr>
                                        <p:cTn id="38" dur="500"/>
                                        <p:tgtEl>
                                          <p:spTgt spid="56"/>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par>
                          <p:cTn id="46" fill="hold">
                            <p:stCondLst>
                              <p:cond delay="1250"/>
                            </p:stCondLst>
                            <p:childTnLst>
                              <p:par>
                                <p:cTn id="47" presetID="10" presetClass="entr" presetSubtype="0" fill="hold" grpId="0" nodeType="afterEffect">
                                  <p:stCondLst>
                                    <p:cond delay="5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par>
                          <p:cTn id="53" fill="hold">
                            <p:stCondLst>
                              <p:cond delay="2250"/>
                            </p:stCondLst>
                            <p:childTnLst>
                              <p:par>
                                <p:cTn id="54" presetID="10" presetClass="entr" presetSubtype="0" fill="hold" grpId="0" nodeType="afterEffect">
                                  <p:stCondLst>
                                    <p:cond delay="50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数据 5"/>
          <p:cNvSpPr/>
          <p:nvPr/>
        </p:nvSpPr>
        <p:spPr>
          <a:xfrm>
            <a:off x="1312581" y="2263758"/>
            <a:ext cx="2706692" cy="146228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cs typeface="+mn-ea"/>
            </a:endParaRPr>
          </a:p>
        </p:txBody>
      </p:sp>
      <p:sp>
        <p:nvSpPr>
          <p:cNvPr id="4" name="流程图: 数据 5"/>
          <p:cNvSpPr/>
          <p:nvPr/>
        </p:nvSpPr>
        <p:spPr>
          <a:xfrm>
            <a:off x="2385590" y="3445676"/>
            <a:ext cx="2706692" cy="14622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a:cs typeface="+mn-ea"/>
            </a:endParaRPr>
          </a:p>
        </p:txBody>
      </p:sp>
      <p:sp>
        <p:nvSpPr>
          <p:cNvPr id="5" name="流程图: 数据 5"/>
          <p:cNvSpPr/>
          <p:nvPr/>
        </p:nvSpPr>
        <p:spPr>
          <a:xfrm>
            <a:off x="3448933" y="4625172"/>
            <a:ext cx="2706692" cy="146470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cs typeface="+mn-ea"/>
            </a:endParaRPr>
          </a:p>
        </p:txBody>
      </p:sp>
      <p:sp>
        <p:nvSpPr>
          <p:cNvPr id="6" name="矩形 5"/>
          <p:cNvSpPr/>
          <p:nvPr/>
        </p:nvSpPr>
        <p:spPr>
          <a:xfrm flipH="1">
            <a:off x="3448933" y="5432452"/>
            <a:ext cx="3770035" cy="8048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altLang="zh-CN" dirty="0">
                <a:latin typeface="微软雅黑" panose="020B0503020204020204" pitchFamily="34" charset="-122"/>
                <a:cs typeface="+mn-ea"/>
              </a:rPr>
              <a:t>CONTENTS</a:t>
            </a:r>
            <a:endParaRPr lang="zh-CN" altLang="en-US" dirty="0">
              <a:latin typeface="微软雅黑" panose="020B0503020204020204" pitchFamily="34" charset="-122"/>
              <a:cs typeface="+mn-ea"/>
            </a:endParaRPr>
          </a:p>
        </p:txBody>
      </p:sp>
      <p:sp>
        <p:nvSpPr>
          <p:cNvPr id="7" name="矩形 6"/>
          <p:cNvSpPr/>
          <p:nvPr/>
        </p:nvSpPr>
        <p:spPr>
          <a:xfrm flipH="1">
            <a:off x="2385591" y="4252954"/>
            <a:ext cx="3770035" cy="8024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altLang="zh-CN" dirty="0">
                <a:latin typeface="微软雅黑" panose="020B0503020204020204" pitchFamily="34" charset="-122"/>
                <a:cs typeface="+mn-ea"/>
              </a:rPr>
              <a:t>CONTENTS</a:t>
            </a:r>
            <a:endParaRPr lang="zh-CN" altLang="en-US" dirty="0">
              <a:latin typeface="微软雅黑" panose="020B0503020204020204" pitchFamily="34" charset="-122"/>
              <a:cs typeface="+mn-ea"/>
            </a:endParaRPr>
          </a:p>
        </p:txBody>
      </p:sp>
      <p:sp>
        <p:nvSpPr>
          <p:cNvPr id="8" name="矩形 7"/>
          <p:cNvSpPr/>
          <p:nvPr/>
        </p:nvSpPr>
        <p:spPr>
          <a:xfrm flipH="1">
            <a:off x="1322248" y="3071039"/>
            <a:ext cx="3770035" cy="804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altLang="zh-CN" dirty="0">
                <a:latin typeface="微软雅黑" panose="020B0503020204020204" pitchFamily="34" charset="-122"/>
                <a:cs typeface="+mn-ea"/>
              </a:rPr>
              <a:t>CONTENTS</a:t>
            </a:r>
            <a:endParaRPr lang="zh-CN" altLang="en-US" dirty="0">
              <a:latin typeface="微软雅黑" panose="020B0503020204020204" pitchFamily="34" charset="-122"/>
              <a:cs typeface="+mn-ea"/>
            </a:endParaRPr>
          </a:p>
        </p:txBody>
      </p:sp>
      <p:sp>
        <p:nvSpPr>
          <p:cNvPr id="9" name="矩形 8"/>
          <p:cNvSpPr/>
          <p:nvPr/>
        </p:nvSpPr>
        <p:spPr>
          <a:xfrm flipH="1">
            <a:off x="249238" y="1889125"/>
            <a:ext cx="3770035" cy="804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altLang="zh-CN" dirty="0">
                <a:latin typeface="微软雅黑" panose="020B0503020204020204" pitchFamily="34" charset="-122"/>
                <a:cs typeface="+mn-ea"/>
              </a:rPr>
              <a:t>CONTENTS</a:t>
            </a:r>
            <a:endParaRPr lang="zh-CN" altLang="en-US" dirty="0">
              <a:latin typeface="微软雅黑" panose="020B0503020204020204" pitchFamily="34" charset="-122"/>
              <a:cs typeface="+mn-ea"/>
            </a:endParaRPr>
          </a:p>
        </p:txBody>
      </p:sp>
      <p:sp>
        <p:nvSpPr>
          <p:cNvPr id="10" name="文本框 12"/>
          <p:cNvSpPr txBox="1"/>
          <p:nvPr/>
        </p:nvSpPr>
        <p:spPr>
          <a:xfrm>
            <a:off x="4038607" y="2024477"/>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1" name="文本框 13"/>
          <p:cNvSpPr txBox="1"/>
          <p:nvPr/>
        </p:nvSpPr>
        <p:spPr>
          <a:xfrm>
            <a:off x="5082617" y="3211225"/>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2" name="文本框 14"/>
          <p:cNvSpPr txBox="1"/>
          <p:nvPr/>
        </p:nvSpPr>
        <p:spPr>
          <a:xfrm>
            <a:off x="6184626" y="4397974"/>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3" name="文本框 15"/>
          <p:cNvSpPr txBox="1"/>
          <p:nvPr/>
        </p:nvSpPr>
        <p:spPr>
          <a:xfrm>
            <a:off x="7228636" y="5565386"/>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4" name="矩形 13"/>
          <p:cNvSpPr/>
          <p:nvPr/>
        </p:nvSpPr>
        <p:spPr>
          <a:xfrm>
            <a:off x="4510990" y="1772082"/>
            <a:ext cx="4782363" cy="861762"/>
          </a:xfrm>
          <a:prstGeom prst="rect">
            <a:avLst/>
          </a:prstGeom>
        </p:spPr>
        <p:txBody>
          <a:bodyPr wrap="square" lIns="121908" tIns="60954" rIns="121908" bIns="60954">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p:txBody>
      </p:sp>
      <p:sp>
        <p:nvSpPr>
          <p:cNvPr id="15" name="矩形 14"/>
          <p:cNvSpPr/>
          <p:nvPr/>
        </p:nvSpPr>
        <p:spPr>
          <a:xfrm>
            <a:off x="5273479" y="2977573"/>
            <a:ext cx="4648526" cy="861762"/>
          </a:xfrm>
          <a:prstGeom prst="rect">
            <a:avLst/>
          </a:prstGeom>
        </p:spPr>
        <p:txBody>
          <a:bodyPr wrap="square" lIns="121908" tIns="60954" rIns="121908" bIns="60954">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p:txBody>
      </p:sp>
      <p:sp>
        <p:nvSpPr>
          <p:cNvPr id="16" name="矩形 15"/>
          <p:cNvSpPr/>
          <p:nvPr/>
        </p:nvSpPr>
        <p:spPr>
          <a:xfrm>
            <a:off x="6521568" y="4113801"/>
            <a:ext cx="4930089" cy="861762"/>
          </a:xfrm>
          <a:prstGeom prst="rect">
            <a:avLst/>
          </a:prstGeom>
        </p:spPr>
        <p:txBody>
          <a:bodyPr wrap="square" lIns="121908" tIns="60954" rIns="121908" bIns="60954">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p:txBody>
      </p:sp>
      <p:sp>
        <p:nvSpPr>
          <p:cNvPr id="17" name="矩形 16"/>
          <p:cNvSpPr/>
          <p:nvPr/>
        </p:nvSpPr>
        <p:spPr>
          <a:xfrm>
            <a:off x="7447218" y="5341926"/>
            <a:ext cx="4620804" cy="861762"/>
          </a:xfrm>
          <a:prstGeom prst="rect">
            <a:avLst/>
          </a:prstGeom>
        </p:spPr>
        <p:txBody>
          <a:bodyPr wrap="square" lIns="121908" tIns="60954" rIns="121908" bIns="60954">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1" fill="hold" grpId="0"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1" fill="hold" grpId="0" nodeType="withEffect">
                                  <p:stCondLst>
                                    <p:cond delay="90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8"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1"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8" fill="hold" grpId="0" nodeType="withEffect">
                                  <p:stCondLst>
                                    <p:cond delay="18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 presetClass="entr" presetSubtype="2" fill="hold" grpId="0" nodeType="withEffect">
                                  <p:stCondLst>
                                    <p:cond delay="21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24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7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300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任意多边形 50"/>
          <p:cNvSpPr/>
          <p:nvPr/>
        </p:nvSpPr>
        <p:spPr>
          <a:xfrm rot="5400000">
            <a:off x="3740675" y="3130965"/>
            <a:ext cx="1503912" cy="723142"/>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2" name="任意多边形 51"/>
          <p:cNvSpPr/>
          <p:nvPr/>
        </p:nvSpPr>
        <p:spPr>
          <a:xfrm rot="18900000">
            <a:off x="2202783" y="2950554"/>
            <a:ext cx="1059129" cy="1073851"/>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3" name="任意多边形 52"/>
          <p:cNvSpPr/>
          <p:nvPr/>
        </p:nvSpPr>
        <p:spPr>
          <a:xfrm rot="18900000" flipV="1">
            <a:off x="3029226" y="3776436"/>
            <a:ext cx="1059129" cy="1073851"/>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4" name="任意多边形 53"/>
          <p:cNvSpPr/>
          <p:nvPr/>
        </p:nvSpPr>
        <p:spPr>
          <a:xfrm rot="2700000">
            <a:off x="3009975" y="2121816"/>
            <a:ext cx="1059543" cy="1073432"/>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5" name="心形 54"/>
          <p:cNvSpPr/>
          <p:nvPr/>
        </p:nvSpPr>
        <p:spPr>
          <a:xfrm>
            <a:off x="3388214" y="1777849"/>
            <a:ext cx="351555" cy="293077"/>
          </a:xfrm>
          <a:prstGeom prst="hear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56" name="组合 55"/>
          <p:cNvGrpSpPr/>
          <p:nvPr/>
        </p:nvGrpSpPr>
        <p:grpSpPr>
          <a:xfrm>
            <a:off x="5018287" y="3244750"/>
            <a:ext cx="224784" cy="564609"/>
            <a:chOff x="3114596" y="2996938"/>
            <a:chExt cx="224872" cy="564609"/>
          </a:xfrm>
          <a:solidFill>
            <a:schemeClr val="accent1"/>
          </a:solidFill>
        </p:grpSpPr>
        <p:sp>
          <p:nvSpPr>
            <p:cNvPr id="57" name="椭圆 56"/>
            <p:cNvSpPr/>
            <p:nvPr/>
          </p:nvSpPr>
          <p:spPr>
            <a:xfrm>
              <a:off x="3184508" y="2996938"/>
              <a:ext cx="90487" cy="904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8" name="同侧圆角矩形 57"/>
            <p:cNvSpPr/>
            <p:nvPr/>
          </p:nvSpPr>
          <p:spPr>
            <a:xfrm>
              <a:off x="3114865" y="3096786"/>
              <a:ext cx="224603" cy="6314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5" name="矩形 104"/>
            <p:cNvSpPr/>
            <p:nvPr/>
          </p:nvSpPr>
          <p:spPr>
            <a:xfrm>
              <a:off x="3170785" y="3159935"/>
              <a:ext cx="112763" cy="154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6" name="同侧圆角矩形 105"/>
            <p:cNvSpPr/>
            <p:nvPr/>
          </p:nvSpPr>
          <p:spPr>
            <a:xfrm rot="10800000">
              <a:off x="3170785"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7" name="同侧圆角矩形 106"/>
            <p:cNvSpPr/>
            <p:nvPr/>
          </p:nvSpPr>
          <p:spPr>
            <a:xfrm rot="10800000">
              <a:off x="3237416"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8" name="同侧圆角矩形 107"/>
            <p:cNvSpPr/>
            <p:nvPr/>
          </p:nvSpPr>
          <p:spPr>
            <a:xfrm rot="10800000">
              <a:off x="3114596"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9" name="同侧圆角矩形 108"/>
            <p:cNvSpPr/>
            <p:nvPr/>
          </p:nvSpPr>
          <p:spPr>
            <a:xfrm rot="10800000">
              <a:off x="3307081"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10" name="组合 109"/>
          <p:cNvGrpSpPr/>
          <p:nvPr/>
        </p:nvGrpSpPr>
        <p:grpSpPr>
          <a:xfrm>
            <a:off x="1711111" y="3332352"/>
            <a:ext cx="439685" cy="311768"/>
            <a:chOff x="4979939" y="3638125"/>
            <a:chExt cx="439857" cy="311768"/>
          </a:xfrm>
          <a:solidFill>
            <a:schemeClr val="accent4"/>
          </a:solidFill>
        </p:grpSpPr>
        <p:grpSp>
          <p:nvGrpSpPr>
            <p:cNvPr id="111" name="组合 110"/>
            <p:cNvGrpSpPr/>
            <p:nvPr/>
          </p:nvGrpSpPr>
          <p:grpSpPr>
            <a:xfrm>
              <a:off x="4979939" y="3681386"/>
              <a:ext cx="439857" cy="268507"/>
              <a:chOff x="4975778" y="3669385"/>
              <a:chExt cx="439857" cy="268507"/>
            </a:xfrm>
            <a:grpFill/>
          </p:grpSpPr>
          <p:grpSp>
            <p:nvGrpSpPr>
              <p:cNvPr id="113" name="组合 112"/>
              <p:cNvGrpSpPr/>
              <p:nvPr/>
            </p:nvGrpSpPr>
            <p:grpSpPr>
              <a:xfrm>
                <a:off x="4975778" y="3689944"/>
                <a:ext cx="439857" cy="24689"/>
                <a:chOff x="4902784" y="3688900"/>
                <a:chExt cx="439857" cy="24689"/>
              </a:xfrm>
              <a:grpFill/>
            </p:grpSpPr>
            <p:sp>
              <p:nvSpPr>
                <p:cNvPr id="117" name="矩形 116"/>
                <p:cNvSpPr/>
                <p:nvPr/>
              </p:nvSpPr>
              <p:spPr>
                <a:xfrm rot="19380000">
                  <a:off x="4902784" y="3688900"/>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8" name="矩形 117"/>
                <p:cNvSpPr/>
                <p:nvPr/>
              </p:nvSpPr>
              <p:spPr>
                <a:xfrm rot="2220000" flipH="1">
                  <a:off x="5090641" y="3688901"/>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4" name="等腰三角形 113"/>
              <p:cNvSpPr/>
              <p:nvPr/>
            </p:nvSpPr>
            <p:spPr>
              <a:xfrm>
                <a:off x="5044333" y="3669385"/>
                <a:ext cx="302746" cy="1278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5" name="矩形 114"/>
              <p:cNvSpPr/>
              <p:nvPr/>
            </p:nvSpPr>
            <p:spPr>
              <a:xfrm>
                <a:off x="5043860"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6" name="矩形 115"/>
              <p:cNvSpPr/>
              <p:nvPr/>
            </p:nvSpPr>
            <p:spPr>
              <a:xfrm>
                <a:off x="5238624"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2" name="剪去单角的矩形 111"/>
            <p:cNvSpPr/>
            <p:nvPr/>
          </p:nvSpPr>
          <p:spPr>
            <a:xfrm flipH="1" flipV="1">
              <a:off x="5266528" y="3638125"/>
              <a:ext cx="45719" cy="8810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19" name="组合 118"/>
          <p:cNvGrpSpPr/>
          <p:nvPr/>
        </p:nvGrpSpPr>
        <p:grpSpPr>
          <a:xfrm>
            <a:off x="3330147" y="4917812"/>
            <a:ext cx="465176" cy="418456"/>
            <a:chOff x="2928203" y="5369694"/>
            <a:chExt cx="465358" cy="418456"/>
          </a:xfrm>
          <a:solidFill>
            <a:schemeClr val="accent3"/>
          </a:solidFill>
        </p:grpSpPr>
        <p:grpSp>
          <p:nvGrpSpPr>
            <p:cNvPr id="120" name="组合 119"/>
            <p:cNvGrpSpPr/>
            <p:nvPr/>
          </p:nvGrpSpPr>
          <p:grpSpPr>
            <a:xfrm>
              <a:off x="2928203" y="5369694"/>
              <a:ext cx="460390" cy="418456"/>
              <a:chOff x="10760386" y="4041158"/>
              <a:chExt cx="460390" cy="418456"/>
            </a:xfrm>
            <a:grpFill/>
          </p:grpSpPr>
          <p:sp>
            <p:nvSpPr>
              <p:cNvPr id="123" name="任意多边形 122"/>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4" name="任意多边形 123"/>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1" name="任意多边形 120"/>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2" name="任意多边形 121"/>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5" name="矩形 124"/>
          <p:cNvSpPr/>
          <p:nvPr/>
        </p:nvSpPr>
        <p:spPr>
          <a:xfrm>
            <a:off x="5844187" y="190800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6" name="矩形 47"/>
          <p:cNvSpPr>
            <a:spLocks noChangeArrowheads="1"/>
          </p:cNvSpPr>
          <p:nvPr/>
        </p:nvSpPr>
        <p:spPr bwMode="auto">
          <a:xfrm>
            <a:off x="5844186" y="2276874"/>
            <a:ext cx="24112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27" name="矩形 126"/>
          <p:cNvSpPr/>
          <p:nvPr/>
        </p:nvSpPr>
        <p:spPr>
          <a:xfrm>
            <a:off x="8408004" y="190800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8" name="矩形 47"/>
          <p:cNvSpPr>
            <a:spLocks noChangeArrowheads="1"/>
          </p:cNvSpPr>
          <p:nvPr/>
        </p:nvSpPr>
        <p:spPr bwMode="auto">
          <a:xfrm>
            <a:off x="8408002" y="2276874"/>
            <a:ext cx="2394848"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29" name="矩形 128"/>
          <p:cNvSpPr/>
          <p:nvPr/>
        </p:nvSpPr>
        <p:spPr>
          <a:xfrm>
            <a:off x="5844187" y="3967038"/>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0" name="矩形 47"/>
          <p:cNvSpPr>
            <a:spLocks noChangeArrowheads="1"/>
          </p:cNvSpPr>
          <p:nvPr/>
        </p:nvSpPr>
        <p:spPr bwMode="auto">
          <a:xfrm>
            <a:off x="5844186" y="4335910"/>
            <a:ext cx="24112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31" name="矩形 130"/>
          <p:cNvSpPr/>
          <p:nvPr/>
        </p:nvSpPr>
        <p:spPr>
          <a:xfrm>
            <a:off x="8408004" y="3967038"/>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2" name="矩形 47"/>
          <p:cNvSpPr>
            <a:spLocks noChangeArrowheads="1"/>
          </p:cNvSpPr>
          <p:nvPr/>
        </p:nvSpPr>
        <p:spPr bwMode="auto">
          <a:xfrm>
            <a:off x="8408002" y="4335910"/>
            <a:ext cx="2394848"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ppt_w</p:attrName>
                                        </p:attrNameLst>
                                      </p:cBhvr>
                                      <p:tavLst>
                                        <p:tav tm="0">
                                          <p:val>
                                            <p:fltVal val="0"/>
                                          </p:val>
                                        </p:tav>
                                        <p:tav tm="100000">
                                          <p:val>
                                            <p:strVal val="#ppt_w"/>
                                          </p:val>
                                        </p:tav>
                                      </p:tavLst>
                                    </p:anim>
                                    <p:anim calcmode="lin" valueType="num">
                                      <p:cBhvr>
                                        <p:cTn id="29" dur="500" fill="hold"/>
                                        <p:tgtEl>
                                          <p:spTgt spid="55"/>
                                        </p:tgtEl>
                                        <p:attrNameLst>
                                          <p:attrName>ppt_h</p:attrName>
                                        </p:attrNameLst>
                                      </p:cBhvr>
                                      <p:tavLst>
                                        <p:tav tm="0">
                                          <p:val>
                                            <p:fltVal val="0"/>
                                          </p:val>
                                        </p:tav>
                                        <p:tav tm="100000">
                                          <p:val>
                                            <p:strVal val="#ppt_h"/>
                                          </p:val>
                                        </p:tav>
                                      </p:tavLst>
                                    </p:anim>
                                    <p:animEffect transition="in" filter="fade">
                                      <p:cBhvr>
                                        <p:cTn id="30" dur="500"/>
                                        <p:tgtEl>
                                          <p:spTgt spid="55"/>
                                        </p:tgtEl>
                                      </p:cBhvr>
                                    </p:animEffect>
                                  </p:childTnLst>
                                </p:cTn>
                              </p:par>
                              <p:par>
                                <p:cTn id="31" presetID="53" presetClass="entr" presetSubtype="16"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nodeType="withEffect">
                                  <p:stCondLst>
                                    <p:cond delay="0"/>
                                  </p:stCondLst>
                                  <p:childTnLst>
                                    <p:set>
                                      <p:cBhvr>
                                        <p:cTn id="37" dur="1" fill="hold">
                                          <p:stCondLst>
                                            <p:cond delay="0"/>
                                          </p:stCondLst>
                                        </p:cTn>
                                        <p:tgtEl>
                                          <p:spTgt spid="110"/>
                                        </p:tgtEl>
                                        <p:attrNameLst>
                                          <p:attrName>style.visibility</p:attrName>
                                        </p:attrNameLst>
                                      </p:cBhvr>
                                      <p:to>
                                        <p:strVal val="visible"/>
                                      </p:to>
                                    </p:set>
                                    <p:anim calcmode="lin" valueType="num">
                                      <p:cBhvr>
                                        <p:cTn id="38" dur="500" fill="hold"/>
                                        <p:tgtEl>
                                          <p:spTgt spid="110"/>
                                        </p:tgtEl>
                                        <p:attrNameLst>
                                          <p:attrName>ppt_w</p:attrName>
                                        </p:attrNameLst>
                                      </p:cBhvr>
                                      <p:tavLst>
                                        <p:tav tm="0">
                                          <p:val>
                                            <p:fltVal val="0"/>
                                          </p:val>
                                        </p:tav>
                                        <p:tav tm="100000">
                                          <p:val>
                                            <p:strVal val="#ppt_w"/>
                                          </p:val>
                                        </p:tav>
                                      </p:tavLst>
                                    </p:anim>
                                    <p:anim calcmode="lin" valueType="num">
                                      <p:cBhvr>
                                        <p:cTn id="39" dur="500" fill="hold"/>
                                        <p:tgtEl>
                                          <p:spTgt spid="110"/>
                                        </p:tgtEl>
                                        <p:attrNameLst>
                                          <p:attrName>ppt_h</p:attrName>
                                        </p:attrNameLst>
                                      </p:cBhvr>
                                      <p:tavLst>
                                        <p:tav tm="0">
                                          <p:val>
                                            <p:fltVal val="0"/>
                                          </p:val>
                                        </p:tav>
                                        <p:tav tm="100000">
                                          <p:val>
                                            <p:strVal val="#ppt_h"/>
                                          </p:val>
                                        </p:tav>
                                      </p:tavLst>
                                    </p:anim>
                                    <p:animEffect transition="in" filter="fade">
                                      <p:cBhvr>
                                        <p:cTn id="40" dur="500"/>
                                        <p:tgtEl>
                                          <p:spTgt spid="110"/>
                                        </p:tgtEl>
                                      </p:cBhvr>
                                    </p:animEffect>
                                  </p:childTnLst>
                                </p:cTn>
                              </p:par>
                              <p:par>
                                <p:cTn id="41" presetID="53" presetClass="entr" presetSubtype="16"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anim calcmode="lin" valueType="num">
                                      <p:cBhvr>
                                        <p:cTn id="43" dur="500" fill="hold"/>
                                        <p:tgtEl>
                                          <p:spTgt spid="119"/>
                                        </p:tgtEl>
                                        <p:attrNameLst>
                                          <p:attrName>ppt_w</p:attrName>
                                        </p:attrNameLst>
                                      </p:cBhvr>
                                      <p:tavLst>
                                        <p:tav tm="0">
                                          <p:val>
                                            <p:fltVal val="0"/>
                                          </p:val>
                                        </p:tav>
                                        <p:tav tm="100000">
                                          <p:val>
                                            <p:strVal val="#ppt_w"/>
                                          </p:val>
                                        </p:tav>
                                      </p:tavLst>
                                    </p:anim>
                                    <p:anim calcmode="lin" valueType="num">
                                      <p:cBhvr>
                                        <p:cTn id="44" dur="500" fill="hold"/>
                                        <p:tgtEl>
                                          <p:spTgt spid="119"/>
                                        </p:tgtEl>
                                        <p:attrNameLst>
                                          <p:attrName>ppt_h</p:attrName>
                                        </p:attrNameLst>
                                      </p:cBhvr>
                                      <p:tavLst>
                                        <p:tav tm="0">
                                          <p:val>
                                            <p:fltVal val="0"/>
                                          </p:val>
                                        </p:tav>
                                        <p:tav tm="100000">
                                          <p:val>
                                            <p:strVal val="#ppt_h"/>
                                          </p:val>
                                        </p:tav>
                                      </p:tavLst>
                                    </p:anim>
                                    <p:animEffect transition="in" filter="fade">
                                      <p:cBhvr>
                                        <p:cTn id="45" dur="500"/>
                                        <p:tgtEl>
                                          <p:spTgt spid="119"/>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randombar(horizontal)">
                                      <p:cBhvr>
                                        <p:cTn id="49" dur="400"/>
                                        <p:tgtEl>
                                          <p:spTgt spid="12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randombar(horizontal)">
                                      <p:cBhvr>
                                        <p:cTn id="52" dur="400"/>
                                        <p:tgtEl>
                                          <p:spTgt spid="126"/>
                                        </p:tgtEl>
                                      </p:cBhvr>
                                    </p:animEffect>
                                  </p:childTnLst>
                                </p:cTn>
                              </p:par>
                            </p:childTnLst>
                          </p:cTn>
                        </p:par>
                        <p:par>
                          <p:cTn id="53" fill="hold">
                            <p:stCondLst>
                              <p:cond delay="1500"/>
                            </p:stCondLst>
                            <p:childTnLst>
                              <p:par>
                                <p:cTn id="54" presetID="14" presetClass="entr" presetSubtype="10" fill="hold" grpId="0" nodeType="afterEffect">
                                  <p:stCondLst>
                                    <p:cond delay="100"/>
                                  </p:stCondLst>
                                  <p:childTnLst>
                                    <p:set>
                                      <p:cBhvr>
                                        <p:cTn id="55" dur="1" fill="hold">
                                          <p:stCondLst>
                                            <p:cond delay="0"/>
                                          </p:stCondLst>
                                        </p:cTn>
                                        <p:tgtEl>
                                          <p:spTgt spid="127"/>
                                        </p:tgtEl>
                                        <p:attrNameLst>
                                          <p:attrName>style.visibility</p:attrName>
                                        </p:attrNameLst>
                                      </p:cBhvr>
                                      <p:to>
                                        <p:strVal val="visible"/>
                                      </p:to>
                                    </p:set>
                                    <p:animEffect transition="in" filter="randombar(horizontal)">
                                      <p:cBhvr>
                                        <p:cTn id="56" dur="400"/>
                                        <p:tgtEl>
                                          <p:spTgt spid="127"/>
                                        </p:tgtEl>
                                      </p:cBhvr>
                                    </p:animEffect>
                                  </p:childTnLst>
                                </p:cTn>
                              </p:par>
                              <p:par>
                                <p:cTn id="57" presetID="14" presetClass="entr" presetSubtype="10" fill="hold" grpId="0" nodeType="withEffect">
                                  <p:stCondLst>
                                    <p:cond delay="100"/>
                                  </p:stCondLst>
                                  <p:childTnLst>
                                    <p:set>
                                      <p:cBhvr>
                                        <p:cTn id="58" dur="1" fill="hold">
                                          <p:stCondLst>
                                            <p:cond delay="0"/>
                                          </p:stCondLst>
                                        </p:cTn>
                                        <p:tgtEl>
                                          <p:spTgt spid="128"/>
                                        </p:tgtEl>
                                        <p:attrNameLst>
                                          <p:attrName>style.visibility</p:attrName>
                                        </p:attrNameLst>
                                      </p:cBhvr>
                                      <p:to>
                                        <p:strVal val="visible"/>
                                      </p:to>
                                    </p:set>
                                    <p:animEffect transition="in" filter="randombar(horizontal)">
                                      <p:cBhvr>
                                        <p:cTn id="59" dur="400"/>
                                        <p:tgtEl>
                                          <p:spTgt spid="128"/>
                                        </p:tgtEl>
                                      </p:cBhvr>
                                    </p:animEffect>
                                  </p:childTnLst>
                                </p:cTn>
                              </p:par>
                            </p:childTnLst>
                          </p:cTn>
                        </p:par>
                        <p:par>
                          <p:cTn id="60" fill="hold">
                            <p:stCondLst>
                              <p:cond delay="2100"/>
                            </p:stCondLst>
                            <p:childTnLst>
                              <p:par>
                                <p:cTn id="61" presetID="14" presetClass="entr" presetSubtype="10" fill="hold" grpId="0" nodeType="afterEffect">
                                  <p:stCondLst>
                                    <p:cond delay="100"/>
                                  </p:stCondLst>
                                  <p:childTnLst>
                                    <p:set>
                                      <p:cBhvr>
                                        <p:cTn id="62" dur="1" fill="hold">
                                          <p:stCondLst>
                                            <p:cond delay="0"/>
                                          </p:stCondLst>
                                        </p:cTn>
                                        <p:tgtEl>
                                          <p:spTgt spid="129"/>
                                        </p:tgtEl>
                                        <p:attrNameLst>
                                          <p:attrName>style.visibility</p:attrName>
                                        </p:attrNameLst>
                                      </p:cBhvr>
                                      <p:to>
                                        <p:strVal val="visible"/>
                                      </p:to>
                                    </p:set>
                                    <p:animEffect transition="in" filter="randombar(horizontal)">
                                      <p:cBhvr>
                                        <p:cTn id="63" dur="400"/>
                                        <p:tgtEl>
                                          <p:spTgt spid="129"/>
                                        </p:tgtEl>
                                      </p:cBhvr>
                                    </p:animEffect>
                                  </p:childTnLst>
                                </p:cTn>
                              </p:par>
                              <p:par>
                                <p:cTn id="64" presetID="14" presetClass="entr" presetSubtype="10" fill="hold" grpId="0" nodeType="withEffect">
                                  <p:stCondLst>
                                    <p:cond delay="100"/>
                                  </p:stCondLst>
                                  <p:childTnLst>
                                    <p:set>
                                      <p:cBhvr>
                                        <p:cTn id="65" dur="1" fill="hold">
                                          <p:stCondLst>
                                            <p:cond delay="0"/>
                                          </p:stCondLst>
                                        </p:cTn>
                                        <p:tgtEl>
                                          <p:spTgt spid="130"/>
                                        </p:tgtEl>
                                        <p:attrNameLst>
                                          <p:attrName>style.visibility</p:attrName>
                                        </p:attrNameLst>
                                      </p:cBhvr>
                                      <p:to>
                                        <p:strVal val="visible"/>
                                      </p:to>
                                    </p:set>
                                    <p:animEffect transition="in" filter="randombar(horizontal)">
                                      <p:cBhvr>
                                        <p:cTn id="66" dur="400"/>
                                        <p:tgtEl>
                                          <p:spTgt spid="130"/>
                                        </p:tgtEl>
                                      </p:cBhvr>
                                    </p:animEffect>
                                  </p:childTnLst>
                                </p:cTn>
                              </p:par>
                            </p:childTnLst>
                          </p:cTn>
                        </p:par>
                        <p:par>
                          <p:cTn id="67" fill="hold">
                            <p:stCondLst>
                              <p:cond delay="2700"/>
                            </p:stCondLst>
                            <p:childTnLst>
                              <p:par>
                                <p:cTn id="68" presetID="14" presetClass="entr" presetSubtype="10" fill="hold" grpId="0" nodeType="afterEffect">
                                  <p:stCondLst>
                                    <p:cond delay="100"/>
                                  </p:stCondLst>
                                  <p:childTnLst>
                                    <p:set>
                                      <p:cBhvr>
                                        <p:cTn id="69" dur="1" fill="hold">
                                          <p:stCondLst>
                                            <p:cond delay="0"/>
                                          </p:stCondLst>
                                        </p:cTn>
                                        <p:tgtEl>
                                          <p:spTgt spid="131"/>
                                        </p:tgtEl>
                                        <p:attrNameLst>
                                          <p:attrName>style.visibility</p:attrName>
                                        </p:attrNameLst>
                                      </p:cBhvr>
                                      <p:to>
                                        <p:strVal val="visible"/>
                                      </p:to>
                                    </p:set>
                                    <p:animEffect transition="in" filter="randombar(horizontal)">
                                      <p:cBhvr>
                                        <p:cTn id="70" dur="400"/>
                                        <p:tgtEl>
                                          <p:spTgt spid="131"/>
                                        </p:tgtEl>
                                      </p:cBhvr>
                                    </p:animEffect>
                                  </p:childTnLst>
                                </p:cTn>
                              </p:par>
                              <p:par>
                                <p:cTn id="71" presetID="14" presetClass="entr" presetSubtype="10" fill="hold" grpId="0" nodeType="withEffect">
                                  <p:stCondLst>
                                    <p:cond delay="100"/>
                                  </p:stCondLst>
                                  <p:childTnLst>
                                    <p:set>
                                      <p:cBhvr>
                                        <p:cTn id="72" dur="1" fill="hold">
                                          <p:stCondLst>
                                            <p:cond delay="0"/>
                                          </p:stCondLst>
                                        </p:cTn>
                                        <p:tgtEl>
                                          <p:spTgt spid="132"/>
                                        </p:tgtEl>
                                        <p:attrNameLst>
                                          <p:attrName>style.visibility</p:attrName>
                                        </p:attrNameLst>
                                      </p:cBhvr>
                                      <p:to>
                                        <p:strVal val="visible"/>
                                      </p:to>
                                    </p:set>
                                    <p:animEffect transition="in" filter="randombar(horizontal)">
                                      <p:cBhvr>
                                        <p:cTn id="73" dur="4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125" grpId="0"/>
      <p:bldP spid="126" grpId="0"/>
      <p:bldP spid="127" grpId="0"/>
      <p:bldP spid="128" grpId="0"/>
      <p:bldP spid="129" grpId="0"/>
      <p:bldP spid="130" grpId="0"/>
      <p:bldP spid="131" grpId="0"/>
      <p:bldP spid="1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bwMode="auto">
          <a:xfrm>
            <a:off x="1978562" y="1946275"/>
            <a:ext cx="933328" cy="947738"/>
            <a:chOff x="1841662" y="1931976"/>
            <a:chExt cx="933965" cy="947732"/>
          </a:xfrm>
        </p:grpSpPr>
        <p:sp>
          <p:nvSpPr>
            <p:cNvPr id="11297" name="Freeform 14"/>
            <p:cNvSpPr/>
            <p:nvPr/>
          </p:nvSpPr>
          <p:spPr bwMode="auto">
            <a:xfrm>
              <a:off x="1841662" y="1931976"/>
              <a:ext cx="933965" cy="947732"/>
            </a:xfrm>
            <a:custGeom>
              <a:avLst/>
              <a:gdLst>
                <a:gd name="T0" fmla="*/ 2147483647 w 172"/>
                <a:gd name="T1" fmla="*/ 2147483647 h 175"/>
                <a:gd name="T2" fmla="*/ 2147483647 w 172"/>
                <a:gd name="T3" fmla="*/ 2147483647 h 175"/>
                <a:gd name="T4" fmla="*/ 2147483647 w 172"/>
                <a:gd name="T5" fmla="*/ 2147483647 h 175"/>
                <a:gd name="T6" fmla="*/ 2147483647 w 172"/>
                <a:gd name="T7" fmla="*/ 2147483647 h 175"/>
                <a:gd name="T8" fmla="*/ 2147483647 w 172"/>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5">
                  <a:moveTo>
                    <a:pt x="29" y="34"/>
                  </a:moveTo>
                  <a:cubicBezTo>
                    <a:pt x="0" y="66"/>
                    <a:pt x="3" y="115"/>
                    <a:pt x="35" y="143"/>
                  </a:cubicBezTo>
                  <a:cubicBezTo>
                    <a:pt x="70" y="175"/>
                    <a:pt x="130" y="159"/>
                    <a:pt x="169" y="160"/>
                  </a:cubicBezTo>
                  <a:cubicBezTo>
                    <a:pt x="163" y="121"/>
                    <a:pt x="172" y="59"/>
                    <a:pt x="138" y="29"/>
                  </a:cubicBezTo>
                  <a:cubicBezTo>
                    <a:pt x="106" y="0"/>
                    <a:pt x="57" y="3"/>
                    <a:pt x="29" y="34"/>
                  </a:cubicBezTo>
                  <a:close/>
                </a:path>
              </a:pathLst>
            </a:cu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cs typeface="+mn-ea"/>
              </a:endParaRPr>
            </a:p>
          </p:txBody>
        </p:sp>
        <p:sp>
          <p:nvSpPr>
            <p:cNvPr id="5" name="TextBox 77"/>
            <p:cNvSpPr txBox="1"/>
            <p:nvPr/>
          </p:nvSpPr>
          <p:spPr bwMode="auto">
            <a:xfrm>
              <a:off x="1916316" y="2174862"/>
              <a:ext cx="784658" cy="461959"/>
            </a:xfrm>
            <a:prstGeom prst="rect">
              <a:avLst/>
            </a:prstGeom>
            <a:noFill/>
          </p:spPr>
          <p:txBody>
            <a:bodyP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lgn="ctr" eaLnBrk="1" hangingPunct="1">
                <a:defRPr/>
              </a:pPr>
              <a:r>
                <a:rPr lang="zh-CN" altLang="en-US" b="1" dirty="0">
                  <a:solidFill>
                    <a:schemeClr val="bg1"/>
                  </a:solidFill>
                  <a:ea typeface="+mn-ea"/>
                  <a:cs typeface="+mn-ea"/>
                </a:rPr>
                <a:t>添加</a:t>
              </a:r>
              <a:endParaRPr lang="en-US" altLang="zh-CN" b="1" dirty="0">
                <a:solidFill>
                  <a:schemeClr val="bg1"/>
                </a:solidFill>
                <a:ea typeface="+mn-ea"/>
                <a:cs typeface="+mn-ea"/>
              </a:endParaRPr>
            </a:p>
            <a:p>
              <a:pPr algn="ctr" eaLnBrk="1" hangingPunct="1">
                <a:defRPr/>
              </a:pPr>
              <a:r>
                <a:rPr lang="zh-CN" altLang="en-US" b="1" dirty="0">
                  <a:solidFill>
                    <a:schemeClr val="bg1"/>
                  </a:solidFill>
                  <a:ea typeface="+mn-ea"/>
                  <a:cs typeface="+mn-ea"/>
                </a:rPr>
                <a:t>标题</a:t>
              </a:r>
              <a:endParaRPr lang="zh-CN" altLang="en-US" b="1" dirty="0">
                <a:solidFill>
                  <a:schemeClr val="bg1"/>
                </a:solidFill>
                <a:ea typeface="+mn-ea"/>
                <a:cs typeface="+mn-ea"/>
              </a:endParaRPr>
            </a:p>
          </p:txBody>
        </p:sp>
      </p:grpSp>
      <p:grpSp>
        <p:nvGrpSpPr>
          <p:cNvPr id="6" name="组合 5"/>
          <p:cNvGrpSpPr/>
          <p:nvPr/>
        </p:nvGrpSpPr>
        <p:grpSpPr bwMode="auto">
          <a:xfrm>
            <a:off x="1978562" y="2982915"/>
            <a:ext cx="996820" cy="947737"/>
            <a:chOff x="1841662" y="2969754"/>
            <a:chExt cx="996626" cy="947732"/>
          </a:xfrm>
        </p:grpSpPr>
        <p:sp>
          <p:nvSpPr>
            <p:cNvPr id="11295" name="Freeform 24"/>
            <p:cNvSpPr/>
            <p:nvPr/>
          </p:nvSpPr>
          <p:spPr bwMode="auto">
            <a:xfrm>
              <a:off x="1841662" y="2969754"/>
              <a:ext cx="933965" cy="947732"/>
            </a:xfrm>
            <a:custGeom>
              <a:avLst/>
              <a:gdLst>
                <a:gd name="T0" fmla="*/ 2147483647 w 172"/>
                <a:gd name="T1" fmla="*/ 2147483647 h 175"/>
                <a:gd name="T2" fmla="*/ 2147483647 w 172"/>
                <a:gd name="T3" fmla="*/ 2147483647 h 175"/>
                <a:gd name="T4" fmla="*/ 2147483647 w 172"/>
                <a:gd name="T5" fmla="*/ 2147483647 h 175"/>
                <a:gd name="T6" fmla="*/ 2147483647 w 172"/>
                <a:gd name="T7" fmla="*/ 2147483647 h 175"/>
                <a:gd name="T8" fmla="*/ 2147483647 w 172"/>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5">
                  <a:moveTo>
                    <a:pt x="29" y="34"/>
                  </a:moveTo>
                  <a:cubicBezTo>
                    <a:pt x="0" y="66"/>
                    <a:pt x="3" y="115"/>
                    <a:pt x="34" y="143"/>
                  </a:cubicBezTo>
                  <a:cubicBezTo>
                    <a:pt x="70" y="175"/>
                    <a:pt x="130" y="159"/>
                    <a:pt x="169" y="160"/>
                  </a:cubicBezTo>
                  <a:cubicBezTo>
                    <a:pt x="163" y="121"/>
                    <a:pt x="172" y="59"/>
                    <a:pt x="138" y="28"/>
                  </a:cubicBezTo>
                  <a:cubicBezTo>
                    <a:pt x="106" y="0"/>
                    <a:pt x="57" y="2"/>
                    <a:pt x="29" y="3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8" name="TextBox 78"/>
            <p:cNvSpPr txBox="1"/>
            <p:nvPr/>
          </p:nvSpPr>
          <p:spPr bwMode="auto">
            <a:xfrm>
              <a:off x="1879750" y="3203115"/>
              <a:ext cx="958538" cy="461961"/>
            </a:xfrm>
            <a:prstGeom prst="rect">
              <a:avLst/>
            </a:prstGeom>
            <a:noFill/>
          </p:spPr>
          <p:txBody>
            <a:bodyP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lgn="ctr" eaLnBrk="1" hangingPunct="1">
                <a:defRPr/>
              </a:pPr>
              <a:r>
                <a:rPr lang="zh-CN" altLang="en-US" b="1" dirty="0">
                  <a:solidFill>
                    <a:schemeClr val="bg1"/>
                  </a:solidFill>
                  <a:ea typeface="+mn-ea"/>
                  <a:cs typeface="+mn-ea"/>
                </a:rPr>
                <a:t>添加</a:t>
              </a:r>
              <a:endParaRPr lang="en-US" altLang="zh-CN" b="1" dirty="0">
                <a:solidFill>
                  <a:schemeClr val="bg1"/>
                </a:solidFill>
                <a:ea typeface="+mn-ea"/>
                <a:cs typeface="+mn-ea"/>
              </a:endParaRPr>
            </a:p>
            <a:p>
              <a:pPr algn="ctr" eaLnBrk="1" hangingPunct="1">
                <a:defRPr/>
              </a:pPr>
              <a:r>
                <a:rPr lang="zh-CN" altLang="en-US" b="1" dirty="0">
                  <a:solidFill>
                    <a:schemeClr val="bg1"/>
                  </a:solidFill>
                  <a:ea typeface="+mn-ea"/>
                  <a:cs typeface="+mn-ea"/>
                </a:rPr>
                <a:t>标题</a:t>
              </a:r>
              <a:endParaRPr lang="zh-CN" altLang="en-US" b="1" dirty="0">
                <a:solidFill>
                  <a:schemeClr val="bg1"/>
                </a:solidFill>
                <a:ea typeface="+mn-ea"/>
                <a:cs typeface="+mn-ea"/>
              </a:endParaRPr>
            </a:p>
          </p:txBody>
        </p:sp>
      </p:grpSp>
      <p:grpSp>
        <p:nvGrpSpPr>
          <p:cNvPr id="9" name="组合 8"/>
          <p:cNvGrpSpPr/>
          <p:nvPr/>
        </p:nvGrpSpPr>
        <p:grpSpPr bwMode="auto">
          <a:xfrm>
            <a:off x="1978562" y="4021140"/>
            <a:ext cx="996820" cy="947737"/>
            <a:chOff x="1841662" y="4007533"/>
            <a:chExt cx="996626" cy="947732"/>
          </a:xfrm>
        </p:grpSpPr>
        <p:sp>
          <p:nvSpPr>
            <p:cNvPr id="11293" name="Freeform 9"/>
            <p:cNvSpPr/>
            <p:nvPr/>
          </p:nvSpPr>
          <p:spPr bwMode="auto">
            <a:xfrm>
              <a:off x="1841662" y="4007533"/>
              <a:ext cx="933965" cy="947732"/>
            </a:xfrm>
            <a:custGeom>
              <a:avLst/>
              <a:gdLst>
                <a:gd name="T0" fmla="*/ 2147483647 w 172"/>
                <a:gd name="T1" fmla="*/ 2147483647 h 175"/>
                <a:gd name="T2" fmla="*/ 2147483647 w 172"/>
                <a:gd name="T3" fmla="*/ 2147483647 h 175"/>
                <a:gd name="T4" fmla="*/ 2147483647 w 172"/>
                <a:gd name="T5" fmla="*/ 2147483647 h 175"/>
                <a:gd name="T6" fmla="*/ 2147483647 w 172"/>
                <a:gd name="T7" fmla="*/ 2147483647 h 175"/>
                <a:gd name="T8" fmla="*/ 2147483647 w 172"/>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5">
                  <a:moveTo>
                    <a:pt x="29" y="34"/>
                  </a:moveTo>
                  <a:cubicBezTo>
                    <a:pt x="0" y="66"/>
                    <a:pt x="3" y="114"/>
                    <a:pt x="34" y="143"/>
                  </a:cubicBezTo>
                  <a:cubicBezTo>
                    <a:pt x="70" y="175"/>
                    <a:pt x="130" y="159"/>
                    <a:pt x="169" y="160"/>
                  </a:cubicBezTo>
                  <a:cubicBezTo>
                    <a:pt x="163" y="120"/>
                    <a:pt x="172" y="59"/>
                    <a:pt x="138" y="28"/>
                  </a:cubicBezTo>
                  <a:cubicBezTo>
                    <a:pt x="106" y="0"/>
                    <a:pt x="57" y="2"/>
                    <a:pt x="29" y="3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11" name="TextBox 79"/>
            <p:cNvSpPr txBox="1"/>
            <p:nvPr/>
          </p:nvSpPr>
          <p:spPr bwMode="auto">
            <a:xfrm>
              <a:off x="1879750" y="4244069"/>
              <a:ext cx="958538" cy="461961"/>
            </a:xfrm>
            <a:prstGeom prst="rect">
              <a:avLst/>
            </a:prstGeom>
            <a:noFill/>
          </p:spPr>
          <p:txBody>
            <a:bodyP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lgn="ctr" eaLnBrk="1" hangingPunct="1">
                <a:defRPr/>
              </a:pPr>
              <a:r>
                <a:rPr lang="zh-CN" altLang="en-US" b="1" dirty="0">
                  <a:solidFill>
                    <a:schemeClr val="bg1"/>
                  </a:solidFill>
                  <a:ea typeface="+mn-ea"/>
                  <a:cs typeface="+mn-ea"/>
                </a:rPr>
                <a:t>添加</a:t>
              </a:r>
              <a:endParaRPr lang="en-US" altLang="zh-CN" b="1" dirty="0">
                <a:solidFill>
                  <a:schemeClr val="bg1"/>
                </a:solidFill>
                <a:ea typeface="+mn-ea"/>
                <a:cs typeface="+mn-ea"/>
              </a:endParaRPr>
            </a:p>
            <a:p>
              <a:pPr algn="ctr" eaLnBrk="1" hangingPunct="1">
                <a:defRPr/>
              </a:pPr>
              <a:r>
                <a:rPr lang="zh-CN" altLang="en-US" b="1" dirty="0">
                  <a:solidFill>
                    <a:schemeClr val="bg1"/>
                  </a:solidFill>
                  <a:ea typeface="+mn-ea"/>
                  <a:cs typeface="+mn-ea"/>
                </a:rPr>
                <a:t>标题</a:t>
              </a:r>
              <a:endParaRPr lang="zh-CN" altLang="en-US" b="1" dirty="0">
                <a:solidFill>
                  <a:schemeClr val="bg1"/>
                </a:solidFill>
                <a:ea typeface="+mn-ea"/>
                <a:cs typeface="+mn-ea"/>
              </a:endParaRPr>
            </a:p>
          </p:txBody>
        </p:sp>
      </p:grpSp>
      <p:grpSp>
        <p:nvGrpSpPr>
          <p:cNvPr id="12" name="组合 11"/>
          <p:cNvGrpSpPr/>
          <p:nvPr/>
        </p:nvGrpSpPr>
        <p:grpSpPr bwMode="auto">
          <a:xfrm>
            <a:off x="1978562" y="5059365"/>
            <a:ext cx="996820" cy="949325"/>
            <a:chOff x="1841662" y="5045311"/>
            <a:chExt cx="996626" cy="950028"/>
          </a:xfrm>
        </p:grpSpPr>
        <p:sp>
          <p:nvSpPr>
            <p:cNvPr id="11291" name="Freeform 19"/>
            <p:cNvSpPr/>
            <p:nvPr/>
          </p:nvSpPr>
          <p:spPr bwMode="auto">
            <a:xfrm>
              <a:off x="1841662" y="5045311"/>
              <a:ext cx="933965" cy="950028"/>
            </a:xfrm>
            <a:custGeom>
              <a:avLst/>
              <a:gdLst>
                <a:gd name="T0" fmla="*/ 2147483647 w 172"/>
                <a:gd name="T1" fmla="*/ 2147483647 h 175"/>
                <a:gd name="T2" fmla="*/ 2147483647 w 172"/>
                <a:gd name="T3" fmla="*/ 2147483647 h 175"/>
                <a:gd name="T4" fmla="*/ 2147483647 w 172"/>
                <a:gd name="T5" fmla="*/ 2147483647 h 175"/>
                <a:gd name="T6" fmla="*/ 2147483647 w 172"/>
                <a:gd name="T7" fmla="*/ 2147483647 h 175"/>
                <a:gd name="T8" fmla="*/ 2147483647 w 172"/>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5">
                  <a:moveTo>
                    <a:pt x="29" y="34"/>
                  </a:moveTo>
                  <a:cubicBezTo>
                    <a:pt x="0" y="65"/>
                    <a:pt x="3" y="114"/>
                    <a:pt x="34" y="143"/>
                  </a:cubicBezTo>
                  <a:cubicBezTo>
                    <a:pt x="70" y="175"/>
                    <a:pt x="130" y="159"/>
                    <a:pt x="169" y="160"/>
                  </a:cubicBezTo>
                  <a:cubicBezTo>
                    <a:pt x="163" y="120"/>
                    <a:pt x="172" y="59"/>
                    <a:pt x="138" y="28"/>
                  </a:cubicBezTo>
                  <a:cubicBezTo>
                    <a:pt x="106" y="0"/>
                    <a:pt x="57" y="2"/>
                    <a:pt x="29" y="34"/>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14" name="TextBox 80"/>
            <p:cNvSpPr txBox="1"/>
            <p:nvPr/>
          </p:nvSpPr>
          <p:spPr bwMode="auto">
            <a:xfrm>
              <a:off x="1879750" y="5266136"/>
              <a:ext cx="958538" cy="460716"/>
            </a:xfrm>
            <a:prstGeom prst="rect">
              <a:avLst/>
            </a:prstGeom>
            <a:noFill/>
          </p:spPr>
          <p:txBody>
            <a:bodyP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algn="ctr" eaLnBrk="1" hangingPunct="1">
                <a:defRPr/>
              </a:pPr>
              <a:r>
                <a:rPr lang="zh-CN" altLang="en-US" b="1" dirty="0">
                  <a:solidFill>
                    <a:schemeClr val="bg1"/>
                  </a:solidFill>
                  <a:ea typeface="+mn-ea"/>
                  <a:cs typeface="+mn-ea"/>
                </a:rPr>
                <a:t>添加</a:t>
              </a:r>
              <a:endParaRPr lang="en-US" altLang="zh-CN" b="1" dirty="0">
                <a:solidFill>
                  <a:schemeClr val="bg1"/>
                </a:solidFill>
                <a:ea typeface="+mn-ea"/>
                <a:cs typeface="+mn-ea"/>
              </a:endParaRPr>
            </a:p>
            <a:p>
              <a:pPr algn="ctr" eaLnBrk="1" hangingPunct="1">
                <a:defRPr/>
              </a:pPr>
              <a:r>
                <a:rPr lang="zh-CN" altLang="en-US" b="1" dirty="0">
                  <a:solidFill>
                    <a:schemeClr val="bg1"/>
                  </a:solidFill>
                  <a:ea typeface="+mn-ea"/>
                  <a:cs typeface="+mn-ea"/>
                </a:rPr>
                <a:t>标题</a:t>
              </a:r>
              <a:endParaRPr lang="zh-CN" altLang="en-US" b="1" dirty="0">
                <a:solidFill>
                  <a:schemeClr val="bg1"/>
                </a:solidFill>
                <a:ea typeface="+mn-ea"/>
                <a:cs typeface="+mn-ea"/>
              </a:endParaRPr>
            </a:p>
          </p:txBody>
        </p:sp>
      </p:grpSp>
      <p:grpSp>
        <p:nvGrpSpPr>
          <p:cNvPr id="15" name="组合 14"/>
          <p:cNvGrpSpPr/>
          <p:nvPr/>
        </p:nvGrpSpPr>
        <p:grpSpPr bwMode="auto">
          <a:xfrm>
            <a:off x="3556331" y="3246438"/>
            <a:ext cx="2984112" cy="3041650"/>
            <a:chOff x="3420261" y="3233506"/>
            <a:chExt cx="2983180" cy="3040546"/>
          </a:xfrm>
        </p:grpSpPr>
        <p:sp>
          <p:nvSpPr>
            <p:cNvPr id="11289" name="Freeform 5"/>
            <p:cNvSpPr/>
            <p:nvPr/>
          </p:nvSpPr>
          <p:spPr bwMode="auto">
            <a:xfrm>
              <a:off x="3420261" y="3233506"/>
              <a:ext cx="2983180" cy="3040546"/>
            </a:xfrm>
            <a:custGeom>
              <a:avLst/>
              <a:gdLst>
                <a:gd name="T0" fmla="*/ 2147483647 w 550"/>
                <a:gd name="T1" fmla="*/ 2147483647 h 561"/>
                <a:gd name="T2" fmla="*/ 2147483647 w 550"/>
                <a:gd name="T3" fmla="*/ 2147483647 h 561"/>
                <a:gd name="T4" fmla="*/ 2147483647 w 550"/>
                <a:gd name="T5" fmla="*/ 2147483647 h 561"/>
                <a:gd name="T6" fmla="*/ 2147483647 w 550"/>
                <a:gd name="T7" fmla="*/ 2147483647 h 561"/>
                <a:gd name="T8" fmla="*/ 2147483647 w 550"/>
                <a:gd name="T9" fmla="*/ 2147483647 h 5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0" h="561">
                  <a:moveTo>
                    <a:pt x="92" y="110"/>
                  </a:moveTo>
                  <a:cubicBezTo>
                    <a:pt x="0" y="211"/>
                    <a:pt x="8" y="367"/>
                    <a:pt x="110" y="459"/>
                  </a:cubicBezTo>
                  <a:cubicBezTo>
                    <a:pt x="224" y="561"/>
                    <a:pt x="416" y="510"/>
                    <a:pt x="541" y="514"/>
                  </a:cubicBezTo>
                  <a:cubicBezTo>
                    <a:pt x="522" y="387"/>
                    <a:pt x="550" y="189"/>
                    <a:pt x="441" y="91"/>
                  </a:cubicBezTo>
                  <a:cubicBezTo>
                    <a:pt x="339" y="0"/>
                    <a:pt x="183" y="8"/>
                    <a:pt x="92" y="110"/>
                  </a:cubicBezTo>
                  <a:close/>
                </a:path>
              </a:pathLst>
            </a:custGeom>
            <a:solidFill>
              <a:schemeClr val="accent3"/>
            </a:solidFill>
            <a:ln w="9525">
              <a:solidFill>
                <a:schemeClr val="bg1"/>
              </a:solidFill>
              <a:round/>
            </a:ln>
          </p:spPr>
          <p:txBody>
            <a:bodyPr/>
            <a:lstStyle/>
            <a:p>
              <a:endParaRPr lang="zh-CN" altLang="en-US">
                <a:cs typeface="+mn-ea"/>
              </a:endParaRPr>
            </a:p>
          </p:txBody>
        </p:sp>
        <p:sp>
          <p:nvSpPr>
            <p:cNvPr id="11290" name="TextBox 682"/>
            <p:cNvSpPr txBox="1">
              <a:spLocks noChangeArrowheads="1"/>
            </p:cNvSpPr>
            <p:nvPr/>
          </p:nvSpPr>
          <p:spPr bwMode="auto">
            <a:xfrm>
              <a:off x="4570173" y="5252524"/>
              <a:ext cx="962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b="1">
                  <a:solidFill>
                    <a:schemeClr val="bg1"/>
                  </a:solidFill>
                  <a:latin typeface="+mn-ea"/>
                  <a:ea typeface="+mn-ea"/>
                  <a:cs typeface="+mn-ea"/>
                </a:rPr>
                <a:t>96%</a:t>
              </a:r>
              <a:endParaRPr lang="zh-CN" altLang="en-US" sz="2800" b="1">
                <a:solidFill>
                  <a:schemeClr val="bg1"/>
                </a:solidFill>
                <a:latin typeface="+mn-ea"/>
                <a:ea typeface="+mn-ea"/>
                <a:cs typeface="+mn-ea"/>
              </a:endParaRPr>
            </a:p>
          </p:txBody>
        </p:sp>
      </p:grpSp>
      <p:grpSp>
        <p:nvGrpSpPr>
          <p:cNvPr id="18" name="组合 17"/>
          <p:cNvGrpSpPr/>
          <p:nvPr/>
        </p:nvGrpSpPr>
        <p:grpSpPr bwMode="auto">
          <a:xfrm>
            <a:off x="3859506" y="2705102"/>
            <a:ext cx="2331733" cy="2379663"/>
            <a:chOff x="3723168" y="2691944"/>
            <a:chExt cx="2331470" cy="2379657"/>
          </a:xfrm>
        </p:grpSpPr>
        <p:sp>
          <p:nvSpPr>
            <p:cNvPr id="11287" name="Freeform 6"/>
            <p:cNvSpPr/>
            <p:nvPr/>
          </p:nvSpPr>
          <p:spPr bwMode="auto">
            <a:xfrm>
              <a:off x="3723168" y="2691944"/>
              <a:ext cx="2331470" cy="2379657"/>
            </a:xfrm>
            <a:custGeom>
              <a:avLst/>
              <a:gdLst>
                <a:gd name="T0" fmla="*/ 2147483647 w 430"/>
                <a:gd name="T1" fmla="*/ 2147483647 h 439"/>
                <a:gd name="T2" fmla="*/ 2147483647 w 430"/>
                <a:gd name="T3" fmla="*/ 2147483647 h 439"/>
                <a:gd name="T4" fmla="*/ 2147483647 w 430"/>
                <a:gd name="T5" fmla="*/ 2147483647 h 439"/>
                <a:gd name="T6" fmla="*/ 2147483647 w 430"/>
                <a:gd name="T7" fmla="*/ 2147483647 h 439"/>
                <a:gd name="T8" fmla="*/ 2147483647 w 430"/>
                <a:gd name="T9" fmla="*/ 2147483647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 h="439">
                  <a:moveTo>
                    <a:pt x="72" y="86"/>
                  </a:moveTo>
                  <a:cubicBezTo>
                    <a:pt x="0" y="165"/>
                    <a:pt x="7" y="288"/>
                    <a:pt x="86" y="359"/>
                  </a:cubicBezTo>
                  <a:cubicBezTo>
                    <a:pt x="175" y="439"/>
                    <a:pt x="325" y="400"/>
                    <a:pt x="423" y="402"/>
                  </a:cubicBezTo>
                  <a:cubicBezTo>
                    <a:pt x="408" y="303"/>
                    <a:pt x="430" y="148"/>
                    <a:pt x="345" y="72"/>
                  </a:cubicBezTo>
                  <a:cubicBezTo>
                    <a:pt x="265" y="0"/>
                    <a:pt x="143" y="7"/>
                    <a:pt x="72" y="86"/>
                  </a:cubicBezTo>
                  <a:close/>
                </a:path>
              </a:pathLst>
            </a:custGeom>
            <a:solidFill>
              <a:schemeClr val="accent2"/>
            </a:solidFill>
            <a:ln w="9525">
              <a:solidFill>
                <a:schemeClr val="bg1"/>
              </a:solidFill>
              <a:round/>
            </a:ln>
          </p:spPr>
          <p:txBody>
            <a:bodyPr/>
            <a:lstStyle/>
            <a:p>
              <a:endParaRPr lang="zh-CN" altLang="en-US">
                <a:cs typeface="+mn-ea"/>
              </a:endParaRPr>
            </a:p>
          </p:txBody>
        </p:sp>
        <p:sp>
          <p:nvSpPr>
            <p:cNvPr id="11288" name="TextBox 682"/>
            <p:cNvSpPr txBox="1">
              <a:spLocks noChangeArrowheads="1"/>
            </p:cNvSpPr>
            <p:nvPr/>
          </p:nvSpPr>
          <p:spPr bwMode="auto">
            <a:xfrm>
              <a:off x="4556287" y="4211653"/>
              <a:ext cx="962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b="1">
                  <a:solidFill>
                    <a:schemeClr val="bg1"/>
                  </a:solidFill>
                  <a:latin typeface="+mn-ea"/>
                  <a:ea typeface="+mn-ea"/>
                  <a:cs typeface="+mn-ea"/>
                </a:rPr>
                <a:t>48%</a:t>
              </a:r>
              <a:endParaRPr lang="zh-CN" altLang="en-US" sz="2800" b="1">
                <a:solidFill>
                  <a:schemeClr val="bg1"/>
                </a:solidFill>
                <a:latin typeface="+mn-ea"/>
                <a:ea typeface="+mn-ea"/>
                <a:cs typeface="+mn-ea"/>
              </a:endParaRPr>
            </a:p>
          </p:txBody>
        </p:sp>
      </p:grpSp>
      <p:grpSp>
        <p:nvGrpSpPr>
          <p:cNvPr id="22" name="组合 21"/>
          <p:cNvGrpSpPr/>
          <p:nvPr/>
        </p:nvGrpSpPr>
        <p:grpSpPr bwMode="auto">
          <a:xfrm>
            <a:off x="4065853" y="2147888"/>
            <a:ext cx="1882530" cy="1917700"/>
            <a:chOff x="3929697" y="2134320"/>
            <a:chExt cx="1881698" cy="1918412"/>
          </a:xfrm>
        </p:grpSpPr>
        <p:sp>
          <p:nvSpPr>
            <p:cNvPr id="11285" name="Freeform 7"/>
            <p:cNvSpPr/>
            <p:nvPr/>
          </p:nvSpPr>
          <p:spPr bwMode="auto">
            <a:xfrm>
              <a:off x="3929697" y="2134320"/>
              <a:ext cx="1881698" cy="1918412"/>
            </a:xfrm>
            <a:custGeom>
              <a:avLst/>
              <a:gdLst>
                <a:gd name="T0" fmla="*/ 2147483647 w 347"/>
                <a:gd name="T1" fmla="*/ 2147483647 h 354"/>
                <a:gd name="T2" fmla="*/ 2147483647 w 347"/>
                <a:gd name="T3" fmla="*/ 2147483647 h 354"/>
                <a:gd name="T4" fmla="*/ 2147483647 w 347"/>
                <a:gd name="T5" fmla="*/ 2147483647 h 354"/>
                <a:gd name="T6" fmla="*/ 2147483647 w 347"/>
                <a:gd name="T7" fmla="*/ 2147483647 h 354"/>
                <a:gd name="T8" fmla="*/ 2147483647 w 347"/>
                <a:gd name="T9" fmla="*/ 2147483647 h 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54">
                  <a:moveTo>
                    <a:pt x="58" y="70"/>
                  </a:moveTo>
                  <a:cubicBezTo>
                    <a:pt x="0" y="134"/>
                    <a:pt x="5" y="232"/>
                    <a:pt x="69" y="290"/>
                  </a:cubicBezTo>
                  <a:cubicBezTo>
                    <a:pt x="141" y="354"/>
                    <a:pt x="262" y="322"/>
                    <a:pt x="341" y="325"/>
                  </a:cubicBezTo>
                  <a:cubicBezTo>
                    <a:pt x="329" y="245"/>
                    <a:pt x="347" y="120"/>
                    <a:pt x="278" y="58"/>
                  </a:cubicBezTo>
                  <a:cubicBezTo>
                    <a:pt x="214" y="0"/>
                    <a:pt x="115" y="6"/>
                    <a:pt x="58" y="70"/>
                  </a:cubicBezTo>
                  <a:close/>
                </a:path>
              </a:pathLst>
            </a:custGeom>
            <a:solidFill>
              <a:schemeClr val="accent1"/>
            </a:solidFill>
            <a:ln w="9525">
              <a:solidFill>
                <a:schemeClr val="bg1"/>
              </a:solidFill>
              <a:round/>
            </a:ln>
          </p:spPr>
          <p:txBody>
            <a:bodyPr/>
            <a:lstStyle/>
            <a:p>
              <a:endParaRPr lang="zh-CN" altLang="en-US">
                <a:cs typeface="+mn-ea"/>
              </a:endParaRPr>
            </a:p>
          </p:txBody>
        </p:sp>
        <p:sp>
          <p:nvSpPr>
            <p:cNvPr id="11286" name="TextBox 682"/>
            <p:cNvSpPr txBox="1">
              <a:spLocks noChangeArrowheads="1"/>
            </p:cNvSpPr>
            <p:nvPr/>
          </p:nvSpPr>
          <p:spPr bwMode="auto">
            <a:xfrm>
              <a:off x="4512523" y="3195906"/>
              <a:ext cx="962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b="1">
                  <a:solidFill>
                    <a:schemeClr val="bg1"/>
                  </a:solidFill>
                  <a:latin typeface="+mn-ea"/>
                  <a:ea typeface="+mn-ea"/>
                  <a:cs typeface="+mn-ea"/>
                </a:rPr>
                <a:t>24%</a:t>
              </a:r>
              <a:endParaRPr lang="zh-CN" altLang="en-US" sz="2800" b="1">
                <a:solidFill>
                  <a:schemeClr val="bg1"/>
                </a:solidFill>
                <a:latin typeface="+mn-ea"/>
                <a:ea typeface="+mn-ea"/>
                <a:cs typeface="+mn-ea"/>
              </a:endParaRPr>
            </a:p>
          </p:txBody>
        </p:sp>
      </p:grpSp>
      <p:sp>
        <p:nvSpPr>
          <p:cNvPr id="25" name="矩形 1"/>
          <p:cNvSpPr>
            <a:spLocks noChangeArrowheads="1"/>
          </p:cNvSpPr>
          <p:nvPr/>
        </p:nvSpPr>
        <p:spPr bwMode="auto">
          <a:xfrm>
            <a:off x="6895997" y="2266951"/>
            <a:ext cx="398886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zh-CN" altLang="zh-CN" sz="1200" kern="3000" spc="31" dirty="0">
              <a:solidFill>
                <a:schemeClr val="tx1">
                  <a:lumMod val="50000"/>
                  <a:lumOff val="50000"/>
                </a:schemeClr>
              </a:solidFill>
              <a:latin typeface="+mj-ea"/>
              <a:ea typeface="+mj-ea"/>
            </a:endParaRPr>
          </a:p>
        </p:txBody>
      </p:sp>
      <p:sp>
        <p:nvSpPr>
          <p:cNvPr id="26" name="任意多边形 25"/>
          <p:cNvSpPr/>
          <p:nvPr/>
        </p:nvSpPr>
        <p:spPr>
          <a:xfrm>
            <a:off x="5657908" y="2524125"/>
            <a:ext cx="1141264" cy="0"/>
          </a:xfrm>
          <a:custGeom>
            <a:avLst/>
            <a:gdLst>
              <a:gd name="connsiteX0" fmla="*/ 885825 w 885825"/>
              <a:gd name="connsiteY0" fmla="*/ 0 h 0"/>
              <a:gd name="connsiteX1" fmla="*/ 0 w 885825"/>
              <a:gd name="connsiteY1" fmla="*/ 0 h 0"/>
            </a:gdLst>
            <a:ahLst/>
            <a:cxnLst>
              <a:cxn ang="0">
                <a:pos x="connsiteX0" y="connsiteY0"/>
              </a:cxn>
              <a:cxn ang="0">
                <a:pos x="connsiteX1" y="connsiteY1"/>
              </a:cxn>
            </a:cxnLst>
            <a:rect l="l" t="t" r="r" b="b"/>
            <a:pathLst>
              <a:path w="885825">
                <a:moveTo>
                  <a:pt x="885825" y="0"/>
                </a:moveTo>
                <a:lnTo>
                  <a:pt x="0" y="0"/>
                </a:lnTo>
              </a:path>
            </a:pathLst>
          </a:cu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7" name="任意多边形 26"/>
          <p:cNvSpPr/>
          <p:nvPr/>
        </p:nvSpPr>
        <p:spPr>
          <a:xfrm>
            <a:off x="5878542" y="3448050"/>
            <a:ext cx="920630" cy="58738"/>
          </a:xfrm>
          <a:custGeom>
            <a:avLst/>
            <a:gdLst>
              <a:gd name="connsiteX0" fmla="*/ 885825 w 885825"/>
              <a:gd name="connsiteY0" fmla="*/ 0 h 0"/>
              <a:gd name="connsiteX1" fmla="*/ 0 w 885825"/>
              <a:gd name="connsiteY1" fmla="*/ 0 h 0"/>
            </a:gdLst>
            <a:ahLst/>
            <a:cxnLst>
              <a:cxn ang="0">
                <a:pos x="connsiteX0" y="connsiteY0"/>
              </a:cxn>
              <a:cxn ang="0">
                <a:pos x="connsiteX1" y="connsiteY1"/>
              </a:cxn>
            </a:cxnLst>
            <a:rect l="l" t="t" r="r" b="b"/>
            <a:pathLst>
              <a:path w="885825">
                <a:moveTo>
                  <a:pt x="885825" y="0"/>
                </a:moveTo>
                <a:lnTo>
                  <a:pt x="0" y="0"/>
                </a:lnTo>
              </a:path>
            </a:pathLst>
          </a:cu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28" name="任意多边形 27"/>
          <p:cNvSpPr/>
          <p:nvPr/>
        </p:nvSpPr>
        <p:spPr>
          <a:xfrm>
            <a:off x="6081716" y="4406900"/>
            <a:ext cx="717457" cy="58738"/>
          </a:xfrm>
          <a:custGeom>
            <a:avLst/>
            <a:gdLst>
              <a:gd name="connsiteX0" fmla="*/ 885825 w 885825"/>
              <a:gd name="connsiteY0" fmla="*/ 0 h 0"/>
              <a:gd name="connsiteX1" fmla="*/ 0 w 885825"/>
              <a:gd name="connsiteY1" fmla="*/ 0 h 0"/>
            </a:gdLst>
            <a:ahLst/>
            <a:cxnLst>
              <a:cxn ang="0">
                <a:pos x="connsiteX0" y="connsiteY0"/>
              </a:cxn>
              <a:cxn ang="0">
                <a:pos x="connsiteX1" y="connsiteY1"/>
              </a:cxn>
            </a:cxnLst>
            <a:rect l="l" t="t" r="r" b="b"/>
            <a:pathLst>
              <a:path w="885825">
                <a:moveTo>
                  <a:pt x="885825" y="0"/>
                </a:moveTo>
                <a:lnTo>
                  <a:pt x="0" y="0"/>
                </a:lnTo>
              </a:path>
            </a:pathLst>
          </a:cu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29" name="任意多边形 28"/>
          <p:cNvSpPr/>
          <p:nvPr/>
        </p:nvSpPr>
        <p:spPr>
          <a:xfrm>
            <a:off x="6440444" y="5380040"/>
            <a:ext cx="358728" cy="60325"/>
          </a:xfrm>
          <a:custGeom>
            <a:avLst/>
            <a:gdLst>
              <a:gd name="connsiteX0" fmla="*/ 885825 w 885825"/>
              <a:gd name="connsiteY0" fmla="*/ 0 h 0"/>
              <a:gd name="connsiteX1" fmla="*/ 0 w 885825"/>
              <a:gd name="connsiteY1" fmla="*/ 0 h 0"/>
            </a:gdLst>
            <a:ahLst/>
            <a:cxnLst>
              <a:cxn ang="0">
                <a:pos x="connsiteX0" y="connsiteY0"/>
              </a:cxn>
              <a:cxn ang="0">
                <a:pos x="connsiteX1" y="connsiteY1"/>
              </a:cxn>
            </a:cxnLst>
            <a:rect l="l" t="t" r="r" b="b"/>
            <a:pathLst>
              <a:path w="885825">
                <a:moveTo>
                  <a:pt x="885825" y="0"/>
                </a:moveTo>
                <a:lnTo>
                  <a:pt x="0" y="0"/>
                </a:lnTo>
              </a:path>
            </a:pathLst>
          </a:cu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grpSp>
        <p:nvGrpSpPr>
          <p:cNvPr id="30" name="组合 29"/>
          <p:cNvGrpSpPr/>
          <p:nvPr/>
        </p:nvGrpSpPr>
        <p:grpSpPr bwMode="auto">
          <a:xfrm>
            <a:off x="4288075" y="1584325"/>
            <a:ext cx="1403167" cy="1430338"/>
            <a:chOff x="4151067" y="1571027"/>
            <a:chExt cx="1403333" cy="1430714"/>
          </a:xfrm>
        </p:grpSpPr>
        <p:sp>
          <p:nvSpPr>
            <p:cNvPr id="11283" name="Freeform 7"/>
            <p:cNvSpPr/>
            <p:nvPr/>
          </p:nvSpPr>
          <p:spPr bwMode="auto">
            <a:xfrm>
              <a:off x="4151067" y="1571027"/>
              <a:ext cx="1403333" cy="1430714"/>
            </a:xfrm>
            <a:custGeom>
              <a:avLst/>
              <a:gdLst>
                <a:gd name="T0" fmla="*/ 2147483647 w 347"/>
                <a:gd name="T1" fmla="*/ 2147483647 h 354"/>
                <a:gd name="T2" fmla="*/ 2147483647 w 347"/>
                <a:gd name="T3" fmla="*/ 2147483647 h 354"/>
                <a:gd name="T4" fmla="*/ 2147483647 w 347"/>
                <a:gd name="T5" fmla="*/ 2147483647 h 354"/>
                <a:gd name="T6" fmla="*/ 2147483647 w 347"/>
                <a:gd name="T7" fmla="*/ 2147483647 h 354"/>
                <a:gd name="T8" fmla="*/ 2147483647 w 347"/>
                <a:gd name="T9" fmla="*/ 2147483647 h 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54">
                  <a:moveTo>
                    <a:pt x="58" y="70"/>
                  </a:moveTo>
                  <a:cubicBezTo>
                    <a:pt x="0" y="134"/>
                    <a:pt x="5" y="232"/>
                    <a:pt x="69" y="290"/>
                  </a:cubicBezTo>
                  <a:cubicBezTo>
                    <a:pt x="141" y="354"/>
                    <a:pt x="262" y="322"/>
                    <a:pt x="341" y="325"/>
                  </a:cubicBezTo>
                  <a:cubicBezTo>
                    <a:pt x="329" y="245"/>
                    <a:pt x="347" y="120"/>
                    <a:pt x="278" y="58"/>
                  </a:cubicBezTo>
                  <a:cubicBezTo>
                    <a:pt x="214" y="0"/>
                    <a:pt x="115" y="6"/>
                    <a:pt x="58" y="70"/>
                  </a:cubicBezTo>
                  <a:close/>
                </a:path>
              </a:pathLst>
            </a:custGeom>
            <a:solidFill>
              <a:schemeClr val="tx2"/>
            </a:solidFill>
            <a:ln w="9525">
              <a:solidFill>
                <a:schemeClr val="bg1"/>
              </a:solidFill>
              <a:round/>
            </a:ln>
          </p:spPr>
          <p:txBody>
            <a:bodyPr/>
            <a:lstStyle/>
            <a:p>
              <a:endParaRPr lang="zh-CN" altLang="en-US">
                <a:cs typeface="+mn-ea"/>
              </a:endParaRPr>
            </a:p>
          </p:txBody>
        </p:sp>
        <p:sp>
          <p:nvSpPr>
            <p:cNvPr id="11284" name="TextBox 682"/>
            <p:cNvSpPr txBox="1">
              <a:spLocks noChangeArrowheads="1"/>
            </p:cNvSpPr>
            <p:nvPr/>
          </p:nvSpPr>
          <p:spPr bwMode="auto">
            <a:xfrm>
              <a:off x="4462836" y="2078263"/>
              <a:ext cx="962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b="1">
                  <a:solidFill>
                    <a:schemeClr val="bg1"/>
                  </a:solidFill>
                  <a:latin typeface="+mn-ea"/>
                  <a:ea typeface="+mn-ea"/>
                  <a:cs typeface="+mn-ea"/>
                </a:rPr>
                <a:t>12%</a:t>
              </a:r>
              <a:endParaRPr lang="zh-CN" altLang="en-US" sz="2800" b="1">
                <a:solidFill>
                  <a:schemeClr val="bg1"/>
                </a:solidFill>
                <a:latin typeface="+mn-ea"/>
                <a:ea typeface="+mn-ea"/>
                <a:cs typeface="+mn-ea"/>
              </a:endParaRPr>
            </a:p>
          </p:txBody>
        </p:sp>
      </p:grpSp>
      <p:sp>
        <p:nvSpPr>
          <p:cNvPr id="33" name="矩形 1"/>
          <p:cNvSpPr>
            <a:spLocks noChangeArrowheads="1"/>
          </p:cNvSpPr>
          <p:nvPr/>
        </p:nvSpPr>
        <p:spPr bwMode="auto">
          <a:xfrm>
            <a:off x="6895997" y="3240088"/>
            <a:ext cx="398886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zh-CN" altLang="zh-CN" sz="1200" kern="3000" spc="31" dirty="0">
              <a:solidFill>
                <a:schemeClr val="tx1">
                  <a:lumMod val="50000"/>
                  <a:lumOff val="50000"/>
                </a:schemeClr>
              </a:solidFill>
              <a:latin typeface="+mj-ea"/>
              <a:ea typeface="+mj-ea"/>
            </a:endParaRPr>
          </a:p>
        </p:txBody>
      </p:sp>
      <p:sp>
        <p:nvSpPr>
          <p:cNvPr id="34" name="矩形 1"/>
          <p:cNvSpPr>
            <a:spLocks noChangeArrowheads="1"/>
          </p:cNvSpPr>
          <p:nvPr/>
        </p:nvSpPr>
        <p:spPr bwMode="auto">
          <a:xfrm>
            <a:off x="6842029" y="4205288"/>
            <a:ext cx="398886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zh-CN" altLang="zh-CN" sz="1200" kern="3000" spc="31" dirty="0">
              <a:solidFill>
                <a:schemeClr val="tx1">
                  <a:lumMod val="50000"/>
                  <a:lumOff val="50000"/>
                </a:schemeClr>
              </a:solidFill>
              <a:latin typeface="+mj-ea"/>
              <a:ea typeface="+mj-ea"/>
            </a:endParaRPr>
          </a:p>
        </p:txBody>
      </p:sp>
      <p:sp>
        <p:nvSpPr>
          <p:cNvPr id="35" name="矩形 1"/>
          <p:cNvSpPr>
            <a:spLocks noChangeArrowheads="1"/>
          </p:cNvSpPr>
          <p:nvPr/>
        </p:nvSpPr>
        <p:spPr bwMode="auto">
          <a:xfrm>
            <a:off x="6818220" y="5180014"/>
            <a:ext cx="3988868"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zh-CN" altLang="zh-CN" sz="1200" kern="3000" spc="31" dirty="0">
              <a:solidFill>
                <a:schemeClr val="tx1">
                  <a:lumMod val="50000"/>
                  <a:lumOff val="50000"/>
                </a:schemeClr>
              </a:solidFill>
              <a:latin typeface="+mj-ea"/>
              <a:ea typeface="+mj-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25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75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par>
                                <p:cTn id="21" presetID="22" presetClass="entr" presetSubtype="8" fill="hold" nodeType="with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par>
                                <p:cTn id="24" presetID="22" presetClass="entr" presetSubtype="8" fill="hold" nodeType="withEffect">
                                  <p:stCondLst>
                                    <p:cond delay="50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par>
                                <p:cTn id="27" presetID="22" presetClass="entr" presetSubtype="8" fill="hold" nodeType="withEffect">
                                  <p:stCondLst>
                                    <p:cond delay="75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par>
                          <p:cTn id="30" fill="hold">
                            <p:stCondLst>
                              <p:cond delay="1000"/>
                            </p:stCondLst>
                            <p:childTnLst>
                              <p:par>
                                <p:cTn id="31" presetID="2" presetClass="entr" presetSubtype="2"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1+#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5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1+#ppt_w/2"/>
                                          </p:val>
                                        </p:tav>
                                        <p:tav tm="100000">
                                          <p:val>
                                            <p:strVal val="#ppt_x"/>
                                          </p:val>
                                        </p:tav>
                                      </p:tavLst>
                                    </p:anim>
                                    <p:anim calcmode="lin" valueType="num">
                                      <p:cBhvr additive="base">
                                        <p:cTn id="38" dur="500" fill="hold"/>
                                        <p:tgtEl>
                                          <p:spTgt spid="3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50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1+#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75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1+#ppt_w/2"/>
                                          </p:val>
                                        </p:tav>
                                        <p:tav tm="100000">
                                          <p:val>
                                            <p:strVal val="#ppt_x"/>
                                          </p:val>
                                        </p:tav>
                                      </p:tavLst>
                                    </p:anim>
                                    <p:anim calcmode="lin" valueType="num">
                                      <p:cBhvr additive="base">
                                        <p:cTn id="46" dur="500" fill="hold"/>
                                        <p:tgtEl>
                                          <p:spTgt spid="35"/>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3" presetClass="entr" presetSubtype="52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anim calcmode="lin" valueType="num">
                                      <p:cBhvr>
                                        <p:cTn id="52" dur="500" fill="hold"/>
                                        <p:tgtEl>
                                          <p:spTgt spid="3"/>
                                        </p:tgtEl>
                                        <p:attrNameLst>
                                          <p:attrName>ppt_x</p:attrName>
                                        </p:attrNameLst>
                                      </p:cBhvr>
                                      <p:tavLst>
                                        <p:tav tm="0">
                                          <p:val>
                                            <p:fltVal val="0.5"/>
                                          </p:val>
                                        </p:tav>
                                        <p:tav tm="100000">
                                          <p:val>
                                            <p:strVal val="#ppt_x"/>
                                          </p:val>
                                        </p:tav>
                                      </p:tavLst>
                                    </p:anim>
                                    <p:anim calcmode="lin" valueType="num">
                                      <p:cBhvr>
                                        <p:cTn id="53" dur="500" fill="hold"/>
                                        <p:tgtEl>
                                          <p:spTgt spid="3"/>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 calcmode="lin" valueType="num">
                                      <p:cBhvr>
                                        <p:cTn id="58" dur="500" fill="hold"/>
                                        <p:tgtEl>
                                          <p:spTgt spid="6"/>
                                        </p:tgtEl>
                                        <p:attrNameLst>
                                          <p:attrName>ppt_x</p:attrName>
                                        </p:attrNameLst>
                                      </p:cBhvr>
                                      <p:tavLst>
                                        <p:tav tm="0">
                                          <p:val>
                                            <p:fltVal val="0.5"/>
                                          </p:val>
                                        </p:tav>
                                        <p:tav tm="100000">
                                          <p:val>
                                            <p:strVal val="#ppt_x"/>
                                          </p:val>
                                        </p:tav>
                                      </p:tavLst>
                                    </p:anim>
                                    <p:anim calcmode="lin" valueType="num">
                                      <p:cBhvr>
                                        <p:cTn id="59" dur="500" fill="hold"/>
                                        <p:tgtEl>
                                          <p:spTgt spid="6"/>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 calcmode="lin" valueType="num">
                                      <p:cBhvr>
                                        <p:cTn id="64" dur="500" fill="hold"/>
                                        <p:tgtEl>
                                          <p:spTgt spid="9"/>
                                        </p:tgtEl>
                                        <p:attrNameLst>
                                          <p:attrName>ppt_x</p:attrName>
                                        </p:attrNameLst>
                                      </p:cBhvr>
                                      <p:tavLst>
                                        <p:tav tm="0">
                                          <p:val>
                                            <p:fltVal val="0.5"/>
                                          </p:val>
                                        </p:tav>
                                        <p:tav tm="100000">
                                          <p:val>
                                            <p:strVal val="#ppt_x"/>
                                          </p:val>
                                        </p:tav>
                                      </p:tavLst>
                                    </p:anim>
                                    <p:anim calcmode="lin" valueType="num">
                                      <p:cBhvr>
                                        <p:cTn id="65" dur="500" fill="hold"/>
                                        <p:tgtEl>
                                          <p:spTgt spid="9"/>
                                        </p:tgtEl>
                                        <p:attrNameLst>
                                          <p:attrName>ppt_y</p:attrName>
                                        </p:attrNameLst>
                                      </p:cBhvr>
                                      <p:tavLst>
                                        <p:tav tm="0">
                                          <p:val>
                                            <p:fltVal val="0.5"/>
                                          </p:val>
                                        </p:tav>
                                        <p:tav tm="100000">
                                          <p:val>
                                            <p:strVal val="#ppt_y"/>
                                          </p:val>
                                        </p:tav>
                                      </p:tavLst>
                                    </p:anim>
                                  </p:childTnLst>
                                </p:cTn>
                              </p:par>
                              <p:par>
                                <p:cTn id="66" presetID="23" presetClass="entr" presetSubtype="528"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 calcmode="lin" valueType="num">
                                      <p:cBhvr>
                                        <p:cTn id="70" dur="500" fill="hold"/>
                                        <p:tgtEl>
                                          <p:spTgt spid="12"/>
                                        </p:tgtEl>
                                        <p:attrNameLst>
                                          <p:attrName>ppt_x</p:attrName>
                                        </p:attrNameLst>
                                      </p:cBhvr>
                                      <p:tavLst>
                                        <p:tav tm="0">
                                          <p:val>
                                            <p:fltVal val="0.5"/>
                                          </p:val>
                                        </p:tav>
                                        <p:tav tm="100000">
                                          <p:val>
                                            <p:strVal val="#ppt_x"/>
                                          </p:val>
                                        </p:tav>
                                      </p:tavLst>
                                    </p:anim>
                                    <p:anim calcmode="lin" valueType="num">
                                      <p:cBhvr>
                                        <p:cTn id="71"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629820" y="1757972"/>
            <a:ext cx="939979" cy="603243"/>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en-US" altLang="zh-CN" sz="1100" dirty="0">
                <a:solidFill>
                  <a:schemeClr val="bg1">
                    <a:lumMod val="65000"/>
                  </a:schemeClr>
                </a:solidFill>
                <a:latin typeface="微软雅黑" panose="020B0503020204020204" pitchFamily="34" charset="-122"/>
                <a:ea typeface="微软雅黑" panose="020B0503020204020204" pitchFamily="34" charset="-122"/>
              </a:rPr>
              <a:t>C.E.O</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1801270" y="3563722"/>
            <a:ext cx="939979" cy="603243"/>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客户总监</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3715546" y="3563722"/>
            <a:ext cx="939979" cy="603243"/>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客户经理</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5624106" y="3563722"/>
            <a:ext cx="939979" cy="603243"/>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财务总监</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7544098" y="3563722"/>
            <a:ext cx="939979" cy="603243"/>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产品经理</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9464091" y="3563722"/>
            <a:ext cx="939979" cy="603243"/>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产品总监</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2740948" y="5393641"/>
            <a:ext cx="939979" cy="603243"/>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销售代表</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4655224" y="5393641"/>
            <a:ext cx="939979" cy="603243"/>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销售代表</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6563783" y="5393640"/>
            <a:ext cx="939979" cy="823290"/>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产品设计师</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8483776" y="5393640"/>
            <a:ext cx="939979" cy="823290"/>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代表名</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产品设计师</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2271260" y="2540069"/>
            <a:ext cx="7657103"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228396" y="4365467"/>
            <a:ext cx="1902531"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6099809" y="2361213"/>
            <a:ext cx="0" cy="178856"/>
          </a:xfrm>
          <a:prstGeom prst="line">
            <a:avLst/>
          </a:prstGeom>
          <a:ln w="12700">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099811" y="2540069"/>
            <a:ext cx="0" cy="178856"/>
          </a:xfrm>
          <a:prstGeom prst="line">
            <a:avLst/>
          </a:prstGeom>
          <a:ln w="12700">
            <a:solidFill>
              <a:schemeClr val="bg1">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8014087" y="2540069"/>
            <a:ext cx="0" cy="178856"/>
          </a:xfrm>
          <a:prstGeom prst="line">
            <a:avLst/>
          </a:prstGeom>
          <a:ln w="12700">
            <a:solidFill>
              <a:schemeClr val="bg1">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928362" y="2540069"/>
            <a:ext cx="0" cy="178856"/>
          </a:xfrm>
          <a:prstGeom prst="line">
            <a:avLst/>
          </a:prstGeom>
          <a:ln w="12700">
            <a:solidFill>
              <a:schemeClr val="bg1">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271258" y="2540069"/>
            <a:ext cx="0" cy="178856"/>
          </a:xfrm>
          <a:prstGeom prst="line">
            <a:avLst/>
          </a:prstGeom>
          <a:ln w="12700">
            <a:solidFill>
              <a:schemeClr val="bg1">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185535" y="2540069"/>
            <a:ext cx="0" cy="178856"/>
          </a:xfrm>
          <a:prstGeom prst="line">
            <a:avLst/>
          </a:prstGeom>
          <a:ln w="12700">
            <a:solidFill>
              <a:schemeClr val="bg1">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185535" y="4186611"/>
            <a:ext cx="0" cy="178856"/>
          </a:xfrm>
          <a:prstGeom prst="line">
            <a:avLst/>
          </a:prstGeom>
          <a:ln w="12700">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228395" y="4365467"/>
            <a:ext cx="0" cy="178856"/>
          </a:xfrm>
          <a:prstGeom prst="line">
            <a:avLst/>
          </a:prstGeom>
          <a:ln w="12700">
            <a:solidFill>
              <a:schemeClr val="bg1">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130926" y="4365467"/>
            <a:ext cx="0" cy="178856"/>
          </a:xfrm>
          <a:prstGeom prst="line">
            <a:avLst/>
          </a:prstGeom>
          <a:ln w="12700">
            <a:solidFill>
              <a:schemeClr val="bg1">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062822" y="4365467"/>
            <a:ext cx="1902531"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019961" y="4186611"/>
            <a:ext cx="0" cy="178856"/>
          </a:xfrm>
          <a:prstGeom prst="line">
            <a:avLst/>
          </a:prstGeom>
          <a:ln w="12700">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7062821" y="4365467"/>
            <a:ext cx="0" cy="178856"/>
          </a:xfrm>
          <a:prstGeom prst="line">
            <a:avLst/>
          </a:prstGeom>
          <a:ln w="12700">
            <a:solidFill>
              <a:schemeClr val="bg1">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965352" y="4365467"/>
            <a:ext cx="0" cy="178856"/>
          </a:xfrm>
          <a:prstGeom prst="line">
            <a:avLst/>
          </a:prstGeom>
          <a:ln w="12700">
            <a:solidFill>
              <a:schemeClr val="bg1">
                <a:lumMod val="7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5718860" y="1010599"/>
            <a:ext cx="761901" cy="762000"/>
            <a:chOff x="4289107" y="930306"/>
            <a:chExt cx="571500" cy="571500"/>
          </a:xfrm>
        </p:grpSpPr>
        <p:sp>
          <p:nvSpPr>
            <p:cNvPr id="39" name="椭圆 38"/>
            <p:cNvSpPr/>
            <p:nvPr/>
          </p:nvSpPr>
          <p:spPr>
            <a:xfrm>
              <a:off x="4289107" y="930306"/>
              <a:ext cx="571500" cy="571500"/>
            </a:xfrm>
            <a:prstGeom prst="ellipse">
              <a:avLst/>
            </a:pr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Freeform 5"/>
            <p:cNvSpPr/>
            <p:nvPr/>
          </p:nvSpPr>
          <p:spPr bwMode="auto">
            <a:xfrm>
              <a:off x="4374317" y="1052658"/>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41" name="组合 40"/>
          <p:cNvGrpSpPr/>
          <p:nvPr/>
        </p:nvGrpSpPr>
        <p:grpSpPr>
          <a:xfrm>
            <a:off x="1890309" y="2824159"/>
            <a:ext cx="761901" cy="762000"/>
            <a:chOff x="1417320" y="2290476"/>
            <a:chExt cx="571500" cy="571500"/>
          </a:xfrm>
        </p:grpSpPr>
        <p:sp>
          <p:nvSpPr>
            <p:cNvPr id="42" name="椭圆 41"/>
            <p:cNvSpPr/>
            <p:nvPr/>
          </p:nvSpPr>
          <p:spPr>
            <a:xfrm>
              <a:off x="1417320" y="2290476"/>
              <a:ext cx="571500" cy="571500"/>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Freeform 5"/>
            <p:cNvSpPr/>
            <p:nvPr/>
          </p:nvSpPr>
          <p:spPr bwMode="auto">
            <a:xfrm>
              <a:off x="1502530" y="2410922"/>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3804585" y="2824159"/>
            <a:ext cx="761901" cy="762000"/>
            <a:chOff x="2853214" y="2290476"/>
            <a:chExt cx="571500" cy="571500"/>
          </a:xfrm>
        </p:grpSpPr>
        <p:sp>
          <p:nvSpPr>
            <p:cNvPr id="45" name="椭圆 44"/>
            <p:cNvSpPr/>
            <p:nvPr/>
          </p:nvSpPr>
          <p:spPr>
            <a:xfrm>
              <a:off x="2853214" y="2290476"/>
              <a:ext cx="571500" cy="571500"/>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Freeform 5"/>
            <p:cNvSpPr/>
            <p:nvPr/>
          </p:nvSpPr>
          <p:spPr bwMode="auto">
            <a:xfrm>
              <a:off x="2938424" y="2410922"/>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47" name="组合 46"/>
          <p:cNvGrpSpPr/>
          <p:nvPr/>
        </p:nvGrpSpPr>
        <p:grpSpPr>
          <a:xfrm>
            <a:off x="5718861" y="2824159"/>
            <a:ext cx="761901" cy="762000"/>
            <a:chOff x="4289108" y="2290476"/>
            <a:chExt cx="571500" cy="571500"/>
          </a:xfrm>
        </p:grpSpPr>
        <p:sp>
          <p:nvSpPr>
            <p:cNvPr id="48" name="椭圆 47"/>
            <p:cNvSpPr/>
            <p:nvPr/>
          </p:nvSpPr>
          <p:spPr>
            <a:xfrm>
              <a:off x="4289108" y="2290476"/>
              <a:ext cx="571500" cy="571500"/>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Freeform 5"/>
            <p:cNvSpPr/>
            <p:nvPr/>
          </p:nvSpPr>
          <p:spPr bwMode="auto">
            <a:xfrm>
              <a:off x="4374318" y="2410922"/>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7633137" y="2824159"/>
            <a:ext cx="761901" cy="762000"/>
            <a:chOff x="5725002" y="2290476"/>
            <a:chExt cx="571500" cy="571500"/>
          </a:xfrm>
        </p:grpSpPr>
        <p:sp>
          <p:nvSpPr>
            <p:cNvPr id="51" name="椭圆 50"/>
            <p:cNvSpPr/>
            <p:nvPr/>
          </p:nvSpPr>
          <p:spPr>
            <a:xfrm>
              <a:off x="5725002" y="2290476"/>
              <a:ext cx="571500" cy="571500"/>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Freeform 5"/>
            <p:cNvSpPr/>
            <p:nvPr/>
          </p:nvSpPr>
          <p:spPr bwMode="auto">
            <a:xfrm>
              <a:off x="5810212" y="2410922"/>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53" name="组合 52"/>
          <p:cNvGrpSpPr/>
          <p:nvPr/>
        </p:nvGrpSpPr>
        <p:grpSpPr>
          <a:xfrm>
            <a:off x="9547412" y="2824159"/>
            <a:ext cx="761901" cy="762000"/>
            <a:chOff x="7160895" y="2290476"/>
            <a:chExt cx="571500" cy="571500"/>
          </a:xfrm>
        </p:grpSpPr>
        <p:sp>
          <p:nvSpPr>
            <p:cNvPr id="54" name="椭圆 53"/>
            <p:cNvSpPr/>
            <p:nvPr/>
          </p:nvSpPr>
          <p:spPr>
            <a:xfrm>
              <a:off x="7160895" y="2290476"/>
              <a:ext cx="571500" cy="571500"/>
            </a:xfrm>
            <a:prstGeom prst="ellipse">
              <a:avLst/>
            </a:prstGeom>
            <a:solidFill>
              <a:schemeClr val="accent6"/>
            </a:solidFill>
            <a:ln w="190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5"/>
            <p:cNvSpPr/>
            <p:nvPr/>
          </p:nvSpPr>
          <p:spPr bwMode="auto">
            <a:xfrm>
              <a:off x="7246105" y="2410922"/>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8590274" y="4637719"/>
            <a:ext cx="761901" cy="762000"/>
            <a:chOff x="6442948" y="3650646"/>
            <a:chExt cx="571500" cy="571500"/>
          </a:xfrm>
        </p:grpSpPr>
        <p:sp>
          <p:nvSpPr>
            <p:cNvPr id="57" name="椭圆 56"/>
            <p:cNvSpPr/>
            <p:nvPr/>
          </p:nvSpPr>
          <p:spPr>
            <a:xfrm>
              <a:off x="6442948" y="3650646"/>
              <a:ext cx="571500" cy="571500"/>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5"/>
            <p:cNvSpPr/>
            <p:nvPr/>
          </p:nvSpPr>
          <p:spPr bwMode="auto">
            <a:xfrm>
              <a:off x="6528158" y="3772882"/>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59" name="组合 58"/>
          <p:cNvGrpSpPr/>
          <p:nvPr/>
        </p:nvGrpSpPr>
        <p:grpSpPr>
          <a:xfrm>
            <a:off x="6675998" y="4637719"/>
            <a:ext cx="761901" cy="762000"/>
            <a:chOff x="5007054" y="3650646"/>
            <a:chExt cx="571500" cy="571500"/>
          </a:xfrm>
        </p:grpSpPr>
        <p:sp>
          <p:nvSpPr>
            <p:cNvPr id="60" name="椭圆 59"/>
            <p:cNvSpPr/>
            <p:nvPr/>
          </p:nvSpPr>
          <p:spPr>
            <a:xfrm>
              <a:off x="5007054" y="3650646"/>
              <a:ext cx="571500" cy="571500"/>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5"/>
            <p:cNvSpPr/>
            <p:nvPr/>
          </p:nvSpPr>
          <p:spPr bwMode="auto">
            <a:xfrm>
              <a:off x="5092264" y="3772882"/>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4761722" y="4637719"/>
            <a:ext cx="761901" cy="762000"/>
            <a:chOff x="3571160" y="3650646"/>
            <a:chExt cx="571500" cy="571500"/>
          </a:xfrm>
        </p:grpSpPr>
        <p:sp>
          <p:nvSpPr>
            <p:cNvPr id="63" name="椭圆 62"/>
            <p:cNvSpPr/>
            <p:nvPr/>
          </p:nvSpPr>
          <p:spPr>
            <a:xfrm>
              <a:off x="3571160" y="3650646"/>
              <a:ext cx="571500" cy="571500"/>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Freeform 5"/>
            <p:cNvSpPr/>
            <p:nvPr/>
          </p:nvSpPr>
          <p:spPr bwMode="auto">
            <a:xfrm>
              <a:off x="3656370" y="3772882"/>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65" name="组合 64"/>
          <p:cNvGrpSpPr/>
          <p:nvPr/>
        </p:nvGrpSpPr>
        <p:grpSpPr>
          <a:xfrm>
            <a:off x="2847446" y="4637719"/>
            <a:ext cx="761901" cy="762000"/>
            <a:chOff x="2135266" y="3650646"/>
            <a:chExt cx="571500" cy="571500"/>
          </a:xfrm>
        </p:grpSpPr>
        <p:sp>
          <p:nvSpPr>
            <p:cNvPr id="66" name="椭圆 65"/>
            <p:cNvSpPr/>
            <p:nvPr/>
          </p:nvSpPr>
          <p:spPr>
            <a:xfrm>
              <a:off x="2135266" y="3650646"/>
              <a:ext cx="571500" cy="571500"/>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Freeform 5"/>
            <p:cNvSpPr/>
            <p:nvPr/>
          </p:nvSpPr>
          <p:spPr bwMode="auto">
            <a:xfrm>
              <a:off x="2220476" y="3772882"/>
              <a:ext cx="401081" cy="352797"/>
            </a:xfrm>
            <a:custGeom>
              <a:avLst/>
              <a:gdLst>
                <a:gd name="T0" fmla="*/ 2674 w 2708"/>
                <a:gd name="T1" fmla="*/ 2312 h 2382"/>
                <a:gd name="T2" fmla="*/ 2590 w 2708"/>
                <a:gd name="T3" fmla="*/ 2196 h 2382"/>
                <a:gd name="T4" fmla="*/ 2486 w 2708"/>
                <a:gd name="T5" fmla="*/ 2106 h 2382"/>
                <a:gd name="T6" fmla="*/ 2372 w 2708"/>
                <a:gd name="T7" fmla="*/ 2036 h 2382"/>
                <a:gd name="T8" fmla="*/ 2138 w 2708"/>
                <a:gd name="T9" fmla="*/ 1944 h 2382"/>
                <a:gd name="T10" fmla="*/ 1898 w 2708"/>
                <a:gd name="T11" fmla="*/ 1884 h 2382"/>
                <a:gd name="T12" fmla="*/ 1782 w 2708"/>
                <a:gd name="T13" fmla="*/ 1816 h 2382"/>
                <a:gd name="T14" fmla="*/ 1724 w 2708"/>
                <a:gd name="T15" fmla="*/ 1708 h 2382"/>
                <a:gd name="T16" fmla="*/ 1726 w 2708"/>
                <a:gd name="T17" fmla="*/ 1586 h 2382"/>
                <a:gd name="T18" fmla="*/ 1790 w 2708"/>
                <a:gd name="T19" fmla="*/ 1472 h 2382"/>
                <a:gd name="T20" fmla="*/ 1916 w 2708"/>
                <a:gd name="T21" fmla="*/ 1334 h 2382"/>
                <a:gd name="T22" fmla="*/ 2026 w 2708"/>
                <a:gd name="T23" fmla="*/ 1154 h 2382"/>
                <a:gd name="T24" fmla="*/ 2086 w 2708"/>
                <a:gd name="T25" fmla="*/ 1064 h 2382"/>
                <a:gd name="T26" fmla="*/ 2138 w 2708"/>
                <a:gd name="T27" fmla="*/ 948 h 2382"/>
                <a:gd name="T28" fmla="*/ 2146 w 2708"/>
                <a:gd name="T29" fmla="*/ 844 h 2382"/>
                <a:gd name="T30" fmla="*/ 2120 w 2708"/>
                <a:gd name="T31" fmla="*/ 740 h 2382"/>
                <a:gd name="T32" fmla="*/ 2082 w 2708"/>
                <a:gd name="T33" fmla="*/ 680 h 2382"/>
                <a:gd name="T34" fmla="*/ 2050 w 2708"/>
                <a:gd name="T35" fmla="*/ 540 h 2382"/>
                <a:gd name="T36" fmla="*/ 1996 w 2708"/>
                <a:gd name="T37" fmla="*/ 410 h 2382"/>
                <a:gd name="T38" fmla="*/ 1924 w 2708"/>
                <a:gd name="T39" fmla="*/ 296 h 2382"/>
                <a:gd name="T40" fmla="*/ 1834 w 2708"/>
                <a:gd name="T41" fmla="*/ 196 h 2382"/>
                <a:gd name="T42" fmla="*/ 1730 w 2708"/>
                <a:gd name="T43" fmla="*/ 114 h 2382"/>
                <a:gd name="T44" fmla="*/ 1614 w 2708"/>
                <a:gd name="T45" fmla="*/ 52 h 2382"/>
                <a:gd name="T46" fmla="*/ 1488 w 2708"/>
                <a:gd name="T47" fmla="*/ 14 h 2382"/>
                <a:gd name="T48" fmla="*/ 1354 w 2708"/>
                <a:gd name="T49" fmla="*/ 0 h 2382"/>
                <a:gd name="T50" fmla="*/ 1254 w 2708"/>
                <a:gd name="T51" fmla="*/ 8 h 2382"/>
                <a:gd name="T52" fmla="*/ 1126 w 2708"/>
                <a:gd name="T53" fmla="*/ 40 h 2382"/>
                <a:gd name="T54" fmla="*/ 1006 w 2708"/>
                <a:gd name="T55" fmla="*/ 96 h 2382"/>
                <a:gd name="T56" fmla="*/ 900 w 2708"/>
                <a:gd name="T57" fmla="*/ 174 h 2382"/>
                <a:gd name="T58" fmla="*/ 808 w 2708"/>
                <a:gd name="T59" fmla="*/ 268 h 2382"/>
                <a:gd name="T60" fmla="*/ 730 w 2708"/>
                <a:gd name="T61" fmla="*/ 380 h 2382"/>
                <a:gd name="T62" fmla="*/ 672 w 2708"/>
                <a:gd name="T63" fmla="*/ 506 h 2382"/>
                <a:gd name="T64" fmla="*/ 634 w 2708"/>
                <a:gd name="T65" fmla="*/ 644 h 2382"/>
                <a:gd name="T66" fmla="*/ 600 w 2708"/>
                <a:gd name="T67" fmla="*/ 718 h 2382"/>
                <a:gd name="T68" fmla="*/ 568 w 2708"/>
                <a:gd name="T69" fmla="*/ 816 h 2382"/>
                <a:gd name="T70" fmla="*/ 566 w 2708"/>
                <a:gd name="T71" fmla="*/ 912 h 2382"/>
                <a:gd name="T72" fmla="*/ 606 w 2708"/>
                <a:gd name="T73" fmla="*/ 1040 h 2382"/>
                <a:gd name="T74" fmla="*/ 664 w 2708"/>
                <a:gd name="T75" fmla="*/ 1100 h 2382"/>
                <a:gd name="T76" fmla="*/ 762 w 2708"/>
                <a:gd name="T77" fmla="*/ 1290 h 2382"/>
                <a:gd name="T78" fmla="*/ 918 w 2708"/>
                <a:gd name="T79" fmla="*/ 1472 h 2382"/>
                <a:gd name="T80" fmla="*/ 974 w 2708"/>
                <a:gd name="T81" fmla="*/ 1556 h 2382"/>
                <a:gd name="T82" fmla="*/ 992 w 2708"/>
                <a:gd name="T83" fmla="*/ 1678 h 2382"/>
                <a:gd name="T84" fmla="*/ 948 w 2708"/>
                <a:gd name="T85" fmla="*/ 1792 h 2382"/>
                <a:gd name="T86" fmla="*/ 846 w 2708"/>
                <a:gd name="T87" fmla="*/ 1872 h 2382"/>
                <a:gd name="T88" fmla="*/ 628 w 2708"/>
                <a:gd name="T89" fmla="*/ 1930 h 2382"/>
                <a:gd name="T90" fmla="*/ 396 w 2708"/>
                <a:gd name="T91" fmla="*/ 2008 h 2382"/>
                <a:gd name="T92" fmla="*/ 252 w 2708"/>
                <a:gd name="T93" fmla="*/ 2086 h 2382"/>
                <a:gd name="T94" fmla="*/ 144 w 2708"/>
                <a:gd name="T95" fmla="*/ 2172 h 2382"/>
                <a:gd name="T96" fmla="*/ 54 w 2708"/>
                <a:gd name="T97" fmla="*/ 2280 h 2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8" h="2382">
                  <a:moveTo>
                    <a:pt x="2708" y="2382"/>
                  </a:moveTo>
                  <a:lnTo>
                    <a:pt x="2708" y="2382"/>
                  </a:lnTo>
                  <a:lnTo>
                    <a:pt x="2692" y="2346"/>
                  </a:lnTo>
                  <a:lnTo>
                    <a:pt x="2674" y="2312"/>
                  </a:lnTo>
                  <a:lnTo>
                    <a:pt x="2656" y="2280"/>
                  </a:lnTo>
                  <a:lnTo>
                    <a:pt x="2634" y="2252"/>
                  </a:lnTo>
                  <a:lnTo>
                    <a:pt x="2612" y="2222"/>
                  </a:lnTo>
                  <a:lnTo>
                    <a:pt x="2590" y="2196"/>
                  </a:lnTo>
                  <a:lnTo>
                    <a:pt x="2566" y="2172"/>
                  </a:lnTo>
                  <a:lnTo>
                    <a:pt x="2540" y="2148"/>
                  </a:lnTo>
                  <a:lnTo>
                    <a:pt x="2514" y="2126"/>
                  </a:lnTo>
                  <a:lnTo>
                    <a:pt x="2486" y="2106"/>
                  </a:lnTo>
                  <a:lnTo>
                    <a:pt x="2458" y="2086"/>
                  </a:lnTo>
                  <a:lnTo>
                    <a:pt x="2430" y="2068"/>
                  </a:lnTo>
                  <a:lnTo>
                    <a:pt x="2402" y="2052"/>
                  </a:lnTo>
                  <a:lnTo>
                    <a:pt x="2372" y="2036"/>
                  </a:lnTo>
                  <a:lnTo>
                    <a:pt x="2314" y="2008"/>
                  </a:lnTo>
                  <a:lnTo>
                    <a:pt x="2254" y="1984"/>
                  </a:lnTo>
                  <a:lnTo>
                    <a:pt x="2194" y="1962"/>
                  </a:lnTo>
                  <a:lnTo>
                    <a:pt x="2138" y="1944"/>
                  </a:lnTo>
                  <a:lnTo>
                    <a:pt x="2082" y="1930"/>
                  </a:lnTo>
                  <a:lnTo>
                    <a:pt x="1980" y="1904"/>
                  </a:lnTo>
                  <a:lnTo>
                    <a:pt x="1898" y="1884"/>
                  </a:lnTo>
                  <a:lnTo>
                    <a:pt x="1898" y="1884"/>
                  </a:lnTo>
                  <a:lnTo>
                    <a:pt x="1864" y="1872"/>
                  </a:lnTo>
                  <a:lnTo>
                    <a:pt x="1834" y="1856"/>
                  </a:lnTo>
                  <a:lnTo>
                    <a:pt x="1806" y="1838"/>
                  </a:lnTo>
                  <a:lnTo>
                    <a:pt x="1782" y="1816"/>
                  </a:lnTo>
                  <a:lnTo>
                    <a:pt x="1762" y="1792"/>
                  </a:lnTo>
                  <a:lnTo>
                    <a:pt x="1746" y="1766"/>
                  </a:lnTo>
                  <a:lnTo>
                    <a:pt x="1734" y="1738"/>
                  </a:lnTo>
                  <a:lnTo>
                    <a:pt x="1724" y="1708"/>
                  </a:lnTo>
                  <a:lnTo>
                    <a:pt x="1718" y="1678"/>
                  </a:lnTo>
                  <a:lnTo>
                    <a:pt x="1718" y="1648"/>
                  </a:lnTo>
                  <a:lnTo>
                    <a:pt x="1720" y="1616"/>
                  </a:lnTo>
                  <a:lnTo>
                    <a:pt x="1726" y="1586"/>
                  </a:lnTo>
                  <a:lnTo>
                    <a:pt x="1736" y="1556"/>
                  </a:lnTo>
                  <a:lnTo>
                    <a:pt x="1750" y="1526"/>
                  </a:lnTo>
                  <a:lnTo>
                    <a:pt x="1768" y="1498"/>
                  </a:lnTo>
                  <a:lnTo>
                    <a:pt x="1790" y="1472"/>
                  </a:lnTo>
                  <a:lnTo>
                    <a:pt x="1790" y="1472"/>
                  </a:lnTo>
                  <a:lnTo>
                    <a:pt x="1838" y="1422"/>
                  </a:lnTo>
                  <a:lnTo>
                    <a:pt x="1878" y="1378"/>
                  </a:lnTo>
                  <a:lnTo>
                    <a:pt x="1916" y="1334"/>
                  </a:lnTo>
                  <a:lnTo>
                    <a:pt x="1948" y="1290"/>
                  </a:lnTo>
                  <a:lnTo>
                    <a:pt x="1978" y="1248"/>
                  </a:lnTo>
                  <a:lnTo>
                    <a:pt x="2004" y="1202"/>
                  </a:lnTo>
                  <a:lnTo>
                    <a:pt x="2026" y="1154"/>
                  </a:lnTo>
                  <a:lnTo>
                    <a:pt x="2046" y="1100"/>
                  </a:lnTo>
                  <a:lnTo>
                    <a:pt x="2046" y="1100"/>
                  </a:lnTo>
                  <a:lnTo>
                    <a:pt x="2068" y="1084"/>
                  </a:lnTo>
                  <a:lnTo>
                    <a:pt x="2086" y="1064"/>
                  </a:lnTo>
                  <a:lnTo>
                    <a:pt x="2104" y="1040"/>
                  </a:lnTo>
                  <a:lnTo>
                    <a:pt x="2118" y="1012"/>
                  </a:lnTo>
                  <a:lnTo>
                    <a:pt x="2130" y="980"/>
                  </a:lnTo>
                  <a:lnTo>
                    <a:pt x="2138" y="948"/>
                  </a:lnTo>
                  <a:lnTo>
                    <a:pt x="2144" y="912"/>
                  </a:lnTo>
                  <a:lnTo>
                    <a:pt x="2146" y="874"/>
                  </a:lnTo>
                  <a:lnTo>
                    <a:pt x="2146" y="874"/>
                  </a:lnTo>
                  <a:lnTo>
                    <a:pt x="2146" y="844"/>
                  </a:lnTo>
                  <a:lnTo>
                    <a:pt x="2142" y="816"/>
                  </a:lnTo>
                  <a:lnTo>
                    <a:pt x="2136" y="788"/>
                  </a:lnTo>
                  <a:lnTo>
                    <a:pt x="2130" y="764"/>
                  </a:lnTo>
                  <a:lnTo>
                    <a:pt x="2120" y="740"/>
                  </a:lnTo>
                  <a:lnTo>
                    <a:pt x="2110" y="718"/>
                  </a:lnTo>
                  <a:lnTo>
                    <a:pt x="2096" y="698"/>
                  </a:lnTo>
                  <a:lnTo>
                    <a:pt x="2082" y="680"/>
                  </a:lnTo>
                  <a:lnTo>
                    <a:pt x="2082" y="680"/>
                  </a:lnTo>
                  <a:lnTo>
                    <a:pt x="2076" y="644"/>
                  </a:lnTo>
                  <a:lnTo>
                    <a:pt x="2070" y="608"/>
                  </a:lnTo>
                  <a:lnTo>
                    <a:pt x="2060" y="574"/>
                  </a:lnTo>
                  <a:lnTo>
                    <a:pt x="2050" y="540"/>
                  </a:lnTo>
                  <a:lnTo>
                    <a:pt x="2038" y="506"/>
                  </a:lnTo>
                  <a:lnTo>
                    <a:pt x="2026" y="474"/>
                  </a:lnTo>
                  <a:lnTo>
                    <a:pt x="2012" y="442"/>
                  </a:lnTo>
                  <a:lnTo>
                    <a:pt x="1996" y="410"/>
                  </a:lnTo>
                  <a:lnTo>
                    <a:pt x="1980" y="380"/>
                  </a:lnTo>
                  <a:lnTo>
                    <a:pt x="1962" y="352"/>
                  </a:lnTo>
                  <a:lnTo>
                    <a:pt x="1944" y="322"/>
                  </a:lnTo>
                  <a:lnTo>
                    <a:pt x="1924" y="296"/>
                  </a:lnTo>
                  <a:lnTo>
                    <a:pt x="1902" y="268"/>
                  </a:lnTo>
                  <a:lnTo>
                    <a:pt x="1880" y="244"/>
                  </a:lnTo>
                  <a:lnTo>
                    <a:pt x="1858" y="218"/>
                  </a:lnTo>
                  <a:lnTo>
                    <a:pt x="1834" y="196"/>
                  </a:lnTo>
                  <a:lnTo>
                    <a:pt x="1810" y="174"/>
                  </a:lnTo>
                  <a:lnTo>
                    <a:pt x="1784" y="152"/>
                  </a:lnTo>
                  <a:lnTo>
                    <a:pt x="1758" y="132"/>
                  </a:lnTo>
                  <a:lnTo>
                    <a:pt x="1730" y="114"/>
                  </a:lnTo>
                  <a:lnTo>
                    <a:pt x="1702" y="96"/>
                  </a:lnTo>
                  <a:lnTo>
                    <a:pt x="1674" y="80"/>
                  </a:lnTo>
                  <a:lnTo>
                    <a:pt x="1644" y="66"/>
                  </a:lnTo>
                  <a:lnTo>
                    <a:pt x="1614" y="52"/>
                  </a:lnTo>
                  <a:lnTo>
                    <a:pt x="1584" y="40"/>
                  </a:lnTo>
                  <a:lnTo>
                    <a:pt x="1554" y="30"/>
                  </a:lnTo>
                  <a:lnTo>
                    <a:pt x="1522" y="20"/>
                  </a:lnTo>
                  <a:lnTo>
                    <a:pt x="1488" y="14"/>
                  </a:lnTo>
                  <a:lnTo>
                    <a:pt x="1456" y="8"/>
                  </a:lnTo>
                  <a:lnTo>
                    <a:pt x="1422" y="4"/>
                  </a:lnTo>
                  <a:lnTo>
                    <a:pt x="1390" y="2"/>
                  </a:lnTo>
                  <a:lnTo>
                    <a:pt x="1354" y="0"/>
                  </a:lnTo>
                  <a:lnTo>
                    <a:pt x="1354" y="0"/>
                  </a:lnTo>
                  <a:lnTo>
                    <a:pt x="1320" y="2"/>
                  </a:lnTo>
                  <a:lnTo>
                    <a:pt x="1288" y="4"/>
                  </a:lnTo>
                  <a:lnTo>
                    <a:pt x="1254" y="8"/>
                  </a:lnTo>
                  <a:lnTo>
                    <a:pt x="1220" y="14"/>
                  </a:lnTo>
                  <a:lnTo>
                    <a:pt x="1188" y="20"/>
                  </a:lnTo>
                  <a:lnTo>
                    <a:pt x="1156" y="30"/>
                  </a:lnTo>
                  <a:lnTo>
                    <a:pt x="1126" y="40"/>
                  </a:lnTo>
                  <a:lnTo>
                    <a:pt x="1094" y="52"/>
                  </a:lnTo>
                  <a:lnTo>
                    <a:pt x="1064" y="66"/>
                  </a:lnTo>
                  <a:lnTo>
                    <a:pt x="1036" y="80"/>
                  </a:lnTo>
                  <a:lnTo>
                    <a:pt x="1006" y="96"/>
                  </a:lnTo>
                  <a:lnTo>
                    <a:pt x="980" y="114"/>
                  </a:lnTo>
                  <a:lnTo>
                    <a:pt x="952" y="132"/>
                  </a:lnTo>
                  <a:lnTo>
                    <a:pt x="926" y="152"/>
                  </a:lnTo>
                  <a:lnTo>
                    <a:pt x="900" y="174"/>
                  </a:lnTo>
                  <a:lnTo>
                    <a:pt x="876" y="196"/>
                  </a:lnTo>
                  <a:lnTo>
                    <a:pt x="852" y="218"/>
                  </a:lnTo>
                  <a:lnTo>
                    <a:pt x="828" y="244"/>
                  </a:lnTo>
                  <a:lnTo>
                    <a:pt x="808" y="268"/>
                  </a:lnTo>
                  <a:lnTo>
                    <a:pt x="786" y="296"/>
                  </a:lnTo>
                  <a:lnTo>
                    <a:pt x="766" y="322"/>
                  </a:lnTo>
                  <a:lnTo>
                    <a:pt x="748" y="352"/>
                  </a:lnTo>
                  <a:lnTo>
                    <a:pt x="730" y="380"/>
                  </a:lnTo>
                  <a:lnTo>
                    <a:pt x="714" y="410"/>
                  </a:lnTo>
                  <a:lnTo>
                    <a:pt x="698" y="442"/>
                  </a:lnTo>
                  <a:lnTo>
                    <a:pt x="684" y="474"/>
                  </a:lnTo>
                  <a:lnTo>
                    <a:pt x="672" y="506"/>
                  </a:lnTo>
                  <a:lnTo>
                    <a:pt x="660" y="540"/>
                  </a:lnTo>
                  <a:lnTo>
                    <a:pt x="650" y="574"/>
                  </a:lnTo>
                  <a:lnTo>
                    <a:pt x="640" y="608"/>
                  </a:lnTo>
                  <a:lnTo>
                    <a:pt x="634" y="644"/>
                  </a:lnTo>
                  <a:lnTo>
                    <a:pt x="626" y="680"/>
                  </a:lnTo>
                  <a:lnTo>
                    <a:pt x="626" y="680"/>
                  </a:lnTo>
                  <a:lnTo>
                    <a:pt x="614" y="698"/>
                  </a:lnTo>
                  <a:lnTo>
                    <a:pt x="600" y="718"/>
                  </a:lnTo>
                  <a:lnTo>
                    <a:pt x="590" y="740"/>
                  </a:lnTo>
                  <a:lnTo>
                    <a:pt x="580" y="764"/>
                  </a:lnTo>
                  <a:lnTo>
                    <a:pt x="574" y="788"/>
                  </a:lnTo>
                  <a:lnTo>
                    <a:pt x="568" y="816"/>
                  </a:lnTo>
                  <a:lnTo>
                    <a:pt x="564" y="844"/>
                  </a:lnTo>
                  <a:lnTo>
                    <a:pt x="564" y="874"/>
                  </a:lnTo>
                  <a:lnTo>
                    <a:pt x="564" y="874"/>
                  </a:lnTo>
                  <a:lnTo>
                    <a:pt x="566" y="912"/>
                  </a:lnTo>
                  <a:lnTo>
                    <a:pt x="570" y="948"/>
                  </a:lnTo>
                  <a:lnTo>
                    <a:pt x="580" y="980"/>
                  </a:lnTo>
                  <a:lnTo>
                    <a:pt x="592" y="1012"/>
                  </a:lnTo>
                  <a:lnTo>
                    <a:pt x="606" y="1040"/>
                  </a:lnTo>
                  <a:lnTo>
                    <a:pt x="624" y="1064"/>
                  </a:lnTo>
                  <a:lnTo>
                    <a:pt x="642" y="1084"/>
                  </a:lnTo>
                  <a:lnTo>
                    <a:pt x="664" y="1100"/>
                  </a:lnTo>
                  <a:lnTo>
                    <a:pt x="664" y="1100"/>
                  </a:lnTo>
                  <a:lnTo>
                    <a:pt x="684" y="1154"/>
                  </a:lnTo>
                  <a:lnTo>
                    <a:pt x="706" y="1202"/>
                  </a:lnTo>
                  <a:lnTo>
                    <a:pt x="732" y="1248"/>
                  </a:lnTo>
                  <a:lnTo>
                    <a:pt x="762" y="1290"/>
                  </a:lnTo>
                  <a:lnTo>
                    <a:pt x="794" y="1334"/>
                  </a:lnTo>
                  <a:lnTo>
                    <a:pt x="830" y="1378"/>
                  </a:lnTo>
                  <a:lnTo>
                    <a:pt x="872" y="1422"/>
                  </a:lnTo>
                  <a:lnTo>
                    <a:pt x="918" y="1472"/>
                  </a:lnTo>
                  <a:lnTo>
                    <a:pt x="918" y="1472"/>
                  </a:lnTo>
                  <a:lnTo>
                    <a:pt x="942" y="1498"/>
                  </a:lnTo>
                  <a:lnTo>
                    <a:pt x="960" y="1526"/>
                  </a:lnTo>
                  <a:lnTo>
                    <a:pt x="974" y="1556"/>
                  </a:lnTo>
                  <a:lnTo>
                    <a:pt x="984" y="1586"/>
                  </a:lnTo>
                  <a:lnTo>
                    <a:pt x="990" y="1616"/>
                  </a:lnTo>
                  <a:lnTo>
                    <a:pt x="992" y="1648"/>
                  </a:lnTo>
                  <a:lnTo>
                    <a:pt x="992" y="1678"/>
                  </a:lnTo>
                  <a:lnTo>
                    <a:pt x="986" y="1708"/>
                  </a:lnTo>
                  <a:lnTo>
                    <a:pt x="976" y="1738"/>
                  </a:lnTo>
                  <a:lnTo>
                    <a:pt x="964" y="1766"/>
                  </a:lnTo>
                  <a:lnTo>
                    <a:pt x="948" y="1792"/>
                  </a:lnTo>
                  <a:lnTo>
                    <a:pt x="928" y="1816"/>
                  </a:lnTo>
                  <a:lnTo>
                    <a:pt x="904" y="1838"/>
                  </a:lnTo>
                  <a:lnTo>
                    <a:pt x="876" y="1856"/>
                  </a:lnTo>
                  <a:lnTo>
                    <a:pt x="846" y="1872"/>
                  </a:lnTo>
                  <a:lnTo>
                    <a:pt x="812" y="1884"/>
                  </a:lnTo>
                  <a:lnTo>
                    <a:pt x="812" y="1884"/>
                  </a:lnTo>
                  <a:lnTo>
                    <a:pt x="730" y="1904"/>
                  </a:lnTo>
                  <a:lnTo>
                    <a:pt x="628" y="1930"/>
                  </a:lnTo>
                  <a:lnTo>
                    <a:pt x="572" y="1944"/>
                  </a:lnTo>
                  <a:lnTo>
                    <a:pt x="516" y="1962"/>
                  </a:lnTo>
                  <a:lnTo>
                    <a:pt x="456" y="1984"/>
                  </a:lnTo>
                  <a:lnTo>
                    <a:pt x="396" y="2008"/>
                  </a:lnTo>
                  <a:lnTo>
                    <a:pt x="338" y="2036"/>
                  </a:lnTo>
                  <a:lnTo>
                    <a:pt x="308" y="2052"/>
                  </a:lnTo>
                  <a:lnTo>
                    <a:pt x="280" y="2068"/>
                  </a:lnTo>
                  <a:lnTo>
                    <a:pt x="252" y="2086"/>
                  </a:lnTo>
                  <a:lnTo>
                    <a:pt x="224" y="2106"/>
                  </a:lnTo>
                  <a:lnTo>
                    <a:pt x="196" y="2126"/>
                  </a:lnTo>
                  <a:lnTo>
                    <a:pt x="170" y="2148"/>
                  </a:lnTo>
                  <a:lnTo>
                    <a:pt x="144" y="2172"/>
                  </a:lnTo>
                  <a:lnTo>
                    <a:pt x="120" y="2196"/>
                  </a:lnTo>
                  <a:lnTo>
                    <a:pt x="98" y="2222"/>
                  </a:lnTo>
                  <a:lnTo>
                    <a:pt x="74" y="2252"/>
                  </a:lnTo>
                  <a:lnTo>
                    <a:pt x="54" y="2280"/>
                  </a:lnTo>
                  <a:lnTo>
                    <a:pt x="34" y="2312"/>
                  </a:lnTo>
                  <a:lnTo>
                    <a:pt x="18" y="2346"/>
                  </a:lnTo>
                  <a:lnTo>
                    <a:pt x="0" y="238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300" fill="hold"/>
                                        <p:tgtEl>
                                          <p:spTgt spid="38"/>
                                        </p:tgtEl>
                                        <p:attrNameLst>
                                          <p:attrName>ppt_w</p:attrName>
                                        </p:attrNameLst>
                                      </p:cBhvr>
                                      <p:tavLst>
                                        <p:tav tm="0">
                                          <p:val>
                                            <p:fltVal val="0"/>
                                          </p:val>
                                        </p:tav>
                                        <p:tav tm="100000">
                                          <p:val>
                                            <p:strVal val="#ppt_w"/>
                                          </p:val>
                                        </p:tav>
                                      </p:tavLst>
                                    </p:anim>
                                    <p:anim calcmode="lin" valueType="num">
                                      <p:cBhvr>
                                        <p:cTn id="8" dur="300" fill="hold"/>
                                        <p:tgtEl>
                                          <p:spTgt spid="38"/>
                                        </p:tgtEl>
                                        <p:attrNameLst>
                                          <p:attrName>ppt_h</p:attrName>
                                        </p:attrNameLst>
                                      </p:cBhvr>
                                      <p:tavLst>
                                        <p:tav tm="0">
                                          <p:val>
                                            <p:fltVal val="0"/>
                                          </p:val>
                                        </p:tav>
                                        <p:tav tm="100000">
                                          <p:val>
                                            <p:strVal val="#ppt_h"/>
                                          </p:val>
                                        </p:tav>
                                      </p:tavLst>
                                    </p:anim>
                                    <p:animEffect transition="in" filter="fade">
                                      <p:cBhvr>
                                        <p:cTn id="9" dur="300"/>
                                        <p:tgtEl>
                                          <p:spTgt spid="3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300"/>
                                        <p:tgtEl>
                                          <p:spTgt spid="13"/>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300"/>
                                        <p:tgtEl>
                                          <p:spTgt spid="23"/>
                                        </p:tgtEl>
                                      </p:cBhvr>
                                    </p:animEffect>
                                  </p:childTnLst>
                                </p:cTn>
                              </p:par>
                              <p:par>
                                <p:cTn id="24" presetID="22" presetClass="entr" presetSubtype="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300"/>
                                        <p:tgtEl>
                                          <p:spTgt spid="26"/>
                                        </p:tgtEl>
                                      </p:cBhvr>
                                    </p:animEffect>
                                  </p:childTnLst>
                                </p:cTn>
                              </p:par>
                              <p:par>
                                <p:cTn id="27" presetID="22"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300"/>
                                        <p:tgtEl>
                                          <p:spTgt spid="27"/>
                                        </p:tgtEl>
                                      </p:cBhvr>
                                    </p:animEffect>
                                  </p:childTnLst>
                                </p:cTn>
                              </p:par>
                              <p:par>
                                <p:cTn id="30" presetID="22" presetClass="entr" presetSubtype="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300"/>
                                        <p:tgtEl>
                                          <p:spTgt spid="28"/>
                                        </p:tgtEl>
                                      </p:cBhvr>
                                    </p:animEffect>
                                  </p:childTnLst>
                                </p:cTn>
                              </p:par>
                              <p:par>
                                <p:cTn id="33" presetID="2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300"/>
                                        <p:tgtEl>
                                          <p:spTgt spid="29"/>
                                        </p:tgtEl>
                                      </p:cBhvr>
                                    </p:animEffect>
                                  </p:childTnLst>
                                </p:cTn>
                              </p:par>
                              <p:par>
                                <p:cTn id="36" presetID="22" presetClass="entr" presetSubtype="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300"/>
                                        <p:tgtEl>
                                          <p:spTgt spid="30"/>
                                        </p:tgtEl>
                                      </p:cBhvr>
                                    </p:animEffect>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300" fill="hold"/>
                                        <p:tgtEl>
                                          <p:spTgt spid="53"/>
                                        </p:tgtEl>
                                        <p:attrNameLst>
                                          <p:attrName>ppt_w</p:attrName>
                                        </p:attrNameLst>
                                      </p:cBhvr>
                                      <p:tavLst>
                                        <p:tav tm="0">
                                          <p:val>
                                            <p:fltVal val="0"/>
                                          </p:val>
                                        </p:tav>
                                        <p:tav tm="100000">
                                          <p:val>
                                            <p:strVal val="#ppt_w"/>
                                          </p:val>
                                        </p:tav>
                                      </p:tavLst>
                                    </p:anim>
                                    <p:anim calcmode="lin" valueType="num">
                                      <p:cBhvr>
                                        <p:cTn id="43" dur="300" fill="hold"/>
                                        <p:tgtEl>
                                          <p:spTgt spid="53"/>
                                        </p:tgtEl>
                                        <p:attrNameLst>
                                          <p:attrName>ppt_h</p:attrName>
                                        </p:attrNameLst>
                                      </p:cBhvr>
                                      <p:tavLst>
                                        <p:tav tm="0">
                                          <p:val>
                                            <p:fltVal val="0"/>
                                          </p:val>
                                        </p:tav>
                                        <p:tav tm="100000">
                                          <p:val>
                                            <p:strVal val="#ppt_h"/>
                                          </p:val>
                                        </p:tav>
                                      </p:tavLst>
                                    </p:anim>
                                    <p:animEffect transition="in" filter="fade">
                                      <p:cBhvr>
                                        <p:cTn id="44" dur="300"/>
                                        <p:tgtEl>
                                          <p:spTgt spid="53"/>
                                        </p:tgtEl>
                                      </p:cBhvr>
                                    </p:animEffect>
                                  </p:childTnLst>
                                </p:cTn>
                              </p:par>
                              <p:par>
                                <p:cTn id="45" presetID="53" presetClass="entr" presetSubtype="16"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300" fill="hold"/>
                                        <p:tgtEl>
                                          <p:spTgt spid="50"/>
                                        </p:tgtEl>
                                        <p:attrNameLst>
                                          <p:attrName>ppt_w</p:attrName>
                                        </p:attrNameLst>
                                      </p:cBhvr>
                                      <p:tavLst>
                                        <p:tav tm="0">
                                          <p:val>
                                            <p:fltVal val="0"/>
                                          </p:val>
                                        </p:tav>
                                        <p:tav tm="100000">
                                          <p:val>
                                            <p:strVal val="#ppt_w"/>
                                          </p:val>
                                        </p:tav>
                                      </p:tavLst>
                                    </p:anim>
                                    <p:anim calcmode="lin" valueType="num">
                                      <p:cBhvr>
                                        <p:cTn id="48" dur="300" fill="hold"/>
                                        <p:tgtEl>
                                          <p:spTgt spid="50"/>
                                        </p:tgtEl>
                                        <p:attrNameLst>
                                          <p:attrName>ppt_h</p:attrName>
                                        </p:attrNameLst>
                                      </p:cBhvr>
                                      <p:tavLst>
                                        <p:tav tm="0">
                                          <p:val>
                                            <p:fltVal val="0"/>
                                          </p:val>
                                        </p:tav>
                                        <p:tav tm="100000">
                                          <p:val>
                                            <p:strVal val="#ppt_h"/>
                                          </p:val>
                                        </p:tav>
                                      </p:tavLst>
                                    </p:anim>
                                    <p:animEffect transition="in" filter="fade">
                                      <p:cBhvr>
                                        <p:cTn id="49" dur="300"/>
                                        <p:tgtEl>
                                          <p:spTgt spid="50"/>
                                        </p:tgtEl>
                                      </p:cBhvr>
                                    </p:animEffect>
                                  </p:childTnLst>
                                </p:cTn>
                              </p:par>
                              <p:par>
                                <p:cTn id="50" presetID="53" presetClass="entr" presetSubtype="16"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300" fill="hold"/>
                                        <p:tgtEl>
                                          <p:spTgt spid="47"/>
                                        </p:tgtEl>
                                        <p:attrNameLst>
                                          <p:attrName>ppt_w</p:attrName>
                                        </p:attrNameLst>
                                      </p:cBhvr>
                                      <p:tavLst>
                                        <p:tav tm="0">
                                          <p:val>
                                            <p:fltVal val="0"/>
                                          </p:val>
                                        </p:tav>
                                        <p:tav tm="100000">
                                          <p:val>
                                            <p:strVal val="#ppt_w"/>
                                          </p:val>
                                        </p:tav>
                                      </p:tavLst>
                                    </p:anim>
                                    <p:anim calcmode="lin" valueType="num">
                                      <p:cBhvr>
                                        <p:cTn id="53" dur="300" fill="hold"/>
                                        <p:tgtEl>
                                          <p:spTgt spid="47"/>
                                        </p:tgtEl>
                                        <p:attrNameLst>
                                          <p:attrName>ppt_h</p:attrName>
                                        </p:attrNameLst>
                                      </p:cBhvr>
                                      <p:tavLst>
                                        <p:tav tm="0">
                                          <p:val>
                                            <p:fltVal val="0"/>
                                          </p:val>
                                        </p:tav>
                                        <p:tav tm="100000">
                                          <p:val>
                                            <p:strVal val="#ppt_h"/>
                                          </p:val>
                                        </p:tav>
                                      </p:tavLst>
                                    </p:anim>
                                    <p:animEffect transition="in" filter="fade">
                                      <p:cBhvr>
                                        <p:cTn id="54" dur="300"/>
                                        <p:tgtEl>
                                          <p:spTgt spid="47"/>
                                        </p:tgtEl>
                                      </p:cBhvr>
                                    </p:animEffect>
                                  </p:childTnLst>
                                </p:cTn>
                              </p:par>
                              <p:par>
                                <p:cTn id="55" presetID="53" presetClass="entr" presetSubtype="16"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300" fill="hold"/>
                                        <p:tgtEl>
                                          <p:spTgt spid="44"/>
                                        </p:tgtEl>
                                        <p:attrNameLst>
                                          <p:attrName>ppt_w</p:attrName>
                                        </p:attrNameLst>
                                      </p:cBhvr>
                                      <p:tavLst>
                                        <p:tav tm="0">
                                          <p:val>
                                            <p:fltVal val="0"/>
                                          </p:val>
                                        </p:tav>
                                        <p:tav tm="100000">
                                          <p:val>
                                            <p:strVal val="#ppt_w"/>
                                          </p:val>
                                        </p:tav>
                                      </p:tavLst>
                                    </p:anim>
                                    <p:anim calcmode="lin" valueType="num">
                                      <p:cBhvr>
                                        <p:cTn id="58" dur="300" fill="hold"/>
                                        <p:tgtEl>
                                          <p:spTgt spid="44"/>
                                        </p:tgtEl>
                                        <p:attrNameLst>
                                          <p:attrName>ppt_h</p:attrName>
                                        </p:attrNameLst>
                                      </p:cBhvr>
                                      <p:tavLst>
                                        <p:tav tm="0">
                                          <p:val>
                                            <p:fltVal val="0"/>
                                          </p:val>
                                        </p:tav>
                                        <p:tav tm="100000">
                                          <p:val>
                                            <p:strVal val="#ppt_h"/>
                                          </p:val>
                                        </p:tav>
                                      </p:tavLst>
                                    </p:anim>
                                    <p:animEffect transition="in" filter="fade">
                                      <p:cBhvr>
                                        <p:cTn id="59" dur="300"/>
                                        <p:tgtEl>
                                          <p:spTgt spid="44"/>
                                        </p:tgtEl>
                                      </p:cBhvr>
                                    </p:animEffect>
                                  </p:childTnLst>
                                </p:cTn>
                              </p:par>
                              <p:par>
                                <p:cTn id="60" presetID="53" presetClass="entr" presetSubtype="16"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300" fill="hold"/>
                                        <p:tgtEl>
                                          <p:spTgt spid="41"/>
                                        </p:tgtEl>
                                        <p:attrNameLst>
                                          <p:attrName>ppt_w</p:attrName>
                                        </p:attrNameLst>
                                      </p:cBhvr>
                                      <p:tavLst>
                                        <p:tav tm="0">
                                          <p:val>
                                            <p:fltVal val="0"/>
                                          </p:val>
                                        </p:tav>
                                        <p:tav tm="100000">
                                          <p:val>
                                            <p:strVal val="#ppt_w"/>
                                          </p:val>
                                        </p:tav>
                                      </p:tavLst>
                                    </p:anim>
                                    <p:anim calcmode="lin" valueType="num">
                                      <p:cBhvr>
                                        <p:cTn id="63" dur="300" fill="hold"/>
                                        <p:tgtEl>
                                          <p:spTgt spid="41"/>
                                        </p:tgtEl>
                                        <p:attrNameLst>
                                          <p:attrName>ppt_h</p:attrName>
                                        </p:attrNameLst>
                                      </p:cBhvr>
                                      <p:tavLst>
                                        <p:tav tm="0">
                                          <p:val>
                                            <p:fltVal val="0"/>
                                          </p:val>
                                        </p:tav>
                                        <p:tav tm="100000">
                                          <p:val>
                                            <p:strVal val="#ppt_h"/>
                                          </p:val>
                                        </p:tav>
                                      </p:tavLst>
                                    </p:anim>
                                    <p:animEffect transition="in" filter="fade">
                                      <p:cBhvr>
                                        <p:cTn id="64" dur="300"/>
                                        <p:tgtEl>
                                          <p:spTgt spid="41"/>
                                        </p:tgtEl>
                                      </p:cBhvr>
                                    </p:animEffect>
                                  </p:childTnLst>
                                </p:cTn>
                              </p:par>
                            </p:childTnLst>
                          </p:cTn>
                        </p:par>
                        <p:par>
                          <p:cTn id="65" fill="hold">
                            <p:stCondLst>
                              <p:cond delay="2500"/>
                            </p:stCondLst>
                            <p:childTnLst>
                              <p:par>
                                <p:cTn id="66" presetID="10"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300"/>
                                        <p:tgtEl>
                                          <p:spTgt spid="1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300"/>
                                        <p:tgtEl>
                                          <p:spTgt spid="1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300"/>
                                        <p:tgtEl>
                                          <p:spTgt spid="1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00"/>
                                        <p:tgtEl>
                                          <p:spTgt spid="1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300"/>
                                        <p:tgtEl>
                                          <p:spTgt spid="14"/>
                                        </p:tgtEl>
                                      </p:cBhvr>
                                    </p:animEffect>
                                  </p:childTnLst>
                                </p:cTn>
                              </p:par>
                            </p:childTnLst>
                          </p:cTn>
                        </p:par>
                        <p:par>
                          <p:cTn id="81" fill="hold">
                            <p:stCondLst>
                              <p:cond delay="3000"/>
                            </p:stCondLst>
                            <p:childTnLst>
                              <p:par>
                                <p:cTn id="82" presetID="42" presetClass="entr" presetSubtype="0"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anim calcmode="lin" valueType="num">
                                      <p:cBhvr>
                                        <p:cTn id="85" dur="500" fill="hold"/>
                                        <p:tgtEl>
                                          <p:spTgt spid="31"/>
                                        </p:tgtEl>
                                        <p:attrNameLst>
                                          <p:attrName>ppt_x</p:attrName>
                                        </p:attrNameLst>
                                      </p:cBhvr>
                                      <p:tavLst>
                                        <p:tav tm="0">
                                          <p:val>
                                            <p:strVal val="#ppt_x"/>
                                          </p:val>
                                        </p:tav>
                                        <p:tav tm="100000">
                                          <p:val>
                                            <p:strVal val="#ppt_x"/>
                                          </p:val>
                                        </p:tav>
                                      </p:tavLst>
                                    </p:anim>
                                    <p:anim calcmode="lin" valueType="num">
                                      <p:cBhvr>
                                        <p:cTn id="86" dur="500" fill="hold"/>
                                        <p:tgtEl>
                                          <p:spTgt spid="31"/>
                                        </p:tgtEl>
                                        <p:attrNameLst>
                                          <p:attrName>ppt_y</p:attrName>
                                        </p:attrNameLst>
                                      </p:cBhvr>
                                      <p:tavLst>
                                        <p:tav tm="0">
                                          <p:val>
                                            <p:strVal val="#ppt_y+.1"/>
                                          </p:val>
                                        </p:tav>
                                        <p:tav tm="100000">
                                          <p:val>
                                            <p:strVal val="#ppt_y"/>
                                          </p:val>
                                        </p:tav>
                                      </p:tavLst>
                                    </p:anim>
                                  </p:childTnLst>
                                </p:cTn>
                              </p:par>
                            </p:childTnLst>
                          </p:cTn>
                        </p:par>
                        <p:par>
                          <p:cTn id="87" fill="hold">
                            <p:stCondLst>
                              <p:cond delay="3500"/>
                            </p:stCondLst>
                            <p:childTnLst>
                              <p:par>
                                <p:cTn id="88" presetID="16" presetClass="entr" presetSubtype="37" fill="hold"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barn(outVertical)">
                                      <p:cBhvr>
                                        <p:cTn id="90" dur="300"/>
                                        <p:tgtEl>
                                          <p:spTgt spid="24"/>
                                        </p:tgtEl>
                                      </p:cBhvr>
                                    </p:animEffect>
                                  </p:childTnLst>
                                </p:cTn>
                              </p:par>
                            </p:childTnLst>
                          </p:cTn>
                        </p:par>
                        <p:par>
                          <p:cTn id="91" fill="hold">
                            <p:stCondLst>
                              <p:cond delay="4000"/>
                            </p:stCondLst>
                            <p:childTnLst>
                              <p:par>
                                <p:cTn id="92" presetID="22" presetClass="entr" presetSubtype="1" fill="hold" nodeType="after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ipe(up)">
                                      <p:cBhvr>
                                        <p:cTn id="94" dur="300"/>
                                        <p:tgtEl>
                                          <p:spTgt spid="32"/>
                                        </p:tgtEl>
                                      </p:cBhvr>
                                    </p:animEffect>
                                  </p:childTnLst>
                                </p:cTn>
                              </p:par>
                              <p:par>
                                <p:cTn id="95" presetID="22" presetClass="entr" presetSubtype="1"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300"/>
                                        <p:tgtEl>
                                          <p:spTgt spid="33"/>
                                        </p:tgtEl>
                                      </p:cBhvr>
                                    </p:animEffect>
                                  </p:childTnLst>
                                </p:cTn>
                              </p:par>
                            </p:childTnLst>
                          </p:cTn>
                        </p:par>
                        <p:par>
                          <p:cTn id="98" fill="hold">
                            <p:stCondLst>
                              <p:cond delay="4500"/>
                            </p:stCondLst>
                            <p:childTnLst>
                              <p:par>
                                <p:cTn id="99" presetID="53" presetClass="entr" presetSubtype="16" fill="hold" nodeType="afterEffect">
                                  <p:stCondLst>
                                    <p:cond delay="0"/>
                                  </p:stCondLst>
                                  <p:childTnLst>
                                    <p:set>
                                      <p:cBhvr>
                                        <p:cTn id="100" dur="1" fill="hold">
                                          <p:stCondLst>
                                            <p:cond delay="0"/>
                                          </p:stCondLst>
                                        </p:cTn>
                                        <p:tgtEl>
                                          <p:spTgt spid="62"/>
                                        </p:tgtEl>
                                        <p:attrNameLst>
                                          <p:attrName>style.visibility</p:attrName>
                                        </p:attrNameLst>
                                      </p:cBhvr>
                                      <p:to>
                                        <p:strVal val="visible"/>
                                      </p:to>
                                    </p:set>
                                    <p:anim calcmode="lin" valueType="num">
                                      <p:cBhvr>
                                        <p:cTn id="101" dur="300" fill="hold"/>
                                        <p:tgtEl>
                                          <p:spTgt spid="62"/>
                                        </p:tgtEl>
                                        <p:attrNameLst>
                                          <p:attrName>ppt_w</p:attrName>
                                        </p:attrNameLst>
                                      </p:cBhvr>
                                      <p:tavLst>
                                        <p:tav tm="0">
                                          <p:val>
                                            <p:fltVal val="0"/>
                                          </p:val>
                                        </p:tav>
                                        <p:tav tm="100000">
                                          <p:val>
                                            <p:strVal val="#ppt_w"/>
                                          </p:val>
                                        </p:tav>
                                      </p:tavLst>
                                    </p:anim>
                                    <p:anim calcmode="lin" valueType="num">
                                      <p:cBhvr>
                                        <p:cTn id="102" dur="300" fill="hold"/>
                                        <p:tgtEl>
                                          <p:spTgt spid="62"/>
                                        </p:tgtEl>
                                        <p:attrNameLst>
                                          <p:attrName>ppt_h</p:attrName>
                                        </p:attrNameLst>
                                      </p:cBhvr>
                                      <p:tavLst>
                                        <p:tav tm="0">
                                          <p:val>
                                            <p:fltVal val="0"/>
                                          </p:val>
                                        </p:tav>
                                        <p:tav tm="100000">
                                          <p:val>
                                            <p:strVal val="#ppt_h"/>
                                          </p:val>
                                        </p:tav>
                                      </p:tavLst>
                                    </p:anim>
                                    <p:animEffect transition="in" filter="fade">
                                      <p:cBhvr>
                                        <p:cTn id="103" dur="300"/>
                                        <p:tgtEl>
                                          <p:spTgt spid="62"/>
                                        </p:tgtEl>
                                      </p:cBhvr>
                                    </p:animEffect>
                                  </p:childTnLst>
                                </p:cTn>
                              </p:par>
                              <p:par>
                                <p:cTn id="104" presetID="53" presetClass="entr" presetSubtype="16"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 calcmode="lin" valueType="num">
                                      <p:cBhvr>
                                        <p:cTn id="106" dur="300" fill="hold"/>
                                        <p:tgtEl>
                                          <p:spTgt spid="65"/>
                                        </p:tgtEl>
                                        <p:attrNameLst>
                                          <p:attrName>ppt_w</p:attrName>
                                        </p:attrNameLst>
                                      </p:cBhvr>
                                      <p:tavLst>
                                        <p:tav tm="0">
                                          <p:val>
                                            <p:fltVal val="0"/>
                                          </p:val>
                                        </p:tav>
                                        <p:tav tm="100000">
                                          <p:val>
                                            <p:strVal val="#ppt_w"/>
                                          </p:val>
                                        </p:tav>
                                      </p:tavLst>
                                    </p:anim>
                                    <p:anim calcmode="lin" valueType="num">
                                      <p:cBhvr>
                                        <p:cTn id="107" dur="300" fill="hold"/>
                                        <p:tgtEl>
                                          <p:spTgt spid="65"/>
                                        </p:tgtEl>
                                        <p:attrNameLst>
                                          <p:attrName>ppt_h</p:attrName>
                                        </p:attrNameLst>
                                      </p:cBhvr>
                                      <p:tavLst>
                                        <p:tav tm="0">
                                          <p:val>
                                            <p:fltVal val="0"/>
                                          </p:val>
                                        </p:tav>
                                        <p:tav tm="100000">
                                          <p:val>
                                            <p:strVal val="#ppt_h"/>
                                          </p:val>
                                        </p:tav>
                                      </p:tavLst>
                                    </p:anim>
                                    <p:animEffect transition="in" filter="fade">
                                      <p:cBhvr>
                                        <p:cTn id="108" dur="300"/>
                                        <p:tgtEl>
                                          <p:spTgt spid="65"/>
                                        </p:tgtEl>
                                      </p:cBhvr>
                                    </p:animEffect>
                                  </p:childTnLst>
                                </p:cTn>
                              </p:par>
                            </p:childTnLst>
                          </p:cTn>
                        </p:par>
                        <p:par>
                          <p:cTn id="109" fill="hold">
                            <p:stCondLst>
                              <p:cond delay="5000"/>
                            </p:stCondLst>
                            <p:childTnLst>
                              <p:par>
                                <p:cTn id="110" presetID="10" presetClass="entr" presetSubtype="0" fill="hold" grpId="0" nodeType="after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300"/>
                                        <p:tgtEl>
                                          <p:spTgt spid="2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fade">
                                      <p:cBhvr>
                                        <p:cTn id="115" dur="300"/>
                                        <p:tgtEl>
                                          <p:spTgt spid="19"/>
                                        </p:tgtEl>
                                      </p:cBhvr>
                                    </p:animEffect>
                                  </p:childTnLst>
                                </p:cTn>
                              </p:par>
                            </p:childTnLst>
                          </p:cTn>
                        </p:par>
                        <p:par>
                          <p:cTn id="116" fill="hold">
                            <p:stCondLst>
                              <p:cond delay="5500"/>
                            </p:stCondLst>
                            <p:childTnLst>
                              <p:par>
                                <p:cTn id="117" presetID="42" presetClass="entr" presetSubtype="0" fill="hold" nodeType="after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500"/>
                                        <p:tgtEl>
                                          <p:spTgt spid="35"/>
                                        </p:tgtEl>
                                      </p:cBhvr>
                                    </p:animEffect>
                                    <p:anim calcmode="lin" valueType="num">
                                      <p:cBhvr>
                                        <p:cTn id="120" dur="500" fill="hold"/>
                                        <p:tgtEl>
                                          <p:spTgt spid="35"/>
                                        </p:tgtEl>
                                        <p:attrNameLst>
                                          <p:attrName>ppt_x</p:attrName>
                                        </p:attrNameLst>
                                      </p:cBhvr>
                                      <p:tavLst>
                                        <p:tav tm="0">
                                          <p:val>
                                            <p:strVal val="#ppt_x"/>
                                          </p:val>
                                        </p:tav>
                                        <p:tav tm="100000">
                                          <p:val>
                                            <p:strVal val="#ppt_x"/>
                                          </p:val>
                                        </p:tav>
                                      </p:tavLst>
                                    </p:anim>
                                    <p:anim calcmode="lin" valueType="num">
                                      <p:cBhvr>
                                        <p:cTn id="121" dur="500" fill="hold"/>
                                        <p:tgtEl>
                                          <p:spTgt spid="35"/>
                                        </p:tgtEl>
                                        <p:attrNameLst>
                                          <p:attrName>ppt_y</p:attrName>
                                        </p:attrNameLst>
                                      </p:cBhvr>
                                      <p:tavLst>
                                        <p:tav tm="0">
                                          <p:val>
                                            <p:strVal val="#ppt_y+.1"/>
                                          </p:val>
                                        </p:tav>
                                        <p:tav tm="100000">
                                          <p:val>
                                            <p:strVal val="#ppt_y"/>
                                          </p:val>
                                        </p:tav>
                                      </p:tavLst>
                                    </p:anim>
                                  </p:childTnLst>
                                </p:cTn>
                              </p:par>
                            </p:childTnLst>
                          </p:cTn>
                        </p:par>
                        <p:par>
                          <p:cTn id="122" fill="hold">
                            <p:stCondLst>
                              <p:cond delay="6000"/>
                            </p:stCondLst>
                            <p:childTnLst>
                              <p:par>
                                <p:cTn id="123" presetID="16" presetClass="entr" presetSubtype="37" fill="hold" nodeType="after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barn(outVertical)">
                                      <p:cBhvr>
                                        <p:cTn id="125" dur="300"/>
                                        <p:tgtEl>
                                          <p:spTgt spid="34"/>
                                        </p:tgtEl>
                                      </p:cBhvr>
                                    </p:animEffect>
                                  </p:childTnLst>
                                </p:cTn>
                              </p:par>
                            </p:childTnLst>
                          </p:cTn>
                        </p:par>
                        <p:par>
                          <p:cTn id="126" fill="hold">
                            <p:stCondLst>
                              <p:cond delay="6500"/>
                            </p:stCondLst>
                            <p:childTnLst>
                              <p:par>
                                <p:cTn id="127" presetID="22" presetClass="entr" presetSubtype="1" fill="hold" nodeType="after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wipe(up)">
                                      <p:cBhvr>
                                        <p:cTn id="129" dur="300"/>
                                        <p:tgtEl>
                                          <p:spTgt spid="37"/>
                                        </p:tgtEl>
                                      </p:cBhvr>
                                    </p:animEffect>
                                  </p:childTnLst>
                                </p:cTn>
                              </p:par>
                              <p:par>
                                <p:cTn id="130" presetID="22" presetClass="entr" presetSubtype="1" fill="hold" nodeType="with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wipe(up)">
                                      <p:cBhvr>
                                        <p:cTn id="132" dur="300"/>
                                        <p:tgtEl>
                                          <p:spTgt spid="36"/>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nodeType="clickEffect">
                                  <p:stCondLst>
                                    <p:cond delay="0"/>
                                  </p:stCondLst>
                                  <p:childTnLst>
                                    <p:set>
                                      <p:cBhvr>
                                        <p:cTn id="136" dur="1" fill="hold">
                                          <p:stCondLst>
                                            <p:cond delay="0"/>
                                          </p:stCondLst>
                                        </p:cTn>
                                        <p:tgtEl>
                                          <p:spTgt spid="56"/>
                                        </p:tgtEl>
                                        <p:attrNameLst>
                                          <p:attrName>style.visibility</p:attrName>
                                        </p:attrNameLst>
                                      </p:cBhvr>
                                      <p:to>
                                        <p:strVal val="visible"/>
                                      </p:to>
                                    </p:set>
                                    <p:anim calcmode="lin" valueType="num">
                                      <p:cBhvr>
                                        <p:cTn id="137" dur="300" fill="hold"/>
                                        <p:tgtEl>
                                          <p:spTgt spid="56"/>
                                        </p:tgtEl>
                                        <p:attrNameLst>
                                          <p:attrName>ppt_w</p:attrName>
                                        </p:attrNameLst>
                                      </p:cBhvr>
                                      <p:tavLst>
                                        <p:tav tm="0">
                                          <p:val>
                                            <p:fltVal val="0"/>
                                          </p:val>
                                        </p:tav>
                                        <p:tav tm="100000">
                                          <p:val>
                                            <p:strVal val="#ppt_w"/>
                                          </p:val>
                                        </p:tav>
                                      </p:tavLst>
                                    </p:anim>
                                    <p:anim calcmode="lin" valueType="num">
                                      <p:cBhvr>
                                        <p:cTn id="138" dur="300" fill="hold"/>
                                        <p:tgtEl>
                                          <p:spTgt spid="56"/>
                                        </p:tgtEl>
                                        <p:attrNameLst>
                                          <p:attrName>ppt_h</p:attrName>
                                        </p:attrNameLst>
                                      </p:cBhvr>
                                      <p:tavLst>
                                        <p:tav tm="0">
                                          <p:val>
                                            <p:fltVal val="0"/>
                                          </p:val>
                                        </p:tav>
                                        <p:tav tm="100000">
                                          <p:val>
                                            <p:strVal val="#ppt_h"/>
                                          </p:val>
                                        </p:tav>
                                      </p:tavLst>
                                    </p:anim>
                                    <p:animEffect transition="in" filter="fade">
                                      <p:cBhvr>
                                        <p:cTn id="139" dur="300"/>
                                        <p:tgtEl>
                                          <p:spTgt spid="56"/>
                                        </p:tgtEl>
                                      </p:cBhvr>
                                    </p:animEffect>
                                  </p:childTnLst>
                                </p:cTn>
                              </p:par>
                              <p:par>
                                <p:cTn id="140" presetID="53" presetClass="entr" presetSubtype="16" fill="hold" nodeType="withEffect">
                                  <p:stCondLst>
                                    <p:cond delay="0"/>
                                  </p:stCondLst>
                                  <p:childTnLst>
                                    <p:set>
                                      <p:cBhvr>
                                        <p:cTn id="141" dur="1" fill="hold">
                                          <p:stCondLst>
                                            <p:cond delay="0"/>
                                          </p:stCondLst>
                                        </p:cTn>
                                        <p:tgtEl>
                                          <p:spTgt spid="59"/>
                                        </p:tgtEl>
                                        <p:attrNameLst>
                                          <p:attrName>style.visibility</p:attrName>
                                        </p:attrNameLst>
                                      </p:cBhvr>
                                      <p:to>
                                        <p:strVal val="visible"/>
                                      </p:to>
                                    </p:set>
                                    <p:anim calcmode="lin" valueType="num">
                                      <p:cBhvr>
                                        <p:cTn id="142" dur="300" fill="hold"/>
                                        <p:tgtEl>
                                          <p:spTgt spid="59"/>
                                        </p:tgtEl>
                                        <p:attrNameLst>
                                          <p:attrName>ppt_w</p:attrName>
                                        </p:attrNameLst>
                                      </p:cBhvr>
                                      <p:tavLst>
                                        <p:tav tm="0">
                                          <p:val>
                                            <p:fltVal val="0"/>
                                          </p:val>
                                        </p:tav>
                                        <p:tav tm="100000">
                                          <p:val>
                                            <p:strVal val="#ppt_w"/>
                                          </p:val>
                                        </p:tav>
                                      </p:tavLst>
                                    </p:anim>
                                    <p:anim calcmode="lin" valueType="num">
                                      <p:cBhvr>
                                        <p:cTn id="143" dur="300" fill="hold"/>
                                        <p:tgtEl>
                                          <p:spTgt spid="59"/>
                                        </p:tgtEl>
                                        <p:attrNameLst>
                                          <p:attrName>ppt_h</p:attrName>
                                        </p:attrNameLst>
                                      </p:cBhvr>
                                      <p:tavLst>
                                        <p:tav tm="0">
                                          <p:val>
                                            <p:fltVal val="0"/>
                                          </p:val>
                                        </p:tav>
                                        <p:tav tm="100000">
                                          <p:val>
                                            <p:strVal val="#ppt_h"/>
                                          </p:val>
                                        </p:tav>
                                      </p:tavLst>
                                    </p:anim>
                                    <p:animEffect transition="in" filter="fade">
                                      <p:cBhvr>
                                        <p:cTn id="144" dur="300"/>
                                        <p:tgtEl>
                                          <p:spTgt spid="59"/>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2"/>
                                        </p:tgtEl>
                                        <p:attrNameLst>
                                          <p:attrName>style.visibility</p:attrName>
                                        </p:attrNameLst>
                                      </p:cBhvr>
                                      <p:to>
                                        <p:strVal val="visible"/>
                                      </p:to>
                                    </p:set>
                                    <p:animEffect transition="in" filter="fade">
                                      <p:cBhvr>
                                        <p:cTn id="149" dur="300"/>
                                        <p:tgtEl>
                                          <p:spTgt spid="22"/>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21"/>
                                        </p:tgtEl>
                                        <p:attrNameLst>
                                          <p:attrName>style.visibility</p:attrName>
                                        </p:attrNameLst>
                                      </p:cBhvr>
                                      <p:to>
                                        <p:strVal val="visible"/>
                                      </p:to>
                                    </p:set>
                                    <p:animEffect transition="in" filter="fade">
                                      <p:cBhvr>
                                        <p:cTn id="152"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7"/>
          <p:cNvSpPr/>
          <p:nvPr/>
        </p:nvSpPr>
        <p:spPr bwMode="auto">
          <a:xfrm>
            <a:off x="3085847" y="1306349"/>
            <a:ext cx="2501457" cy="2136433"/>
          </a:xfrm>
          <a:custGeom>
            <a:avLst/>
            <a:gdLst>
              <a:gd name="T0" fmla="*/ 1992 w 2157"/>
              <a:gd name="T1" fmla="*/ 165 h 1842"/>
              <a:gd name="T2" fmla="*/ 1909 w 2157"/>
              <a:gd name="T3" fmla="*/ 177 h 1842"/>
              <a:gd name="T4" fmla="*/ 1839 w 2157"/>
              <a:gd name="T5" fmla="*/ 87 h 1842"/>
              <a:gd name="T6" fmla="*/ 1766 w 2157"/>
              <a:gd name="T7" fmla="*/ 90 h 1842"/>
              <a:gd name="T8" fmla="*/ 1763 w 2157"/>
              <a:gd name="T9" fmla="*/ 24 h 1842"/>
              <a:gd name="T10" fmla="*/ 1704 w 2157"/>
              <a:gd name="T11" fmla="*/ 33 h 1842"/>
              <a:gd name="T12" fmla="*/ 1729 w 2157"/>
              <a:gd name="T13" fmla="*/ 98 h 1842"/>
              <a:gd name="T14" fmla="*/ 1683 w 2157"/>
              <a:gd name="T15" fmla="*/ 292 h 1842"/>
              <a:gd name="T16" fmla="*/ 1660 w 2157"/>
              <a:gd name="T17" fmla="*/ 378 h 1842"/>
              <a:gd name="T18" fmla="*/ 1533 w 2157"/>
              <a:gd name="T19" fmla="*/ 424 h 1842"/>
              <a:gd name="T20" fmla="*/ 1463 w 2157"/>
              <a:gd name="T21" fmla="*/ 666 h 1842"/>
              <a:gd name="T22" fmla="*/ 1672 w 2157"/>
              <a:gd name="T23" fmla="*/ 606 h 1842"/>
              <a:gd name="T24" fmla="*/ 1782 w 2157"/>
              <a:gd name="T25" fmla="*/ 692 h 1842"/>
              <a:gd name="T26" fmla="*/ 1782 w 2157"/>
              <a:gd name="T27" fmla="*/ 753 h 1842"/>
              <a:gd name="T28" fmla="*/ 1584 w 2157"/>
              <a:gd name="T29" fmla="*/ 809 h 1842"/>
              <a:gd name="T30" fmla="*/ 1497 w 2157"/>
              <a:gd name="T31" fmla="*/ 924 h 1842"/>
              <a:gd name="T32" fmla="*/ 1376 w 2157"/>
              <a:gd name="T33" fmla="*/ 1005 h 1842"/>
              <a:gd name="T34" fmla="*/ 1206 w 2157"/>
              <a:gd name="T35" fmla="*/ 998 h 1842"/>
              <a:gd name="T36" fmla="*/ 1174 w 2157"/>
              <a:gd name="T37" fmla="*/ 1085 h 1842"/>
              <a:gd name="T38" fmla="*/ 1186 w 2157"/>
              <a:gd name="T39" fmla="*/ 1163 h 1842"/>
              <a:gd name="T40" fmla="*/ 1069 w 2157"/>
              <a:gd name="T41" fmla="*/ 1278 h 1842"/>
              <a:gd name="T42" fmla="*/ 1026 w 2157"/>
              <a:gd name="T43" fmla="*/ 1314 h 1842"/>
              <a:gd name="T44" fmla="*/ 737 w 2157"/>
              <a:gd name="T45" fmla="*/ 1345 h 1842"/>
              <a:gd name="T46" fmla="*/ 603 w 2157"/>
              <a:gd name="T47" fmla="*/ 1413 h 1842"/>
              <a:gd name="T48" fmla="*/ 460 w 2157"/>
              <a:gd name="T49" fmla="*/ 1374 h 1842"/>
              <a:gd name="T50" fmla="*/ 223 w 2157"/>
              <a:gd name="T51" fmla="*/ 1294 h 1842"/>
              <a:gd name="T52" fmla="*/ 2 w 2157"/>
              <a:gd name="T53" fmla="*/ 1275 h 1842"/>
              <a:gd name="T54" fmla="*/ 38 w 2157"/>
              <a:gd name="T55" fmla="*/ 1407 h 1842"/>
              <a:gd name="T56" fmla="*/ 90 w 2157"/>
              <a:gd name="T57" fmla="*/ 1497 h 1842"/>
              <a:gd name="T58" fmla="*/ 229 w 2157"/>
              <a:gd name="T59" fmla="*/ 1488 h 1842"/>
              <a:gd name="T60" fmla="*/ 230 w 2157"/>
              <a:gd name="T61" fmla="*/ 1596 h 1842"/>
              <a:gd name="T62" fmla="*/ 287 w 2157"/>
              <a:gd name="T63" fmla="*/ 1638 h 1842"/>
              <a:gd name="T64" fmla="*/ 382 w 2157"/>
              <a:gd name="T65" fmla="*/ 1710 h 1842"/>
              <a:gd name="T66" fmla="*/ 506 w 2157"/>
              <a:gd name="T67" fmla="*/ 1634 h 1842"/>
              <a:gd name="T68" fmla="*/ 567 w 2157"/>
              <a:gd name="T69" fmla="*/ 1628 h 1842"/>
              <a:gd name="T70" fmla="*/ 576 w 2157"/>
              <a:gd name="T71" fmla="*/ 1702 h 1842"/>
              <a:gd name="T72" fmla="*/ 626 w 2157"/>
              <a:gd name="T73" fmla="*/ 1836 h 1842"/>
              <a:gd name="T74" fmla="*/ 679 w 2157"/>
              <a:gd name="T75" fmla="*/ 1803 h 1842"/>
              <a:gd name="T76" fmla="*/ 790 w 2157"/>
              <a:gd name="T77" fmla="*/ 1651 h 1842"/>
              <a:gd name="T78" fmla="*/ 813 w 2157"/>
              <a:gd name="T79" fmla="*/ 1784 h 1842"/>
              <a:gd name="T80" fmla="*/ 909 w 2157"/>
              <a:gd name="T81" fmla="*/ 1834 h 1842"/>
              <a:gd name="T82" fmla="*/ 1044 w 2157"/>
              <a:gd name="T83" fmla="*/ 1675 h 1842"/>
              <a:gd name="T84" fmla="*/ 1136 w 2157"/>
              <a:gd name="T85" fmla="*/ 1610 h 1842"/>
              <a:gd name="T86" fmla="*/ 1248 w 2157"/>
              <a:gd name="T87" fmla="*/ 1536 h 1842"/>
              <a:gd name="T88" fmla="*/ 1324 w 2157"/>
              <a:gd name="T89" fmla="*/ 1492 h 1842"/>
              <a:gd name="T90" fmla="*/ 1382 w 2157"/>
              <a:gd name="T91" fmla="*/ 1421 h 1842"/>
              <a:gd name="T92" fmla="*/ 1429 w 2157"/>
              <a:gd name="T93" fmla="*/ 1308 h 1842"/>
              <a:gd name="T94" fmla="*/ 1498 w 2157"/>
              <a:gd name="T95" fmla="*/ 1357 h 1842"/>
              <a:gd name="T96" fmla="*/ 1613 w 2157"/>
              <a:gd name="T97" fmla="*/ 1258 h 1842"/>
              <a:gd name="T98" fmla="*/ 1713 w 2157"/>
              <a:gd name="T99" fmla="*/ 1223 h 1842"/>
              <a:gd name="T100" fmla="*/ 1758 w 2157"/>
              <a:gd name="T101" fmla="*/ 1271 h 1842"/>
              <a:gd name="T102" fmla="*/ 1840 w 2157"/>
              <a:gd name="T103" fmla="*/ 1330 h 1842"/>
              <a:gd name="T104" fmla="*/ 1964 w 2157"/>
              <a:gd name="T105" fmla="*/ 1203 h 1842"/>
              <a:gd name="T106" fmla="*/ 2099 w 2157"/>
              <a:gd name="T107" fmla="*/ 1123 h 1842"/>
              <a:gd name="T108" fmla="*/ 2114 w 2157"/>
              <a:gd name="T109" fmla="*/ 980 h 1842"/>
              <a:gd name="T110" fmla="*/ 2007 w 2157"/>
              <a:gd name="T111" fmla="*/ 952 h 1842"/>
              <a:gd name="T112" fmla="*/ 1925 w 2157"/>
              <a:gd name="T113" fmla="*/ 795 h 1842"/>
              <a:gd name="T114" fmla="*/ 1983 w 2157"/>
              <a:gd name="T115" fmla="*/ 773 h 1842"/>
              <a:gd name="T116" fmla="*/ 1963 w 2157"/>
              <a:gd name="T117" fmla="*/ 614 h 1842"/>
              <a:gd name="T118" fmla="*/ 2031 w 2157"/>
              <a:gd name="T119" fmla="*/ 510 h 1842"/>
              <a:gd name="T120" fmla="*/ 2093 w 2157"/>
              <a:gd name="T121" fmla="*/ 430 h 1842"/>
              <a:gd name="T122" fmla="*/ 2112 w 2157"/>
              <a:gd name="T123" fmla="*/ 31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57" h="1842">
                <a:moveTo>
                  <a:pt x="2114" y="196"/>
                </a:moveTo>
                <a:lnTo>
                  <a:pt x="2106" y="168"/>
                </a:lnTo>
                <a:lnTo>
                  <a:pt x="2084" y="132"/>
                </a:lnTo>
                <a:lnTo>
                  <a:pt x="2066" y="121"/>
                </a:lnTo>
                <a:lnTo>
                  <a:pt x="2047" y="132"/>
                </a:lnTo>
                <a:lnTo>
                  <a:pt x="2036" y="153"/>
                </a:lnTo>
                <a:lnTo>
                  <a:pt x="2035" y="156"/>
                </a:lnTo>
                <a:lnTo>
                  <a:pt x="2032" y="156"/>
                </a:lnTo>
                <a:lnTo>
                  <a:pt x="2031" y="156"/>
                </a:lnTo>
                <a:lnTo>
                  <a:pt x="1998" y="161"/>
                </a:lnTo>
                <a:lnTo>
                  <a:pt x="1998" y="161"/>
                </a:lnTo>
                <a:lnTo>
                  <a:pt x="1992" y="165"/>
                </a:lnTo>
                <a:lnTo>
                  <a:pt x="1990" y="166"/>
                </a:lnTo>
                <a:lnTo>
                  <a:pt x="1988" y="168"/>
                </a:lnTo>
                <a:lnTo>
                  <a:pt x="1981" y="177"/>
                </a:lnTo>
                <a:lnTo>
                  <a:pt x="1963" y="191"/>
                </a:lnTo>
                <a:lnTo>
                  <a:pt x="1958" y="195"/>
                </a:lnTo>
                <a:lnTo>
                  <a:pt x="1942" y="197"/>
                </a:lnTo>
                <a:lnTo>
                  <a:pt x="1942" y="197"/>
                </a:lnTo>
                <a:lnTo>
                  <a:pt x="1936" y="195"/>
                </a:lnTo>
                <a:lnTo>
                  <a:pt x="1928" y="191"/>
                </a:lnTo>
                <a:lnTo>
                  <a:pt x="1919" y="186"/>
                </a:lnTo>
                <a:lnTo>
                  <a:pt x="1910" y="179"/>
                </a:lnTo>
                <a:lnTo>
                  <a:pt x="1909" y="177"/>
                </a:lnTo>
                <a:lnTo>
                  <a:pt x="1909" y="177"/>
                </a:lnTo>
                <a:lnTo>
                  <a:pt x="1893" y="160"/>
                </a:lnTo>
                <a:lnTo>
                  <a:pt x="1881" y="147"/>
                </a:lnTo>
                <a:lnTo>
                  <a:pt x="1874" y="135"/>
                </a:lnTo>
                <a:lnTo>
                  <a:pt x="1872" y="131"/>
                </a:lnTo>
                <a:lnTo>
                  <a:pt x="1872" y="126"/>
                </a:lnTo>
                <a:lnTo>
                  <a:pt x="1872" y="95"/>
                </a:lnTo>
                <a:lnTo>
                  <a:pt x="1872" y="94"/>
                </a:lnTo>
                <a:lnTo>
                  <a:pt x="1872" y="93"/>
                </a:lnTo>
                <a:lnTo>
                  <a:pt x="1876" y="87"/>
                </a:lnTo>
                <a:lnTo>
                  <a:pt x="1840" y="74"/>
                </a:lnTo>
                <a:lnTo>
                  <a:pt x="1839" y="87"/>
                </a:lnTo>
                <a:lnTo>
                  <a:pt x="1839" y="87"/>
                </a:lnTo>
                <a:lnTo>
                  <a:pt x="1839" y="89"/>
                </a:lnTo>
                <a:lnTo>
                  <a:pt x="1837" y="93"/>
                </a:lnTo>
                <a:lnTo>
                  <a:pt x="1833" y="96"/>
                </a:lnTo>
                <a:lnTo>
                  <a:pt x="1830" y="98"/>
                </a:lnTo>
                <a:lnTo>
                  <a:pt x="1817" y="103"/>
                </a:lnTo>
                <a:lnTo>
                  <a:pt x="1813" y="102"/>
                </a:lnTo>
                <a:lnTo>
                  <a:pt x="1813" y="101"/>
                </a:lnTo>
                <a:lnTo>
                  <a:pt x="1794" y="97"/>
                </a:lnTo>
                <a:lnTo>
                  <a:pt x="1798" y="111"/>
                </a:lnTo>
                <a:lnTo>
                  <a:pt x="1767" y="90"/>
                </a:lnTo>
                <a:lnTo>
                  <a:pt x="1766" y="90"/>
                </a:lnTo>
                <a:lnTo>
                  <a:pt x="1765" y="89"/>
                </a:lnTo>
                <a:lnTo>
                  <a:pt x="1765" y="89"/>
                </a:lnTo>
                <a:lnTo>
                  <a:pt x="1765" y="89"/>
                </a:lnTo>
                <a:lnTo>
                  <a:pt x="1761" y="79"/>
                </a:lnTo>
                <a:lnTo>
                  <a:pt x="1759" y="69"/>
                </a:lnTo>
                <a:lnTo>
                  <a:pt x="1758" y="58"/>
                </a:lnTo>
                <a:lnTo>
                  <a:pt x="1758" y="48"/>
                </a:lnTo>
                <a:lnTo>
                  <a:pt x="1758" y="48"/>
                </a:lnTo>
                <a:lnTo>
                  <a:pt x="1758" y="40"/>
                </a:lnTo>
                <a:lnTo>
                  <a:pt x="1759" y="33"/>
                </a:lnTo>
                <a:lnTo>
                  <a:pt x="1760" y="27"/>
                </a:lnTo>
                <a:lnTo>
                  <a:pt x="1763" y="24"/>
                </a:lnTo>
                <a:lnTo>
                  <a:pt x="1770" y="10"/>
                </a:lnTo>
                <a:lnTo>
                  <a:pt x="1768" y="0"/>
                </a:lnTo>
                <a:lnTo>
                  <a:pt x="1737" y="4"/>
                </a:lnTo>
                <a:lnTo>
                  <a:pt x="1737" y="4"/>
                </a:lnTo>
                <a:lnTo>
                  <a:pt x="1731" y="6"/>
                </a:lnTo>
                <a:lnTo>
                  <a:pt x="1726" y="7"/>
                </a:lnTo>
                <a:lnTo>
                  <a:pt x="1721" y="9"/>
                </a:lnTo>
                <a:lnTo>
                  <a:pt x="1716" y="12"/>
                </a:lnTo>
                <a:lnTo>
                  <a:pt x="1713" y="17"/>
                </a:lnTo>
                <a:lnTo>
                  <a:pt x="1710" y="22"/>
                </a:lnTo>
                <a:lnTo>
                  <a:pt x="1706" y="27"/>
                </a:lnTo>
                <a:lnTo>
                  <a:pt x="1704" y="33"/>
                </a:lnTo>
                <a:lnTo>
                  <a:pt x="1704" y="34"/>
                </a:lnTo>
                <a:lnTo>
                  <a:pt x="1704" y="34"/>
                </a:lnTo>
                <a:lnTo>
                  <a:pt x="1686" y="63"/>
                </a:lnTo>
                <a:lnTo>
                  <a:pt x="1704" y="61"/>
                </a:lnTo>
                <a:lnTo>
                  <a:pt x="1705" y="61"/>
                </a:lnTo>
                <a:lnTo>
                  <a:pt x="1706" y="59"/>
                </a:lnTo>
                <a:lnTo>
                  <a:pt x="1707" y="63"/>
                </a:lnTo>
                <a:lnTo>
                  <a:pt x="1722" y="69"/>
                </a:lnTo>
                <a:lnTo>
                  <a:pt x="1724" y="69"/>
                </a:lnTo>
                <a:lnTo>
                  <a:pt x="1727" y="70"/>
                </a:lnTo>
                <a:lnTo>
                  <a:pt x="1727" y="73"/>
                </a:lnTo>
                <a:lnTo>
                  <a:pt x="1729" y="98"/>
                </a:lnTo>
                <a:lnTo>
                  <a:pt x="1737" y="122"/>
                </a:lnTo>
                <a:lnTo>
                  <a:pt x="1737" y="124"/>
                </a:lnTo>
                <a:lnTo>
                  <a:pt x="1737" y="125"/>
                </a:lnTo>
                <a:lnTo>
                  <a:pt x="1737" y="126"/>
                </a:lnTo>
                <a:lnTo>
                  <a:pt x="1697" y="205"/>
                </a:lnTo>
                <a:lnTo>
                  <a:pt x="1697" y="205"/>
                </a:lnTo>
                <a:lnTo>
                  <a:pt x="1695" y="210"/>
                </a:lnTo>
                <a:lnTo>
                  <a:pt x="1692" y="216"/>
                </a:lnTo>
                <a:lnTo>
                  <a:pt x="1688" y="235"/>
                </a:lnTo>
                <a:lnTo>
                  <a:pt x="1686" y="259"/>
                </a:lnTo>
                <a:lnTo>
                  <a:pt x="1683" y="289"/>
                </a:lnTo>
                <a:lnTo>
                  <a:pt x="1683" y="292"/>
                </a:lnTo>
                <a:lnTo>
                  <a:pt x="1668" y="322"/>
                </a:lnTo>
                <a:lnTo>
                  <a:pt x="1679" y="335"/>
                </a:lnTo>
                <a:lnTo>
                  <a:pt x="1679" y="337"/>
                </a:lnTo>
                <a:lnTo>
                  <a:pt x="1679" y="337"/>
                </a:lnTo>
                <a:lnTo>
                  <a:pt x="1679" y="349"/>
                </a:lnTo>
                <a:lnTo>
                  <a:pt x="1679" y="359"/>
                </a:lnTo>
                <a:lnTo>
                  <a:pt x="1676" y="365"/>
                </a:lnTo>
                <a:lnTo>
                  <a:pt x="1675" y="367"/>
                </a:lnTo>
                <a:lnTo>
                  <a:pt x="1674" y="369"/>
                </a:lnTo>
                <a:lnTo>
                  <a:pt x="1671" y="370"/>
                </a:lnTo>
                <a:lnTo>
                  <a:pt x="1671" y="370"/>
                </a:lnTo>
                <a:lnTo>
                  <a:pt x="1660" y="378"/>
                </a:lnTo>
                <a:lnTo>
                  <a:pt x="1643" y="395"/>
                </a:lnTo>
                <a:lnTo>
                  <a:pt x="1619" y="422"/>
                </a:lnTo>
                <a:lnTo>
                  <a:pt x="1589" y="458"/>
                </a:lnTo>
                <a:lnTo>
                  <a:pt x="1586" y="462"/>
                </a:lnTo>
                <a:lnTo>
                  <a:pt x="1584" y="461"/>
                </a:lnTo>
                <a:lnTo>
                  <a:pt x="1579" y="458"/>
                </a:lnTo>
                <a:lnTo>
                  <a:pt x="1579" y="458"/>
                </a:lnTo>
                <a:lnTo>
                  <a:pt x="1557" y="442"/>
                </a:lnTo>
                <a:lnTo>
                  <a:pt x="1548" y="435"/>
                </a:lnTo>
                <a:lnTo>
                  <a:pt x="1541" y="427"/>
                </a:lnTo>
                <a:lnTo>
                  <a:pt x="1541" y="427"/>
                </a:lnTo>
                <a:lnTo>
                  <a:pt x="1533" y="424"/>
                </a:lnTo>
                <a:lnTo>
                  <a:pt x="1522" y="422"/>
                </a:lnTo>
                <a:lnTo>
                  <a:pt x="1506" y="419"/>
                </a:lnTo>
                <a:lnTo>
                  <a:pt x="1485" y="419"/>
                </a:lnTo>
                <a:lnTo>
                  <a:pt x="1484" y="474"/>
                </a:lnTo>
                <a:lnTo>
                  <a:pt x="1483" y="475"/>
                </a:lnTo>
                <a:lnTo>
                  <a:pt x="1461" y="581"/>
                </a:lnTo>
                <a:lnTo>
                  <a:pt x="1461" y="581"/>
                </a:lnTo>
                <a:lnTo>
                  <a:pt x="1458" y="594"/>
                </a:lnTo>
                <a:lnTo>
                  <a:pt x="1456" y="610"/>
                </a:lnTo>
                <a:lnTo>
                  <a:pt x="1455" y="630"/>
                </a:lnTo>
                <a:lnTo>
                  <a:pt x="1455" y="655"/>
                </a:lnTo>
                <a:lnTo>
                  <a:pt x="1463" y="666"/>
                </a:lnTo>
                <a:lnTo>
                  <a:pt x="1470" y="652"/>
                </a:lnTo>
                <a:lnTo>
                  <a:pt x="1473" y="652"/>
                </a:lnTo>
                <a:lnTo>
                  <a:pt x="1474" y="649"/>
                </a:lnTo>
                <a:lnTo>
                  <a:pt x="1501" y="635"/>
                </a:lnTo>
                <a:lnTo>
                  <a:pt x="1578" y="646"/>
                </a:lnTo>
                <a:lnTo>
                  <a:pt x="1587" y="637"/>
                </a:lnTo>
                <a:lnTo>
                  <a:pt x="1597" y="618"/>
                </a:lnTo>
                <a:lnTo>
                  <a:pt x="1600" y="616"/>
                </a:lnTo>
                <a:lnTo>
                  <a:pt x="1600" y="616"/>
                </a:lnTo>
                <a:lnTo>
                  <a:pt x="1601" y="615"/>
                </a:lnTo>
                <a:lnTo>
                  <a:pt x="1632" y="610"/>
                </a:lnTo>
                <a:lnTo>
                  <a:pt x="1672" y="606"/>
                </a:lnTo>
                <a:lnTo>
                  <a:pt x="1672" y="606"/>
                </a:lnTo>
                <a:lnTo>
                  <a:pt x="1676" y="608"/>
                </a:lnTo>
                <a:lnTo>
                  <a:pt x="1681" y="611"/>
                </a:lnTo>
                <a:lnTo>
                  <a:pt x="1691" y="620"/>
                </a:lnTo>
                <a:lnTo>
                  <a:pt x="1703" y="633"/>
                </a:lnTo>
                <a:lnTo>
                  <a:pt x="1716" y="649"/>
                </a:lnTo>
                <a:lnTo>
                  <a:pt x="1716" y="649"/>
                </a:lnTo>
                <a:lnTo>
                  <a:pt x="1734" y="658"/>
                </a:lnTo>
                <a:lnTo>
                  <a:pt x="1748" y="667"/>
                </a:lnTo>
                <a:lnTo>
                  <a:pt x="1761" y="675"/>
                </a:lnTo>
                <a:lnTo>
                  <a:pt x="1773" y="683"/>
                </a:lnTo>
                <a:lnTo>
                  <a:pt x="1782" y="692"/>
                </a:lnTo>
                <a:lnTo>
                  <a:pt x="1789" y="699"/>
                </a:lnTo>
                <a:lnTo>
                  <a:pt x="1794" y="707"/>
                </a:lnTo>
                <a:lnTo>
                  <a:pt x="1797" y="714"/>
                </a:lnTo>
                <a:lnTo>
                  <a:pt x="1797" y="714"/>
                </a:lnTo>
                <a:lnTo>
                  <a:pt x="1799" y="721"/>
                </a:lnTo>
                <a:lnTo>
                  <a:pt x="1800" y="728"/>
                </a:lnTo>
                <a:lnTo>
                  <a:pt x="1799" y="733"/>
                </a:lnTo>
                <a:lnTo>
                  <a:pt x="1797" y="740"/>
                </a:lnTo>
                <a:lnTo>
                  <a:pt x="1797" y="740"/>
                </a:lnTo>
                <a:lnTo>
                  <a:pt x="1793" y="746"/>
                </a:lnTo>
                <a:lnTo>
                  <a:pt x="1789" y="749"/>
                </a:lnTo>
                <a:lnTo>
                  <a:pt x="1782" y="753"/>
                </a:lnTo>
                <a:lnTo>
                  <a:pt x="1773" y="754"/>
                </a:lnTo>
                <a:lnTo>
                  <a:pt x="1771" y="754"/>
                </a:lnTo>
                <a:lnTo>
                  <a:pt x="1771" y="754"/>
                </a:lnTo>
                <a:lnTo>
                  <a:pt x="1732" y="753"/>
                </a:lnTo>
                <a:lnTo>
                  <a:pt x="1702" y="753"/>
                </a:lnTo>
                <a:lnTo>
                  <a:pt x="1680" y="753"/>
                </a:lnTo>
                <a:lnTo>
                  <a:pt x="1666" y="755"/>
                </a:lnTo>
                <a:lnTo>
                  <a:pt x="1637" y="775"/>
                </a:lnTo>
                <a:lnTo>
                  <a:pt x="1637" y="775"/>
                </a:lnTo>
                <a:lnTo>
                  <a:pt x="1612" y="792"/>
                </a:lnTo>
                <a:lnTo>
                  <a:pt x="1592" y="804"/>
                </a:lnTo>
                <a:lnTo>
                  <a:pt x="1584" y="809"/>
                </a:lnTo>
                <a:lnTo>
                  <a:pt x="1576" y="812"/>
                </a:lnTo>
                <a:lnTo>
                  <a:pt x="1570" y="814"/>
                </a:lnTo>
                <a:lnTo>
                  <a:pt x="1564" y="815"/>
                </a:lnTo>
                <a:lnTo>
                  <a:pt x="1540" y="818"/>
                </a:lnTo>
                <a:lnTo>
                  <a:pt x="1525" y="879"/>
                </a:lnTo>
                <a:lnTo>
                  <a:pt x="1525" y="879"/>
                </a:lnTo>
                <a:lnTo>
                  <a:pt x="1522" y="892"/>
                </a:lnTo>
                <a:lnTo>
                  <a:pt x="1517" y="902"/>
                </a:lnTo>
                <a:lnTo>
                  <a:pt x="1511" y="911"/>
                </a:lnTo>
                <a:lnTo>
                  <a:pt x="1505" y="918"/>
                </a:lnTo>
                <a:lnTo>
                  <a:pt x="1505" y="918"/>
                </a:lnTo>
                <a:lnTo>
                  <a:pt x="1497" y="924"/>
                </a:lnTo>
                <a:lnTo>
                  <a:pt x="1486" y="929"/>
                </a:lnTo>
                <a:lnTo>
                  <a:pt x="1475" y="934"/>
                </a:lnTo>
                <a:lnTo>
                  <a:pt x="1461" y="937"/>
                </a:lnTo>
                <a:lnTo>
                  <a:pt x="1461" y="937"/>
                </a:lnTo>
                <a:lnTo>
                  <a:pt x="1445" y="941"/>
                </a:lnTo>
                <a:lnTo>
                  <a:pt x="1429" y="945"/>
                </a:lnTo>
                <a:lnTo>
                  <a:pt x="1414" y="952"/>
                </a:lnTo>
                <a:lnTo>
                  <a:pt x="1400" y="960"/>
                </a:lnTo>
                <a:lnTo>
                  <a:pt x="1380" y="1004"/>
                </a:lnTo>
                <a:lnTo>
                  <a:pt x="1379" y="1005"/>
                </a:lnTo>
                <a:lnTo>
                  <a:pt x="1377" y="1005"/>
                </a:lnTo>
                <a:lnTo>
                  <a:pt x="1376" y="1005"/>
                </a:lnTo>
                <a:lnTo>
                  <a:pt x="1321" y="1028"/>
                </a:lnTo>
                <a:lnTo>
                  <a:pt x="1317" y="1028"/>
                </a:lnTo>
                <a:lnTo>
                  <a:pt x="1289" y="1021"/>
                </a:lnTo>
                <a:lnTo>
                  <a:pt x="1289" y="1021"/>
                </a:lnTo>
                <a:lnTo>
                  <a:pt x="1274" y="1019"/>
                </a:lnTo>
                <a:lnTo>
                  <a:pt x="1261" y="1014"/>
                </a:lnTo>
                <a:lnTo>
                  <a:pt x="1249" y="1010"/>
                </a:lnTo>
                <a:lnTo>
                  <a:pt x="1240" y="1005"/>
                </a:lnTo>
                <a:lnTo>
                  <a:pt x="1240" y="1005"/>
                </a:lnTo>
                <a:lnTo>
                  <a:pt x="1229" y="1000"/>
                </a:lnTo>
                <a:lnTo>
                  <a:pt x="1217" y="998"/>
                </a:lnTo>
                <a:lnTo>
                  <a:pt x="1206" y="998"/>
                </a:lnTo>
                <a:lnTo>
                  <a:pt x="1193" y="1002"/>
                </a:lnTo>
                <a:lnTo>
                  <a:pt x="1193" y="1002"/>
                </a:lnTo>
                <a:lnTo>
                  <a:pt x="1187" y="1008"/>
                </a:lnTo>
                <a:lnTo>
                  <a:pt x="1183" y="1018"/>
                </a:lnTo>
                <a:lnTo>
                  <a:pt x="1179" y="1026"/>
                </a:lnTo>
                <a:lnTo>
                  <a:pt x="1177" y="1035"/>
                </a:lnTo>
                <a:lnTo>
                  <a:pt x="1175" y="1045"/>
                </a:lnTo>
                <a:lnTo>
                  <a:pt x="1172" y="1054"/>
                </a:lnTo>
                <a:lnTo>
                  <a:pt x="1172" y="1065"/>
                </a:lnTo>
                <a:lnTo>
                  <a:pt x="1172" y="1075"/>
                </a:lnTo>
                <a:lnTo>
                  <a:pt x="1172" y="1075"/>
                </a:lnTo>
                <a:lnTo>
                  <a:pt x="1174" y="1085"/>
                </a:lnTo>
                <a:lnTo>
                  <a:pt x="1176" y="1092"/>
                </a:lnTo>
                <a:lnTo>
                  <a:pt x="1178" y="1098"/>
                </a:lnTo>
                <a:lnTo>
                  <a:pt x="1181" y="1101"/>
                </a:lnTo>
                <a:lnTo>
                  <a:pt x="1190" y="1100"/>
                </a:lnTo>
                <a:lnTo>
                  <a:pt x="1199" y="1094"/>
                </a:lnTo>
                <a:lnTo>
                  <a:pt x="1201" y="1133"/>
                </a:lnTo>
                <a:lnTo>
                  <a:pt x="1201" y="1133"/>
                </a:lnTo>
                <a:lnTo>
                  <a:pt x="1200" y="1143"/>
                </a:lnTo>
                <a:lnTo>
                  <a:pt x="1198" y="1151"/>
                </a:lnTo>
                <a:lnTo>
                  <a:pt x="1193" y="1157"/>
                </a:lnTo>
                <a:lnTo>
                  <a:pt x="1186" y="1163"/>
                </a:lnTo>
                <a:lnTo>
                  <a:pt x="1186" y="1163"/>
                </a:lnTo>
                <a:lnTo>
                  <a:pt x="1182" y="1167"/>
                </a:lnTo>
                <a:lnTo>
                  <a:pt x="1174" y="1170"/>
                </a:lnTo>
                <a:lnTo>
                  <a:pt x="1154" y="1178"/>
                </a:lnTo>
                <a:lnTo>
                  <a:pt x="1145" y="1180"/>
                </a:lnTo>
                <a:lnTo>
                  <a:pt x="1145" y="1180"/>
                </a:lnTo>
                <a:lnTo>
                  <a:pt x="1139" y="1183"/>
                </a:lnTo>
                <a:lnTo>
                  <a:pt x="1132" y="1188"/>
                </a:lnTo>
                <a:lnTo>
                  <a:pt x="1126" y="1198"/>
                </a:lnTo>
                <a:lnTo>
                  <a:pt x="1116" y="1208"/>
                </a:lnTo>
                <a:lnTo>
                  <a:pt x="1096" y="1238"/>
                </a:lnTo>
                <a:lnTo>
                  <a:pt x="1069" y="1277"/>
                </a:lnTo>
                <a:lnTo>
                  <a:pt x="1069" y="1278"/>
                </a:lnTo>
                <a:lnTo>
                  <a:pt x="1068" y="1278"/>
                </a:lnTo>
                <a:lnTo>
                  <a:pt x="1032" y="1300"/>
                </a:lnTo>
                <a:lnTo>
                  <a:pt x="1032" y="1300"/>
                </a:lnTo>
                <a:lnTo>
                  <a:pt x="1036" y="1301"/>
                </a:lnTo>
                <a:lnTo>
                  <a:pt x="1039" y="1302"/>
                </a:lnTo>
                <a:lnTo>
                  <a:pt x="1041" y="1304"/>
                </a:lnTo>
                <a:lnTo>
                  <a:pt x="1041" y="1308"/>
                </a:lnTo>
                <a:lnTo>
                  <a:pt x="1041" y="1308"/>
                </a:lnTo>
                <a:lnTo>
                  <a:pt x="1040" y="1310"/>
                </a:lnTo>
                <a:lnTo>
                  <a:pt x="1036" y="1312"/>
                </a:lnTo>
                <a:lnTo>
                  <a:pt x="1032" y="1313"/>
                </a:lnTo>
                <a:lnTo>
                  <a:pt x="1026" y="1314"/>
                </a:lnTo>
                <a:lnTo>
                  <a:pt x="923" y="1312"/>
                </a:lnTo>
                <a:lnTo>
                  <a:pt x="923" y="1312"/>
                </a:lnTo>
                <a:lnTo>
                  <a:pt x="902" y="1312"/>
                </a:lnTo>
                <a:lnTo>
                  <a:pt x="882" y="1312"/>
                </a:lnTo>
                <a:lnTo>
                  <a:pt x="861" y="1313"/>
                </a:lnTo>
                <a:lnTo>
                  <a:pt x="842" y="1316"/>
                </a:lnTo>
                <a:lnTo>
                  <a:pt x="823" y="1319"/>
                </a:lnTo>
                <a:lnTo>
                  <a:pt x="805" y="1322"/>
                </a:lnTo>
                <a:lnTo>
                  <a:pt x="788" y="1327"/>
                </a:lnTo>
                <a:lnTo>
                  <a:pt x="771" y="1333"/>
                </a:lnTo>
                <a:lnTo>
                  <a:pt x="753" y="1339"/>
                </a:lnTo>
                <a:lnTo>
                  <a:pt x="737" y="1345"/>
                </a:lnTo>
                <a:lnTo>
                  <a:pt x="722" y="1353"/>
                </a:lnTo>
                <a:lnTo>
                  <a:pt x="708" y="1363"/>
                </a:lnTo>
                <a:lnTo>
                  <a:pt x="694" y="1372"/>
                </a:lnTo>
                <a:lnTo>
                  <a:pt x="680" y="1382"/>
                </a:lnTo>
                <a:lnTo>
                  <a:pt x="667" y="1394"/>
                </a:lnTo>
                <a:lnTo>
                  <a:pt x="655" y="1405"/>
                </a:lnTo>
                <a:lnTo>
                  <a:pt x="654" y="1406"/>
                </a:lnTo>
                <a:lnTo>
                  <a:pt x="651" y="1407"/>
                </a:lnTo>
                <a:lnTo>
                  <a:pt x="650" y="1407"/>
                </a:lnTo>
                <a:lnTo>
                  <a:pt x="608" y="1412"/>
                </a:lnTo>
                <a:lnTo>
                  <a:pt x="606" y="1413"/>
                </a:lnTo>
                <a:lnTo>
                  <a:pt x="603" y="1413"/>
                </a:lnTo>
                <a:lnTo>
                  <a:pt x="591" y="1384"/>
                </a:lnTo>
                <a:lnTo>
                  <a:pt x="547" y="1396"/>
                </a:lnTo>
                <a:lnTo>
                  <a:pt x="547" y="1396"/>
                </a:lnTo>
                <a:lnTo>
                  <a:pt x="538" y="1396"/>
                </a:lnTo>
                <a:lnTo>
                  <a:pt x="529" y="1395"/>
                </a:lnTo>
                <a:lnTo>
                  <a:pt x="519" y="1394"/>
                </a:lnTo>
                <a:lnTo>
                  <a:pt x="508" y="1391"/>
                </a:lnTo>
                <a:lnTo>
                  <a:pt x="497" y="1388"/>
                </a:lnTo>
                <a:lnTo>
                  <a:pt x="485" y="1384"/>
                </a:lnTo>
                <a:lnTo>
                  <a:pt x="473" y="1380"/>
                </a:lnTo>
                <a:lnTo>
                  <a:pt x="460" y="1374"/>
                </a:lnTo>
                <a:lnTo>
                  <a:pt x="460" y="1374"/>
                </a:lnTo>
                <a:lnTo>
                  <a:pt x="437" y="1363"/>
                </a:lnTo>
                <a:lnTo>
                  <a:pt x="416" y="1350"/>
                </a:lnTo>
                <a:lnTo>
                  <a:pt x="394" y="1336"/>
                </a:lnTo>
                <a:lnTo>
                  <a:pt x="373" y="1320"/>
                </a:lnTo>
                <a:lnTo>
                  <a:pt x="373" y="1320"/>
                </a:lnTo>
                <a:lnTo>
                  <a:pt x="359" y="1310"/>
                </a:lnTo>
                <a:lnTo>
                  <a:pt x="342" y="1302"/>
                </a:lnTo>
                <a:lnTo>
                  <a:pt x="325" y="1296"/>
                </a:lnTo>
                <a:lnTo>
                  <a:pt x="306" y="1292"/>
                </a:lnTo>
                <a:lnTo>
                  <a:pt x="267" y="1288"/>
                </a:lnTo>
                <a:lnTo>
                  <a:pt x="223" y="1294"/>
                </a:lnTo>
                <a:lnTo>
                  <a:pt x="223" y="1294"/>
                </a:lnTo>
                <a:lnTo>
                  <a:pt x="200" y="1296"/>
                </a:lnTo>
                <a:lnTo>
                  <a:pt x="176" y="1297"/>
                </a:lnTo>
                <a:lnTo>
                  <a:pt x="153" y="1297"/>
                </a:lnTo>
                <a:lnTo>
                  <a:pt x="132" y="1296"/>
                </a:lnTo>
                <a:lnTo>
                  <a:pt x="132" y="1296"/>
                </a:lnTo>
                <a:lnTo>
                  <a:pt x="104" y="1293"/>
                </a:lnTo>
                <a:lnTo>
                  <a:pt x="73" y="1287"/>
                </a:lnTo>
                <a:lnTo>
                  <a:pt x="40" y="1279"/>
                </a:lnTo>
                <a:lnTo>
                  <a:pt x="3" y="1269"/>
                </a:lnTo>
                <a:lnTo>
                  <a:pt x="0" y="1275"/>
                </a:lnTo>
                <a:lnTo>
                  <a:pt x="1" y="1275"/>
                </a:lnTo>
                <a:lnTo>
                  <a:pt x="2" y="1275"/>
                </a:lnTo>
                <a:lnTo>
                  <a:pt x="3" y="1277"/>
                </a:lnTo>
                <a:lnTo>
                  <a:pt x="3" y="1278"/>
                </a:lnTo>
                <a:lnTo>
                  <a:pt x="4" y="1290"/>
                </a:lnTo>
                <a:lnTo>
                  <a:pt x="16" y="1313"/>
                </a:lnTo>
                <a:lnTo>
                  <a:pt x="41" y="1344"/>
                </a:lnTo>
                <a:lnTo>
                  <a:pt x="42" y="1348"/>
                </a:lnTo>
                <a:lnTo>
                  <a:pt x="38" y="1371"/>
                </a:lnTo>
                <a:lnTo>
                  <a:pt x="38" y="1373"/>
                </a:lnTo>
                <a:lnTo>
                  <a:pt x="36" y="1373"/>
                </a:lnTo>
                <a:lnTo>
                  <a:pt x="22" y="1391"/>
                </a:lnTo>
                <a:lnTo>
                  <a:pt x="38" y="1407"/>
                </a:lnTo>
                <a:lnTo>
                  <a:pt x="38" y="1407"/>
                </a:lnTo>
                <a:lnTo>
                  <a:pt x="45" y="1415"/>
                </a:lnTo>
                <a:lnTo>
                  <a:pt x="47" y="1420"/>
                </a:lnTo>
                <a:lnTo>
                  <a:pt x="47" y="1423"/>
                </a:lnTo>
                <a:lnTo>
                  <a:pt x="50" y="1446"/>
                </a:lnTo>
                <a:lnTo>
                  <a:pt x="69" y="1465"/>
                </a:lnTo>
                <a:lnTo>
                  <a:pt x="69" y="1467"/>
                </a:lnTo>
                <a:lnTo>
                  <a:pt x="71" y="1483"/>
                </a:lnTo>
                <a:lnTo>
                  <a:pt x="71" y="1494"/>
                </a:lnTo>
                <a:lnTo>
                  <a:pt x="82" y="1504"/>
                </a:lnTo>
                <a:lnTo>
                  <a:pt x="89" y="1500"/>
                </a:lnTo>
                <a:lnTo>
                  <a:pt x="90" y="1497"/>
                </a:lnTo>
                <a:lnTo>
                  <a:pt x="90" y="1497"/>
                </a:lnTo>
                <a:lnTo>
                  <a:pt x="94" y="1491"/>
                </a:lnTo>
                <a:lnTo>
                  <a:pt x="98" y="1486"/>
                </a:lnTo>
                <a:lnTo>
                  <a:pt x="103" y="1483"/>
                </a:lnTo>
                <a:lnTo>
                  <a:pt x="109" y="1482"/>
                </a:lnTo>
                <a:lnTo>
                  <a:pt x="118" y="1477"/>
                </a:lnTo>
                <a:lnTo>
                  <a:pt x="182" y="1471"/>
                </a:lnTo>
                <a:lnTo>
                  <a:pt x="208" y="1462"/>
                </a:lnTo>
                <a:lnTo>
                  <a:pt x="211" y="1461"/>
                </a:lnTo>
                <a:lnTo>
                  <a:pt x="214" y="1458"/>
                </a:lnTo>
                <a:lnTo>
                  <a:pt x="227" y="1488"/>
                </a:lnTo>
                <a:lnTo>
                  <a:pt x="229" y="1488"/>
                </a:lnTo>
                <a:lnTo>
                  <a:pt x="229" y="1488"/>
                </a:lnTo>
                <a:lnTo>
                  <a:pt x="229" y="1488"/>
                </a:lnTo>
                <a:lnTo>
                  <a:pt x="229" y="1492"/>
                </a:lnTo>
                <a:lnTo>
                  <a:pt x="229" y="1498"/>
                </a:lnTo>
                <a:lnTo>
                  <a:pt x="227" y="1502"/>
                </a:lnTo>
                <a:lnTo>
                  <a:pt x="224" y="1507"/>
                </a:lnTo>
                <a:lnTo>
                  <a:pt x="190" y="1556"/>
                </a:lnTo>
                <a:lnTo>
                  <a:pt x="192" y="1564"/>
                </a:lnTo>
                <a:lnTo>
                  <a:pt x="208" y="1580"/>
                </a:lnTo>
                <a:lnTo>
                  <a:pt x="223" y="1591"/>
                </a:lnTo>
                <a:lnTo>
                  <a:pt x="224" y="1591"/>
                </a:lnTo>
                <a:lnTo>
                  <a:pt x="224" y="1591"/>
                </a:lnTo>
                <a:lnTo>
                  <a:pt x="230" y="1596"/>
                </a:lnTo>
                <a:lnTo>
                  <a:pt x="235" y="1602"/>
                </a:lnTo>
                <a:lnTo>
                  <a:pt x="240" y="1606"/>
                </a:lnTo>
                <a:lnTo>
                  <a:pt x="245" y="1608"/>
                </a:lnTo>
                <a:lnTo>
                  <a:pt x="245" y="1608"/>
                </a:lnTo>
                <a:lnTo>
                  <a:pt x="252" y="1611"/>
                </a:lnTo>
                <a:lnTo>
                  <a:pt x="258" y="1615"/>
                </a:lnTo>
                <a:lnTo>
                  <a:pt x="263" y="1620"/>
                </a:lnTo>
                <a:lnTo>
                  <a:pt x="269" y="1627"/>
                </a:lnTo>
                <a:lnTo>
                  <a:pt x="270" y="1631"/>
                </a:lnTo>
                <a:lnTo>
                  <a:pt x="283" y="1636"/>
                </a:lnTo>
                <a:lnTo>
                  <a:pt x="286" y="1638"/>
                </a:lnTo>
                <a:lnTo>
                  <a:pt x="287" y="1638"/>
                </a:lnTo>
                <a:lnTo>
                  <a:pt x="291" y="1650"/>
                </a:lnTo>
                <a:lnTo>
                  <a:pt x="291" y="1650"/>
                </a:lnTo>
                <a:lnTo>
                  <a:pt x="292" y="1664"/>
                </a:lnTo>
                <a:lnTo>
                  <a:pt x="298" y="1683"/>
                </a:lnTo>
                <a:lnTo>
                  <a:pt x="327" y="1688"/>
                </a:lnTo>
                <a:lnTo>
                  <a:pt x="330" y="1688"/>
                </a:lnTo>
                <a:lnTo>
                  <a:pt x="331" y="1689"/>
                </a:lnTo>
                <a:lnTo>
                  <a:pt x="331" y="1690"/>
                </a:lnTo>
                <a:lnTo>
                  <a:pt x="332" y="1693"/>
                </a:lnTo>
                <a:lnTo>
                  <a:pt x="341" y="1710"/>
                </a:lnTo>
                <a:lnTo>
                  <a:pt x="365" y="1718"/>
                </a:lnTo>
                <a:lnTo>
                  <a:pt x="382" y="1710"/>
                </a:lnTo>
                <a:lnTo>
                  <a:pt x="379" y="1701"/>
                </a:lnTo>
                <a:lnTo>
                  <a:pt x="364" y="1686"/>
                </a:lnTo>
                <a:lnTo>
                  <a:pt x="366" y="1683"/>
                </a:lnTo>
                <a:lnTo>
                  <a:pt x="366" y="1681"/>
                </a:lnTo>
                <a:lnTo>
                  <a:pt x="379" y="1656"/>
                </a:lnTo>
                <a:lnTo>
                  <a:pt x="409" y="1656"/>
                </a:lnTo>
                <a:lnTo>
                  <a:pt x="410" y="1657"/>
                </a:lnTo>
                <a:lnTo>
                  <a:pt x="451" y="1671"/>
                </a:lnTo>
                <a:lnTo>
                  <a:pt x="474" y="1667"/>
                </a:lnTo>
                <a:lnTo>
                  <a:pt x="492" y="1650"/>
                </a:lnTo>
                <a:lnTo>
                  <a:pt x="492" y="1650"/>
                </a:lnTo>
                <a:lnTo>
                  <a:pt x="506" y="1634"/>
                </a:lnTo>
                <a:lnTo>
                  <a:pt x="517" y="1624"/>
                </a:lnTo>
                <a:lnTo>
                  <a:pt x="522" y="1620"/>
                </a:lnTo>
                <a:lnTo>
                  <a:pt x="527" y="1619"/>
                </a:lnTo>
                <a:lnTo>
                  <a:pt x="531" y="1619"/>
                </a:lnTo>
                <a:lnTo>
                  <a:pt x="535" y="1620"/>
                </a:lnTo>
                <a:lnTo>
                  <a:pt x="544" y="1619"/>
                </a:lnTo>
                <a:lnTo>
                  <a:pt x="544" y="1619"/>
                </a:lnTo>
                <a:lnTo>
                  <a:pt x="556" y="1620"/>
                </a:lnTo>
                <a:lnTo>
                  <a:pt x="564" y="1622"/>
                </a:lnTo>
                <a:lnTo>
                  <a:pt x="564" y="1622"/>
                </a:lnTo>
                <a:lnTo>
                  <a:pt x="566" y="1625"/>
                </a:lnTo>
                <a:lnTo>
                  <a:pt x="567" y="1628"/>
                </a:lnTo>
                <a:lnTo>
                  <a:pt x="567" y="1628"/>
                </a:lnTo>
                <a:lnTo>
                  <a:pt x="568" y="1633"/>
                </a:lnTo>
                <a:lnTo>
                  <a:pt x="570" y="1640"/>
                </a:lnTo>
                <a:lnTo>
                  <a:pt x="579" y="1657"/>
                </a:lnTo>
                <a:lnTo>
                  <a:pt x="579" y="1658"/>
                </a:lnTo>
                <a:lnTo>
                  <a:pt x="579" y="1659"/>
                </a:lnTo>
                <a:lnTo>
                  <a:pt x="583" y="1675"/>
                </a:lnTo>
                <a:lnTo>
                  <a:pt x="583" y="1680"/>
                </a:lnTo>
                <a:lnTo>
                  <a:pt x="578" y="1700"/>
                </a:lnTo>
                <a:lnTo>
                  <a:pt x="578" y="1700"/>
                </a:lnTo>
                <a:lnTo>
                  <a:pt x="578" y="1701"/>
                </a:lnTo>
                <a:lnTo>
                  <a:pt x="576" y="1702"/>
                </a:lnTo>
                <a:lnTo>
                  <a:pt x="556" y="1726"/>
                </a:lnTo>
                <a:lnTo>
                  <a:pt x="554" y="1727"/>
                </a:lnTo>
                <a:lnTo>
                  <a:pt x="554" y="1727"/>
                </a:lnTo>
                <a:lnTo>
                  <a:pt x="511" y="1747"/>
                </a:lnTo>
                <a:lnTo>
                  <a:pt x="505" y="1758"/>
                </a:lnTo>
                <a:lnTo>
                  <a:pt x="499" y="1794"/>
                </a:lnTo>
                <a:lnTo>
                  <a:pt x="503" y="1811"/>
                </a:lnTo>
                <a:lnTo>
                  <a:pt x="514" y="1828"/>
                </a:lnTo>
                <a:lnTo>
                  <a:pt x="519" y="1832"/>
                </a:lnTo>
                <a:lnTo>
                  <a:pt x="532" y="1842"/>
                </a:lnTo>
                <a:lnTo>
                  <a:pt x="584" y="1842"/>
                </a:lnTo>
                <a:lnTo>
                  <a:pt x="626" y="1836"/>
                </a:lnTo>
                <a:lnTo>
                  <a:pt x="632" y="1829"/>
                </a:lnTo>
                <a:lnTo>
                  <a:pt x="632" y="1829"/>
                </a:lnTo>
                <a:lnTo>
                  <a:pt x="637" y="1826"/>
                </a:lnTo>
                <a:lnTo>
                  <a:pt x="641" y="1822"/>
                </a:lnTo>
                <a:lnTo>
                  <a:pt x="645" y="1820"/>
                </a:lnTo>
                <a:lnTo>
                  <a:pt x="648" y="1820"/>
                </a:lnTo>
                <a:lnTo>
                  <a:pt x="677" y="1824"/>
                </a:lnTo>
                <a:lnTo>
                  <a:pt x="679" y="1820"/>
                </a:lnTo>
                <a:lnTo>
                  <a:pt x="679" y="1820"/>
                </a:lnTo>
                <a:lnTo>
                  <a:pt x="678" y="1814"/>
                </a:lnTo>
                <a:lnTo>
                  <a:pt x="678" y="1808"/>
                </a:lnTo>
                <a:lnTo>
                  <a:pt x="679" y="1803"/>
                </a:lnTo>
                <a:lnTo>
                  <a:pt x="681" y="1797"/>
                </a:lnTo>
                <a:lnTo>
                  <a:pt x="694" y="1776"/>
                </a:lnTo>
                <a:lnTo>
                  <a:pt x="694" y="1737"/>
                </a:lnTo>
                <a:lnTo>
                  <a:pt x="694" y="1736"/>
                </a:lnTo>
                <a:lnTo>
                  <a:pt x="716" y="1673"/>
                </a:lnTo>
                <a:lnTo>
                  <a:pt x="717" y="1672"/>
                </a:lnTo>
                <a:lnTo>
                  <a:pt x="717" y="1671"/>
                </a:lnTo>
                <a:lnTo>
                  <a:pt x="718" y="1671"/>
                </a:lnTo>
                <a:lnTo>
                  <a:pt x="718" y="1670"/>
                </a:lnTo>
                <a:lnTo>
                  <a:pt x="756" y="1640"/>
                </a:lnTo>
                <a:lnTo>
                  <a:pt x="758" y="1638"/>
                </a:lnTo>
                <a:lnTo>
                  <a:pt x="790" y="1651"/>
                </a:lnTo>
                <a:lnTo>
                  <a:pt x="790" y="1651"/>
                </a:lnTo>
                <a:lnTo>
                  <a:pt x="790" y="1651"/>
                </a:lnTo>
                <a:lnTo>
                  <a:pt x="801" y="1661"/>
                </a:lnTo>
                <a:lnTo>
                  <a:pt x="809" y="1667"/>
                </a:lnTo>
                <a:lnTo>
                  <a:pt x="814" y="1674"/>
                </a:lnTo>
                <a:lnTo>
                  <a:pt x="815" y="1680"/>
                </a:lnTo>
                <a:lnTo>
                  <a:pt x="813" y="1706"/>
                </a:lnTo>
                <a:lnTo>
                  <a:pt x="803" y="1724"/>
                </a:lnTo>
                <a:lnTo>
                  <a:pt x="793" y="1748"/>
                </a:lnTo>
                <a:lnTo>
                  <a:pt x="793" y="1774"/>
                </a:lnTo>
                <a:lnTo>
                  <a:pt x="803" y="1787"/>
                </a:lnTo>
                <a:lnTo>
                  <a:pt x="813" y="1784"/>
                </a:lnTo>
                <a:lnTo>
                  <a:pt x="815" y="1783"/>
                </a:lnTo>
                <a:lnTo>
                  <a:pt x="834" y="1784"/>
                </a:lnTo>
                <a:lnTo>
                  <a:pt x="834" y="1784"/>
                </a:lnTo>
                <a:lnTo>
                  <a:pt x="840" y="1789"/>
                </a:lnTo>
                <a:lnTo>
                  <a:pt x="846" y="1795"/>
                </a:lnTo>
                <a:lnTo>
                  <a:pt x="851" y="1802"/>
                </a:lnTo>
                <a:lnTo>
                  <a:pt x="854" y="1811"/>
                </a:lnTo>
                <a:lnTo>
                  <a:pt x="866" y="1814"/>
                </a:lnTo>
                <a:lnTo>
                  <a:pt x="867" y="1814"/>
                </a:lnTo>
                <a:lnTo>
                  <a:pt x="867" y="1814"/>
                </a:lnTo>
                <a:lnTo>
                  <a:pt x="868" y="1814"/>
                </a:lnTo>
                <a:lnTo>
                  <a:pt x="909" y="1834"/>
                </a:lnTo>
                <a:lnTo>
                  <a:pt x="927" y="1839"/>
                </a:lnTo>
                <a:lnTo>
                  <a:pt x="953" y="1836"/>
                </a:lnTo>
                <a:lnTo>
                  <a:pt x="963" y="1821"/>
                </a:lnTo>
                <a:lnTo>
                  <a:pt x="978" y="1761"/>
                </a:lnTo>
                <a:lnTo>
                  <a:pt x="979" y="1729"/>
                </a:lnTo>
                <a:lnTo>
                  <a:pt x="979" y="1727"/>
                </a:lnTo>
                <a:lnTo>
                  <a:pt x="981" y="1726"/>
                </a:lnTo>
                <a:lnTo>
                  <a:pt x="982" y="1725"/>
                </a:lnTo>
                <a:lnTo>
                  <a:pt x="1005" y="1705"/>
                </a:lnTo>
                <a:lnTo>
                  <a:pt x="1019" y="1688"/>
                </a:lnTo>
                <a:lnTo>
                  <a:pt x="1020" y="1687"/>
                </a:lnTo>
                <a:lnTo>
                  <a:pt x="1044" y="1675"/>
                </a:lnTo>
                <a:lnTo>
                  <a:pt x="1059" y="1667"/>
                </a:lnTo>
                <a:lnTo>
                  <a:pt x="1076" y="1661"/>
                </a:lnTo>
                <a:lnTo>
                  <a:pt x="1067" y="1624"/>
                </a:lnTo>
                <a:lnTo>
                  <a:pt x="1108" y="1628"/>
                </a:lnTo>
                <a:lnTo>
                  <a:pt x="1108" y="1628"/>
                </a:lnTo>
                <a:lnTo>
                  <a:pt x="1108" y="1630"/>
                </a:lnTo>
                <a:lnTo>
                  <a:pt x="1108" y="1630"/>
                </a:lnTo>
                <a:lnTo>
                  <a:pt x="1130" y="1639"/>
                </a:lnTo>
                <a:lnTo>
                  <a:pt x="1130" y="1639"/>
                </a:lnTo>
                <a:lnTo>
                  <a:pt x="1130" y="1638"/>
                </a:lnTo>
                <a:lnTo>
                  <a:pt x="1136" y="1615"/>
                </a:lnTo>
                <a:lnTo>
                  <a:pt x="1136" y="1610"/>
                </a:lnTo>
                <a:lnTo>
                  <a:pt x="1139" y="1612"/>
                </a:lnTo>
                <a:lnTo>
                  <a:pt x="1142" y="1612"/>
                </a:lnTo>
                <a:lnTo>
                  <a:pt x="1161" y="1617"/>
                </a:lnTo>
                <a:lnTo>
                  <a:pt x="1171" y="1617"/>
                </a:lnTo>
                <a:lnTo>
                  <a:pt x="1190" y="1596"/>
                </a:lnTo>
                <a:lnTo>
                  <a:pt x="1191" y="1596"/>
                </a:lnTo>
                <a:lnTo>
                  <a:pt x="1192" y="1595"/>
                </a:lnTo>
                <a:lnTo>
                  <a:pt x="1193" y="1595"/>
                </a:lnTo>
                <a:lnTo>
                  <a:pt x="1217" y="1591"/>
                </a:lnTo>
                <a:lnTo>
                  <a:pt x="1238" y="1571"/>
                </a:lnTo>
                <a:lnTo>
                  <a:pt x="1248" y="1555"/>
                </a:lnTo>
                <a:lnTo>
                  <a:pt x="1248" y="1536"/>
                </a:lnTo>
                <a:lnTo>
                  <a:pt x="1248" y="1536"/>
                </a:lnTo>
                <a:lnTo>
                  <a:pt x="1249" y="1531"/>
                </a:lnTo>
                <a:lnTo>
                  <a:pt x="1251" y="1526"/>
                </a:lnTo>
                <a:lnTo>
                  <a:pt x="1255" y="1523"/>
                </a:lnTo>
                <a:lnTo>
                  <a:pt x="1260" y="1520"/>
                </a:lnTo>
                <a:lnTo>
                  <a:pt x="1260" y="1520"/>
                </a:lnTo>
                <a:lnTo>
                  <a:pt x="1262" y="1520"/>
                </a:lnTo>
                <a:lnTo>
                  <a:pt x="1263" y="1520"/>
                </a:lnTo>
                <a:lnTo>
                  <a:pt x="1286" y="1522"/>
                </a:lnTo>
                <a:lnTo>
                  <a:pt x="1295" y="1516"/>
                </a:lnTo>
                <a:lnTo>
                  <a:pt x="1300" y="1499"/>
                </a:lnTo>
                <a:lnTo>
                  <a:pt x="1324" y="1492"/>
                </a:lnTo>
                <a:lnTo>
                  <a:pt x="1325" y="1492"/>
                </a:lnTo>
                <a:lnTo>
                  <a:pt x="1326" y="1492"/>
                </a:lnTo>
                <a:lnTo>
                  <a:pt x="1326" y="1492"/>
                </a:lnTo>
                <a:lnTo>
                  <a:pt x="1356" y="1496"/>
                </a:lnTo>
                <a:lnTo>
                  <a:pt x="1380" y="1490"/>
                </a:lnTo>
                <a:lnTo>
                  <a:pt x="1395" y="1475"/>
                </a:lnTo>
                <a:lnTo>
                  <a:pt x="1404" y="1455"/>
                </a:lnTo>
                <a:lnTo>
                  <a:pt x="1387" y="1436"/>
                </a:lnTo>
                <a:lnTo>
                  <a:pt x="1387" y="1435"/>
                </a:lnTo>
                <a:lnTo>
                  <a:pt x="1387" y="1435"/>
                </a:lnTo>
                <a:lnTo>
                  <a:pt x="1382" y="1421"/>
                </a:lnTo>
                <a:lnTo>
                  <a:pt x="1382" y="1421"/>
                </a:lnTo>
                <a:lnTo>
                  <a:pt x="1377" y="1399"/>
                </a:lnTo>
                <a:lnTo>
                  <a:pt x="1377" y="1398"/>
                </a:lnTo>
                <a:lnTo>
                  <a:pt x="1389" y="1379"/>
                </a:lnTo>
                <a:lnTo>
                  <a:pt x="1389" y="1379"/>
                </a:lnTo>
                <a:lnTo>
                  <a:pt x="1389" y="1373"/>
                </a:lnTo>
                <a:lnTo>
                  <a:pt x="1391" y="1367"/>
                </a:lnTo>
                <a:lnTo>
                  <a:pt x="1396" y="1361"/>
                </a:lnTo>
                <a:lnTo>
                  <a:pt x="1402" y="1355"/>
                </a:lnTo>
                <a:lnTo>
                  <a:pt x="1415" y="1328"/>
                </a:lnTo>
                <a:lnTo>
                  <a:pt x="1415" y="1326"/>
                </a:lnTo>
                <a:lnTo>
                  <a:pt x="1416" y="1326"/>
                </a:lnTo>
                <a:lnTo>
                  <a:pt x="1429" y="1308"/>
                </a:lnTo>
                <a:lnTo>
                  <a:pt x="1446" y="1271"/>
                </a:lnTo>
                <a:lnTo>
                  <a:pt x="1463" y="1295"/>
                </a:lnTo>
                <a:lnTo>
                  <a:pt x="1464" y="1296"/>
                </a:lnTo>
                <a:lnTo>
                  <a:pt x="1464" y="1297"/>
                </a:lnTo>
                <a:lnTo>
                  <a:pt x="1470" y="1321"/>
                </a:lnTo>
                <a:lnTo>
                  <a:pt x="1470" y="1322"/>
                </a:lnTo>
                <a:lnTo>
                  <a:pt x="1475" y="1347"/>
                </a:lnTo>
                <a:lnTo>
                  <a:pt x="1491" y="1355"/>
                </a:lnTo>
                <a:lnTo>
                  <a:pt x="1492" y="1355"/>
                </a:lnTo>
                <a:lnTo>
                  <a:pt x="1492" y="1355"/>
                </a:lnTo>
                <a:lnTo>
                  <a:pt x="1492" y="1355"/>
                </a:lnTo>
                <a:lnTo>
                  <a:pt x="1498" y="1357"/>
                </a:lnTo>
                <a:lnTo>
                  <a:pt x="1499" y="1356"/>
                </a:lnTo>
                <a:lnTo>
                  <a:pt x="1513" y="1330"/>
                </a:lnTo>
                <a:lnTo>
                  <a:pt x="1522" y="1306"/>
                </a:lnTo>
                <a:lnTo>
                  <a:pt x="1525" y="1308"/>
                </a:lnTo>
                <a:lnTo>
                  <a:pt x="1529" y="1309"/>
                </a:lnTo>
                <a:lnTo>
                  <a:pt x="1564" y="1320"/>
                </a:lnTo>
                <a:lnTo>
                  <a:pt x="1581" y="1308"/>
                </a:lnTo>
                <a:lnTo>
                  <a:pt x="1582" y="1306"/>
                </a:lnTo>
                <a:lnTo>
                  <a:pt x="1585" y="1306"/>
                </a:lnTo>
                <a:lnTo>
                  <a:pt x="1601" y="1304"/>
                </a:lnTo>
                <a:lnTo>
                  <a:pt x="1613" y="1285"/>
                </a:lnTo>
                <a:lnTo>
                  <a:pt x="1613" y="1258"/>
                </a:lnTo>
                <a:lnTo>
                  <a:pt x="1621" y="1220"/>
                </a:lnTo>
                <a:lnTo>
                  <a:pt x="1625" y="1222"/>
                </a:lnTo>
                <a:lnTo>
                  <a:pt x="1628" y="1222"/>
                </a:lnTo>
                <a:lnTo>
                  <a:pt x="1655" y="1227"/>
                </a:lnTo>
                <a:lnTo>
                  <a:pt x="1666" y="1206"/>
                </a:lnTo>
                <a:lnTo>
                  <a:pt x="1668" y="1206"/>
                </a:lnTo>
                <a:lnTo>
                  <a:pt x="1671" y="1206"/>
                </a:lnTo>
                <a:lnTo>
                  <a:pt x="1695" y="1203"/>
                </a:lnTo>
                <a:lnTo>
                  <a:pt x="1698" y="1203"/>
                </a:lnTo>
                <a:lnTo>
                  <a:pt x="1698" y="1204"/>
                </a:lnTo>
                <a:lnTo>
                  <a:pt x="1700" y="1206"/>
                </a:lnTo>
                <a:lnTo>
                  <a:pt x="1713" y="1223"/>
                </a:lnTo>
                <a:lnTo>
                  <a:pt x="1713" y="1224"/>
                </a:lnTo>
                <a:lnTo>
                  <a:pt x="1714" y="1225"/>
                </a:lnTo>
                <a:lnTo>
                  <a:pt x="1714" y="1227"/>
                </a:lnTo>
                <a:lnTo>
                  <a:pt x="1716" y="1251"/>
                </a:lnTo>
                <a:lnTo>
                  <a:pt x="1728" y="1263"/>
                </a:lnTo>
                <a:lnTo>
                  <a:pt x="1745" y="1247"/>
                </a:lnTo>
                <a:lnTo>
                  <a:pt x="1748" y="1251"/>
                </a:lnTo>
                <a:lnTo>
                  <a:pt x="1748" y="1251"/>
                </a:lnTo>
                <a:lnTo>
                  <a:pt x="1753" y="1256"/>
                </a:lnTo>
                <a:lnTo>
                  <a:pt x="1755" y="1261"/>
                </a:lnTo>
                <a:lnTo>
                  <a:pt x="1757" y="1265"/>
                </a:lnTo>
                <a:lnTo>
                  <a:pt x="1758" y="1271"/>
                </a:lnTo>
                <a:lnTo>
                  <a:pt x="1758" y="1293"/>
                </a:lnTo>
                <a:lnTo>
                  <a:pt x="1748" y="1314"/>
                </a:lnTo>
                <a:lnTo>
                  <a:pt x="1755" y="1324"/>
                </a:lnTo>
                <a:lnTo>
                  <a:pt x="1767" y="1337"/>
                </a:lnTo>
                <a:lnTo>
                  <a:pt x="1817" y="1344"/>
                </a:lnTo>
                <a:lnTo>
                  <a:pt x="1818" y="1345"/>
                </a:lnTo>
                <a:lnTo>
                  <a:pt x="1818" y="1345"/>
                </a:lnTo>
                <a:lnTo>
                  <a:pt x="1822" y="1347"/>
                </a:lnTo>
                <a:lnTo>
                  <a:pt x="1822" y="1347"/>
                </a:lnTo>
                <a:lnTo>
                  <a:pt x="1825" y="1351"/>
                </a:lnTo>
                <a:lnTo>
                  <a:pt x="1839" y="1330"/>
                </a:lnTo>
                <a:lnTo>
                  <a:pt x="1840" y="1330"/>
                </a:lnTo>
                <a:lnTo>
                  <a:pt x="1853" y="1318"/>
                </a:lnTo>
                <a:lnTo>
                  <a:pt x="1848" y="1300"/>
                </a:lnTo>
                <a:lnTo>
                  <a:pt x="1834" y="1223"/>
                </a:lnTo>
                <a:lnTo>
                  <a:pt x="1870" y="1239"/>
                </a:lnTo>
                <a:lnTo>
                  <a:pt x="1871" y="1239"/>
                </a:lnTo>
                <a:lnTo>
                  <a:pt x="1872" y="1239"/>
                </a:lnTo>
                <a:lnTo>
                  <a:pt x="1888" y="1258"/>
                </a:lnTo>
                <a:lnTo>
                  <a:pt x="1897" y="1269"/>
                </a:lnTo>
                <a:lnTo>
                  <a:pt x="1912" y="1258"/>
                </a:lnTo>
                <a:lnTo>
                  <a:pt x="1963" y="1203"/>
                </a:lnTo>
                <a:lnTo>
                  <a:pt x="1963" y="1203"/>
                </a:lnTo>
                <a:lnTo>
                  <a:pt x="1964" y="1203"/>
                </a:lnTo>
                <a:lnTo>
                  <a:pt x="1982" y="1190"/>
                </a:lnTo>
                <a:lnTo>
                  <a:pt x="2003" y="1161"/>
                </a:lnTo>
                <a:lnTo>
                  <a:pt x="2004" y="1159"/>
                </a:lnTo>
                <a:lnTo>
                  <a:pt x="2031" y="1165"/>
                </a:lnTo>
                <a:lnTo>
                  <a:pt x="2045" y="1165"/>
                </a:lnTo>
                <a:lnTo>
                  <a:pt x="2045" y="1165"/>
                </a:lnTo>
                <a:lnTo>
                  <a:pt x="2045" y="1159"/>
                </a:lnTo>
                <a:lnTo>
                  <a:pt x="2046" y="1152"/>
                </a:lnTo>
                <a:lnTo>
                  <a:pt x="2049" y="1143"/>
                </a:lnTo>
                <a:lnTo>
                  <a:pt x="2069" y="1118"/>
                </a:lnTo>
                <a:lnTo>
                  <a:pt x="2075" y="1115"/>
                </a:lnTo>
                <a:lnTo>
                  <a:pt x="2099" y="1123"/>
                </a:lnTo>
                <a:lnTo>
                  <a:pt x="2129" y="1120"/>
                </a:lnTo>
                <a:lnTo>
                  <a:pt x="2148" y="1099"/>
                </a:lnTo>
                <a:lnTo>
                  <a:pt x="2157" y="1081"/>
                </a:lnTo>
                <a:lnTo>
                  <a:pt x="2152" y="1071"/>
                </a:lnTo>
                <a:lnTo>
                  <a:pt x="2134" y="1079"/>
                </a:lnTo>
                <a:lnTo>
                  <a:pt x="2133" y="1078"/>
                </a:lnTo>
                <a:lnTo>
                  <a:pt x="2132" y="1077"/>
                </a:lnTo>
                <a:lnTo>
                  <a:pt x="2110" y="1058"/>
                </a:lnTo>
                <a:lnTo>
                  <a:pt x="2109" y="1057"/>
                </a:lnTo>
                <a:lnTo>
                  <a:pt x="2117" y="1024"/>
                </a:lnTo>
                <a:lnTo>
                  <a:pt x="2120" y="999"/>
                </a:lnTo>
                <a:lnTo>
                  <a:pt x="2114" y="980"/>
                </a:lnTo>
                <a:lnTo>
                  <a:pt x="2097" y="973"/>
                </a:lnTo>
                <a:lnTo>
                  <a:pt x="2097" y="972"/>
                </a:lnTo>
                <a:lnTo>
                  <a:pt x="2095" y="971"/>
                </a:lnTo>
                <a:lnTo>
                  <a:pt x="2094" y="969"/>
                </a:lnTo>
                <a:lnTo>
                  <a:pt x="2079" y="941"/>
                </a:lnTo>
                <a:lnTo>
                  <a:pt x="2077" y="937"/>
                </a:lnTo>
                <a:lnTo>
                  <a:pt x="2057" y="961"/>
                </a:lnTo>
                <a:lnTo>
                  <a:pt x="2036" y="974"/>
                </a:lnTo>
                <a:lnTo>
                  <a:pt x="2031" y="976"/>
                </a:lnTo>
                <a:lnTo>
                  <a:pt x="2030" y="975"/>
                </a:lnTo>
                <a:lnTo>
                  <a:pt x="2029" y="973"/>
                </a:lnTo>
                <a:lnTo>
                  <a:pt x="2007" y="952"/>
                </a:lnTo>
                <a:lnTo>
                  <a:pt x="2007" y="951"/>
                </a:lnTo>
                <a:lnTo>
                  <a:pt x="1991" y="918"/>
                </a:lnTo>
                <a:lnTo>
                  <a:pt x="1991" y="917"/>
                </a:lnTo>
                <a:lnTo>
                  <a:pt x="1984" y="893"/>
                </a:lnTo>
                <a:lnTo>
                  <a:pt x="1984" y="892"/>
                </a:lnTo>
                <a:lnTo>
                  <a:pt x="1984" y="892"/>
                </a:lnTo>
                <a:lnTo>
                  <a:pt x="1984" y="855"/>
                </a:lnTo>
                <a:lnTo>
                  <a:pt x="1982" y="833"/>
                </a:lnTo>
                <a:lnTo>
                  <a:pt x="1965" y="827"/>
                </a:lnTo>
                <a:lnTo>
                  <a:pt x="1964" y="827"/>
                </a:lnTo>
                <a:lnTo>
                  <a:pt x="1964" y="826"/>
                </a:lnTo>
                <a:lnTo>
                  <a:pt x="1925" y="795"/>
                </a:lnTo>
                <a:lnTo>
                  <a:pt x="1927" y="792"/>
                </a:lnTo>
                <a:lnTo>
                  <a:pt x="1945" y="772"/>
                </a:lnTo>
                <a:lnTo>
                  <a:pt x="1945" y="771"/>
                </a:lnTo>
                <a:lnTo>
                  <a:pt x="1945" y="770"/>
                </a:lnTo>
                <a:lnTo>
                  <a:pt x="1948" y="770"/>
                </a:lnTo>
                <a:lnTo>
                  <a:pt x="1948" y="770"/>
                </a:lnTo>
                <a:lnTo>
                  <a:pt x="1968" y="768"/>
                </a:lnTo>
                <a:lnTo>
                  <a:pt x="1970" y="768"/>
                </a:lnTo>
                <a:lnTo>
                  <a:pt x="1970" y="768"/>
                </a:lnTo>
                <a:lnTo>
                  <a:pt x="1974" y="768"/>
                </a:lnTo>
                <a:lnTo>
                  <a:pt x="1979" y="770"/>
                </a:lnTo>
                <a:lnTo>
                  <a:pt x="1983" y="773"/>
                </a:lnTo>
                <a:lnTo>
                  <a:pt x="1987" y="777"/>
                </a:lnTo>
                <a:lnTo>
                  <a:pt x="2004" y="791"/>
                </a:lnTo>
                <a:lnTo>
                  <a:pt x="2022" y="776"/>
                </a:lnTo>
                <a:lnTo>
                  <a:pt x="2035" y="757"/>
                </a:lnTo>
                <a:lnTo>
                  <a:pt x="2035" y="743"/>
                </a:lnTo>
                <a:lnTo>
                  <a:pt x="2030" y="704"/>
                </a:lnTo>
                <a:lnTo>
                  <a:pt x="2027" y="688"/>
                </a:lnTo>
                <a:lnTo>
                  <a:pt x="2000" y="683"/>
                </a:lnTo>
                <a:lnTo>
                  <a:pt x="2000" y="667"/>
                </a:lnTo>
                <a:lnTo>
                  <a:pt x="1976" y="637"/>
                </a:lnTo>
                <a:lnTo>
                  <a:pt x="1975" y="636"/>
                </a:lnTo>
                <a:lnTo>
                  <a:pt x="1963" y="614"/>
                </a:lnTo>
                <a:lnTo>
                  <a:pt x="1960" y="612"/>
                </a:lnTo>
                <a:lnTo>
                  <a:pt x="1960" y="610"/>
                </a:lnTo>
                <a:lnTo>
                  <a:pt x="1960" y="610"/>
                </a:lnTo>
                <a:lnTo>
                  <a:pt x="1987" y="574"/>
                </a:lnTo>
                <a:lnTo>
                  <a:pt x="1987" y="573"/>
                </a:lnTo>
                <a:lnTo>
                  <a:pt x="1988" y="572"/>
                </a:lnTo>
                <a:lnTo>
                  <a:pt x="1988" y="571"/>
                </a:lnTo>
                <a:lnTo>
                  <a:pt x="1990" y="571"/>
                </a:lnTo>
                <a:lnTo>
                  <a:pt x="2002" y="569"/>
                </a:lnTo>
                <a:lnTo>
                  <a:pt x="2014" y="558"/>
                </a:lnTo>
                <a:lnTo>
                  <a:pt x="2030" y="510"/>
                </a:lnTo>
                <a:lnTo>
                  <a:pt x="2031" y="510"/>
                </a:lnTo>
                <a:lnTo>
                  <a:pt x="2031" y="509"/>
                </a:lnTo>
                <a:lnTo>
                  <a:pt x="2051" y="487"/>
                </a:lnTo>
                <a:lnTo>
                  <a:pt x="2051" y="486"/>
                </a:lnTo>
                <a:lnTo>
                  <a:pt x="2052" y="486"/>
                </a:lnTo>
                <a:lnTo>
                  <a:pt x="2053" y="486"/>
                </a:lnTo>
                <a:lnTo>
                  <a:pt x="2075" y="480"/>
                </a:lnTo>
                <a:lnTo>
                  <a:pt x="2075" y="482"/>
                </a:lnTo>
                <a:lnTo>
                  <a:pt x="2090" y="494"/>
                </a:lnTo>
                <a:lnTo>
                  <a:pt x="2094" y="495"/>
                </a:lnTo>
                <a:lnTo>
                  <a:pt x="2102" y="458"/>
                </a:lnTo>
                <a:lnTo>
                  <a:pt x="2094" y="431"/>
                </a:lnTo>
                <a:lnTo>
                  <a:pt x="2093" y="430"/>
                </a:lnTo>
                <a:lnTo>
                  <a:pt x="2093" y="427"/>
                </a:lnTo>
                <a:lnTo>
                  <a:pt x="2097" y="398"/>
                </a:lnTo>
                <a:lnTo>
                  <a:pt x="2097" y="395"/>
                </a:lnTo>
                <a:lnTo>
                  <a:pt x="2112" y="379"/>
                </a:lnTo>
                <a:lnTo>
                  <a:pt x="2121" y="362"/>
                </a:lnTo>
                <a:lnTo>
                  <a:pt x="2122" y="348"/>
                </a:lnTo>
                <a:lnTo>
                  <a:pt x="2122" y="348"/>
                </a:lnTo>
                <a:lnTo>
                  <a:pt x="2122" y="341"/>
                </a:lnTo>
                <a:lnTo>
                  <a:pt x="2120" y="333"/>
                </a:lnTo>
                <a:lnTo>
                  <a:pt x="2112" y="310"/>
                </a:lnTo>
                <a:lnTo>
                  <a:pt x="2112" y="310"/>
                </a:lnTo>
                <a:lnTo>
                  <a:pt x="2112" y="310"/>
                </a:lnTo>
                <a:lnTo>
                  <a:pt x="2112" y="282"/>
                </a:lnTo>
                <a:lnTo>
                  <a:pt x="2112" y="281"/>
                </a:lnTo>
                <a:lnTo>
                  <a:pt x="2117" y="254"/>
                </a:lnTo>
                <a:lnTo>
                  <a:pt x="2117" y="254"/>
                </a:lnTo>
                <a:lnTo>
                  <a:pt x="2112" y="241"/>
                </a:lnTo>
                <a:lnTo>
                  <a:pt x="2109" y="235"/>
                </a:lnTo>
                <a:lnTo>
                  <a:pt x="2109" y="229"/>
                </a:lnTo>
                <a:lnTo>
                  <a:pt x="2114" y="196"/>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2" name="Freeform 38"/>
          <p:cNvSpPr/>
          <p:nvPr/>
        </p:nvSpPr>
        <p:spPr bwMode="auto">
          <a:xfrm>
            <a:off x="2605734" y="2753834"/>
            <a:ext cx="1596896" cy="1353537"/>
          </a:xfrm>
          <a:custGeom>
            <a:avLst/>
            <a:gdLst>
              <a:gd name="T0" fmla="*/ 809 w 1377"/>
              <a:gd name="T1" fmla="*/ 465 h 1167"/>
              <a:gd name="T2" fmla="*/ 777 w 1377"/>
              <a:gd name="T3" fmla="*/ 485 h 1167"/>
              <a:gd name="T4" fmla="*/ 689 w 1377"/>
              <a:gd name="T5" fmla="*/ 400 h 1167"/>
              <a:gd name="T6" fmla="*/ 666 w 1377"/>
              <a:gd name="T7" fmla="*/ 383 h 1167"/>
              <a:gd name="T8" fmla="*/ 627 w 1377"/>
              <a:gd name="T9" fmla="*/ 352 h 1167"/>
              <a:gd name="T10" fmla="*/ 587 w 1377"/>
              <a:gd name="T11" fmla="*/ 306 h 1167"/>
              <a:gd name="T12" fmla="*/ 599 w 1377"/>
              <a:gd name="T13" fmla="*/ 237 h 1167"/>
              <a:gd name="T14" fmla="*/ 508 w 1377"/>
              <a:gd name="T15" fmla="*/ 265 h 1167"/>
              <a:gd name="T16" fmla="*/ 469 w 1377"/>
              <a:gd name="T17" fmla="*/ 223 h 1167"/>
              <a:gd name="T18" fmla="*/ 414 w 1377"/>
              <a:gd name="T19" fmla="*/ 148 h 1167"/>
              <a:gd name="T20" fmla="*/ 405 w 1377"/>
              <a:gd name="T21" fmla="*/ 47 h 1167"/>
              <a:gd name="T22" fmla="*/ 324 w 1377"/>
              <a:gd name="T23" fmla="*/ 7 h 1167"/>
              <a:gd name="T24" fmla="*/ 289 w 1377"/>
              <a:gd name="T25" fmla="*/ 94 h 1167"/>
              <a:gd name="T26" fmla="*/ 187 w 1377"/>
              <a:gd name="T27" fmla="*/ 104 h 1167"/>
              <a:gd name="T28" fmla="*/ 108 w 1377"/>
              <a:gd name="T29" fmla="*/ 175 h 1167"/>
              <a:gd name="T30" fmla="*/ 75 w 1377"/>
              <a:gd name="T31" fmla="*/ 220 h 1167"/>
              <a:gd name="T32" fmla="*/ 0 w 1377"/>
              <a:gd name="T33" fmla="*/ 259 h 1167"/>
              <a:gd name="T34" fmla="*/ 98 w 1377"/>
              <a:gd name="T35" fmla="*/ 360 h 1167"/>
              <a:gd name="T36" fmla="*/ 206 w 1377"/>
              <a:gd name="T37" fmla="*/ 396 h 1167"/>
              <a:gd name="T38" fmla="*/ 332 w 1377"/>
              <a:gd name="T39" fmla="*/ 419 h 1167"/>
              <a:gd name="T40" fmla="*/ 438 w 1377"/>
              <a:gd name="T41" fmla="*/ 438 h 1167"/>
              <a:gd name="T42" fmla="*/ 533 w 1377"/>
              <a:gd name="T43" fmla="*/ 449 h 1167"/>
              <a:gd name="T44" fmla="*/ 610 w 1377"/>
              <a:gd name="T45" fmla="*/ 511 h 1167"/>
              <a:gd name="T46" fmla="*/ 724 w 1377"/>
              <a:gd name="T47" fmla="*/ 573 h 1167"/>
              <a:gd name="T48" fmla="*/ 828 w 1377"/>
              <a:gd name="T49" fmla="*/ 661 h 1167"/>
              <a:gd name="T50" fmla="*/ 820 w 1377"/>
              <a:gd name="T51" fmla="*/ 870 h 1167"/>
              <a:gd name="T52" fmla="*/ 754 w 1377"/>
              <a:gd name="T53" fmla="*/ 941 h 1167"/>
              <a:gd name="T54" fmla="*/ 761 w 1377"/>
              <a:gd name="T55" fmla="*/ 971 h 1167"/>
              <a:gd name="T56" fmla="*/ 676 w 1377"/>
              <a:gd name="T57" fmla="*/ 1007 h 1167"/>
              <a:gd name="T58" fmla="*/ 754 w 1377"/>
              <a:gd name="T59" fmla="*/ 1068 h 1167"/>
              <a:gd name="T60" fmla="*/ 784 w 1377"/>
              <a:gd name="T61" fmla="*/ 1027 h 1167"/>
              <a:gd name="T62" fmla="*/ 797 w 1377"/>
              <a:gd name="T63" fmla="*/ 1008 h 1167"/>
              <a:gd name="T64" fmla="*/ 862 w 1377"/>
              <a:gd name="T65" fmla="*/ 967 h 1167"/>
              <a:gd name="T66" fmla="*/ 966 w 1377"/>
              <a:gd name="T67" fmla="*/ 1038 h 1167"/>
              <a:gd name="T68" fmla="*/ 1006 w 1377"/>
              <a:gd name="T69" fmla="*/ 1094 h 1167"/>
              <a:gd name="T70" fmla="*/ 1018 w 1377"/>
              <a:gd name="T71" fmla="*/ 1148 h 1167"/>
              <a:gd name="T72" fmla="*/ 1102 w 1377"/>
              <a:gd name="T73" fmla="*/ 1123 h 1167"/>
              <a:gd name="T74" fmla="*/ 1100 w 1377"/>
              <a:gd name="T75" fmla="*/ 1075 h 1167"/>
              <a:gd name="T76" fmla="*/ 1177 w 1377"/>
              <a:gd name="T77" fmla="*/ 1040 h 1167"/>
              <a:gd name="T78" fmla="*/ 1155 w 1377"/>
              <a:gd name="T79" fmla="*/ 947 h 1167"/>
              <a:gd name="T80" fmla="*/ 1201 w 1377"/>
              <a:gd name="T81" fmla="*/ 878 h 1167"/>
              <a:gd name="T82" fmla="*/ 1265 w 1377"/>
              <a:gd name="T83" fmla="*/ 885 h 1167"/>
              <a:gd name="T84" fmla="*/ 1299 w 1377"/>
              <a:gd name="T85" fmla="*/ 848 h 1167"/>
              <a:gd name="T86" fmla="*/ 1366 w 1377"/>
              <a:gd name="T87" fmla="*/ 811 h 1167"/>
              <a:gd name="T88" fmla="*/ 1352 w 1377"/>
              <a:gd name="T89" fmla="*/ 726 h 1167"/>
              <a:gd name="T90" fmla="*/ 1267 w 1377"/>
              <a:gd name="T91" fmla="*/ 687 h 1167"/>
              <a:gd name="T92" fmla="*/ 1191 w 1377"/>
              <a:gd name="T93" fmla="*/ 721 h 1167"/>
              <a:gd name="T94" fmla="*/ 1231 w 1377"/>
              <a:gd name="T95" fmla="*/ 771 h 1167"/>
              <a:gd name="T96" fmla="*/ 1224 w 1377"/>
              <a:gd name="T97" fmla="*/ 816 h 1167"/>
              <a:gd name="T98" fmla="*/ 1175 w 1377"/>
              <a:gd name="T99" fmla="*/ 834 h 1167"/>
              <a:gd name="T100" fmla="*/ 1157 w 1377"/>
              <a:gd name="T101" fmla="*/ 877 h 1167"/>
              <a:gd name="T102" fmla="*/ 1126 w 1377"/>
              <a:gd name="T103" fmla="*/ 856 h 1167"/>
              <a:gd name="T104" fmla="*/ 1075 w 1377"/>
              <a:gd name="T105" fmla="*/ 814 h 1167"/>
              <a:gd name="T106" fmla="*/ 1082 w 1377"/>
              <a:gd name="T107" fmla="*/ 765 h 1167"/>
              <a:gd name="T108" fmla="*/ 1038 w 1377"/>
              <a:gd name="T109" fmla="*/ 657 h 1167"/>
              <a:gd name="T110" fmla="*/ 962 w 1377"/>
              <a:gd name="T111" fmla="*/ 608 h 1167"/>
              <a:gd name="T112" fmla="*/ 917 w 1377"/>
              <a:gd name="T113" fmla="*/ 590 h 1167"/>
              <a:gd name="T114" fmla="*/ 897 w 1377"/>
              <a:gd name="T115" fmla="*/ 545 h 1167"/>
              <a:gd name="T116" fmla="*/ 959 w 1377"/>
              <a:gd name="T117" fmla="*/ 469 h 1167"/>
              <a:gd name="T118" fmla="*/ 957 w 1377"/>
              <a:gd name="T119" fmla="*/ 385 h 1167"/>
              <a:gd name="T120" fmla="*/ 891 w 1377"/>
              <a:gd name="T121" fmla="*/ 433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7" h="1167">
                <a:moveTo>
                  <a:pt x="818" y="422"/>
                </a:moveTo>
                <a:lnTo>
                  <a:pt x="799" y="422"/>
                </a:lnTo>
                <a:lnTo>
                  <a:pt x="792" y="435"/>
                </a:lnTo>
                <a:lnTo>
                  <a:pt x="803" y="446"/>
                </a:lnTo>
                <a:lnTo>
                  <a:pt x="803" y="447"/>
                </a:lnTo>
                <a:lnTo>
                  <a:pt x="803" y="448"/>
                </a:lnTo>
                <a:lnTo>
                  <a:pt x="808" y="464"/>
                </a:lnTo>
                <a:lnTo>
                  <a:pt x="809" y="465"/>
                </a:lnTo>
                <a:lnTo>
                  <a:pt x="809" y="469"/>
                </a:lnTo>
                <a:lnTo>
                  <a:pt x="807" y="470"/>
                </a:lnTo>
                <a:lnTo>
                  <a:pt x="781" y="483"/>
                </a:lnTo>
                <a:lnTo>
                  <a:pt x="779" y="485"/>
                </a:lnTo>
                <a:lnTo>
                  <a:pt x="779" y="485"/>
                </a:lnTo>
                <a:lnTo>
                  <a:pt x="778" y="485"/>
                </a:lnTo>
                <a:lnTo>
                  <a:pt x="777" y="485"/>
                </a:lnTo>
                <a:lnTo>
                  <a:pt x="777" y="485"/>
                </a:lnTo>
                <a:lnTo>
                  <a:pt x="763" y="482"/>
                </a:lnTo>
                <a:lnTo>
                  <a:pt x="753" y="479"/>
                </a:lnTo>
                <a:lnTo>
                  <a:pt x="746" y="473"/>
                </a:lnTo>
                <a:lnTo>
                  <a:pt x="744" y="471"/>
                </a:lnTo>
                <a:lnTo>
                  <a:pt x="742" y="467"/>
                </a:lnTo>
                <a:lnTo>
                  <a:pt x="735" y="454"/>
                </a:lnTo>
                <a:lnTo>
                  <a:pt x="698" y="446"/>
                </a:lnTo>
                <a:lnTo>
                  <a:pt x="689" y="400"/>
                </a:lnTo>
                <a:lnTo>
                  <a:pt x="689" y="400"/>
                </a:lnTo>
                <a:lnTo>
                  <a:pt x="683" y="399"/>
                </a:lnTo>
                <a:lnTo>
                  <a:pt x="679" y="396"/>
                </a:lnTo>
                <a:lnTo>
                  <a:pt x="675" y="394"/>
                </a:lnTo>
                <a:lnTo>
                  <a:pt x="672" y="391"/>
                </a:lnTo>
                <a:lnTo>
                  <a:pt x="671" y="388"/>
                </a:lnTo>
                <a:lnTo>
                  <a:pt x="671" y="388"/>
                </a:lnTo>
                <a:lnTo>
                  <a:pt x="666" y="383"/>
                </a:lnTo>
                <a:lnTo>
                  <a:pt x="661" y="378"/>
                </a:lnTo>
                <a:lnTo>
                  <a:pt x="657" y="375"/>
                </a:lnTo>
                <a:lnTo>
                  <a:pt x="652" y="373"/>
                </a:lnTo>
                <a:lnTo>
                  <a:pt x="652" y="373"/>
                </a:lnTo>
                <a:lnTo>
                  <a:pt x="645" y="370"/>
                </a:lnTo>
                <a:lnTo>
                  <a:pt x="639" y="365"/>
                </a:lnTo>
                <a:lnTo>
                  <a:pt x="633" y="359"/>
                </a:lnTo>
                <a:lnTo>
                  <a:pt x="627" y="352"/>
                </a:lnTo>
                <a:lnTo>
                  <a:pt x="612" y="344"/>
                </a:lnTo>
                <a:lnTo>
                  <a:pt x="611" y="344"/>
                </a:lnTo>
                <a:lnTo>
                  <a:pt x="611" y="344"/>
                </a:lnTo>
                <a:lnTo>
                  <a:pt x="611" y="344"/>
                </a:lnTo>
                <a:lnTo>
                  <a:pt x="592" y="324"/>
                </a:lnTo>
                <a:lnTo>
                  <a:pt x="592" y="324"/>
                </a:lnTo>
                <a:lnTo>
                  <a:pt x="587" y="307"/>
                </a:lnTo>
                <a:lnTo>
                  <a:pt x="587" y="306"/>
                </a:lnTo>
                <a:lnTo>
                  <a:pt x="626" y="252"/>
                </a:lnTo>
                <a:lnTo>
                  <a:pt x="626" y="252"/>
                </a:lnTo>
                <a:lnTo>
                  <a:pt x="627" y="247"/>
                </a:lnTo>
                <a:lnTo>
                  <a:pt x="627" y="246"/>
                </a:lnTo>
                <a:lnTo>
                  <a:pt x="627" y="245"/>
                </a:lnTo>
                <a:lnTo>
                  <a:pt x="620" y="228"/>
                </a:lnTo>
                <a:lnTo>
                  <a:pt x="600" y="237"/>
                </a:lnTo>
                <a:lnTo>
                  <a:pt x="599" y="237"/>
                </a:lnTo>
                <a:lnTo>
                  <a:pt x="599" y="238"/>
                </a:lnTo>
                <a:lnTo>
                  <a:pt x="597" y="238"/>
                </a:lnTo>
                <a:lnTo>
                  <a:pt x="544" y="242"/>
                </a:lnTo>
                <a:lnTo>
                  <a:pt x="523" y="246"/>
                </a:lnTo>
                <a:lnTo>
                  <a:pt x="516" y="253"/>
                </a:lnTo>
                <a:lnTo>
                  <a:pt x="513" y="261"/>
                </a:lnTo>
                <a:lnTo>
                  <a:pt x="513" y="261"/>
                </a:lnTo>
                <a:lnTo>
                  <a:pt x="508" y="265"/>
                </a:lnTo>
                <a:lnTo>
                  <a:pt x="503" y="268"/>
                </a:lnTo>
                <a:lnTo>
                  <a:pt x="497" y="269"/>
                </a:lnTo>
                <a:lnTo>
                  <a:pt x="490" y="268"/>
                </a:lnTo>
                <a:lnTo>
                  <a:pt x="490" y="268"/>
                </a:lnTo>
                <a:lnTo>
                  <a:pt x="489" y="267"/>
                </a:lnTo>
                <a:lnTo>
                  <a:pt x="470" y="253"/>
                </a:lnTo>
                <a:lnTo>
                  <a:pt x="469" y="223"/>
                </a:lnTo>
                <a:lnTo>
                  <a:pt x="469" y="223"/>
                </a:lnTo>
                <a:lnTo>
                  <a:pt x="462" y="218"/>
                </a:lnTo>
                <a:lnTo>
                  <a:pt x="457" y="213"/>
                </a:lnTo>
                <a:lnTo>
                  <a:pt x="453" y="207"/>
                </a:lnTo>
                <a:lnTo>
                  <a:pt x="451" y="203"/>
                </a:lnTo>
                <a:lnTo>
                  <a:pt x="446" y="176"/>
                </a:lnTo>
                <a:lnTo>
                  <a:pt x="434" y="161"/>
                </a:lnTo>
                <a:lnTo>
                  <a:pt x="420" y="151"/>
                </a:lnTo>
                <a:lnTo>
                  <a:pt x="414" y="148"/>
                </a:lnTo>
                <a:lnTo>
                  <a:pt x="436" y="119"/>
                </a:lnTo>
                <a:lnTo>
                  <a:pt x="440" y="104"/>
                </a:lnTo>
                <a:lnTo>
                  <a:pt x="416" y="73"/>
                </a:lnTo>
                <a:lnTo>
                  <a:pt x="415" y="73"/>
                </a:lnTo>
                <a:lnTo>
                  <a:pt x="415" y="72"/>
                </a:lnTo>
                <a:lnTo>
                  <a:pt x="405" y="48"/>
                </a:lnTo>
                <a:lnTo>
                  <a:pt x="405" y="47"/>
                </a:lnTo>
                <a:lnTo>
                  <a:pt x="405" y="47"/>
                </a:lnTo>
                <a:lnTo>
                  <a:pt x="403" y="34"/>
                </a:lnTo>
                <a:lnTo>
                  <a:pt x="387" y="23"/>
                </a:lnTo>
                <a:lnTo>
                  <a:pt x="387" y="22"/>
                </a:lnTo>
                <a:lnTo>
                  <a:pt x="387" y="22"/>
                </a:lnTo>
                <a:lnTo>
                  <a:pt x="387" y="22"/>
                </a:lnTo>
                <a:lnTo>
                  <a:pt x="369" y="3"/>
                </a:lnTo>
                <a:lnTo>
                  <a:pt x="348" y="0"/>
                </a:lnTo>
                <a:lnTo>
                  <a:pt x="324" y="7"/>
                </a:lnTo>
                <a:lnTo>
                  <a:pt x="320" y="11"/>
                </a:lnTo>
                <a:lnTo>
                  <a:pt x="317" y="46"/>
                </a:lnTo>
                <a:lnTo>
                  <a:pt x="317" y="83"/>
                </a:lnTo>
                <a:lnTo>
                  <a:pt x="312" y="85"/>
                </a:lnTo>
                <a:lnTo>
                  <a:pt x="289" y="93"/>
                </a:lnTo>
                <a:lnTo>
                  <a:pt x="289" y="93"/>
                </a:lnTo>
                <a:lnTo>
                  <a:pt x="289" y="94"/>
                </a:lnTo>
                <a:lnTo>
                  <a:pt x="289" y="94"/>
                </a:lnTo>
                <a:lnTo>
                  <a:pt x="268" y="95"/>
                </a:lnTo>
                <a:lnTo>
                  <a:pt x="268" y="95"/>
                </a:lnTo>
                <a:lnTo>
                  <a:pt x="250" y="104"/>
                </a:lnTo>
                <a:lnTo>
                  <a:pt x="232" y="112"/>
                </a:lnTo>
                <a:lnTo>
                  <a:pt x="230" y="113"/>
                </a:lnTo>
                <a:lnTo>
                  <a:pt x="230" y="113"/>
                </a:lnTo>
                <a:lnTo>
                  <a:pt x="229" y="113"/>
                </a:lnTo>
                <a:lnTo>
                  <a:pt x="187" y="104"/>
                </a:lnTo>
                <a:lnTo>
                  <a:pt x="170" y="121"/>
                </a:lnTo>
                <a:lnTo>
                  <a:pt x="170" y="121"/>
                </a:lnTo>
                <a:lnTo>
                  <a:pt x="167" y="126"/>
                </a:lnTo>
                <a:lnTo>
                  <a:pt x="161" y="128"/>
                </a:lnTo>
                <a:lnTo>
                  <a:pt x="155" y="132"/>
                </a:lnTo>
                <a:lnTo>
                  <a:pt x="147" y="134"/>
                </a:lnTo>
                <a:lnTo>
                  <a:pt x="122" y="155"/>
                </a:lnTo>
                <a:lnTo>
                  <a:pt x="108" y="175"/>
                </a:lnTo>
                <a:lnTo>
                  <a:pt x="108" y="176"/>
                </a:lnTo>
                <a:lnTo>
                  <a:pt x="107" y="177"/>
                </a:lnTo>
                <a:lnTo>
                  <a:pt x="107" y="177"/>
                </a:lnTo>
                <a:lnTo>
                  <a:pt x="97" y="191"/>
                </a:lnTo>
                <a:lnTo>
                  <a:pt x="93" y="197"/>
                </a:lnTo>
                <a:lnTo>
                  <a:pt x="89" y="200"/>
                </a:lnTo>
                <a:lnTo>
                  <a:pt x="75" y="219"/>
                </a:lnTo>
                <a:lnTo>
                  <a:pt x="75" y="220"/>
                </a:lnTo>
                <a:lnTo>
                  <a:pt x="74" y="221"/>
                </a:lnTo>
                <a:lnTo>
                  <a:pt x="65" y="227"/>
                </a:lnTo>
                <a:lnTo>
                  <a:pt x="65" y="227"/>
                </a:lnTo>
                <a:lnTo>
                  <a:pt x="56" y="230"/>
                </a:lnTo>
                <a:lnTo>
                  <a:pt x="48" y="230"/>
                </a:lnTo>
                <a:lnTo>
                  <a:pt x="18" y="228"/>
                </a:lnTo>
                <a:lnTo>
                  <a:pt x="11" y="239"/>
                </a:lnTo>
                <a:lnTo>
                  <a:pt x="0" y="259"/>
                </a:lnTo>
                <a:lnTo>
                  <a:pt x="4" y="278"/>
                </a:lnTo>
                <a:lnTo>
                  <a:pt x="2" y="325"/>
                </a:lnTo>
                <a:lnTo>
                  <a:pt x="11" y="339"/>
                </a:lnTo>
                <a:lnTo>
                  <a:pt x="11" y="340"/>
                </a:lnTo>
                <a:lnTo>
                  <a:pt x="14" y="352"/>
                </a:lnTo>
                <a:lnTo>
                  <a:pt x="32" y="352"/>
                </a:lnTo>
                <a:lnTo>
                  <a:pt x="60" y="357"/>
                </a:lnTo>
                <a:lnTo>
                  <a:pt x="98" y="360"/>
                </a:lnTo>
                <a:lnTo>
                  <a:pt x="114" y="357"/>
                </a:lnTo>
                <a:lnTo>
                  <a:pt x="118" y="357"/>
                </a:lnTo>
                <a:lnTo>
                  <a:pt x="119" y="357"/>
                </a:lnTo>
                <a:lnTo>
                  <a:pt x="151" y="370"/>
                </a:lnTo>
                <a:lnTo>
                  <a:pt x="151" y="370"/>
                </a:lnTo>
                <a:lnTo>
                  <a:pt x="152" y="370"/>
                </a:lnTo>
                <a:lnTo>
                  <a:pt x="169" y="383"/>
                </a:lnTo>
                <a:lnTo>
                  <a:pt x="206" y="396"/>
                </a:lnTo>
                <a:lnTo>
                  <a:pt x="207" y="396"/>
                </a:lnTo>
                <a:lnTo>
                  <a:pt x="231" y="411"/>
                </a:lnTo>
                <a:lnTo>
                  <a:pt x="289" y="465"/>
                </a:lnTo>
                <a:lnTo>
                  <a:pt x="317" y="478"/>
                </a:lnTo>
                <a:lnTo>
                  <a:pt x="327" y="472"/>
                </a:lnTo>
                <a:lnTo>
                  <a:pt x="339" y="453"/>
                </a:lnTo>
                <a:lnTo>
                  <a:pt x="332" y="419"/>
                </a:lnTo>
                <a:lnTo>
                  <a:pt x="332" y="419"/>
                </a:lnTo>
                <a:lnTo>
                  <a:pt x="333" y="416"/>
                </a:lnTo>
                <a:lnTo>
                  <a:pt x="334" y="412"/>
                </a:lnTo>
                <a:lnTo>
                  <a:pt x="337" y="407"/>
                </a:lnTo>
                <a:lnTo>
                  <a:pt x="344" y="402"/>
                </a:lnTo>
                <a:lnTo>
                  <a:pt x="353" y="398"/>
                </a:lnTo>
                <a:lnTo>
                  <a:pt x="356" y="396"/>
                </a:lnTo>
                <a:lnTo>
                  <a:pt x="430" y="440"/>
                </a:lnTo>
                <a:lnTo>
                  <a:pt x="438" y="438"/>
                </a:lnTo>
                <a:lnTo>
                  <a:pt x="455" y="427"/>
                </a:lnTo>
                <a:lnTo>
                  <a:pt x="458" y="427"/>
                </a:lnTo>
                <a:lnTo>
                  <a:pt x="468" y="428"/>
                </a:lnTo>
                <a:lnTo>
                  <a:pt x="482" y="417"/>
                </a:lnTo>
                <a:lnTo>
                  <a:pt x="484" y="416"/>
                </a:lnTo>
                <a:lnTo>
                  <a:pt x="489" y="418"/>
                </a:lnTo>
                <a:lnTo>
                  <a:pt x="532" y="448"/>
                </a:lnTo>
                <a:lnTo>
                  <a:pt x="533" y="449"/>
                </a:lnTo>
                <a:lnTo>
                  <a:pt x="561" y="472"/>
                </a:lnTo>
                <a:lnTo>
                  <a:pt x="561" y="472"/>
                </a:lnTo>
                <a:lnTo>
                  <a:pt x="566" y="477"/>
                </a:lnTo>
                <a:lnTo>
                  <a:pt x="573" y="482"/>
                </a:lnTo>
                <a:lnTo>
                  <a:pt x="579" y="489"/>
                </a:lnTo>
                <a:lnTo>
                  <a:pt x="586" y="498"/>
                </a:lnTo>
                <a:lnTo>
                  <a:pt x="600" y="512"/>
                </a:lnTo>
                <a:lnTo>
                  <a:pt x="610" y="511"/>
                </a:lnTo>
                <a:lnTo>
                  <a:pt x="623" y="488"/>
                </a:lnTo>
                <a:lnTo>
                  <a:pt x="648" y="506"/>
                </a:lnTo>
                <a:lnTo>
                  <a:pt x="649" y="506"/>
                </a:lnTo>
                <a:lnTo>
                  <a:pt x="650" y="506"/>
                </a:lnTo>
                <a:lnTo>
                  <a:pt x="650" y="506"/>
                </a:lnTo>
                <a:lnTo>
                  <a:pt x="671" y="532"/>
                </a:lnTo>
                <a:lnTo>
                  <a:pt x="724" y="573"/>
                </a:lnTo>
                <a:lnTo>
                  <a:pt x="724" y="573"/>
                </a:lnTo>
                <a:lnTo>
                  <a:pt x="741" y="591"/>
                </a:lnTo>
                <a:lnTo>
                  <a:pt x="787" y="577"/>
                </a:lnTo>
                <a:lnTo>
                  <a:pt x="790" y="613"/>
                </a:lnTo>
                <a:lnTo>
                  <a:pt x="810" y="634"/>
                </a:lnTo>
                <a:lnTo>
                  <a:pt x="810" y="634"/>
                </a:lnTo>
                <a:lnTo>
                  <a:pt x="810" y="635"/>
                </a:lnTo>
                <a:lnTo>
                  <a:pt x="828" y="660"/>
                </a:lnTo>
                <a:lnTo>
                  <a:pt x="828" y="661"/>
                </a:lnTo>
                <a:lnTo>
                  <a:pt x="828" y="662"/>
                </a:lnTo>
                <a:lnTo>
                  <a:pt x="828" y="663"/>
                </a:lnTo>
                <a:lnTo>
                  <a:pt x="846" y="747"/>
                </a:lnTo>
                <a:lnTo>
                  <a:pt x="864" y="781"/>
                </a:lnTo>
                <a:lnTo>
                  <a:pt x="840" y="842"/>
                </a:lnTo>
                <a:lnTo>
                  <a:pt x="840" y="847"/>
                </a:lnTo>
                <a:lnTo>
                  <a:pt x="820" y="851"/>
                </a:lnTo>
                <a:lnTo>
                  <a:pt x="820" y="870"/>
                </a:lnTo>
                <a:lnTo>
                  <a:pt x="818" y="871"/>
                </a:lnTo>
                <a:lnTo>
                  <a:pt x="798" y="904"/>
                </a:lnTo>
                <a:lnTo>
                  <a:pt x="795" y="904"/>
                </a:lnTo>
                <a:lnTo>
                  <a:pt x="766" y="906"/>
                </a:lnTo>
                <a:lnTo>
                  <a:pt x="737" y="930"/>
                </a:lnTo>
                <a:lnTo>
                  <a:pt x="737" y="930"/>
                </a:lnTo>
                <a:lnTo>
                  <a:pt x="744" y="936"/>
                </a:lnTo>
                <a:lnTo>
                  <a:pt x="754" y="941"/>
                </a:lnTo>
                <a:lnTo>
                  <a:pt x="754" y="941"/>
                </a:lnTo>
                <a:lnTo>
                  <a:pt x="758" y="942"/>
                </a:lnTo>
                <a:lnTo>
                  <a:pt x="761" y="944"/>
                </a:lnTo>
                <a:lnTo>
                  <a:pt x="763" y="948"/>
                </a:lnTo>
                <a:lnTo>
                  <a:pt x="765" y="951"/>
                </a:lnTo>
                <a:lnTo>
                  <a:pt x="765" y="955"/>
                </a:lnTo>
                <a:lnTo>
                  <a:pt x="765" y="959"/>
                </a:lnTo>
                <a:lnTo>
                  <a:pt x="761" y="971"/>
                </a:lnTo>
                <a:lnTo>
                  <a:pt x="761" y="972"/>
                </a:lnTo>
                <a:lnTo>
                  <a:pt x="741" y="992"/>
                </a:lnTo>
                <a:lnTo>
                  <a:pt x="739" y="992"/>
                </a:lnTo>
                <a:lnTo>
                  <a:pt x="738" y="995"/>
                </a:lnTo>
                <a:lnTo>
                  <a:pt x="737" y="995"/>
                </a:lnTo>
                <a:lnTo>
                  <a:pt x="736" y="995"/>
                </a:lnTo>
                <a:lnTo>
                  <a:pt x="678" y="987"/>
                </a:lnTo>
                <a:lnTo>
                  <a:pt x="676" y="1007"/>
                </a:lnTo>
                <a:lnTo>
                  <a:pt x="682" y="1051"/>
                </a:lnTo>
                <a:lnTo>
                  <a:pt x="731" y="1071"/>
                </a:lnTo>
                <a:lnTo>
                  <a:pt x="731" y="1074"/>
                </a:lnTo>
                <a:lnTo>
                  <a:pt x="731" y="1074"/>
                </a:lnTo>
                <a:lnTo>
                  <a:pt x="749" y="1068"/>
                </a:lnTo>
                <a:lnTo>
                  <a:pt x="751" y="1067"/>
                </a:lnTo>
                <a:lnTo>
                  <a:pt x="753" y="1066"/>
                </a:lnTo>
                <a:lnTo>
                  <a:pt x="754" y="1068"/>
                </a:lnTo>
                <a:lnTo>
                  <a:pt x="755" y="1068"/>
                </a:lnTo>
                <a:lnTo>
                  <a:pt x="768" y="1075"/>
                </a:lnTo>
                <a:lnTo>
                  <a:pt x="789" y="1075"/>
                </a:lnTo>
                <a:lnTo>
                  <a:pt x="797" y="1074"/>
                </a:lnTo>
                <a:lnTo>
                  <a:pt x="789" y="1051"/>
                </a:lnTo>
                <a:lnTo>
                  <a:pt x="789" y="1051"/>
                </a:lnTo>
                <a:lnTo>
                  <a:pt x="789" y="1051"/>
                </a:lnTo>
                <a:lnTo>
                  <a:pt x="784" y="1027"/>
                </a:lnTo>
                <a:lnTo>
                  <a:pt x="784" y="1026"/>
                </a:lnTo>
                <a:lnTo>
                  <a:pt x="784" y="1023"/>
                </a:lnTo>
                <a:lnTo>
                  <a:pt x="785" y="1022"/>
                </a:lnTo>
                <a:lnTo>
                  <a:pt x="785" y="1021"/>
                </a:lnTo>
                <a:lnTo>
                  <a:pt x="792" y="1012"/>
                </a:lnTo>
                <a:lnTo>
                  <a:pt x="795" y="1010"/>
                </a:lnTo>
                <a:lnTo>
                  <a:pt x="795" y="1010"/>
                </a:lnTo>
                <a:lnTo>
                  <a:pt x="797" y="1008"/>
                </a:lnTo>
                <a:lnTo>
                  <a:pt x="809" y="990"/>
                </a:lnTo>
                <a:lnTo>
                  <a:pt x="810" y="989"/>
                </a:lnTo>
                <a:lnTo>
                  <a:pt x="832" y="972"/>
                </a:lnTo>
                <a:lnTo>
                  <a:pt x="833" y="972"/>
                </a:lnTo>
                <a:lnTo>
                  <a:pt x="833" y="971"/>
                </a:lnTo>
                <a:lnTo>
                  <a:pt x="834" y="971"/>
                </a:lnTo>
                <a:lnTo>
                  <a:pt x="834" y="971"/>
                </a:lnTo>
                <a:lnTo>
                  <a:pt x="862" y="967"/>
                </a:lnTo>
                <a:lnTo>
                  <a:pt x="862" y="974"/>
                </a:lnTo>
                <a:lnTo>
                  <a:pt x="862" y="974"/>
                </a:lnTo>
                <a:lnTo>
                  <a:pt x="862" y="985"/>
                </a:lnTo>
                <a:lnTo>
                  <a:pt x="864" y="992"/>
                </a:lnTo>
                <a:lnTo>
                  <a:pt x="869" y="1004"/>
                </a:lnTo>
                <a:lnTo>
                  <a:pt x="876" y="1019"/>
                </a:lnTo>
                <a:lnTo>
                  <a:pt x="900" y="1032"/>
                </a:lnTo>
                <a:lnTo>
                  <a:pt x="966" y="1038"/>
                </a:lnTo>
                <a:lnTo>
                  <a:pt x="970" y="1038"/>
                </a:lnTo>
                <a:lnTo>
                  <a:pt x="973" y="1038"/>
                </a:lnTo>
                <a:lnTo>
                  <a:pt x="973" y="1043"/>
                </a:lnTo>
                <a:lnTo>
                  <a:pt x="973" y="1045"/>
                </a:lnTo>
                <a:lnTo>
                  <a:pt x="971" y="1067"/>
                </a:lnTo>
                <a:lnTo>
                  <a:pt x="990" y="1087"/>
                </a:lnTo>
                <a:lnTo>
                  <a:pt x="1004" y="1093"/>
                </a:lnTo>
                <a:lnTo>
                  <a:pt x="1006" y="1094"/>
                </a:lnTo>
                <a:lnTo>
                  <a:pt x="1006" y="1096"/>
                </a:lnTo>
                <a:lnTo>
                  <a:pt x="1007" y="1098"/>
                </a:lnTo>
                <a:lnTo>
                  <a:pt x="1007" y="1106"/>
                </a:lnTo>
                <a:lnTo>
                  <a:pt x="1007" y="1118"/>
                </a:lnTo>
                <a:lnTo>
                  <a:pt x="1002" y="1142"/>
                </a:lnTo>
                <a:lnTo>
                  <a:pt x="1010" y="1148"/>
                </a:lnTo>
                <a:lnTo>
                  <a:pt x="1010" y="1148"/>
                </a:lnTo>
                <a:lnTo>
                  <a:pt x="1018" y="1148"/>
                </a:lnTo>
                <a:lnTo>
                  <a:pt x="1023" y="1148"/>
                </a:lnTo>
                <a:lnTo>
                  <a:pt x="1030" y="1151"/>
                </a:lnTo>
                <a:lnTo>
                  <a:pt x="1037" y="1154"/>
                </a:lnTo>
                <a:lnTo>
                  <a:pt x="1065" y="1167"/>
                </a:lnTo>
                <a:lnTo>
                  <a:pt x="1082" y="1154"/>
                </a:lnTo>
                <a:lnTo>
                  <a:pt x="1100" y="1134"/>
                </a:lnTo>
                <a:lnTo>
                  <a:pt x="1101" y="1125"/>
                </a:lnTo>
                <a:lnTo>
                  <a:pt x="1102" y="1123"/>
                </a:lnTo>
                <a:lnTo>
                  <a:pt x="1105" y="1122"/>
                </a:lnTo>
                <a:lnTo>
                  <a:pt x="1107" y="1120"/>
                </a:lnTo>
                <a:lnTo>
                  <a:pt x="1107" y="1117"/>
                </a:lnTo>
                <a:lnTo>
                  <a:pt x="1101" y="1092"/>
                </a:lnTo>
                <a:lnTo>
                  <a:pt x="1100" y="1078"/>
                </a:lnTo>
                <a:lnTo>
                  <a:pt x="1099" y="1077"/>
                </a:lnTo>
                <a:lnTo>
                  <a:pt x="1099" y="1076"/>
                </a:lnTo>
                <a:lnTo>
                  <a:pt x="1100" y="1075"/>
                </a:lnTo>
                <a:lnTo>
                  <a:pt x="1100" y="1074"/>
                </a:lnTo>
                <a:lnTo>
                  <a:pt x="1109" y="1058"/>
                </a:lnTo>
                <a:lnTo>
                  <a:pt x="1110" y="1057"/>
                </a:lnTo>
                <a:lnTo>
                  <a:pt x="1110" y="1057"/>
                </a:lnTo>
                <a:lnTo>
                  <a:pt x="1130" y="1044"/>
                </a:lnTo>
                <a:lnTo>
                  <a:pt x="1131" y="1044"/>
                </a:lnTo>
                <a:lnTo>
                  <a:pt x="1171" y="1044"/>
                </a:lnTo>
                <a:lnTo>
                  <a:pt x="1177" y="1040"/>
                </a:lnTo>
                <a:lnTo>
                  <a:pt x="1176" y="1021"/>
                </a:lnTo>
                <a:lnTo>
                  <a:pt x="1170" y="1003"/>
                </a:lnTo>
                <a:lnTo>
                  <a:pt x="1156" y="981"/>
                </a:lnTo>
                <a:lnTo>
                  <a:pt x="1155" y="980"/>
                </a:lnTo>
                <a:lnTo>
                  <a:pt x="1155" y="979"/>
                </a:lnTo>
                <a:lnTo>
                  <a:pt x="1155" y="948"/>
                </a:lnTo>
                <a:lnTo>
                  <a:pt x="1155" y="947"/>
                </a:lnTo>
                <a:lnTo>
                  <a:pt x="1155" y="947"/>
                </a:lnTo>
                <a:lnTo>
                  <a:pt x="1162" y="928"/>
                </a:lnTo>
                <a:lnTo>
                  <a:pt x="1162" y="928"/>
                </a:lnTo>
                <a:lnTo>
                  <a:pt x="1164" y="927"/>
                </a:lnTo>
                <a:lnTo>
                  <a:pt x="1164" y="927"/>
                </a:lnTo>
                <a:lnTo>
                  <a:pt x="1196" y="880"/>
                </a:lnTo>
                <a:lnTo>
                  <a:pt x="1197" y="879"/>
                </a:lnTo>
                <a:lnTo>
                  <a:pt x="1199" y="879"/>
                </a:lnTo>
                <a:lnTo>
                  <a:pt x="1201" y="878"/>
                </a:lnTo>
                <a:lnTo>
                  <a:pt x="1209" y="878"/>
                </a:lnTo>
                <a:lnTo>
                  <a:pt x="1220" y="879"/>
                </a:lnTo>
                <a:lnTo>
                  <a:pt x="1248" y="895"/>
                </a:lnTo>
                <a:lnTo>
                  <a:pt x="1266" y="900"/>
                </a:lnTo>
                <a:lnTo>
                  <a:pt x="1268" y="891"/>
                </a:lnTo>
                <a:lnTo>
                  <a:pt x="1265" y="889"/>
                </a:lnTo>
                <a:lnTo>
                  <a:pt x="1265" y="885"/>
                </a:lnTo>
                <a:lnTo>
                  <a:pt x="1265" y="885"/>
                </a:lnTo>
                <a:lnTo>
                  <a:pt x="1266" y="880"/>
                </a:lnTo>
                <a:lnTo>
                  <a:pt x="1268" y="875"/>
                </a:lnTo>
                <a:lnTo>
                  <a:pt x="1272" y="870"/>
                </a:lnTo>
                <a:lnTo>
                  <a:pt x="1276" y="865"/>
                </a:lnTo>
                <a:lnTo>
                  <a:pt x="1298" y="850"/>
                </a:lnTo>
                <a:lnTo>
                  <a:pt x="1299" y="849"/>
                </a:lnTo>
                <a:lnTo>
                  <a:pt x="1299" y="849"/>
                </a:lnTo>
                <a:lnTo>
                  <a:pt x="1299" y="848"/>
                </a:lnTo>
                <a:lnTo>
                  <a:pt x="1299" y="848"/>
                </a:lnTo>
                <a:lnTo>
                  <a:pt x="1314" y="843"/>
                </a:lnTo>
                <a:lnTo>
                  <a:pt x="1323" y="841"/>
                </a:lnTo>
                <a:lnTo>
                  <a:pt x="1343" y="839"/>
                </a:lnTo>
                <a:lnTo>
                  <a:pt x="1345" y="839"/>
                </a:lnTo>
                <a:lnTo>
                  <a:pt x="1345" y="839"/>
                </a:lnTo>
                <a:lnTo>
                  <a:pt x="1357" y="841"/>
                </a:lnTo>
                <a:lnTo>
                  <a:pt x="1366" y="811"/>
                </a:lnTo>
                <a:lnTo>
                  <a:pt x="1366" y="791"/>
                </a:lnTo>
                <a:lnTo>
                  <a:pt x="1366" y="791"/>
                </a:lnTo>
                <a:lnTo>
                  <a:pt x="1366" y="775"/>
                </a:lnTo>
                <a:lnTo>
                  <a:pt x="1367" y="769"/>
                </a:lnTo>
                <a:lnTo>
                  <a:pt x="1369" y="767"/>
                </a:lnTo>
                <a:lnTo>
                  <a:pt x="1377" y="751"/>
                </a:lnTo>
                <a:lnTo>
                  <a:pt x="1367" y="737"/>
                </a:lnTo>
                <a:lnTo>
                  <a:pt x="1352" y="726"/>
                </a:lnTo>
                <a:lnTo>
                  <a:pt x="1322" y="718"/>
                </a:lnTo>
                <a:lnTo>
                  <a:pt x="1322" y="718"/>
                </a:lnTo>
                <a:lnTo>
                  <a:pt x="1317" y="717"/>
                </a:lnTo>
                <a:lnTo>
                  <a:pt x="1309" y="713"/>
                </a:lnTo>
                <a:lnTo>
                  <a:pt x="1299" y="706"/>
                </a:lnTo>
                <a:lnTo>
                  <a:pt x="1287" y="697"/>
                </a:lnTo>
                <a:lnTo>
                  <a:pt x="1268" y="687"/>
                </a:lnTo>
                <a:lnTo>
                  <a:pt x="1267" y="687"/>
                </a:lnTo>
                <a:lnTo>
                  <a:pt x="1266" y="686"/>
                </a:lnTo>
                <a:lnTo>
                  <a:pt x="1244" y="660"/>
                </a:lnTo>
                <a:lnTo>
                  <a:pt x="1224" y="660"/>
                </a:lnTo>
                <a:lnTo>
                  <a:pt x="1223" y="659"/>
                </a:lnTo>
                <a:lnTo>
                  <a:pt x="1221" y="659"/>
                </a:lnTo>
                <a:lnTo>
                  <a:pt x="1203" y="650"/>
                </a:lnTo>
                <a:lnTo>
                  <a:pt x="1193" y="663"/>
                </a:lnTo>
                <a:lnTo>
                  <a:pt x="1191" y="721"/>
                </a:lnTo>
                <a:lnTo>
                  <a:pt x="1194" y="743"/>
                </a:lnTo>
                <a:lnTo>
                  <a:pt x="1202" y="743"/>
                </a:lnTo>
                <a:lnTo>
                  <a:pt x="1203" y="744"/>
                </a:lnTo>
                <a:lnTo>
                  <a:pt x="1220" y="748"/>
                </a:lnTo>
                <a:lnTo>
                  <a:pt x="1220" y="749"/>
                </a:lnTo>
                <a:lnTo>
                  <a:pt x="1220" y="751"/>
                </a:lnTo>
                <a:lnTo>
                  <a:pt x="1228" y="771"/>
                </a:lnTo>
                <a:lnTo>
                  <a:pt x="1231" y="771"/>
                </a:lnTo>
                <a:lnTo>
                  <a:pt x="1231" y="772"/>
                </a:lnTo>
                <a:lnTo>
                  <a:pt x="1231" y="772"/>
                </a:lnTo>
                <a:lnTo>
                  <a:pt x="1231" y="773"/>
                </a:lnTo>
                <a:lnTo>
                  <a:pt x="1225" y="811"/>
                </a:lnTo>
                <a:lnTo>
                  <a:pt x="1225" y="814"/>
                </a:lnTo>
                <a:lnTo>
                  <a:pt x="1225" y="815"/>
                </a:lnTo>
                <a:lnTo>
                  <a:pt x="1224" y="816"/>
                </a:lnTo>
                <a:lnTo>
                  <a:pt x="1224" y="816"/>
                </a:lnTo>
                <a:lnTo>
                  <a:pt x="1208" y="826"/>
                </a:lnTo>
                <a:lnTo>
                  <a:pt x="1204" y="827"/>
                </a:lnTo>
                <a:lnTo>
                  <a:pt x="1203" y="826"/>
                </a:lnTo>
                <a:lnTo>
                  <a:pt x="1202" y="826"/>
                </a:lnTo>
                <a:lnTo>
                  <a:pt x="1194" y="824"/>
                </a:lnTo>
                <a:lnTo>
                  <a:pt x="1175" y="831"/>
                </a:lnTo>
                <a:lnTo>
                  <a:pt x="1173" y="831"/>
                </a:lnTo>
                <a:lnTo>
                  <a:pt x="1175" y="834"/>
                </a:lnTo>
                <a:lnTo>
                  <a:pt x="1176" y="835"/>
                </a:lnTo>
                <a:lnTo>
                  <a:pt x="1179" y="869"/>
                </a:lnTo>
                <a:lnTo>
                  <a:pt x="1179" y="869"/>
                </a:lnTo>
                <a:lnTo>
                  <a:pt x="1179" y="871"/>
                </a:lnTo>
                <a:lnTo>
                  <a:pt x="1178" y="873"/>
                </a:lnTo>
                <a:lnTo>
                  <a:pt x="1176" y="875"/>
                </a:lnTo>
                <a:lnTo>
                  <a:pt x="1172" y="877"/>
                </a:lnTo>
                <a:lnTo>
                  <a:pt x="1157" y="877"/>
                </a:lnTo>
                <a:lnTo>
                  <a:pt x="1157" y="877"/>
                </a:lnTo>
                <a:lnTo>
                  <a:pt x="1153" y="875"/>
                </a:lnTo>
                <a:lnTo>
                  <a:pt x="1149" y="874"/>
                </a:lnTo>
                <a:lnTo>
                  <a:pt x="1144" y="870"/>
                </a:lnTo>
                <a:lnTo>
                  <a:pt x="1129" y="858"/>
                </a:lnTo>
                <a:lnTo>
                  <a:pt x="1128" y="857"/>
                </a:lnTo>
                <a:lnTo>
                  <a:pt x="1126" y="857"/>
                </a:lnTo>
                <a:lnTo>
                  <a:pt x="1126" y="856"/>
                </a:lnTo>
                <a:lnTo>
                  <a:pt x="1117" y="835"/>
                </a:lnTo>
                <a:lnTo>
                  <a:pt x="1117" y="835"/>
                </a:lnTo>
                <a:lnTo>
                  <a:pt x="1112" y="831"/>
                </a:lnTo>
                <a:lnTo>
                  <a:pt x="1097" y="826"/>
                </a:lnTo>
                <a:lnTo>
                  <a:pt x="1096" y="826"/>
                </a:lnTo>
                <a:lnTo>
                  <a:pt x="1094" y="826"/>
                </a:lnTo>
                <a:lnTo>
                  <a:pt x="1078" y="814"/>
                </a:lnTo>
                <a:lnTo>
                  <a:pt x="1075" y="814"/>
                </a:lnTo>
                <a:lnTo>
                  <a:pt x="1075" y="811"/>
                </a:lnTo>
                <a:lnTo>
                  <a:pt x="1075" y="811"/>
                </a:lnTo>
                <a:lnTo>
                  <a:pt x="1070" y="791"/>
                </a:lnTo>
                <a:lnTo>
                  <a:pt x="1073" y="775"/>
                </a:lnTo>
                <a:lnTo>
                  <a:pt x="1074" y="775"/>
                </a:lnTo>
                <a:lnTo>
                  <a:pt x="1074" y="773"/>
                </a:lnTo>
                <a:lnTo>
                  <a:pt x="1074" y="773"/>
                </a:lnTo>
                <a:lnTo>
                  <a:pt x="1082" y="765"/>
                </a:lnTo>
                <a:lnTo>
                  <a:pt x="1082" y="760"/>
                </a:lnTo>
                <a:lnTo>
                  <a:pt x="1074" y="738"/>
                </a:lnTo>
                <a:lnTo>
                  <a:pt x="1058" y="722"/>
                </a:lnTo>
                <a:lnTo>
                  <a:pt x="1058" y="720"/>
                </a:lnTo>
                <a:lnTo>
                  <a:pt x="1052" y="669"/>
                </a:lnTo>
                <a:lnTo>
                  <a:pt x="1041" y="658"/>
                </a:lnTo>
                <a:lnTo>
                  <a:pt x="1039" y="658"/>
                </a:lnTo>
                <a:lnTo>
                  <a:pt x="1038" y="657"/>
                </a:lnTo>
                <a:lnTo>
                  <a:pt x="1038" y="657"/>
                </a:lnTo>
                <a:lnTo>
                  <a:pt x="1028" y="634"/>
                </a:lnTo>
                <a:lnTo>
                  <a:pt x="984" y="629"/>
                </a:lnTo>
                <a:lnTo>
                  <a:pt x="984" y="629"/>
                </a:lnTo>
                <a:lnTo>
                  <a:pt x="978" y="626"/>
                </a:lnTo>
                <a:lnTo>
                  <a:pt x="971" y="621"/>
                </a:lnTo>
                <a:lnTo>
                  <a:pt x="966" y="615"/>
                </a:lnTo>
                <a:lnTo>
                  <a:pt x="962" y="608"/>
                </a:lnTo>
                <a:lnTo>
                  <a:pt x="942" y="608"/>
                </a:lnTo>
                <a:lnTo>
                  <a:pt x="942" y="608"/>
                </a:lnTo>
                <a:lnTo>
                  <a:pt x="937" y="606"/>
                </a:lnTo>
                <a:lnTo>
                  <a:pt x="932" y="603"/>
                </a:lnTo>
                <a:lnTo>
                  <a:pt x="926" y="598"/>
                </a:lnTo>
                <a:lnTo>
                  <a:pt x="919" y="592"/>
                </a:lnTo>
                <a:lnTo>
                  <a:pt x="917" y="590"/>
                </a:lnTo>
                <a:lnTo>
                  <a:pt x="917" y="590"/>
                </a:lnTo>
                <a:lnTo>
                  <a:pt x="910" y="581"/>
                </a:lnTo>
                <a:lnTo>
                  <a:pt x="903" y="568"/>
                </a:lnTo>
                <a:lnTo>
                  <a:pt x="903" y="568"/>
                </a:lnTo>
                <a:lnTo>
                  <a:pt x="901" y="567"/>
                </a:lnTo>
                <a:lnTo>
                  <a:pt x="897" y="548"/>
                </a:lnTo>
                <a:lnTo>
                  <a:pt x="897" y="548"/>
                </a:lnTo>
                <a:lnTo>
                  <a:pt x="897" y="547"/>
                </a:lnTo>
                <a:lnTo>
                  <a:pt x="897" y="545"/>
                </a:lnTo>
                <a:lnTo>
                  <a:pt x="897" y="545"/>
                </a:lnTo>
                <a:lnTo>
                  <a:pt x="905" y="508"/>
                </a:lnTo>
                <a:lnTo>
                  <a:pt x="905" y="506"/>
                </a:lnTo>
                <a:lnTo>
                  <a:pt x="912" y="490"/>
                </a:lnTo>
                <a:lnTo>
                  <a:pt x="912" y="489"/>
                </a:lnTo>
                <a:lnTo>
                  <a:pt x="912" y="488"/>
                </a:lnTo>
                <a:lnTo>
                  <a:pt x="913" y="488"/>
                </a:lnTo>
                <a:lnTo>
                  <a:pt x="959" y="469"/>
                </a:lnTo>
                <a:lnTo>
                  <a:pt x="978" y="447"/>
                </a:lnTo>
                <a:lnTo>
                  <a:pt x="981" y="428"/>
                </a:lnTo>
                <a:lnTo>
                  <a:pt x="979" y="416"/>
                </a:lnTo>
                <a:lnTo>
                  <a:pt x="979" y="416"/>
                </a:lnTo>
                <a:lnTo>
                  <a:pt x="970" y="396"/>
                </a:lnTo>
                <a:lnTo>
                  <a:pt x="967" y="389"/>
                </a:lnTo>
                <a:lnTo>
                  <a:pt x="966" y="384"/>
                </a:lnTo>
                <a:lnTo>
                  <a:pt x="957" y="385"/>
                </a:lnTo>
                <a:lnTo>
                  <a:pt x="940" y="384"/>
                </a:lnTo>
                <a:lnTo>
                  <a:pt x="940" y="384"/>
                </a:lnTo>
                <a:lnTo>
                  <a:pt x="936" y="387"/>
                </a:lnTo>
                <a:lnTo>
                  <a:pt x="931" y="393"/>
                </a:lnTo>
                <a:lnTo>
                  <a:pt x="913" y="412"/>
                </a:lnTo>
                <a:lnTo>
                  <a:pt x="893" y="432"/>
                </a:lnTo>
                <a:lnTo>
                  <a:pt x="892" y="432"/>
                </a:lnTo>
                <a:lnTo>
                  <a:pt x="891" y="433"/>
                </a:lnTo>
                <a:lnTo>
                  <a:pt x="891" y="433"/>
                </a:lnTo>
                <a:lnTo>
                  <a:pt x="871" y="436"/>
                </a:lnTo>
                <a:lnTo>
                  <a:pt x="863" y="438"/>
                </a:lnTo>
                <a:lnTo>
                  <a:pt x="857" y="436"/>
                </a:lnTo>
                <a:lnTo>
                  <a:pt x="818" y="422"/>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3" name="Freeform 39"/>
          <p:cNvSpPr/>
          <p:nvPr/>
        </p:nvSpPr>
        <p:spPr bwMode="auto">
          <a:xfrm>
            <a:off x="3739914" y="3223569"/>
            <a:ext cx="323554" cy="532368"/>
          </a:xfrm>
          <a:custGeom>
            <a:avLst/>
            <a:gdLst>
              <a:gd name="T0" fmla="*/ 139 w 277"/>
              <a:gd name="T1" fmla="*/ 89 h 461"/>
              <a:gd name="T2" fmla="*/ 139 w 277"/>
              <a:gd name="T3" fmla="*/ 130 h 461"/>
              <a:gd name="T4" fmla="*/ 126 w 277"/>
              <a:gd name="T5" fmla="*/ 165 h 461"/>
              <a:gd name="T6" fmla="*/ 126 w 277"/>
              <a:gd name="T7" fmla="*/ 171 h 461"/>
              <a:gd name="T8" fmla="*/ 121 w 277"/>
              <a:gd name="T9" fmla="*/ 181 h 461"/>
              <a:gd name="T10" fmla="*/ 113 w 277"/>
              <a:gd name="T11" fmla="*/ 187 h 461"/>
              <a:gd name="T12" fmla="*/ 111 w 277"/>
              <a:gd name="T13" fmla="*/ 186 h 461"/>
              <a:gd name="T14" fmla="*/ 65 w 277"/>
              <a:gd name="T15" fmla="*/ 196 h 461"/>
              <a:gd name="T16" fmla="*/ 19 w 277"/>
              <a:gd name="T17" fmla="*/ 204 h 461"/>
              <a:gd name="T18" fmla="*/ 12 w 277"/>
              <a:gd name="T19" fmla="*/ 212 h 461"/>
              <a:gd name="T20" fmla="*/ 58 w 277"/>
              <a:gd name="T21" fmla="*/ 217 h 461"/>
              <a:gd name="T22" fmla="*/ 61 w 277"/>
              <a:gd name="T23" fmla="*/ 218 h 461"/>
              <a:gd name="T24" fmla="*/ 72 w 277"/>
              <a:gd name="T25" fmla="*/ 247 h 461"/>
              <a:gd name="T26" fmla="*/ 84 w 277"/>
              <a:gd name="T27" fmla="*/ 255 h 461"/>
              <a:gd name="T28" fmla="*/ 89 w 277"/>
              <a:gd name="T29" fmla="*/ 264 h 461"/>
              <a:gd name="T30" fmla="*/ 90 w 277"/>
              <a:gd name="T31" fmla="*/ 280 h 461"/>
              <a:gd name="T32" fmla="*/ 106 w 277"/>
              <a:gd name="T33" fmla="*/ 326 h 461"/>
              <a:gd name="T34" fmla="*/ 107 w 277"/>
              <a:gd name="T35" fmla="*/ 327 h 461"/>
              <a:gd name="T36" fmla="*/ 115 w 277"/>
              <a:gd name="T37" fmla="*/ 351 h 461"/>
              <a:gd name="T38" fmla="*/ 107 w 277"/>
              <a:gd name="T39" fmla="*/ 377 h 461"/>
              <a:gd name="T40" fmla="*/ 108 w 277"/>
              <a:gd name="T41" fmla="*/ 400 h 461"/>
              <a:gd name="T42" fmla="*/ 123 w 277"/>
              <a:gd name="T43" fmla="*/ 410 h 461"/>
              <a:gd name="T44" fmla="*/ 147 w 277"/>
              <a:gd name="T45" fmla="*/ 421 h 461"/>
              <a:gd name="T46" fmla="*/ 159 w 277"/>
              <a:gd name="T47" fmla="*/ 444 h 461"/>
              <a:gd name="T48" fmla="*/ 166 w 277"/>
              <a:gd name="T49" fmla="*/ 447 h 461"/>
              <a:gd name="T50" fmla="*/ 174 w 277"/>
              <a:gd name="T51" fmla="*/ 454 h 461"/>
              <a:gd name="T52" fmla="*/ 187 w 277"/>
              <a:gd name="T53" fmla="*/ 461 h 461"/>
              <a:gd name="T54" fmla="*/ 183 w 277"/>
              <a:gd name="T55" fmla="*/ 435 h 461"/>
              <a:gd name="T56" fmla="*/ 183 w 277"/>
              <a:gd name="T57" fmla="*/ 427 h 461"/>
              <a:gd name="T58" fmla="*/ 184 w 277"/>
              <a:gd name="T59" fmla="*/ 421 h 461"/>
              <a:gd name="T60" fmla="*/ 189 w 277"/>
              <a:gd name="T61" fmla="*/ 416 h 461"/>
              <a:gd name="T62" fmla="*/ 194 w 277"/>
              <a:gd name="T63" fmla="*/ 413 h 461"/>
              <a:gd name="T64" fmla="*/ 213 w 277"/>
              <a:gd name="T65" fmla="*/ 407 h 461"/>
              <a:gd name="T66" fmla="*/ 215 w 277"/>
              <a:gd name="T67" fmla="*/ 406 h 461"/>
              <a:gd name="T68" fmla="*/ 224 w 277"/>
              <a:gd name="T69" fmla="*/ 410 h 461"/>
              <a:gd name="T70" fmla="*/ 235 w 277"/>
              <a:gd name="T71" fmla="*/ 402 h 461"/>
              <a:gd name="T72" fmla="*/ 232 w 277"/>
              <a:gd name="T73" fmla="*/ 357 h 461"/>
              <a:gd name="T74" fmla="*/ 210 w 277"/>
              <a:gd name="T75" fmla="*/ 350 h 461"/>
              <a:gd name="T76" fmla="*/ 205 w 277"/>
              <a:gd name="T77" fmla="*/ 349 h 461"/>
              <a:gd name="T78" fmla="*/ 201 w 277"/>
              <a:gd name="T79" fmla="*/ 256 h 461"/>
              <a:gd name="T80" fmla="*/ 222 w 277"/>
              <a:gd name="T81" fmla="*/ 228 h 461"/>
              <a:gd name="T82" fmla="*/ 264 w 277"/>
              <a:gd name="T83" fmla="*/ 242 h 461"/>
              <a:gd name="T84" fmla="*/ 277 w 277"/>
              <a:gd name="T85" fmla="*/ 164 h 461"/>
              <a:gd name="T86" fmla="*/ 271 w 277"/>
              <a:gd name="T87" fmla="*/ 153 h 461"/>
              <a:gd name="T88" fmla="*/ 262 w 277"/>
              <a:gd name="T89" fmla="*/ 146 h 461"/>
              <a:gd name="T90" fmla="*/ 255 w 277"/>
              <a:gd name="T91" fmla="*/ 146 h 461"/>
              <a:gd name="T92" fmla="*/ 232 w 277"/>
              <a:gd name="T93" fmla="*/ 149 h 461"/>
              <a:gd name="T94" fmla="*/ 230 w 277"/>
              <a:gd name="T95" fmla="*/ 146 h 461"/>
              <a:gd name="T96" fmla="*/ 216 w 277"/>
              <a:gd name="T97" fmla="*/ 128 h 461"/>
              <a:gd name="T98" fmla="*/ 215 w 277"/>
              <a:gd name="T99" fmla="*/ 97 h 461"/>
              <a:gd name="T100" fmla="*/ 224 w 277"/>
              <a:gd name="T101" fmla="*/ 73 h 461"/>
              <a:gd name="T102" fmla="*/ 225 w 277"/>
              <a:gd name="T103" fmla="*/ 68 h 461"/>
              <a:gd name="T104" fmla="*/ 227 w 277"/>
              <a:gd name="T105" fmla="*/ 61 h 461"/>
              <a:gd name="T106" fmla="*/ 235 w 277"/>
              <a:gd name="T107" fmla="*/ 51 h 461"/>
              <a:gd name="T108" fmla="*/ 218 w 277"/>
              <a:gd name="T109" fmla="*/ 13 h 461"/>
              <a:gd name="T110" fmla="*/ 161 w 277"/>
              <a:gd name="T111" fmla="*/ 29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 h="461">
                <a:moveTo>
                  <a:pt x="161" y="29"/>
                </a:moveTo>
                <a:lnTo>
                  <a:pt x="139" y="89"/>
                </a:lnTo>
                <a:lnTo>
                  <a:pt x="139" y="129"/>
                </a:lnTo>
                <a:lnTo>
                  <a:pt x="139" y="130"/>
                </a:lnTo>
                <a:lnTo>
                  <a:pt x="128" y="151"/>
                </a:lnTo>
                <a:lnTo>
                  <a:pt x="126" y="165"/>
                </a:lnTo>
                <a:lnTo>
                  <a:pt x="126" y="165"/>
                </a:lnTo>
                <a:lnTo>
                  <a:pt x="126" y="171"/>
                </a:lnTo>
                <a:lnTo>
                  <a:pt x="124" y="177"/>
                </a:lnTo>
                <a:lnTo>
                  <a:pt x="121" y="181"/>
                </a:lnTo>
                <a:lnTo>
                  <a:pt x="115" y="186"/>
                </a:lnTo>
                <a:lnTo>
                  <a:pt x="113" y="187"/>
                </a:lnTo>
                <a:lnTo>
                  <a:pt x="112" y="187"/>
                </a:lnTo>
                <a:lnTo>
                  <a:pt x="111" y="186"/>
                </a:lnTo>
                <a:lnTo>
                  <a:pt x="81" y="183"/>
                </a:lnTo>
                <a:lnTo>
                  <a:pt x="65" y="196"/>
                </a:lnTo>
                <a:lnTo>
                  <a:pt x="19" y="204"/>
                </a:lnTo>
                <a:lnTo>
                  <a:pt x="19" y="204"/>
                </a:lnTo>
                <a:lnTo>
                  <a:pt x="0" y="204"/>
                </a:lnTo>
                <a:lnTo>
                  <a:pt x="12" y="212"/>
                </a:lnTo>
                <a:lnTo>
                  <a:pt x="56" y="217"/>
                </a:lnTo>
                <a:lnTo>
                  <a:pt x="58" y="217"/>
                </a:lnTo>
                <a:lnTo>
                  <a:pt x="60" y="217"/>
                </a:lnTo>
                <a:lnTo>
                  <a:pt x="61" y="218"/>
                </a:lnTo>
                <a:lnTo>
                  <a:pt x="61" y="219"/>
                </a:lnTo>
                <a:lnTo>
                  <a:pt x="72" y="247"/>
                </a:lnTo>
                <a:lnTo>
                  <a:pt x="84" y="255"/>
                </a:lnTo>
                <a:lnTo>
                  <a:pt x="84" y="255"/>
                </a:lnTo>
                <a:lnTo>
                  <a:pt x="87" y="259"/>
                </a:lnTo>
                <a:lnTo>
                  <a:pt x="89" y="264"/>
                </a:lnTo>
                <a:lnTo>
                  <a:pt x="90" y="271"/>
                </a:lnTo>
                <a:lnTo>
                  <a:pt x="90" y="280"/>
                </a:lnTo>
                <a:lnTo>
                  <a:pt x="91" y="313"/>
                </a:lnTo>
                <a:lnTo>
                  <a:pt x="106" y="326"/>
                </a:lnTo>
                <a:lnTo>
                  <a:pt x="107" y="326"/>
                </a:lnTo>
                <a:lnTo>
                  <a:pt x="107" y="327"/>
                </a:lnTo>
                <a:lnTo>
                  <a:pt x="108" y="327"/>
                </a:lnTo>
                <a:lnTo>
                  <a:pt x="115" y="351"/>
                </a:lnTo>
                <a:lnTo>
                  <a:pt x="115" y="365"/>
                </a:lnTo>
                <a:lnTo>
                  <a:pt x="107" y="377"/>
                </a:lnTo>
                <a:lnTo>
                  <a:pt x="105" y="388"/>
                </a:lnTo>
                <a:lnTo>
                  <a:pt x="108" y="400"/>
                </a:lnTo>
                <a:lnTo>
                  <a:pt x="123" y="410"/>
                </a:lnTo>
                <a:lnTo>
                  <a:pt x="123" y="410"/>
                </a:lnTo>
                <a:lnTo>
                  <a:pt x="142" y="418"/>
                </a:lnTo>
                <a:lnTo>
                  <a:pt x="147" y="421"/>
                </a:lnTo>
                <a:lnTo>
                  <a:pt x="151" y="426"/>
                </a:lnTo>
                <a:lnTo>
                  <a:pt x="159" y="444"/>
                </a:lnTo>
                <a:lnTo>
                  <a:pt x="159" y="444"/>
                </a:lnTo>
                <a:lnTo>
                  <a:pt x="166" y="447"/>
                </a:lnTo>
                <a:lnTo>
                  <a:pt x="170" y="451"/>
                </a:lnTo>
                <a:lnTo>
                  <a:pt x="174" y="454"/>
                </a:lnTo>
                <a:lnTo>
                  <a:pt x="176" y="458"/>
                </a:lnTo>
                <a:lnTo>
                  <a:pt x="187" y="461"/>
                </a:lnTo>
                <a:lnTo>
                  <a:pt x="189" y="461"/>
                </a:lnTo>
                <a:lnTo>
                  <a:pt x="183" y="435"/>
                </a:lnTo>
                <a:lnTo>
                  <a:pt x="183" y="435"/>
                </a:lnTo>
                <a:lnTo>
                  <a:pt x="183" y="427"/>
                </a:lnTo>
                <a:lnTo>
                  <a:pt x="183" y="423"/>
                </a:lnTo>
                <a:lnTo>
                  <a:pt x="184" y="421"/>
                </a:lnTo>
                <a:lnTo>
                  <a:pt x="184" y="421"/>
                </a:lnTo>
                <a:lnTo>
                  <a:pt x="189" y="416"/>
                </a:lnTo>
                <a:lnTo>
                  <a:pt x="191" y="414"/>
                </a:lnTo>
                <a:lnTo>
                  <a:pt x="194" y="413"/>
                </a:lnTo>
                <a:lnTo>
                  <a:pt x="213" y="407"/>
                </a:lnTo>
                <a:lnTo>
                  <a:pt x="213" y="407"/>
                </a:lnTo>
                <a:lnTo>
                  <a:pt x="214" y="406"/>
                </a:lnTo>
                <a:lnTo>
                  <a:pt x="215" y="406"/>
                </a:lnTo>
                <a:lnTo>
                  <a:pt x="216" y="407"/>
                </a:lnTo>
                <a:lnTo>
                  <a:pt x="224" y="410"/>
                </a:lnTo>
                <a:lnTo>
                  <a:pt x="235" y="404"/>
                </a:lnTo>
                <a:lnTo>
                  <a:pt x="235" y="402"/>
                </a:lnTo>
                <a:lnTo>
                  <a:pt x="239" y="371"/>
                </a:lnTo>
                <a:lnTo>
                  <a:pt x="232" y="357"/>
                </a:lnTo>
                <a:lnTo>
                  <a:pt x="222" y="351"/>
                </a:lnTo>
                <a:lnTo>
                  <a:pt x="210" y="350"/>
                </a:lnTo>
                <a:lnTo>
                  <a:pt x="208" y="350"/>
                </a:lnTo>
                <a:lnTo>
                  <a:pt x="205" y="349"/>
                </a:lnTo>
                <a:lnTo>
                  <a:pt x="200" y="318"/>
                </a:lnTo>
                <a:lnTo>
                  <a:pt x="201" y="256"/>
                </a:lnTo>
                <a:lnTo>
                  <a:pt x="203" y="254"/>
                </a:lnTo>
                <a:lnTo>
                  <a:pt x="222" y="228"/>
                </a:lnTo>
                <a:lnTo>
                  <a:pt x="248" y="242"/>
                </a:lnTo>
                <a:lnTo>
                  <a:pt x="264" y="242"/>
                </a:lnTo>
                <a:lnTo>
                  <a:pt x="277" y="164"/>
                </a:lnTo>
                <a:lnTo>
                  <a:pt x="277" y="164"/>
                </a:lnTo>
                <a:lnTo>
                  <a:pt x="273" y="159"/>
                </a:lnTo>
                <a:lnTo>
                  <a:pt x="271" y="153"/>
                </a:lnTo>
                <a:lnTo>
                  <a:pt x="266" y="149"/>
                </a:lnTo>
                <a:lnTo>
                  <a:pt x="262" y="146"/>
                </a:lnTo>
                <a:lnTo>
                  <a:pt x="255" y="145"/>
                </a:lnTo>
                <a:lnTo>
                  <a:pt x="255" y="146"/>
                </a:lnTo>
                <a:lnTo>
                  <a:pt x="250" y="146"/>
                </a:lnTo>
                <a:lnTo>
                  <a:pt x="232" y="149"/>
                </a:lnTo>
                <a:lnTo>
                  <a:pt x="231" y="147"/>
                </a:lnTo>
                <a:lnTo>
                  <a:pt x="230" y="146"/>
                </a:lnTo>
                <a:lnTo>
                  <a:pt x="216" y="129"/>
                </a:lnTo>
                <a:lnTo>
                  <a:pt x="216" y="128"/>
                </a:lnTo>
                <a:lnTo>
                  <a:pt x="215" y="126"/>
                </a:lnTo>
                <a:lnTo>
                  <a:pt x="215" y="97"/>
                </a:lnTo>
                <a:lnTo>
                  <a:pt x="219" y="79"/>
                </a:lnTo>
                <a:lnTo>
                  <a:pt x="224" y="73"/>
                </a:lnTo>
                <a:lnTo>
                  <a:pt x="224" y="73"/>
                </a:lnTo>
                <a:lnTo>
                  <a:pt x="225" y="68"/>
                </a:lnTo>
                <a:lnTo>
                  <a:pt x="225" y="65"/>
                </a:lnTo>
                <a:lnTo>
                  <a:pt x="227" y="61"/>
                </a:lnTo>
                <a:lnTo>
                  <a:pt x="231" y="57"/>
                </a:lnTo>
                <a:lnTo>
                  <a:pt x="235" y="51"/>
                </a:lnTo>
                <a:lnTo>
                  <a:pt x="237" y="30"/>
                </a:lnTo>
                <a:lnTo>
                  <a:pt x="218" y="13"/>
                </a:lnTo>
                <a:lnTo>
                  <a:pt x="194" y="0"/>
                </a:lnTo>
                <a:lnTo>
                  <a:pt x="161" y="29"/>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4" name="Freeform 40"/>
          <p:cNvSpPr/>
          <p:nvPr/>
        </p:nvSpPr>
        <p:spPr bwMode="auto">
          <a:xfrm>
            <a:off x="688763" y="1817839"/>
            <a:ext cx="2285754" cy="1732807"/>
          </a:xfrm>
          <a:custGeom>
            <a:avLst/>
            <a:gdLst>
              <a:gd name="T0" fmla="*/ 1901 w 1971"/>
              <a:gd name="T1" fmla="*/ 624 h 1492"/>
              <a:gd name="T2" fmla="*/ 1844 w 1971"/>
              <a:gd name="T3" fmla="*/ 605 h 1492"/>
              <a:gd name="T4" fmla="*/ 1772 w 1971"/>
              <a:gd name="T5" fmla="*/ 540 h 1492"/>
              <a:gd name="T6" fmla="*/ 1705 w 1971"/>
              <a:gd name="T7" fmla="*/ 512 h 1492"/>
              <a:gd name="T8" fmla="*/ 1560 w 1971"/>
              <a:gd name="T9" fmla="*/ 485 h 1492"/>
              <a:gd name="T10" fmla="*/ 1562 w 1971"/>
              <a:gd name="T11" fmla="*/ 412 h 1492"/>
              <a:gd name="T12" fmla="*/ 1560 w 1971"/>
              <a:gd name="T13" fmla="*/ 179 h 1492"/>
              <a:gd name="T14" fmla="*/ 1483 w 1971"/>
              <a:gd name="T15" fmla="*/ 143 h 1492"/>
              <a:gd name="T16" fmla="*/ 1441 w 1971"/>
              <a:gd name="T17" fmla="*/ 92 h 1492"/>
              <a:gd name="T18" fmla="*/ 1339 w 1971"/>
              <a:gd name="T19" fmla="*/ 22 h 1492"/>
              <a:gd name="T20" fmla="*/ 1278 w 1971"/>
              <a:gd name="T21" fmla="*/ 71 h 1492"/>
              <a:gd name="T22" fmla="*/ 1228 w 1971"/>
              <a:gd name="T23" fmla="*/ 115 h 1492"/>
              <a:gd name="T24" fmla="*/ 1205 w 1971"/>
              <a:gd name="T25" fmla="*/ 197 h 1492"/>
              <a:gd name="T26" fmla="*/ 1163 w 1971"/>
              <a:gd name="T27" fmla="*/ 224 h 1492"/>
              <a:gd name="T28" fmla="*/ 1018 w 1971"/>
              <a:gd name="T29" fmla="*/ 159 h 1492"/>
              <a:gd name="T30" fmla="*/ 926 w 1971"/>
              <a:gd name="T31" fmla="*/ 349 h 1492"/>
              <a:gd name="T32" fmla="*/ 881 w 1971"/>
              <a:gd name="T33" fmla="*/ 349 h 1492"/>
              <a:gd name="T34" fmla="*/ 778 w 1971"/>
              <a:gd name="T35" fmla="*/ 331 h 1492"/>
              <a:gd name="T36" fmla="*/ 744 w 1971"/>
              <a:gd name="T37" fmla="*/ 387 h 1492"/>
              <a:gd name="T38" fmla="*/ 713 w 1971"/>
              <a:gd name="T39" fmla="*/ 589 h 1492"/>
              <a:gd name="T40" fmla="*/ 701 w 1971"/>
              <a:gd name="T41" fmla="*/ 590 h 1492"/>
              <a:gd name="T42" fmla="*/ 684 w 1971"/>
              <a:gd name="T43" fmla="*/ 595 h 1492"/>
              <a:gd name="T44" fmla="*/ 623 w 1971"/>
              <a:gd name="T45" fmla="*/ 672 h 1492"/>
              <a:gd name="T46" fmla="*/ 497 w 1971"/>
              <a:gd name="T47" fmla="*/ 707 h 1492"/>
              <a:gd name="T48" fmla="*/ 379 w 1971"/>
              <a:gd name="T49" fmla="*/ 713 h 1492"/>
              <a:gd name="T50" fmla="*/ 278 w 1971"/>
              <a:gd name="T51" fmla="*/ 765 h 1492"/>
              <a:gd name="T52" fmla="*/ 156 w 1971"/>
              <a:gd name="T53" fmla="*/ 749 h 1492"/>
              <a:gd name="T54" fmla="*/ 100 w 1971"/>
              <a:gd name="T55" fmla="*/ 728 h 1492"/>
              <a:gd name="T56" fmla="*/ 30 w 1971"/>
              <a:gd name="T57" fmla="*/ 776 h 1492"/>
              <a:gd name="T58" fmla="*/ 19 w 1971"/>
              <a:gd name="T59" fmla="*/ 813 h 1492"/>
              <a:gd name="T60" fmla="*/ 14 w 1971"/>
              <a:gd name="T61" fmla="*/ 859 h 1492"/>
              <a:gd name="T62" fmla="*/ 80 w 1971"/>
              <a:gd name="T63" fmla="*/ 918 h 1492"/>
              <a:gd name="T64" fmla="*/ 27 w 1971"/>
              <a:gd name="T65" fmla="*/ 1079 h 1492"/>
              <a:gd name="T66" fmla="*/ 42 w 1971"/>
              <a:gd name="T67" fmla="*/ 1113 h 1492"/>
              <a:gd name="T68" fmla="*/ 115 w 1971"/>
              <a:gd name="T69" fmla="*/ 1169 h 1492"/>
              <a:gd name="T70" fmla="*/ 182 w 1971"/>
              <a:gd name="T71" fmla="*/ 1262 h 1492"/>
              <a:gd name="T72" fmla="*/ 268 w 1971"/>
              <a:gd name="T73" fmla="*/ 1442 h 1492"/>
              <a:gd name="T74" fmla="*/ 302 w 1971"/>
              <a:gd name="T75" fmla="*/ 1482 h 1492"/>
              <a:gd name="T76" fmla="*/ 393 w 1971"/>
              <a:gd name="T77" fmla="*/ 1489 h 1492"/>
              <a:gd name="T78" fmla="*/ 412 w 1971"/>
              <a:gd name="T79" fmla="*/ 1440 h 1492"/>
              <a:gd name="T80" fmla="*/ 439 w 1971"/>
              <a:gd name="T81" fmla="*/ 1409 h 1492"/>
              <a:gd name="T82" fmla="*/ 476 w 1971"/>
              <a:gd name="T83" fmla="*/ 1403 h 1492"/>
              <a:gd name="T84" fmla="*/ 665 w 1971"/>
              <a:gd name="T85" fmla="*/ 1403 h 1492"/>
              <a:gd name="T86" fmla="*/ 700 w 1971"/>
              <a:gd name="T87" fmla="*/ 1410 h 1492"/>
              <a:gd name="T88" fmla="*/ 760 w 1971"/>
              <a:gd name="T89" fmla="*/ 1452 h 1492"/>
              <a:gd name="T90" fmla="*/ 1005 w 1971"/>
              <a:gd name="T91" fmla="*/ 1428 h 1492"/>
              <a:gd name="T92" fmla="*/ 1137 w 1971"/>
              <a:gd name="T93" fmla="*/ 1404 h 1492"/>
              <a:gd name="T94" fmla="*/ 1273 w 1971"/>
              <a:gd name="T95" fmla="*/ 1445 h 1492"/>
              <a:gd name="T96" fmla="*/ 1403 w 1971"/>
              <a:gd name="T97" fmla="*/ 1482 h 1492"/>
              <a:gd name="T98" fmla="*/ 1438 w 1971"/>
              <a:gd name="T99" fmla="*/ 1395 h 1492"/>
              <a:gd name="T100" fmla="*/ 1446 w 1971"/>
              <a:gd name="T101" fmla="*/ 1349 h 1492"/>
              <a:gd name="T102" fmla="*/ 1393 w 1971"/>
              <a:gd name="T103" fmla="*/ 1296 h 1492"/>
              <a:gd name="T104" fmla="*/ 1426 w 1971"/>
              <a:gd name="T105" fmla="*/ 1204 h 1492"/>
              <a:gd name="T106" fmla="*/ 1594 w 1971"/>
              <a:gd name="T107" fmla="*/ 1179 h 1492"/>
              <a:gd name="T108" fmla="*/ 1644 w 1971"/>
              <a:gd name="T109" fmla="*/ 1113 h 1492"/>
              <a:gd name="T110" fmla="*/ 1656 w 1971"/>
              <a:gd name="T111" fmla="*/ 1032 h 1492"/>
              <a:gd name="T112" fmla="*/ 1714 w 1971"/>
              <a:gd name="T113" fmla="*/ 1020 h 1492"/>
              <a:gd name="T114" fmla="*/ 1801 w 1971"/>
              <a:gd name="T115" fmla="*/ 926 h 1492"/>
              <a:gd name="T116" fmla="*/ 1841 w 1971"/>
              <a:gd name="T117" fmla="*/ 898 h 1492"/>
              <a:gd name="T118" fmla="*/ 1957 w 1971"/>
              <a:gd name="T119" fmla="*/ 87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1" h="1492">
                <a:moveTo>
                  <a:pt x="1969" y="804"/>
                </a:moveTo>
                <a:lnTo>
                  <a:pt x="1970" y="802"/>
                </a:lnTo>
                <a:lnTo>
                  <a:pt x="1971" y="802"/>
                </a:lnTo>
                <a:lnTo>
                  <a:pt x="1971" y="801"/>
                </a:lnTo>
                <a:lnTo>
                  <a:pt x="1932" y="691"/>
                </a:lnTo>
                <a:lnTo>
                  <a:pt x="1908" y="672"/>
                </a:lnTo>
                <a:lnTo>
                  <a:pt x="1908" y="669"/>
                </a:lnTo>
                <a:lnTo>
                  <a:pt x="1901" y="624"/>
                </a:lnTo>
                <a:lnTo>
                  <a:pt x="1851" y="617"/>
                </a:lnTo>
                <a:lnTo>
                  <a:pt x="1849" y="617"/>
                </a:lnTo>
                <a:lnTo>
                  <a:pt x="1847" y="617"/>
                </a:lnTo>
                <a:lnTo>
                  <a:pt x="1847" y="616"/>
                </a:lnTo>
                <a:lnTo>
                  <a:pt x="1846" y="613"/>
                </a:lnTo>
                <a:lnTo>
                  <a:pt x="1846" y="612"/>
                </a:lnTo>
                <a:lnTo>
                  <a:pt x="1846" y="612"/>
                </a:lnTo>
                <a:lnTo>
                  <a:pt x="1844" y="605"/>
                </a:lnTo>
                <a:lnTo>
                  <a:pt x="1839" y="600"/>
                </a:lnTo>
                <a:lnTo>
                  <a:pt x="1830" y="586"/>
                </a:lnTo>
                <a:lnTo>
                  <a:pt x="1816" y="572"/>
                </a:lnTo>
                <a:lnTo>
                  <a:pt x="1800" y="557"/>
                </a:lnTo>
                <a:lnTo>
                  <a:pt x="1800" y="557"/>
                </a:lnTo>
                <a:lnTo>
                  <a:pt x="1790" y="550"/>
                </a:lnTo>
                <a:lnTo>
                  <a:pt x="1781" y="545"/>
                </a:lnTo>
                <a:lnTo>
                  <a:pt x="1772" y="540"/>
                </a:lnTo>
                <a:lnTo>
                  <a:pt x="1762" y="536"/>
                </a:lnTo>
                <a:lnTo>
                  <a:pt x="1762" y="536"/>
                </a:lnTo>
                <a:lnTo>
                  <a:pt x="1750" y="531"/>
                </a:lnTo>
                <a:lnTo>
                  <a:pt x="1739" y="524"/>
                </a:lnTo>
                <a:lnTo>
                  <a:pt x="1739" y="524"/>
                </a:lnTo>
                <a:lnTo>
                  <a:pt x="1731" y="519"/>
                </a:lnTo>
                <a:lnTo>
                  <a:pt x="1720" y="516"/>
                </a:lnTo>
                <a:lnTo>
                  <a:pt x="1705" y="512"/>
                </a:lnTo>
                <a:lnTo>
                  <a:pt x="1687" y="510"/>
                </a:lnTo>
                <a:lnTo>
                  <a:pt x="1664" y="507"/>
                </a:lnTo>
                <a:lnTo>
                  <a:pt x="1638" y="504"/>
                </a:lnTo>
                <a:lnTo>
                  <a:pt x="1608" y="503"/>
                </a:lnTo>
                <a:lnTo>
                  <a:pt x="1573" y="502"/>
                </a:lnTo>
                <a:lnTo>
                  <a:pt x="1570" y="502"/>
                </a:lnTo>
                <a:lnTo>
                  <a:pt x="1570" y="502"/>
                </a:lnTo>
                <a:lnTo>
                  <a:pt x="1560" y="485"/>
                </a:lnTo>
                <a:lnTo>
                  <a:pt x="1560" y="485"/>
                </a:lnTo>
                <a:lnTo>
                  <a:pt x="1553" y="469"/>
                </a:lnTo>
                <a:lnTo>
                  <a:pt x="1552" y="462"/>
                </a:lnTo>
                <a:lnTo>
                  <a:pt x="1549" y="454"/>
                </a:lnTo>
                <a:lnTo>
                  <a:pt x="1549" y="454"/>
                </a:lnTo>
                <a:lnTo>
                  <a:pt x="1551" y="447"/>
                </a:lnTo>
                <a:lnTo>
                  <a:pt x="1553" y="438"/>
                </a:lnTo>
                <a:lnTo>
                  <a:pt x="1562" y="412"/>
                </a:lnTo>
                <a:lnTo>
                  <a:pt x="1577" y="374"/>
                </a:lnTo>
                <a:lnTo>
                  <a:pt x="1600" y="326"/>
                </a:lnTo>
                <a:lnTo>
                  <a:pt x="1583" y="272"/>
                </a:lnTo>
                <a:lnTo>
                  <a:pt x="1583" y="272"/>
                </a:lnTo>
                <a:lnTo>
                  <a:pt x="1564" y="187"/>
                </a:lnTo>
                <a:lnTo>
                  <a:pt x="1564" y="187"/>
                </a:lnTo>
                <a:lnTo>
                  <a:pt x="1563" y="183"/>
                </a:lnTo>
                <a:lnTo>
                  <a:pt x="1560" y="179"/>
                </a:lnTo>
                <a:lnTo>
                  <a:pt x="1554" y="174"/>
                </a:lnTo>
                <a:lnTo>
                  <a:pt x="1547" y="170"/>
                </a:lnTo>
                <a:lnTo>
                  <a:pt x="1539" y="166"/>
                </a:lnTo>
                <a:lnTo>
                  <a:pt x="1529" y="162"/>
                </a:lnTo>
                <a:lnTo>
                  <a:pt x="1505" y="154"/>
                </a:lnTo>
                <a:lnTo>
                  <a:pt x="1505" y="154"/>
                </a:lnTo>
                <a:lnTo>
                  <a:pt x="1494" y="149"/>
                </a:lnTo>
                <a:lnTo>
                  <a:pt x="1483" y="143"/>
                </a:lnTo>
                <a:lnTo>
                  <a:pt x="1483" y="143"/>
                </a:lnTo>
                <a:lnTo>
                  <a:pt x="1474" y="139"/>
                </a:lnTo>
                <a:lnTo>
                  <a:pt x="1466" y="132"/>
                </a:lnTo>
                <a:lnTo>
                  <a:pt x="1460" y="123"/>
                </a:lnTo>
                <a:lnTo>
                  <a:pt x="1455" y="114"/>
                </a:lnTo>
                <a:lnTo>
                  <a:pt x="1455" y="114"/>
                </a:lnTo>
                <a:lnTo>
                  <a:pt x="1450" y="102"/>
                </a:lnTo>
                <a:lnTo>
                  <a:pt x="1441" y="92"/>
                </a:lnTo>
                <a:lnTo>
                  <a:pt x="1431" y="84"/>
                </a:lnTo>
                <a:lnTo>
                  <a:pt x="1426" y="80"/>
                </a:lnTo>
                <a:lnTo>
                  <a:pt x="1419" y="77"/>
                </a:lnTo>
                <a:lnTo>
                  <a:pt x="1418" y="76"/>
                </a:lnTo>
                <a:lnTo>
                  <a:pt x="1417" y="75"/>
                </a:lnTo>
                <a:lnTo>
                  <a:pt x="1403" y="0"/>
                </a:lnTo>
                <a:lnTo>
                  <a:pt x="1344" y="6"/>
                </a:lnTo>
                <a:lnTo>
                  <a:pt x="1339" y="22"/>
                </a:lnTo>
                <a:lnTo>
                  <a:pt x="1339" y="22"/>
                </a:lnTo>
                <a:lnTo>
                  <a:pt x="1333" y="38"/>
                </a:lnTo>
                <a:lnTo>
                  <a:pt x="1327" y="51"/>
                </a:lnTo>
                <a:lnTo>
                  <a:pt x="1325" y="54"/>
                </a:lnTo>
                <a:lnTo>
                  <a:pt x="1322" y="57"/>
                </a:lnTo>
                <a:lnTo>
                  <a:pt x="1318" y="59"/>
                </a:lnTo>
                <a:lnTo>
                  <a:pt x="1316" y="60"/>
                </a:lnTo>
                <a:lnTo>
                  <a:pt x="1278" y="71"/>
                </a:lnTo>
                <a:lnTo>
                  <a:pt x="1278" y="71"/>
                </a:lnTo>
                <a:lnTo>
                  <a:pt x="1262" y="78"/>
                </a:lnTo>
                <a:lnTo>
                  <a:pt x="1249" y="85"/>
                </a:lnTo>
                <a:lnTo>
                  <a:pt x="1240" y="93"/>
                </a:lnTo>
                <a:lnTo>
                  <a:pt x="1233" y="100"/>
                </a:lnTo>
                <a:lnTo>
                  <a:pt x="1233" y="100"/>
                </a:lnTo>
                <a:lnTo>
                  <a:pt x="1231" y="106"/>
                </a:lnTo>
                <a:lnTo>
                  <a:pt x="1228" y="115"/>
                </a:lnTo>
                <a:lnTo>
                  <a:pt x="1225" y="125"/>
                </a:lnTo>
                <a:lnTo>
                  <a:pt x="1223" y="139"/>
                </a:lnTo>
                <a:lnTo>
                  <a:pt x="1223" y="139"/>
                </a:lnTo>
                <a:lnTo>
                  <a:pt x="1218" y="167"/>
                </a:lnTo>
                <a:lnTo>
                  <a:pt x="1215" y="178"/>
                </a:lnTo>
                <a:lnTo>
                  <a:pt x="1212" y="186"/>
                </a:lnTo>
                <a:lnTo>
                  <a:pt x="1212" y="186"/>
                </a:lnTo>
                <a:lnTo>
                  <a:pt x="1205" y="197"/>
                </a:lnTo>
                <a:lnTo>
                  <a:pt x="1198" y="206"/>
                </a:lnTo>
                <a:lnTo>
                  <a:pt x="1193" y="211"/>
                </a:lnTo>
                <a:lnTo>
                  <a:pt x="1188" y="214"/>
                </a:lnTo>
                <a:lnTo>
                  <a:pt x="1183" y="218"/>
                </a:lnTo>
                <a:lnTo>
                  <a:pt x="1176" y="220"/>
                </a:lnTo>
                <a:lnTo>
                  <a:pt x="1176" y="220"/>
                </a:lnTo>
                <a:lnTo>
                  <a:pt x="1170" y="222"/>
                </a:lnTo>
                <a:lnTo>
                  <a:pt x="1163" y="224"/>
                </a:lnTo>
                <a:lnTo>
                  <a:pt x="1157" y="224"/>
                </a:lnTo>
                <a:lnTo>
                  <a:pt x="1149" y="224"/>
                </a:lnTo>
                <a:lnTo>
                  <a:pt x="1131" y="220"/>
                </a:lnTo>
                <a:lnTo>
                  <a:pt x="1113" y="214"/>
                </a:lnTo>
                <a:lnTo>
                  <a:pt x="1092" y="205"/>
                </a:lnTo>
                <a:lnTo>
                  <a:pt x="1070" y="193"/>
                </a:lnTo>
                <a:lnTo>
                  <a:pt x="1044" y="178"/>
                </a:lnTo>
                <a:lnTo>
                  <a:pt x="1018" y="159"/>
                </a:lnTo>
                <a:lnTo>
                  <a:pt x="918" y="287"/>
                </a:lnTo>
                <a:lnTo>
                  <a:pt x="931" y="338"/>
                </a:lnTo>
                <a:lnTo>
                  <a:pt x="932" y="338"/>
                </a:lnTo>
                <a:lnTo>
                  <a:pt x="933" y="342"/>
                </a:lnTo>
                <a:lnTo>
                  <a:pt x="931" y="343"/>
                </a:lnTo>
                <a:lnTo>
                  <a:pt x="931" y="344"/>
                </a:lnTo>
                <a:lnTo>
                  <a:pt x="931" y="344"/>
                </a:lnTo>
                <a:lnTo>
                  <a:pt x="926" y="349"/>
                </a:lnTo>
                <a:lnTo>
                  <a:pt x="922" y="352"/>
                </a:lnTo>
                <a:lnTo>
                  <a:pt x="916" y="355"/>
                </a:lnTo>
                <a:lnTo>
                  <a:pt x="910" y="357"/>
                </a:lnTo>
                <a:lnTo>
                  <a:pt x="910" y="357"/>
                </a:lnTo>
                <a:lnTo>
                  <a:pt x="904" y="358"/>
                </a:lnTo>
                <a:lnTo>
                  <a:pt x="896" y="357"/>
                </a:lnTo>
                <a:lnTo>
                  <a:pt x="889" y="353"/>
                </a:lnTo>
                <a:lnTo>
                  <a:pt x="881" y="349"/>
                </a:lnTo>
                <a:lnTo>
                  <a:pt x="881" y="349"/>
                </a:lnTo>
                <a:lnTo>
                  <a:pt x="876" y="346"/>
                </a:lnTo>
                <a:lnTo>
                  <a:pt x="869" y="343"/>
                </a:lnTo>
                <a:lnTo>
                  <a:pt x="852" y="338"/>
                </a:lnTo>
                <a:lnTo>
                  <a:pt x="828" y="335"/>
                </a:lnTo>
                <a:lnTo>
                  <a:pt x="798" y="332"/>
                </a:lnTo>
                <a:lnTo>
                  <a:pt x="778" y="331"/>
                </a:lnTo>
                <a:lnTo>
                  <a:pt x="778" y="331"/>
                </a:lnTo>
                <a:lnTo>
                  <a:pt x="748" y="329"/>
                </a:lnTo>
                <a:lnTo>
                  <a:pt x="715" y="335"/>
                </a:lnTo>
                <a:lnTo>
                  <a:pt x="729" y="355"/>
                </a:lnTo>
                <a:lnTo>
                  <a:pt x="729" y="355"/>
                </a:lnTo>
                <a:lnTo>
                  <a:pt x="737" y="367"/>
                </a:lnTo>
                <a:lnTo>
                  <a:pt x="742" y="375"/>
                </a:lnTo>
                <a:lnTo>
                  <a:pt x="744" y="382"/>
                </a:lnTo>
                <a:lnTo>
                  <a:pt x="744" y="387"/>
                </a:lnTo>
                <a:lnTo>
                  <a:pt x="732" y="465"/>
                </a:lnTo>
                <a:lnTo>
                  <a:pt x="737" y="508"/>
                </a:lnTo>
                <a:lnTo>
                  <a:pt x="739" y="508"/>
                </a:lnTo>
                <a:lnTo>
                  <a:pt x="739" y="509"/>
                </a:lnTo>
                <a:lnTo>
                  <a:pt x="737" y="510"/>
                </a:lnTo>
                <a:lnTo>
                  <a:pt x="737" y="510"/>
                </a:lnTo>
                <a:lnTo>
                  <a:pt x="713" y="589"/>
                </a:lnTo>
                <a:lnTo>
                  <a:pt x="713" y="589"/>
                </a:lnTo>
                <a:lnTo>
                  <a:pt x="712" y="594"/>
                </a:lnTo>
                <a:lnTo>
                  <a:pt x="711" y="597"/>
                </a:lnTo>
                <a:lnTo>
                  <a:pt x="709" y="598"/>
                </a:lnTo>
                <a:lnTo>
                  <a:pt x="708" y="598"/>
                </a:lnTo>
                <a:lnTo>
                  <a:pt x="705" y="598"/>
                </a:lnTo>
                <a:lnTo>
                  <a:pt x="705" y="597"/>
                </a:lnTo>
                <a:lnTo>
                  <a:pt x="701" y="590"/>
                </a:lnTo>
                <a:lnTo>
                  <a:pt x="701" y="590"/>
                </a:lnTo>
                <a:lnTo>
                  <a:pt x="695" y="580"/>
                </a:lnTo>
                <a:lnTo>
                  <a:pt x="693" y="578"/>
                </a:lnTo>
                <a:lnTo>
                  <a:pt x="691" y="578"/>
                </a:lnTo>
                <a:lnTo>
                  <a:pt x="691" y="578"/>
                </a:lnTo>
                <a:lnTo>
                  <a:pt x="688" y="580"/>
                </a:lnTo>
                <a:lnTo>
                  <a:pt x="686" y="583"/>
                </a:lnTo>
                <a:lnTo>
                  <a:pt x="685" y="588"/>
                </a:lnTo>
                <a:lnTo>
                  <a:pt x="684" y="595"/>
                </a:lnTo>
                <a:lnTo>
                  <a:pt x="684" y="595"/>
                </a:lnTo>
                <a:lnTo>
                  <a:pt x="681" y="603"/>
                </a:lnTo>
                <a:lnTo>
                  <a:pt x="678" y="611"/>
                </a:lnTo>
                <a:lnTo>
                  <a:pt x="674" y="618"/>
                </a:lnTo>
                <a:lnTo>
                  <a:pt x="670" y="626"/>
                </a:lnTo>
                <a:lnTo>
                  <a:pt x="658" y="640"/>
                </a:lnTo>
                <a:lnTo>
                  <a:pt x="645" y="655"/>
                </a:lnTo>
                <a:lnTo>
                  <a:pt x="623" y="672"/>
                </a:lnTo>
                <a:lnTo>
                  <a:pt x="612" y="677"/>
                </a:lnTo>
                <a:lnTo>
                  <a:pt x="612" y="677"/>
                </a:lnTo>
                <a:lnTo>
                  <a:pt x="610" y="677"/>
                </a:lnTo>
                <a:lnTo>
                  <a:pt x="532" y="679"/>
                </a:lnTo>
                <a:lnTo>
                  <a:pt x="502" y="707"/>
                </a:lnTo>
                <a:lnTo>
                  <a:pt x="500" y="707"/>
                </a:lnTo>
                <a:lnTo>
                  <a:pt x="498" y="707"/>
                </a:lnTo>
                <a:lnTo>
                  <a:pt x="497" y="707"/>
                </a:lnTo>
                <a:lnTo>
                  <a:pt x="413" y="696"/>
                </a:lnTo>
                <a:lnTo>
                  <a:pt x="413" y="696"/>
                </a:lnTo>
                <a:lnTo>
                  <a:pt x="404" y="705"/>
                </a:lnTo>
                <a:lnTo>
                  <a:pt x="399" y="708"/>
                </a:lnTo>
                <a:lnTo>
                  <a:pt x="394" y="711"/>
                </a:lnTo>
                <a:lnTo>
                  <a:pt x="389" y="712"/>
                </a:lnTo>
                <a:lnTo>
                  <a:pt x="384" y="713"/>
                </a:lnTo>
                <a:lnTo>
                  <a:pt x="379" y="713"/>
                </a:lnTo>
                <a:lnTo>
                  <a:pt x="373" y="713"/>
                </a:lnTo>
                <a:lnTo>
                  <a:pt x="373" y="713"/>
                </a:lnTo>
                <a:lnTo>
                  <a:pt x="369" y="712"/>
                </a:lnTo>
                <a:lnTo>
                  <a:pt x="363" y="711"/>
                </a:lnTo>
                <a:lnTo>
                  <a:pt x="349" y="713"/>
                </a:lnTo>
                <a:lnTo>
                  <a:pt x="332" y="718"/>
                </a:lnTo>
                <a:lnTo>
                  <a:pt x="313" y="724"/>
                </a:lnTo>
                <a:lnTo>
                  <a:pt x="278" y="765"/>
                </a:lnTo>
                <a:lnTo>
                  <a:pt x="277" y="767"/>
                </a:lnTo>
                <a:lnTo>
                  <a:pt x="224" y="768"/>
                </a:lnTo>
                <a:lnTo>
                  <a:pt x="224" y="723"/>
                </a:lnTo>
                <a:lnTo>
                  <a:pt x="190" y="723"/>
                </a:lnTo>
                <a:lnTo>
                  <a:pt x="184" y="743"/>
                </a:lnTo>
                <a:lnTo>
                  <a:pt x="159" y="749"/>
                </a:lnTo>
                <a:lnTo>
                  <a:pt x="156" y="749"/>
                </a:lnTo>
                <a:lnTo>
                  <a:pt x="156" y="749"/>
                </a:lnTo>
                <a:lnTo>
                  <a:pt x="155" y="747"/>
                </a:lnTo>
                <a:lnTo>
                  <a:pt x="153" y="747"/>
                </a:lnTo>
                <a:lnTo>
                  <a:pt x="153" y="747"/>
                </a:lnTo>
                <a:lnTo>
                  <a:pt x="142" y="740"/>
                </a:lnTo>
                <a:lnTo>
                  <a:pt x="128" y="735"/>
                </a:lnTo>
                <a:lnTo>
                  <a:pt x="115" y="731"/>
                </a:lnTo>
                <a:lnTo>
                  <a:pt x="100" y="728"/>
                </a:lnTo>
                <a:lnTo>
                  <a:pt x="100" y="728"/>
                </a:lnTo>
                <a:lnTo>
                  <a:pt x="95" y="728"/>
                </a:lnTo>
                <a:lnTo>
                  <a:pt x="90" y="729"/>
                </a:lnTo>
                <a:lnTo>
                  <a:pt x="81" y="732"/>
                </a:lnTo>
                <a:lnTo>
                  <a:pt x="70" y="740"/>
                </a:lnTo>
                <a:lnTo>
                  <a:pt x="56" y="751"/>
                </a:lnTo>
                <a:lnTo>
                  <a:pt x="56" y="751"/>
                </a:lnTo>
                <a:lnTo>
                  <a:pt x="41" y="763"/>
                </a:lnTo>
                <a:lnTo>
                  <a:pt x="30" y="776"/>
                </a:lnTo>
                <a:lnTo>
                  <a:pt x="21" y="787"/>
                </a:lnTo>
                <a:lnTo>
                  <a:pt x="14" y="798"/>
                </a:lnTo>
                <a:lnTo>
                  <a:pt x="14" y="798"/>
                </a:lnTo>
                <a:lnTo>
                  <a:pt x="16" y="800"/>
                </a:lnTo>
                <a:lnTo>
                  <a:pt x="18" y="804"/>
                </a:lnTo>
                <a:lnTo>
                  <a:pt x="19" y="808"/>
                </a:lnTo>
                <a:lnTo>
                  <a:pt x="19" y="813"/>
                </a:lnTo>
                <a:lnTo>
                  <a:pt x="19" y="813"/>
                </a:lnTo>
                <a:lnTo>
                  <a:pt x="23" y="825"/>
                </a:lnTo>
                <a:lnTo>
                  <a:pt x="23" y="838"/>
                </a:lnTo>
                <a:lnTo>
                  <a:pt x="23" y="838"/>
                </a:lnTo>
                <a:lnTo>
                  <a:pt x="22" y="845"/>
                </a:lnTo>
                <a:lnTo>
                  <a:pt x="19" y="851"/>
                </a:lnTo>
                <a:lnTo>
                  <a:pt x="17" y="855"/>
                </a:lnTo>
                <a:lnTo>
                  <a:pt x="14" y="859"/>
                </a:lnTo>
                <a:lnTo>
                  <a:pt x="14" y="859"/>
                </a:lnTo>
                <a:lnTo>
                  <a:pt x="9" y="863"/>
                </a:lnTo>
                <a:lnTo>
                  <a:pt x="6" y="870"/>
                </a:lnTo>
                <a:lnTo>
                  <a:pt x="3" y="879"/>
                </a:lnTo>
                <a:lnTo>
                  <a:pt x="0" y="893"/>
                </a:lnTo>
                <a:lnTo>
                  <a:pt x="19" y="906"/>
                </a:lnTo>
                <a:lnTo>
                  <a:pt x="46" y="878"/>
                </a:lnTo>
                <a:lnTo>
                  <a:pt x="80" y="916"/>
                </a:lnTo>
                <a:lnTo>
                  <a:pt x="80" y="918"/>
                </a:lnTo>
                <a:lnTo>
                  <a:pt x="87" y="985"/>
                </a:lnTo>
                <a:lnTo>
                  <a:pt x="87" y="986"/>
                </a:lnTo>
                <a:lnTo>
                  <a:pt x="86" y="986"/>
                </a:lnTo>
                <a:lnTo>
                  <a:pt x="66" y="1077"/>
                </a:lnTo>
                <a:lnTo>
                  <a:pt x="62" y="1077"/>
                </a:lnTo>
                <a:lnTo>
                  <a:pt x="62" y="1077"/>
                </a:lnTo>
                <a:lnTo>
                  <a:pt x="44" y="1077"/>
                </a:lnTo>
                <a:lnTo>
                  <a:pt x="27" y="1079"/>
                </a:lnTo>
                <a:lnTo>
                  <a:pt x="16" y="1081"/>
                </a:lnTo>
                <a:lnTo>
                  <a:pt x="9" y="1084"/>
                </a:lnTo>
                <a:lnTo>
                  <a:pt x="9" y="1084"/>
                </a:lnTo>
                <a:lnTo>
                  <a:pt x="10" y="1087"/>
                </a:lnTo>
                <a:lnTo>
                  <a:pt x="11" y="1089"/>
                </a:lnTo>
                <a:lnTo>
                  <a:pt x="18" y="1096"/>
                </a:lnTo>
                <a:lnTo>
                  <a:pt x="29" y="1104"/>
                </a:lnTo>
                <a:lnTo>
                  <a:pt x="42" y="1113"/>
                </a:lnTo>
                <a:lnTo>
                  <a:pt x="60" y="1111"/>
                </a:lnTo>
                <a:lnTo>
                  <a:pt x="63" y="1111"/>
                </a:lnTo>
                <a:lnTo>
                  <a:pt x="64" y="1112"/>
                </a:lnTo>
                <a:lnTo>
                  <a:pt x="104" y="1151"/>
                </a:lnTo>
                <a:lnTo>
                  <a:pt x="104" y="1151"/>
                </a:lnTo>
                <a:lnTo>
                  <a:pt x="110" y="1155"/>
                </a:lnTo>
                <a:lnTo>
                  <a:pt x="113" y="1162"/>
                </a:lnTo>
                <a:lnTo>
                  <a:pt x="115" y="1169"/>
                </a:lnTo>
                <a:lnTo>
                  <a:pt x="115" y="1177"/>
                </a:lnTo>
                <a:lnTo>
                  <a:pt x="113" y="1187"/>
                </a:lnTo>
                <a:lnTo>
                  <a:pt x="110" y="1197"/>
                </a:lnTo>
                <a:lnTo>
                  <a:pt x="105" y="1208"/>
                </a:lnTo>
                <a:lnTo>
                  <a:pt x="98" y="1221"/>
                </a:lnTo>
                <a:lnTo>
                  <a:pt x="104" y="1259"/>
                </a:lnTo>
                <a:lnTo>
                  <a:pt x="120" y="1262"/>
                </a:lnTo>
                <a:lnTo>
                  <a:pt x="182" y="1262"/>
                </a:lnTo>
                <a:lnTo>
                  <a:pt x="150" y="1291"/>
                </a:lnTo>
                <a:lnTo>
                  <a:pt x="168" y="1300"/>
                </a:lnTo>
                <a:lnTo>
                  <a:pt x="168" y="1300"/>
                </a:lnTo>
                <a:lnTo>
                  <a:pt x="192" y="1314"/>
                </a:lnTo>
                <a:lnTo>
                  <a:pt x="258" y="1341"/>
                </a:lnTo>
                <a:lnTo>
                  <a:pt x="259" y="1342"/>
                </a:lnTo>
                <a:lnTo>
                  <a:pt x="261" y="1342"/>
                </a:lnTo>
                <a:lnTo>
                  <a:pt x="268" y="1442"/>
                </a:lnTo>
                <a:lnTo>
                  <a:pt x="268" y="1442"/>
                </a:lnTo>
                <a:lnTo>
                  <a:pt x="269" y="1449"/>
                </a:lnTo>
                <a:lnTo>
                  <a:pt x="271" y="1456"/>
                </a:lnTo>
                <a:lnTo>
                  <a:pt x="275" y="1461"/>
                </a:lnTo>
                <a:lnTo>
                  <a:pt x="279" y="1467"/>
                </a:lnTo>
                <a:lnTo>
                  <a:pt x="285" y="1473"/>
                </a:lnTo>
                <a:lnTo>
                  <a:pt x="293" y="1477"/>
                </a:lnTo>
                <a:lnTo>
                  <a:pt x="302" y="1482"/>
                </a:lnTo>
                <a:lnTo>
                  <a:pt x="313" y="1485"/>
                </a:lnTo>
                <a:lnTo>
                  <a:pt x="317" y="1483"/>
                </a:lnTo>
                <a:lnTo>
                  <a:pt x="318" y="1483"/>
                </a:lnTo>
                <a:lnTo>
                  <a:pt x="319" y="1483"/>
                </a:lnTo>
                <a:lnTo>
                  <a:pt x="387" y="1492"/>
                </a:lnTo>
                <a:lnTo>
                  <a:pt x="392" y="1492"/>
                </a:lnTo>
                <a:lnTo>
                  <a:pt x="392" y="1491"/>
                </a:lnTo>
                <a:lnTo>
                  <a:pt x="393" y="1489"/>
                </a:lnTo>
                <a:lnTo>
                  <a:pt x="393" y="1489"/>
                </a:lnTo>
                <a:lnTo>
                  <a:pt x="402" y="1472"/>
                </a:lnTo>
                <a:lnTo>
                  <a:pt x="405" y="1464"/>
                </a:lnTo>
                <a:lnTo>
                  <a:pt x="405" y="1461"/>
                </a:lnTo>
                <a:lnTo>
                  <a:pt x="405" y="1461"/>
                </a:lnTo>
                <a:lnTo>
                  <a:pt x="405" y="1453"/>
                </a:lnTo>
                <a:lnTo>
                  <a:pt x="408" y="1445"/>
                </a:lnTo>
                <a:lnTo>
                  <a:pt x="412" y="1440"/>
                </a:lnTo>
                <a:lnTo>
                  <a:pt x="419" y="1434"/>
                </a:lnTo>
                <a:lnTo>
                  <a:pt x="419" y="1434"/>
                </a:lnTo>
                <a:lnTo>
                  <a:pt x="425" y="1428"/>
                </a:lnTo>
                <a:lnTo>
                  <a:pt x="431" y="1422"/>
                </a:lnTo>
                <a:lnTo>
                  <a:pt x="435" y="1417"/>
                </a:lnTo>
                <a:lnTo>
                  <a:pt x="437" y="1410"/>
                </a:lnTo>
                <a:lnTo>
                  <a:pt x="439" y="1409"/>
                </a:lnTo>
                <a:lnTo>
                  <a:pt x="439" y="1409"/>
                </a:lnTo>
                <a:lnTo>
                  <a:pt x="441" y="1406"/>
                </a:lnTo>
                <a:lnTo>
                  <a:pt x="443" y="1403"/>
                </a:lnTo>
                <a:lnTo>
                  <a:pt x="447" y="1402"/>
                </a:lnTo>
                <a:lnTo>
                  <a:pt x="451" y="1401"/>
                </a:lnTo>
                <a:lnTo>
                  <a:pt x="456" y="1400"/>
                </a:lnTo>
                <a:lnTo>
                  <a:pt x="461" y="1401"/>
                </a:lnTo>
                <a:lnTo>
                  <a:pt x="475" y="1403"/>
                </a:lnTo>
                <a:lnTo>
                  <a:pt x="476" y="1403"/>
                </a:lnTo>
                <a:lnTo>
                  <a:pt x="476" y="1403"/>
                </a:lnTo>
                <a:lnTo>
                  <a:pt x="499" y="1417"/>
                </a:lnTo>
                <a:lnTo>
                  <a:pt x="576" y="1430"/>
                </a:lnTo>
                <a:lnTo>
                  <a:pt x="623" y="1427"/>
                </a:lnTo>
                <a:lnTo>
                  <a:pt x="656" y="1413"/>
                </a:lnTo>
                <a:lnTo>
                  <a:pt x="656" y="1413"/>
                </a:lnTo>
                <a:lnTo>
                  <a:pt x="661" y="1408"/>
                </a:lnTo>
                <a:lnTo>
                  <a:pt x="665" y="1403"/>
                </a:lnTo>
                <a:lnTo>
                  <a:pt x="671" y="1398"/>
                </a:lnTo>
                <a:lnTo>
                  <a:pt x="671" y="1398"/>
                </a:lnTo>
                <a:lnTo>
                  <a:pt x="676" y="1398"/>
                </a:lnTo>
                <a:lnTo>
                  <a:pt x="681" y="1400"/>
                </a:lnTo>
                <a:lnTo>
                  <a:pt x="688" y="1403"/>
                </a:lnTo>
                <a:lnTo>
                  <a:pt x="695" y="1408"/>
                </a:lnTo>
                <a:lnTo>
                  <a:pt x="700" y="1410"/>
                </a:lnTo>
                <a:lnTo>
                  <a:pt x="700" y="1410"/>
                </a:lnTo>
                <a:lnTo>
                  <a:pt x="703" y="1413"/>
                </a:lnTo>
                <a:lnTo>
                  <a:pt x="707" y="1419"/>
                </a:lnTo>
                <a:lnTo>
                  <a:pt x="713" y="1435"/>
                </a:lnTo>
                <a:lnTo>
                  <a:pt x="737" y="1452"/>
                </a:lnTo>
                <a:lnTo>
                  <a:pt x="756" y="1452"/>
                </a:lnTo>
                <a:lnTo>
                  <a:pt x="757" y="1452"/>
                </a:lnTo>
                <a:lnTo>
                  <a:pt x="759" y="1452"/>
                </a:lnTo>
                <a:lnTo>
                  <a:pt x="760" y="1452"/>
                </a:lnTo>
                <a:lnTo>
                  <a:pt x="786" y="1464"/>
                </a:lnTo>
                <a:lnTo>
                  <a:pt x="834" y="1460"/>
                </a:lnTo>
                <a:lnTo>
                  <a:pt x="860" y="1451"/>
                </a:lnTo>
                <a:lnTo>
                  <a:pt x="929" y="1458"/>
                </a:lnTo>
                <a:lnTo>
                  <a:pt x="958" y="1449"/>
                </a:lnTo>
                <a:lnTo>
                  <a:pt x="994" y="1435"/>
                </a:lnTo>
                <a:lnTo>
                  <a:pt x="994" y="1435"/>
                </a:lnTo>
                <a:lnTo>
                  <a:pt x="1005" y="1428"/>
                </a:lnTo>
                <a:lnTo>
                  <a:pt x="1021" y="1422"/>
                </a:lnTo>
                <a:lnTo>
                  <a:pt x="1088" y="1422"/>
                </a:lnTo>
                <a:lnTo>
                  <a:pt x="1112" y="1414"/>
                </a:lnTo>
                <a:lnTo>
                  <a:pt x="1112" y="1414"/>
                </a:lnTo>
                <a:lnTo>
                  <a:pt x="1119" y="1410"/>
                </a:lnTo>
                <a:lnTo>
                  <a:pt x="1126" y="1406"/>
                </a:lnTo>
                <a:lnTo>
                  <a:pt x="1133" y="1405"/>
                </a:lnTo>
                <a:lnTo>
                  <a:pt x="1137" y="1404"/>
                </a:lnTo>
                <a:lnTo>
                  <a:pt x="1176" y="1404"/>
                </a:lnTo>
                <a:lnTo>
                  <a:pt x="1194" y="1418"/>
                </a:lnTo>
                <a:lnTo>
                  <a:pt x="1246" y="1428"/>
                </a:lnTo>
                <a:lnTo>
                  <a:pt x="1246" y="1428"/>
                </a:lnTo>
                <a:lnTo>
                  <a:pt x="1252" y="1429"/>
                </a:lnTo>
                <a:lnTo>
                  <a:pt x="1257" y="1433"/>
                </a:lnTo>
                <a:lnTo>
                  <a:pt x="1264" y="1438"/>
                </a:lnTo>
                <a:lnTo>
                  <a:pt x="1273" y="1445"/>
                </a:lnTo>
                <a:lnTo>
                  <a:pt x="1295" y="1460"/>
                </a:lnTo>
                <a:lnTo>
                  <a:pt x="1297" y="1463"/>
                </a:lnTo>
                <a:lnTo>
                  <a:pt x="1347" y="1464"/>
                </a:lnTo>
                <a:lnTo>
                  <a:pt x="1347" y="1464"/>
                </a:lnTo>
                <a:lnTo>
                  <a:pt x="1348" y="1464"/>
                </a:lnTo>
                <a:lnTo>
                  <a:pt x="1371" y="1475"/>
                </a:lnTo>
                <a:lnTo>
                  <a:pt x="1402" y="1482"/>
                </a:lnTo>
                <a:lnTo>
                  <a:pt x="1403" y="1482"/>
                </a:lnTo>
                <a:lnTo>
                  <a:pt x="1428" y="1485"/>
                </a:lnTo>
                <a:lnTo>
                  <a:pt x="1435" y="1471"/>
                </a:lnTo>
                <a:lnTo>
                  <a:pt x="1425" y="1446"/>
                </a:lnTo>
                <a:lnTo>
                  <a:pt x="1419" y="1422"/>
                </a:lnTo>
                <a:lnTo>
                  <a:pt x="1419" y="1421"/>
                </a:lnTo>
                <a:lnTo>
                  <a:pt x="1418" y="1421"/>
                </a:lnTo>
                <a:lnTo>
                  <a:pt x="1422" y="1418"/>
                </a:lnTo>
                <a:lnTo>
                  <a:pt x="1438" y="1395"/>
                </a:lnTo>
                <a:lnTo>
                  <a:pt x="1438" y="1394"/>
                </a:lnTo>
                <a:lnTo>
                  <a:pt x="1438" y="1394"/>
                </a:lnTo>
                <a:lnTo>
                  <a:pt x="1439" y="1394"/>
                </a:lnTo>
                <a:lnTo>
                  <a:pt x="1439" y="1393"/>
                </a:lnTo>
                <a:lnTo>
                  <a:pt x="1457" y="1380"/>
                </a:lnTo>
                <a:lnTo>
                  <a:pt x="1457" y="1380"/>
                </a:lnTo>
                <a:lnTo>
                  <a:pt x="1453" y="1373"/>
                </a:lnTo>
                <a:lnTo>
                  <a:pt x="1446" y="1349"/>
                </a:lnTo>
                <a:lnTo>
                  <a:pt x="1446" y="1349"/>
                </a:lnTo>
                <a:lnTo>
                  <a:pt x="1445" y="1346"/>
                </a:lnTo>
                <a:lnTo>
                  <a:pt x="1443" y="1343"/>
                </a:lnTo>
                <a:lnTo>
                  <a:pt x="1435" y="1338"/>
                </a:lnTo>
                <a:lnTo>
                  <a:pt x="1435" y="1338"/>
                </a:lnTo>
                <a:lnTo>
                  <a:pt x="1417" y="1318"/>
                </a:lnTo>
                <a:lnTo>
                  <a:pt x="1394" y="1299"/>
                </a:lnTo>
                <a:lnTo>
                  <a:pt x="1393" y="1296"/>
                </a:lnTo>
                <a:lnTo>
                  <a:pt x="1390" y="1295"/>
                </a:lnTo>
                <a:lnTo>
                  <a:pt x="1391" y="1294"/>
                </a:lnTo>
                <a:lnTo>
                  <a:pt x="1391" y="1292"/>
                </a:lnTo>
                <a:lnTo>
                  <a:pt x="1395" y="1269"/>
                </a:lnTo>
                <a:lnTo>
                  <a:pt x="1395" y="1252"/>
                </a:lnTo>
                <a:lnTo>
                  <a:pt x="1384" y="1223"/>
                </a:lnTo>
                <a:lnTo>
                  <a:pt x="1412" y="1217"/>
                </a:lnTo>
                <a:lnTo>
                  <a:pt x="1426" y="1204"/>
                </a:lnTo>
                <a:lnTo>
                  <a:pt x="1459" y="1204"/>
                </a:lnTo>
                <a:lnTo>
                  <a:pt x="1493" y="1199"/>
                </a:lnTo>
                <a:lnTo>
                  <a:pt x="1494" y="1199"/>
                </a:lnTo>
                <a:lnTo>
                  <a:pt x="1517" y="1201"/>
                </a:lnTo>
                <a:lnTo>
                  <a:pt x="1544" y="1191"/>
                </a:lnTo>
                <a:lnTo>
                  <a:pt x="1573" y="1187"/>
                </a:lnTo>
                <a:lnTo>
                  <a:pt x="1593" y="1179"/>
                </a:lnTo>
                <a:lnTo>
                  <a:pt x="1594" y="1179"/>
                </a:lnTo>
                <a:lnTo>
                  <a:pt x="1647" y="1169"/>
                </a:lnTo>
                <a:lnTo>
                  <a:pt x="1655" y="1161"/>
                </a:lnTo>
                <a:lnTo>
                  <a:pt x="1652" y="1152"/>
                </a:lnTo>
                <a:lnTo>
                  <a:pt x="1643" y="1135"/>
                </a:lnTo>
                <a:lnTo>
                  <a:pt x="1643" y="1134"/>
                </a:lnTo>
                <a:lnTo>
                  <a:pt x="1642" y="1132"/>
                </a:lnTo>
                <a:lnTo>
                  <a:pt x="1642" y="1131"/>
                </a:lnTo>
                <a:lnTo>
                  <a:pt x="1644" y="1113"/>
                </a:lnTo>
                <a:lnTo>
                  <a:pt x="1646" y="1112"/>
                </a:lnTo>
                <a:lnTo>
                  <a:pt x="1646" y="1087"/>
                </a:lnTo>
                <a:lnTo>
                  <a:pt x="1641" y="1065"/>
                </a:lnTo>
                <a:lnTo>
                  <a:pt x="1641" y="1065"/>
                </a:lnTo>
                <a:lnTo>
                  <a:pt x="1641" y="1064"/>
                </a:lnTo>
                <a:lnTo>
                  <a:pt x="1652" y="1038"/>
                </a:lnTo>
                <a:lnTo>
                  <a:pt x="1652" y="1038"/>
                </a:lnTo>
                <a:lnTo>
                  <a:pt x="1656" y="1032"/>
                </a:lnTo>
                <a:lnTo>
                  <a:pt x="1660" y="1027"/>
                </a:lnTo>
                <a:lnTo>
                  <a:pt x="1665" y="1024"/>
                </a:lnTo>
                <a:lnTo>
                  <a:pt x="1671" y="1022"/>
                </a:lnTo>
                <a:lnTo>
                  <a:pt x="1702" y="1025"/>
                </a:lnTo>
                <a:lnTo>
                  <a:pt x="1702" y="1025"/>
                </a:lnTo>
                <a:lnTo>
                  <a:pt x="1706" y="1024"/>
                </a:lnTo>
                <a:lnTo>
                  <a:pt x="1710" y="1022"/>
                </a:lnTo>
                <a:lnTo>
                  <a:pt x="1714" y="1020"/>
                </a:lnTo>
                <a:lnTo>
                  <a:pt x="1719" y="1017"/>
                </a:lnTo>
                <a:lnTo>
                  <a:pt x="1766" y="954"/>
                </a:lnTo>
                <a:lnTo>
                  <a:pt x="1766" y="953"/>
                </a:lnTo>
                <a:lnTo>
                  <a:pt x="1767" y="950"/>
                </a:lnTo>
                <a:lnTo>
                  <a:pt x="1793" y="930"/>
                </a:lnTo>
                <a:lnTo>
                  <a:pt x="1796" y="927"/>
                </a:lnTo>
                <a:lnTo>
                  <a:pt x="1796" y="927"/>
                </a:lnTo>
                <a:lnTo>
                  <a:pt x="1801" y="926"/>
                </a:lnTo>
                <a:lnTo>
                  <a:pt x="1807" y="924"/>
                </a:lnTo>
                <a:lnTo>
                  <a:pt x="1815" y="919"/>
                </a:lnTo>
                <a:lnTo>
                  <a:pt x="1821" y="914"/>
                </a:lnTo>
                <a:lnTo>
                  <a:pt x="1821" y="914"/>
                </a:lnTo>
                <a:lnTo>
                  <a:pt x="1827" y="907"/>
                </a:lnTo>
                <a:lnTo>
                  <a:pt x="1832" y="901"/>
                </a:lnTo>
                <a:lnTo>
                  <a:pt x="1837" y="899"/>
                </a:lnTo>
                <a:lnTo>
                  <a:pt x="1841" y="898"/>
                </a:lnTo>
                <a:lnTo>
                  <a:pt x="1883" y="906"/>
                </a:lnTo>
                <a:lnTo>
                  <a:pt x="1917" y="889"/>
                </a:lnTo>
                <a:lnTo>
                  <a:pt x="1917" y="889"/>
                </a:lnTo>
                <a:lnTo>
                  <a:pt x="1918" y="889"/>
                </a:lnTo>
                <a:lnTo>
                  <a:pt x="1918" y="889"/>
                </a:lnTo>
                <a:lnTo>
                  <a:pt x="1919" y="889"/>
                </a:lnTo>
                <a:lnTo>
                  <a:pt x="1940" y="887"/>
                </a:lnTo>
                <a:lnTo>
                  <a:pt x="1957" y="879"/>
                </a:lnTo>
                <a:lnTo>
                  <a:pt x="1957" y="852"/>
                </a:lnTo>
                <a:lnTo>
                  <a:pt x="1962" y="816"/>
                </a:lnTo>
                <a:lnTo>
                  <a:pt x="1962" y="815"/>
                </a:lnTo>
                <a:lnTo>
                  <a:pt x="1962" y="815"/>
                </a:lnTo>
                <a:lnTo>
                  <a:pt x="1962" y="814"/>
                </a:lnTo>
                <a:lnTo>
                  <a:pt x="1969" y="805"/>
                </a:lnTo>
                <a:lnTo>
                  <a:pt x="1969" y="804"/>
                </a:lnTo>
                <a:close/>
              </a:path>
            </a:pathLst>
          </a:custGeom>
          <a:solidFill>
            <a:schemeClr val="bg1">
              <a:lumMod val="50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5" name="Freeform 41"/>
          <p:cNvSpPr/>
          <p:nvPr/>
        </p:nvSpPr>
        <p:spPr bwMode="auto">
          <a:xfrm>
            <a:off x="2170850" y="3178337"/>
            <a:ext cx="1419465" cy="1022983"/>
          </a:xfrm>
          <a:custGeom>
            <a:avLst/>
            <a:gdLst>
              <a:gd name="T0" fmla="*/ 727 w 1226"/>
              <a:gd name="T1" fmla="*/ 88 h 882"/>
              <a:gd name="T2" fmla="*/ 692 w 1226"/>
              <a:gd name="T3" fmla="*/ 127 h 882"/>
              <a:gd name="T4" fmla="*/ 540 w 1226"/>
              <a:gd name="T5" fmla="*/ 30 h 882"/>
              <a:gd name="T6" fmla="*/ 491 w 1226"/>
              <a:gd name="T7" fmla="*/ 7 h 882"/>
              <a:gd name="T8" fmla="*/ 389 w 1226"/>
              <a:gd name="T9" fmla="*/ 0 h 882"/>
              <a:gd name="T10" fmla="*/ 322 w 1226"/>
              <a:gd name="T11" fmla="*/ 22 h 882"/>
              <a:gd name="T12" fmla="*/ 244 w 1226"/>
              <a:gd name="T13" fmla="*/ 44 h 882"/>
              <a:gd name="T14" fmla="*/ 141 w 1226"/>
              <a:gd name="T15" fmla="*/ 58 h 882"/>
              <a:gd name="T16" fmla="*/ 149 w 1226"/>
              <a:gd name="T17" fmla="*/ 137 h 882"/>
              <a:gd name="T18" fmla="*/ 174 w 1226"/>
              <a:gd name="T19" fmla="*/ 162 h 882"/>
              <a:gd name="T20" fmla="*/ 197 w 1226"/>
              <a:gd name="T21" fmla="*/ 214 h 882"/>
              <a:gd name="T22" fmla="*/ 170 w 1226"/>
              <a:gd name="T23" fmla="*/ 296 h 882"/>
              <a:gd name="T24" fmla="*/ 165 w 1226"/>
              <a:gd name="T25" fmla="*/ 318 h 882"/>
              <a:gd name="T26" fmla="*/ 145 w 1226"/>
              <a:gd name="T27" fmla="*/ 327 h 882"/>
              <a:gd name="T28" fmla="*/ 89 w 1226"/>
              <a:gd name="T29" fmla="*/ 317 h 882"/>
              <a:gd name="T30" fmla="*/ 28 w 1226"/>
              <a:gd name="T31" fmla="*/ 372 h 882"/>
              <a:gd name="T32" fmla="*/ 10 w 1226"/>
              <a:gd name="T33" fmla="*/ 384 h 882"/>
              <a:gd name="T34" fmla="*/ 6 w 1226"/>
              <a:gd name="T35" fmla="*/ 412 h 882"/>
              <a:gd name="T36" fmla="*/ 28 w 1226"/>
              <a:gd name="T37" fmla="*/ 470 h 882"/>
              <a:gd name="T38" fmla="*/ 2 w 1226"/>
              <a:gd name="T39" fmla="*/ 561 h 882"/>
              <a:gd name="T40" fmla="*/ 63 w 1226"/>
              <a:gd name="T41" fmla="*/ 640 h 882"/>
              <a:gd name="T42" fmla="*/ 103 w 1226"/>
              <a:gd name="T43" fmla="*/ 638 h 882"/>
              <a:gd name="T44" fmla="*/ 126 w 1226"/>
              <a:gd name="T45" fmla="*/ 634 h 882"/>
              <a:gd name="T46" fmla="*/ 159 w 1226"/>
              <a:gd name="T47" fmla="*/ 672 h 882"/>
              <a:gd name="T48" fmla="*/ 196 w 1226"/>
              <a:gd name="T49" fmla="*/ 694 h 882"/>
              <a:gd name="T50" fmla="*/ 244 w 1226"/>
              <a:gd name="T51" fmla="*/ 717 h 882"/>
              <a:gd name="T52" fmla="*/ 353 w 1226"/>
              <a:gd name="T53" fmla="*/ 753 h 882"/>
              <a:gd name="T54" fmla="*/ 460 w 1226"/>
              <a:gd name="T55" fmla="*/ 750 h 882"/>
              <a:gd name="T56" fmla="*/ 514 w 1226"/>
              <a:gd name="T57" fmla="*/ 812 h 882"/>
              <a:gd name="T58" fmla="*/ 529 w 1226"/>
              <a:gd name="T59" fmla="*/ 839 h 882"/>
              <a:gd name="T60" fmla="*/ 554 w 1226"/>
              <a:gd name="T61" fmla="*/ 874 h 882"/>
              <a:gd name="T62" fmla="*/ 612 w 1226"/>
              <a:gd name="T63" fmla="*/ 837 h 882"/>
              <a:gd name="T64" fmla="*/ 672 w 1226"/>
              <a:gd name="T65" fmla="*/ 837 h 882"/>
              <a:gd name="T66" fmla="*/ 685 w 1226"/>
              <a:gd name="T67" fmla="*/ 789 h 882"/>
              <a:gd name="T68" fmla="*/ 730 w 1226"/>
              <a:gd name="T69" fmla="*/ 694 h 882"/>
              <a:gd name="T70" fmla="*/ 726 w 1226"/>
              <a:gd name="T71" fmla="*/ 631 h 882"/>
              <a:gd name="T72" fmla="*/ 805 w 1226"/>
              <a:gd name="T73" fmla="*/ 626 h 882"/>
              <a:gd name="T74" fmla="*/ 846 w 1226"/>
              <a:gd name="T75" fmla="*/ 685 h 882"/>
              <a:gd name="T76" fmla="*/ 860 w 1226"/>
              <a:gd name="T77" fmla="*/ 698 h 882"/>
              <a:gd name="T78" fmla="*/ 880 w 1226"/>
              <a:gd name="T79" fmla="*/ 718 h 882"/>
              <a:gd name="T80" fmla="*/ 903 w 1226"/>
              <a:gd name="T81" fmla="*/ 753 h 882"/>
              <a:gd name="T82" fmla="*/ 984 w 1226"/>
              <a:gd name="T83" fmla="*/ 783 h 882"/>
              <a:gd name="T84" fmla="*/ 1005 w 1226"/>
              <a:gd name="T85" fmla="*/ 784 h 882"/>
              <a:gd name="T86" fmla="*/ 1058 w 1226"/>
              <a:gd name="T87" fmla="*/ 768 h 882"/>
              <a:gd name="T88" fmla="*/ 1052 w 1226"/>
              <a:gd name="T89" fmla="*/ 734 h 882"/>
              <a:gd name="T90" fmla="*/ 1063 w 1226"/>
              <a:gd name="T91" fmla="*/ 722 h 882"/>
              <a:gd name="T92" fmla="*/ 1048 w 1226"/>
              <a:gd name="T93" fmla="*/ 694 h 882"/>
              <a:gd name="T94" fmla="*/ 1043 w 1226"/>
              <a:gd name="T95" fmla="*/ 607 h 882"/>
              <a:gd name="T96" fmla="*/ 1128 w 1226"/>
              <a:gd name="T97" fmla="*/ 590 h 882"/>
              <a:gd name="T98" fmla="*/ 1101 w 1226"/>
              <a:gd name="T99" fmla="*/ 570 h 882"/>
              <a:gd name="T100" fmla="*/ 1108 w 1226"/>
              <a:gd name="T101" fmla="*/ 556 h 882"/>
              <a:gd name="T102" fmla="*/ 1205 w 1226"/>
              <a:gd name="T103" fmla="*/ 470 h 882"/>
              <a:gd name="T104" fmla="*/ 1209 w 1226"/>
              <a:gd name="T105" fmla="*/ 387 h 882"/>
              <a:gd name="T106" fmla="*/ 1155 w 1226"/>
              <a:gd name="T107" fmla="*/ 255 h 882"/>
              <a:gd name="T108" fmla="*/ 1112 w 1226"/>
              <a:gd name="T109" fmla="*/ 239 h 882"/>
              <a:gd name="T110" fmla="*/ 996 w 1226"/>
              <a:gd name="T111" fmla="*/ 156 h 882"/>
              <a:gd name="T112" fmla="*/ 971 w 1226"/>
              <a:gd name="T113" fmla="*/ 162 h 882"/>
              <a:gd name="T114" fmla="*/ 901 w 1226"/>
              <a:gd name="T115" fmla="*/ 94 h 882"/>
              <a:gd name="T116" fmla="*/ 847 w 1226"/>
              <a:gd name="T117" fmla="*/ 78 h 882"/>
              <a:gd name="T118" fmla="*/ 819 w 1226"/>
              <a:gd name="T119" fmla="*/ 8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882">
                <a:moveTo>
                  <a:pt x="732" y="46"/>
                </a:moveTo>
                <a:lnTo>
                  <a:pt x="721" y="54"/>
                </a:lnTo>
                <a:lnTo>
                  <a:pt x="721" y="54"/>
                </a:lnTo>
                <a:lnTo>
                  <a:pt x="722" y="66"/>
                </a:lnTo>
                <a:lnTo>
                  <a:pt x="727" y="85"/>
                </a:lnTo>
                <a:lnTo>
                  <a:pt x="727" y="88"/>
                </a:lnTo>
                <a:lnTo>
                  <a:pt x="728" y="89"/>
                </a:lnTo>
                <a:lnTo>
                  <a:pt x="727" y="89"/>
                </a:lnTo>
                <a:lnTo>
                  <a:pt x="714" y="118"/>
                </a:lnTo>
                <a:lnTo>
                  <a:pt x="696" y="125"/>
                </a:lnTo>
                <a:lnTo>
                  <a:pt x="693" y="127"/>
                </a:lnTo>
                <a:lnTo>
                  <a:pt x="692" y="127"/>
                </a:lnTo>
                <a:lnTo>
                  <a:pt x="659" y="113"/>
                </a:lnTo>
                <a:lnTo>
                  <a:pt x="658" y="113"/>
                </a:lnTo>
                <a:lnTo>
                  <a:pt x="658" y="112"/>
                </a:lnTo>
                <a:lnTo>
                  <a:pt x="599" y="57"/>
                </a:lnTo>
                <a:lnTo>
                  <a:pt x="576" y="44"/>
                </a:lnTo>
                <a:lnTo>
                  <a:pt x="540" y="30"/>
                </a:lnTo>
                <a:lnTo>
                  <a:pt x="540" y="29"/>
                </a:lnTo>
                <a:lnTo>
                  <a:pt x="540" y="29"/>
                </a:lnTo>
                <a:lnTo>
                  <a:pt x="539" y="29"/>
                </a:lnTo>
                <a:lnTo>
                  <a:pt x="539" y="29"/>
                </a:lnTo>
                <a:lnTo>
                  <a:pt x="522" y="16"/>
                </a:lnTo>
                <a:lnTo>
                  <a:pt x="491" y="7"/>
                </a:lnTo>
                <a:lnTo>
                  <a:pt x="475" y="8"/>
                </a:lnTo>
                <a:lnTo>
                  <a:pt x="474" y="8"/>
                </a:lnTo>
                <a:lnTo>
                  <a:pt x="435" y="6"/>
                </a:lnTo>
                <a:lnTo>
                  <a:pt x="434" y="6"/>
                </a:lnTo>
                <a:lnTo>
                  <a:pt x="405" y="0"/>
                </a:lnTo>
                <a:lnTo>
                  <a:pt x="389" y="0"/>
                </a:lnTo>
                <a:lnTo>
                  <a:pt x="375" y="10"/>
                </a:lnTo>
                <a:lnTo>
                  <a:pt x="375" y="10"/>
                </a:lnTo>
                <a:lnTo>
                  <a:pt x="370" y="12"/>
                </a:lnTo>
                <a:lnTo>
                  <a:pt x="363" y="14"/>
                </a:lnTo>
                <a:lnTo>
                  <a:pt x="347" y="16"/>
                </a:lnTo>
                <a:lnTo>
                  <a:pt x="322" y="22"/>
                </a:lnTo>
                <a:lnTo>
                  <a:pt x="300" y="29"/>
                </a:lnTo>
                <a:lnTo>
                  <a:pt x="299" y="30"/>
                </a:lnTo>
                <a:lnTo>
                  <a:pt x="299" y="31"/>
                </a:lnTo>
                <a:lnTo>
                  <a:pt x="299" y="30"/>
                </a:lnTo>
                <a:lnTo>
                  <a:pt x="271" y="33"/>
                </a:lnTo>
                <a:lnTo>
                  <a:pt x="244" y="44"/>
                </a:lnTo>
                <a:lnTo>
                  <a:pt x="244" y="44"/>
                </a:lnTo>
                <a:lnTo>
                  <a:pt x="240" y="44"/>
                </a:lnTo>
                <a:lnTo>
                  <a:pt x="217" y="41"/>
                </a:lnTo>
                <a:lnTo>
                  <a:pt x="182" y="46"/>
                </a:lnTo>
                <a:lnTo>
                  <a:pt x="153" y="46"/>
                </a:lnTo>
                <a:lnTo>
                  <a:pt x="141" y="58"/>
                </a:lnTo>
                <a:lnTo>
                  <a:pt x="140" y="58"/>
                </a:lnTo>
                <a:lnTo>
                  <a:pt x="126" y="61"/>
                </a:lnTo>
                <a:lnTo>
                  <a:pt x="132" y="76"/>
                </a:lnTo>
                <a:lnTo>
                  <a:pt x="132" y="99"/>
                </a:lnTo>
                <a:lnTo>
                  <a:pt x="128" y="120"/>
                </a:lnTo>
                <a:lnTo>
                  <a:pt x="149" y="137"/>
                </a:lnTo>
                <a:lnTo>
                  <a:pt x="150" y="137"/>
                </a:lnTo>
                <a:lnTo>
                  <a:pt x="150" y="137"/>
                </a:lnTo>
                <a:lnTo>
                  <a:pt x="150" y="137"/>
                </a:lnTo>
                <a:lnTo>
                  <a:pt x="167" y="156"/>
                </a:lnTo>
                <a:lnTo>
                  <a:pt x="167" y="156"/>
                </a:lnTo>
                <a:lnTo>
                  <a:pt x="174" y="162"/>
                </a:lnTo>
                <a:lnTo>
                  <a:pt x="178" y="168"/>
                </a:lnTo>
                <a:lnTo>
                  <a:pt x="181" y="172"/>
                </a:lnTo>
                <a:lnTo>
                  <a:pt x="182" y="178"/>
                </a:lnTo>
                <a:lnTo>
                  <a:pt x="188" y="196"/>
                </a:lnTo>
                <a:lnTo>
                  <a:pt x="197" y="214"/>
                </a:lnTo>
                <a:lnTo>
                  <a:pt x="197" y="214"/>
                </a:lnTo>
                <a:lnTo>
                  <a:pt x="196" y="215"/>
                </a:lnTo>
                <a:lnTo>
                  <a:pt x="195" y="215"/>
                </a:lnTo>
                <a:lnTo>
                  <a:pt x="172" y="232"/>
                </a:lnTo>
                <a:lnTo>
                  <a:pt x="156" y="253"/>
                </a:lnTo>
                <a:lnTo>
                  <a:pt x="159" y="271"/>
                </a:lnTo>
                <a:lnTo>
                  <a:pt x="170" y="296"/>
                </a:lnTo>
                <a:lnTo>
                  <a:pt x="172" y="298"/>
                </a:lnTo>
                <a:lnTo>
                  <a:pt x="172" y="298"/>
                </a:lnTo>
                <a:lnTo>
                  <a:pt x="172" y="300"/>
                </a:lnTo>
                <a:lnTo>
                  <a:pt x="169" y="310"/>
                </a:lnTo>
                <a:lnTo>
                  <a:pt x="169" y="310"/>
                </a:lnTo>
                <a:lnTo>
                  <a:pt x="165" y="318"/>
                </a:lnTo>
                <a:lnTo>
                  <a:pt x="162" y="320"/>
                </a:lnTo>
                <a:lnTo>
                  <a:pt x="160" y="322"/>
                </a:lnTo>
                <a:lnTo>
                  <a:pt x="160" y="322"/>
                </a:lnTo>
                <a:lnTo>
                  <a:pt x="158" y="325"/>
                </a:lnTo>
                <a:lnTo>
                  <a:pt x="154" y="326"/>
                </a:lnTo>
                <a:lnTo>
                  <a:pt x="145" y="327"/>
                </a:lnTo>
                <a:lnTo>
                  <a:pt x="135" y="326"/>
                </a:lnTo>
                <a:lnTo>
                  <a:pt x="121" y="322"/>
                </a:lnTo>
                <a:lnTo>
                  <a:pt x="91" y="317"/>
                </a:lnTo>
                <a:lnTo>
                  <a:pt x="90" y="317"/>
                </a:lnTo>
                <a:lnTo>
                  <a:pt x="90" y="317"/>
                </a:lnTo>
                <a:lnTo>
                  <a:pt x="89" y="317"/>
                </a:lnTo>
                <a:lnTo>
                  <a:pt x="67" y="306"/>
                </a:lnTo>
                <a:lnTo>
                  <a:pt x="32" y="304"/>
                </a:lnTo>
                <a:lnTo>
                  <a:pt x="33" y="306"/>
                </a:lnTo>
                <a:lnTo>
                  <a:pt x="30" y="366"/>
                </a:lnTo>
                <a:lnTo>
                  <a:pt x="30" y="366"/>
                </a:lnTo>
                <a:lnTo>
                  <a:pt x="28" y="372"/>
                </a:lnTo>
                <a:lnTo>
                  <a:pt x="25" y="375"/>
                </a:lnTo>
                <a:lnTo>
                  <a:pt x="20" y="379"/>
                </a:lnTo>
                <a:lnTo>
                  <a:pt x="15" y="380"/>
                </a:lnTo>
                <a:lnTo>
                  <a:pt x="15" y="380"/>
                </a:lnTo>
                <a:lnTo>
                  <a:pt x="11" y="381"/>
                </a:lnTo>
                <a:lnTo>
                  <a:pt x="10" y="384"/>
                </a:lnTo>
                <a:lnTo>
                  <a:pt x="9" y="389"/>
                </a:lnTo>
                <a:lnTo>
                  <a:pt x="9" y="396"/>
                </a:lnTo>
                <a:lnTo>
                  <a:pt x="9" y="397"/>
                </a:lnTo>
                <a:lnTo>
                  <a:pt x="8" y="397"/>
                </a:lnTo>
                <a:lnTo>
                  <a:pt x="6" y="412"/>
                </a:lnTo>
                <a:lnTo>
                  <a:pt x="6" y="412"/>
                </a:lnTo>
                <a:lnTo>
                  <a:pt x="16" y="422"/>
                </a:lnTo>
                <a:lnTo>
                  <a:pt x="20" y="427"/>
                </a:lnTo>
                <a:lnTo>
                  <a:pt x="23" y="430"/>
                </a:lnTo>
                <a:lnTo>
                  <a:pt x="28" y="460"/>
                </a:lnTo>
                <a:lnTo>
                  <a:pt x="28" y="470"/>
                </a:lnTo>
                <a:lnTo>
                  <a:pt x="28" y="470"/>
                </a:lnTo>
                <a:lnTo>
                  <a:pt x="26" y="478"/>
                </a:lnTo>
                <a:lnTo>
                  <a:pt x="24" y="486"/>
                </a:lnTo>
                <a:lnTo>
                  <a:pt x="16" y="510"/>
                </a:lnTo>
                <a:lnTo>
                  <a:pt x="0" y="540"/>
                </a:lnTo>
                <a:lnTo>
                  <a:pt x="0" y="547"/>
                </a:lnTo>
                <a:lnTo>
                  <a:pt x="2" y="561"/>
                </a:lnTo>
                <a:lnTo>
                  <a:pt x="18" y="582"/>
                </a:lnTo>
                <a:lnTo>
                  <a:pt x="18" y="582"/>
                </a:lnTo>
                <a:lnTo>
                  <a:pt x="24" y="590"/>
                </a:lnTo>
                <a:lnTo>
                  <a:pt x="26" y="595"/>
                </a:lnTo>
                <a:lnTo>
                  <a:pt x="41" y="616"/>
                </a:lnTo>
                <a:lnTo>
                  <a:pt x="63" y="640"/>
                </a:lnTo>
                <a:lnTo>
                  <a:pt x="63" y="640"/>
                </a:lnTo>
                <a:lnTo>
                  <a:pt x="73" y="649"/>
                </a:lnTo>
                <a:lnTo>
                  <a:pt x="77" y="651"/>
                </a:lnTo>
                <a:lnTo>
                  <a:pt x="80" y="651"/>
                </a:lnTo>
                <a:lnTo>
                  <a:pt x="103" y="638"/>
                </a:lnTo>
                <a:lnTo>
                  <a:pt x="103" y="638"/>
                </a:lnTo>
                <a:lnTo>
                  <a:pt x="110" y="633"/>
                </a:lnTo>
                <a:lnTo>
                  <a:pt x="113" y="632"/>
                </a:lnTo>
                <a:lnTo>
                  <a:pt x="117" y="631"/>
                </a:lnTo>
                <a:lnTo>
                  <a:pt x="117" y="631"/>
                </a:lnTo>
                <a:lnTo>
                  <a:pt x="121" y="632"/>
                </a:lnTo>
                <a:lnTo>
                  <a:pt x="126" y="634"/>
                </a:lnTo>
                <a:lnTo>
                  <a:pt x="140" y="642"/>
                </a:lnTo>
                <a:lnTo>
                  <a:pt x="140" y="642"/>
                </a:lnTo>
                <a:lnTo>
                  <a:pt x="141" y="642"/>
                </a:lnTo>
                <a:lnTo>
                  <a:pt x="141" y="643"/>
                </a:lnTo>
                <a:lnTo>
                  <a:pt x="153" y="658"/>
                </a:lnTo>
                <a:lnTo>
                  <a:pt x="159" y="672"/>
                </a:lnTo>
                <a:lnTo>
                  <a:pt x="164" y="679"/>
                </a:lnTo>
                <a:lnTo>
                  <a:pt x="168" y="681"/>
                </a:lnTo>
                <a:lnTo>
                  <a:pt x="183" y="692"/>
                </a:lnTo>
                <a:lnTo>
                  <a:pt x="192" y="693"/>
                </a:lnTo>
                <a:lnTo>
                  <a:pt x="192" y="693"/>
                </a:lnTo>
                <a:lnTo>
                  <a:pt x="196" y="694"/>
                </a:lnTo>
                <a:lnTo>
                  <a:pt x="199" y="696"/>
                </a:lnTo>
                <a:lnTo>
                  <a:pt x="205" y="703"/>
                </a:lnTo>
                <a:lnTo>
                  <a:pt x="205" y="703"/>
                </a:lnTo>
                <a:lnTo>
                  <a:pt x="209" y="705"/>
                </a:lnTo>
                <a:lnTo>
                  <a:pt x="216" y="709"/>
                </a:lnTo>
                <a:lnTo>
                  <a:pt x="244" y="717"/>
                </a:lnTo>
                <a:lnTo>
                  <a:pt x="245" y="717"/>
                </a:lnTo>
                <a:lnTo>
                  <a:pt x="282" y="731"/>
                </a:lnTo>
                <a:lnTo>
                  <a:pt x="283" y="731"/>
                </a:lnTo>
                <a:lnTo>
                  <a:pt x="284" y="731"/>
                </a:lnTo>
                <a:lnTo>
                  <a:pt x="309" y="743"/>
                </a:lnTo>
                <a:lnTo>
                  <a:pt x="353" y="753"/>
                </a:lnTo>
                <a:lnTo>
                  <a:pt x="354" y="755"/>
                </a:lnTo>
                <a:lnTo>
                  <a:pt x="411" y="757"/>
                </a:lnTo>
                <a:lnTo>
                  <a:pt x="436" y="748"/>
                </a:lnTo>
                <a:lnTo>
                  <a:pt x="459" y="748"/>
                </a:lnTo>
                <a:lnTo>
                  <a:pt x="459" y="749"/>
                </a:lnTo>
                <a:lnTo>
                  <a:pt x="460" y="750"/>
                </a:lnTo>
                <a:lnTo>
                  <a:pt x="480" y="774"/>
                </a:lnTo>
                <a:lnTo>
                  <a:pt x="480" y="774"/>
                </a:lnTo>
                <a:lnTo>
                  <a:pt x="480" y="775"/>
                </a:lnTo>
                <a:lnTo>
                  <a:pt x="491" y="795"/>
                </a:lnTo>
                <a:lnTo>
                  <a:pt x="501" y="805"/>
                </a:lnTo>
                <a:lnTo>
                  <a:pt x="514" y="812"/>
                </a:lnTo>
                <a:lnTo>
                  <a:pt x="516" y="813"/>
                </a:lnTo>
                <a:lnTo>
                  <a:pt x="516" y="813"/>
                </a:lnTo>
                <a:lnTo>
                  <a:pt x="517" y="814"/>
                </a:lnTo>
                <a:lnTo>
                  <a:pt x="528" y="838"/>
                </a:lnTo>
                <a:lnTo>
                  <a:pt x="528" y="839"/>
                </a:lnTo>
                <a:lnTo>
                  <a:pt x="529" y="839"/>
                </a:lnTo>
                <a:lnTo>
                  <a:pt x="529" y="841"/>
                </a:lnTo>
                <a:lnTo>
                  <a:pt x="535" y="867"/>
                </a:lnTo>
                <a:lnTo>
                  <a:pt x="552" y="874"/>
                </a:lnTo>
                <a:lnTo>
                  <a:pt x="553" y="874"/>
                </a:lnTo>
                <a:lnTo>
                  <a:pt x="554" y="874"/>
                </a:lnTo>
                <a:lnTo>
                  <a:pt x="554" y="874"/>
                </a:lnTo>
                <a:lnTo>
                  <a:pt x="568" y="882"/>
                </a:lnTo>
                <a:lnTo>
                  <a:pt x="586" y="878"/>
                </a:lnTo>
                <a:lnTo>
                  <a:pt x="591" y="860"/>
                </a:lnTo>
                <a:lnTo>
                  <a:pt x="591" y="859"/>
                </a:lnTo>
                <a:lnTo>
                  <a:pt x="592" y="858"/>
                </a:lnTo>
                <a:lnTo>
                  <a:pt x="612" y="837"/>
                </a:lnTo>
                <a:lnTo>
                  <a:pt x="635" y="843"/>
                </a:lnTo>
                <a:lnTo>
                  <a:pt x="635" y="845"/>
                </a:lnTo>
                <a:lnTo>
                  <a:pt x="647" y="869"/>
                </a:lnTo>
                <a:lnTo>
                  <a:pt x="670" y="861"/>
                </a:lnTo>
                <a:lnTo>
                  <a:pt x="672" y="838"/>
                </a:lnTo>
                <a:lnTo>
                  <a:pt x="672" y="837"/>
                </a:lnTo>
                <a:lnTo>
                  <a:pt x="672" y="836"/>
                </a:lnTo>
                <a:lnTo>
                  <a:pt x="673" y="835"/>
                </a:lnTo>
                <a:lnTo>
                  <a:pt x="688" y="826"/>
                </a:lnTo>
                <a:lnTo>
                  <a:pt x="685" y="792"/>
                </a:lnTo>
                <a:lnTo>
                  <a:pt x="685" y="790"/>
                </a:lnTo>
                <a:lnTo>
                  <a:pt x="685" y="789"/>
                </a:lnTo>
                <a:lnTo>
                  <a:pt x="685" y="789"/>
                </a:lnTo>
                <a:lnTo>
                  <a:pt x="703" y="751"/>
                </a:lnTo>
                <a:lnTo>
                  <a:pt x="721" y="744"/>
                </a:lnTo>
                <a:lnTo>
                  <a:pt x="714" y="710"/>
                </a:lnTo>
                <a:lnTo>
                  <a:pt x="732" y="710"/>
                </a:lnTo>
                <a:lnTo>
                  <a:pt x="730" y="694"/>
                </a:lnTo>
                <a:lnTo>
                  <a:pt x="721" y="662"/>
                </a:lnTo>
                <a:lnTo>
                  <a:pt x="721" y="662"/>
                </a:lnTo>
                <a:lnTo>
                  <a:pt x="721" y="659"/>
                </a:lnTo>
                <a:lnTo>
                  <a:pt x="724" y="637"/>
                </a:lnTo>
                <a:lnTo>
                  <a:pt x="724" y="633"/>
                </a:lnTo>
                <a:lnTo>
                  <a:pt x="726" y="631"/>
                </a:lnTo>
                <a:lnTo>
                  <a:pt x="738" y="616"/>
                </a:lnTo>
                <a:lnTo>
                  <a:pt x="741" y="614"/>
                </a:lnTo>
                <a:lnTo>
                  <a:pt x="744" y="614"/>
                </a:lnTo>
                <a:lnTo>
                  <a:pt x="776" y="619"/>
                </a:lnTo>
                <a:lnTo>
                  <a:pt x="779" y="619"/>
                </a:lnTo>
                <a:lnTo>
                  <a:pt x="805" y="626"/>
                </a:lnTo>
                <a:lnTo>
                  <a:pt x="828" y="619"/>
                </a:lnTo>
                <a:lnTo>
                  <a:pt x="840" y="646"/>
                </a:lnTo>
                <a:lnTo>
                  <a:pt x="842" y="647"/>
                </a:lnTo>
                <a:lnTo>
                  <a:pt x="842" y="666"/>
                </a:lnTo>
                <a:lnTo>
                  <a:pt x="846" y="685"/>
                </a:lnTo>
                <a:lnTo>
                  <a:pt x="846" y="685"/>
                </a:lnTo>
                <a:lnTo>
                  <a:pt x="848" y="689"/>
                </a:lnTo>
                <a:lnTo>
                  <a:pt x="851" y="694"/>
                </a:lnTo>
                <a:lnTo>
                  <a:pt x="854" y="696"/>
                </a:lnTo>
                <a:lnTo>
                  <a:pt x="858" y="698"/>
                </a:lnTo>
                <a:lnTo>
                  <a:pt x="860" y="698"/>
                </a:lnTo>
                <a:lnTo>
                  <a:pt x="860" y="698"/>
                </a:lnTo>
                <a:lnTo>
                  <a:pt x="868" y="700"/>
                </a:lnTo>
                <a:lnTo>
                  <a:pt x="872" y="703"/>
                </a:lnTo>
                <a:lnTo>
                  <a:pt x="877" y="708"/>
                </a:lnTo>
                <a:lnTo>
                  <a:pt x="878" y="712"/>
                </a:lnTo>
                <a:lnTo>
                  <a:pt x="878" y="712"/>
                </a:lnTo>
                <a:lnTo>
                  <a:pt x="880" y="718"/>
                </a:lnTo>
                <a:lnTo>
                  <a:pt x="883" y="724"/>
                </a:lnTo>
                <a:lnTo>
                  <a:pt x="887" y="729"/>
                </a:lnTo>
                <a:lnTo>
                  <a:pt x="893" y="736"/>
                </a:lnTo>
                <a:lnTo>
                  <a:pt x="903" y="752"/>
                </a:lnTo>
                <a:lnTo>
                  <a:pt x="903" y="752"/>
                </a:lnTo>
                <a:lnTo>
                  <a:pt x="903" y="753"/>
                </a:lnTo>
                <a:lnTo>
                  <a:pt x="911" y="767"/>
                </a:lnTo>
                <a:lnTo>
                  <a:pt x="922" y="766"/>
                </a:lnTo>
                <a:lnTo>
                  <a:pt x="942" y="748"/>
                </a:lnTo>
                <a:lnTo>
                  <a:pt x="956" y="775"/>
                </a:lnTo>
                <a:lnTo>
                  <a:pt x="982" y="783"/>
                </a:lnTo>
                <a:lnTo>
                  <a:pt x="984" y="783"/>
                </a:lnTo>
                <a:lnTo>
                  <a:pt x="985" y="784"/>
                </a:lnTo>
                <a:lnTo>
                  <a:pt x="998" y="810"/>
                </a:lnTo>
                <a:lnTo>
                  <a:pt x="1004" y="813"/>
                </a:lnTo>
                <a:lnTo>
                  <a:pt x="1005" y="790"/>
                </a:lnTo>
                <a:lnTo>
                  <a:pt x="1005" y="789"/>
                </a:lnTo>
                <a:lnTo>
                  <a:pt x="1005" y="784"/>
                </a:lnTo>
                <a:lnTo>
                  <a:pt x="1058" y="783"/>
                </a:lnTo>
                <a:lnTo>
                  <a:pt x="1059" y="779"/>
                </a:lnTo>
                <a:lnTo>
                  <a:pt x="1059" y="779"/>
                </a:lnTo>
                <a:lnTo>
                  <a:pt x="1060" y="774"/>
                </a:lnTo>
                <a:lnTo>
                  <a:pt x="1060" y="771"/>
                </a:lnTo>
                <a:lnTo>
                  <a:pt x="1058" y="768"/>
                </a:lnTo>
                <a:lnTo>
                  <a:pt x="1058" y="768"/>
                </a:lnTo>
                <a:lnTo>
                  <a:pt x="1055" y="758"/>
                </a:lnTo>
                <a:lnTo>
                  <a:pt x="1052" y="747"/>
                </a:lnTo>
                <a:lnTo>
                  <a:pt x="1052" y="747"/>
                </a:lnTo>
                <a:lnTo>
                  <a:pt x="1052" y="740"/>
                </a:lnTo>
                <a:lnTo>
                  <a:pt x="1052" y="734"/>
                </a:lnTo>
                <a:lnTo>
                  <a:pt x="1053" y="729"/>
                </a:lnTo>
                <a:lnTo>
                  <a:pt x="1055" y="727"/>
                </a:lnTo>
                <a:lnTo>
                  <a:pt x="1055" y="727"/>
                </a:lnTo>
                <a:lnTo>
                  <a:pt x="1057" y="724"/>
                </a:lnTo>
                <a:lnTo>
                  <a:pt x="1060" y="722"/>
                </a:lnTo>
                <a:lnTo>
                  <a:pt x="1063" y="722"/>
                </a:lnTo>
                <a:lnTo>
                  <a:pt x="1067" y="724"/>
                </a:lnTo>
                <a:lnTo>
                  <a:pt x="1089" y="731"/>
                </a:lnTo>
                <a:lnTo>
                  <a:pt x="1091" y="714"/>
                </a:lnTo>
                <a:lnTo>
                  <a:pt x="1051" y="696"/>
                </a:lnTo>
                <a:lnTo>
                  <a:pt x="1049" y="696"/>
                </a:lnTo>
                <a:lnTo>
                  <a:pt x="1048" y="694"/>
                </a:lnTo>
                <a:lnTo>
                  <a:pt x="1048" y="693"/>
                </a:lnTo>
                <a:lnTo>
                  <a:pt x="1048" y="692"/>
                </a:lnTo>
                <a:lnTo>
                  <a:pt x="1042" y="643"/>
                </a:lnTo>
                <a:lnTo>
                  <a:pt x="1043" y="614"/>
                </a:lnTo>
                <a:lnTo>
                  <a:pt x="1043" y="609"/>
                </a:lnTo>
                <a:lnTo>
                  <a:pt x="1043" y="607"/>
                </a:lnTo>
                <a:lnTo>
                  <a:pt x="1109" y="616"/>
                </a:lnTo>
                <a:lnTo>
                  <a:pt x="1126" y="600"/>
                </a:lnTo>
                <a:lnTo>
                  <a:pt x="1126" y="600"/>
                </a:lnTo>
                <a:lnTo>
                  <a:pt x="1128" y="595"/>
                </a:lnTo>
                <a:lnTo>
                  <a:pt x="1128" y="592"/>
                </a:lnTo>
                <a:lnTo>
                  <a:pt x="1128" y="590"/>
                </a:lnTo>
                <a:lnTo>
                  <a:pt x="1126" y="587"/>
                </a:lnTo>
                <a:lnTo>
                  <a:pt x="1126" y="587"/>
                </a:lnTo>
                <a:lnTo>
                  <a:pt x="1115" y="583"/>
                </a:lnTo>
                <a:lnTo>
                  <a:pt x="1107" y="578"/>
                </a:lnTo>
                <a:lnTo>
                  <a:pt x="1103" y="572"/>
                </a:lnTo>
                <a:lnTo>
                  <a:pt x="1101" y="570"/>
                </a:lnTo>
                <a:lnTo>
                  <a:pt x="1100" y="568"/>
                </a:lnTo>
                <a:lnTo>
                  <a:pt x="1100" y="568"/>
                </a:lnTo>
                <a:lnTo>
                  <a:pt x="1101" y="564"/>
                </a:lnTo>
                <a:lnTo>
                  <a:pt x="1103" y="561"/>
                </a:lnTo>
                <a:lnTo>
                  <a:pt x="1104" y="559"/>
                </a:lnTo>
                <a:lnTo>
                  <a:pt x="1108" y="556"/>
                </a:lnTo>
                <a:lnTo>
                  <a:pt x="1136" y="529"/>
                </a:lnTo>
                <a:lnTo>
                  <a:pt x="1166" y="528"/>
                </a:lnTo>
                <a:lnTo>
                  <a:pt x="1182" y="500"/>
                </a:lnTo>
                <a:lnTo>
                  <a:pt x="1182" y="475"/>
                </a:lnTo>
                <a:lnTo>
                  <a:pt x="1205" y="470"/>
                </a:lnTo>
                <a:lnTo>
                  <a:pt x="1205" y="470"/>
                </a:lnTo>
                <a:lnTo>
                  <a:pt x="1213" y="450"/>
                </a:lnTo>
                <a:lnTo>
                  <a:pt x="1217" y="439"/>
                </a:lnTo>
                <a:lnTo>
                  <a:pt x="1226" y="419"/>
                </a:lnTo>
                <a:lnTo>
                  <a:pt x="1209" y="388"/>
                </a:lnTo>
                <a:lnTo>
                  <a:pt x="1209" y="387"/>
                </a:lnTo>
                <a:lnTo>
                  <a:pt x="1209" y="387"/>
                </a:lnTo>
                <a:lnTo>
                  <a:pt x="1209" y="386"/>
                </a:lnTo>
                <a:lnTo>
                  <a:pt x="1199" y="344"/>
                </a:lnTo>
                <a:lnTo>
                  <a:pt x="1199" y="343"/>
                </a:lnTo>
                <a:lnTo>
                  <a:pt x="1191" y="301"/>
                </a:lnTo>
                <a:lnTo>
                  <a:pt x="1177" y="277"/>
                </a:lnTo>
                <a:lnTo>
                  <a:pt x="1155" y="255"/>
                </a:lnTo>
                <a:lnTo>
                  <a:pt x="1155" y="254"/>
                </a:lnTo>
                <a:lnTo>
                  <a:pt x="1155" y="253"/>
                </a:lnTo>
                <a:lnTo>
                  <a:pt x="1154" y="251"/>
                </a:lnTo>
                <a:lnTo>
                  <a:pt x="1153" y="229"/>
                </a:lnTo>
                <a:lnTo>
                  <a:pt x="1113" y="241"/>
                </a:lnTo>
                <a:lnTo>
                  <a:pt x="1112" y="239"/>
                </a:lnTo>
                <a:lnTo>
                  <a:pt x="1093" y="219"/>
                </a:lnTo>
                <a:lnTo>
                  <a:pt x="1040" y="178"/>
                </a:lnTo>
                <a:lnTo>
                  <a:pt x="1037" y="178"/>
                </a:lnTo>
                <a:lnTo>
                  <a:pt x="1018" y="151"/>
                </a:lnTo>
                <a:lnTo>
                  <a:pt x="1004" y="143"/>
                </a:lnTo>
                <a:lnTo>
                  <a:pt x="996" y="156"/>
                </a:lnTo>
                <a:lnTo>
                  <a:pt x="996" y="159"/>
                </a:lnTo>
                <a:lnTo>
                  <a:pt x="994" y="160"/>
                </a:lnTo>
                <a:lnTo>
                  <a:pt x="993" y="160"/>
                </a:lnTo>
                <a:lnTo>
                  <a:pt x="990" y="160"/>
                </a:lnTo>
                <a:lnTo>
                  <a:pt x="974" y="161"/>
                </a:lnTo>
                <a:lnTo>
                  <a:pt x="971" y="162"/>
                </a:lnTo>
                <a:lnTo>
                  <a:pt x="970" y="162"/>
                </a:lnTo>
                <a:lnTo>
                  <a:pt x="931" y="118"/>
                </a:lnTo>
                <a:lnTo>
                  <a:pt x="931" y="118"/>
                </a:lnTo>
                <a:lnTo>
                  <a:pt x="924" y="115"/>
                </a:lnTo>
                <a:lnTo>
                  <a:pt x="917" y="109"/>
                </a:lnTo>
                <a:lnTo>
                  <a:pt x="901" y="94"/>
                </a:lnTo>
                <a:lnTo>
                  <a:pt x="883" y="81"/>
                </a:lnTo>
                <a:lnTo>
                  <a:pt x="882" y="80"/>
                </a:lnTo>
                <a:lnTo>
                  <a:pt x="861" y="68"/>
                </a:lnTo>
                <a:lnTo>
                  <a:pt x="850" y="77"/>
                </a:lnTo>
                <a:lnTo>
                  <a:pt x="848" y="80"/>
                </a:lnTo>
                <a:lnTo>
                  <a:pt x="847" y="78"/>
                </a:lnTo>
                <a:lnTo>
                  <a:pt x="846" y="78"/>
                </a:lnTo>
                <a:lnTo>
                  <a:pt x="835" y="76"/>
                </a:lnTo>
                <a:lnTo>
                  <a:pt x="823" y="82"/>
                </a:lnTo>
                <a:lnTo>
                  <a:pt x="822" y="83"/>
                </a:lnTo>
                <a:lnTo>
                  <a:pt x="820" y="84"/>
                </a:lnTo>
                <a:lnTo>
                  <a:pt x="819" y="84"/>
                </a:lnTo>
                <a:lnTo>
                  <a:pt x="803" y="88"/>
                </a:lnTo>
                <a:lnTo>
                  <a:pt x="803" y="88"/>
                </a:lnTo>
                <a:lnTo>
                  <a:pt x="732" y="46"/>
                </a:lnTo>
                <a:lnTo>
                  <a:pt x="732" y="46"/>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6" name="Freeform 42"/>
          <p:cNvSpPr/>
          <p:nvPr/>
        </p:nvSpPr>
        <p:spPr bwMode="auto">
          <a:xfrm>
            <a:off x="2984955" y="3891640"/>
            <a:ext cx="1235073" cy="1082135"/>
          </a:xfrm>
          <a:custGeom>
            <a:avLst/>
            <a:gdLst>
              <a:gd name="T0" fmla="*/ 40 w 1063"/>
              <a:gd name="T1" fmla="*/ 75 h 932"/>
              <a:gd name="T2" fmla="*/ 13 w 1063"/>
              <a:gd name="T3" fmla="*/ 172 h 932"/>
              <a:gd name="T4" fmla="*/ 60 w 1063"/>
              <a:gd name="T5" fmla="*/ 210 h 932"/>
              <a:gd name="T6" fmla="*/ 109 w 1063"/>
              <a:gd name="T7" fmla="*/ 293 h 932"/>
              <a:gd name="T8" fmla="*/ 112 w 1063"/>
              <a:gd name="T9" fmla="*/ 354 h 932"/>
              <a:gd name="T10" fmla="*/ 128 w 1063"/>
              <a:gd name="T11" fmla="*/ 403 h 932"/>
              <a:gd name="T12" fmla="*/ 138 w 1063"/>
              <a:gd name="T13" fmla="*/ 433 h 932"/>
              <a:gd name="T14" fmla="*/ 134 w 1063"/>
              <a:gd name="T15" fmla="*/ 484 h 932"/>
              <a:gd name="T16" fmla="*/ 132 w 1063"/>
              <a:gd name="T17" fmla="*/ 571 h 932"/>
              <a:gd name="T18" fmla="*/ 131 w 1063"/>
              <a:gd name="T19" fmla="*/ 648 h 932"/>
              <a:gd name="T20" fmla="*/ 155 w 1063"/>
              <a:gd name="T21" fmla="*/ 668 h 932"/>
              <a:gd name="T22" fmla="*/ 167 w 1063"/>
              <a:gd name="T23" fmla="*/ 698 h 932"/>
              <a:gd name="T24" fmla="*/ 182 w 1063"/>
              <a:gd name="T25" fmla="*/ 675 h 932"/>
              <a:gd name="T26" fmla="*/ 187 w 1063"/>
              <a:gd name="T27" fmla="*/ 637 h 932"/>
              <a:gd name="T28" fmla="*/ 225 w 1063"/>
              <a:gd name="T29" fmla="*/ 638 h 932"/>
              <a:gd name="T30" fmla="*/ 258 w 1063"/>
              <a:gd name="T31" fmla="*/ 716 h 932"/>
              <a:gd name="T32" fmla="*/ 299 w 1063"/>
              <a:gd name="T33" fmla="*/ 707 h 932"/>
              <a:gd name="T34" fmla="*/ 361 w 1063"/>
              <a:gd name="T35" fmla="*/ 841 h 932"/>
              <a:gd name="T36" fmla="*/ 371 w 1063"/>
              <a:gd name="T37" fmla="*/ 903 h 932"/>
              <a:gd name="T38" fmla="*/ 395 w 1063"/>
              <a:gd name="T39" fmla="*/ 888 h 932"/>
              <a:gd name="T40" fmla="*/ 397 w 1063"/>
              <a:gd name="T41" fmla="*/ 931 h 932"/>
              <a:gd name="T42" fmla="*/ 435 w 1063"/>
              <a:gd name="T43" fmla="*/ 897 h 932"/>
              <a:gd name="T44" fmla="*/ 496 w 1063"/>
              <a:gd name="T45" fmla="*/ 889 h 932"/>
              <a:gd name="T46" fmla="*/ 497 w 1063"/>
              <a:gd name="T47" fmla="*/ 810 h 932"/>
              <a:gd name="T48" fmla="*/ 526 w 1063"/>
              <a:gd name="T49" fmla="*/ 770 h 932"/>
              <a:gd name="T50" fmla="*/ 591 w 1063"/>
              <a:gd name="T51" fmla="*/ 661 h 932"/>
              <a:gd name="T52" fmla="*/ 665 w 1063"/>
              <a:gd name="T53" fmla="*/ 699 h 932"/>
              <a:gd name="T54" fmla="*/ 678 w 1063"/>
              <a:gd name="T55" fmla="*/ 726 h 932"/>
              <a:gd name="T56" fmla="*/ 695 w 1063"/>
              <a:gd name="T57" fmla="*/ 713 h 932"/>
              <a:gd name="T58" fmla="*/ 749 w 1063"/>
              <a:gd name="T59" fmla="*/ 709 h 932"/>
              <a:gd name="T60" fmla="*/ 821 w 1063"/>
              <a:gd name="T61" fmla="*/ 744 h 932"/>
              <a:gd name="T62" fmla="*/ 798 w 1063"/>
              <a:gd name="T63" fmla="*/ 693 h 932"/>
              <a:gd name="T64" fmla="*/ 803 w 1063"/>
              <a:gd name="T65" fmla="*/ 629 h 932"/>
              <a:gd name="T66" fmla="*/ 822 w 1063"/>
              <a:gd name="T67" fmla="*/ 607 h 932"/>
              <a:gd name="T68" fmla="*/ 770 w 1063"/>
              <a:gd name="T69" fmla="*/ 492 h 932"/>
              <a:gd name="T70" fmla="*/ 945 w 1063"/>
              <a:gd name="T71" fmla="*/ 420 h 932"/>
              <a:gd name="T72" fmla="*/ 1006 w 1063"/>
              <a:gd name="T73" fmla="*/ 337 h 932"/>
              <a:gd name="T74" fmla="*/ 1058 w 1063"/>
              <a:gd name="T75" fmla="*/ 245 h 932"/>
              <a:gd name="T76" fmla="*/ 963 w 1063"/>
              <a:gd name="T77" fmla="*/ 221 h 932"/>
              <a:gd name="T78" fmla="*/ 944 w 1063"/>
              <a:gd name="T79" fmla="*/ 214 h 932"/>
              <a:gd name="T80" fmla="*/ 920 w 1063"/>
              <a:gd name="T81" fmla="*/ 220 h 932"/>
              <a:gd name="T82" fmla="*/ 908 w 1063"/>
              <a:gd name="T83" fmla="*/ 197 h 932"/>
              <a:gd name="T84" fmla="*/ 872 w 1063"/>
              <a:gd name="T85" fmla="*/ 186 h 932"/>
              <a:gd name="T86" fmla="*/ 795 w 1063"/>
              <a:gd name="T87" fmla="*/ 175 h 932"/>
              <a:gd name="T88" fmla="*/ 754 w 1063"/>
              <a:gd name="T89" fmla="*/ 190 h 932"/>
              <a:gd name="T90" fmla="*/ 685 w 1063"/>
              <a:gd name="T91" fmla="*/ 180 h 932"/>
              <a:gd name="T92" fmla="*/ 656 w 1063"/>
              <a:gd name="T93" fmla="*/ 117 h 932"/>
              <a:gd name="T94" fmla="*/ 539 w 1063"/>
              <a:gd name="T95" fmla="*/ 46 h 932"/>
              <a:gd name="T96" fmla="*/ 494 w 1063"/>
              <a:gd name="T97" fmla="*/ 17 h 932"/>
              <a:gd name="T98" fmla="*/ 482 w 1063"/>
              <a:gd name="T99" fmla="*/ 95 h 932"/>
              <a:gd name="T100" fmla="*/ 424 w 1063"/>
              <a:gd name="T101" fmla="*/ 99 h 932"/>
              <a:gd name="T102" fmla="*/ 392 w 1063"/>
              <a:gd name="T103" fmla="*/ 130 h 932"/>
              <a:gd name="T104" fmla="*/ 368 w 1063"/>
              <a:gd name="T105" fmla="*/ 144 h 932"/>
              <a:gd name="T106" fmla="*/ 361 w 1063"/>
              <a:gd name="T107" fmla="*/ 179 h 932"/>
              <a:gd name="T108" fmla="*/ 285 w 1063"/>
              <a:gd name="T109" fmla="*/ 204 h 932"/>
              <a:gd name="T110" fmla="*/ 205 w 1063"/>
              <a:gd name="T111" fmla="*/ 164 h 932"/>
              <a:gd name="T112" fmla="*/ 168 w 1063"/>
              <a:gd name="T113" fmla="*/ 111 h 932"/>
              <a:gd name="T114" fmla="*/ 149 w 1063"/>
              <a:gd name="T115" fmla="*/ 93 h 932"/>
              <a:gd name="T116" fmla="*/ 126 w 1063"/>
              <a:gd name="T117" fmla="*/ 33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3" h="932">
                <a:moveTo>
                  <a:pt x="100" y="23"/>
                </a:moveTo>
                <a:lnTo>
                  <a:pt x="71" y="14"/>
                </a:lnTo>
                <a:lnTo>
                  <a:pt x="42" y="10"/>
                </a:lnTo>
                <a:lnTo>
                  <a:pt x="33" y="22"/>
                </a:lnTo>
                <a:lnTo>
                  <a:pt x="31" y="42"/>
                </a:lnTo>
                <a:lnTo>
                  <a:pt x="32" y="44"/>
                </a:lnTo>
                <a:lnTo>
                  <a:pt x="40" y="75"/>
                </a:lnTo>
                <a:lnTo>
                  <a:pt x="41" y="99"/>
                </a:lnTo>
                <a:lnTo>
                  <a:pt x="41" y="107"/>
                </a:lnTo>
                <a:lnTo>
                  <a:pt x="26" y="107"/>
                </a:lnTo>
                <a:lnTo>
                  <a:pt x="33" y="135"/>
                </a:lnTo>
                <a:lnTo>
                  <a:pt x="10" y="143"/>
                </a:lnTo>
                <a:lnTo>
                  <a:pt x="0" y="162"/>
                </a:lnTo>
                <a:lnTo>
                  <a:pt x="13" y="172"/>
                </a:lnTo>
                <a:lnTo>
                  <a:pt x="15" y="173"/>
                </a:lnTo>
                <a:lnTo>
                  <a:pt x="15" y="173"/>
                </a:lnTo>
                <a:lnTo>
                  <a:pt x="57" y="206"/>
                </a:lnTo>
                <a:lnTo>
                  <a:pt x="59" y="207"/>
                </a:lnTo>
                <a:lnTo>
                  <a:pt x="60" y="207"/>
                </a:lnTo>
                <a:lnTo>
                  <a:pt x="60" y="209"/>
                </a:lnTo>
                <a:lnTo>
                  <a:pt x="60" y="210"/>
                </a:lnTo>
                <a:lnTo>
                  <a:pt x="65" y="241"/>
                </a:lnTo>
                <a:lnTo>
                  <a:pt x="85" y="268"/>
                </a:lnTo>
                <a:lnTo>
                  <a:pt x="85" y="268"/>
                </a:lnTo>
                <a:lnTo>
                  <a:pt x="94" y="280"/>
                </a:lnTo>
                <a:lnTo>
                  <a:pt x="107" y="292"/>
                </a:lnTo>
                <a:lnTo>
                  <a:pt x="108" y="292"/>
                </a:lnTo>
                <a:lnTo>
                  <a:pt x="109" y="293"/>
                </a:lnTo>
                <a:lnTo>
                  <a:pt x="109" y="295"/>
                </a:lnTo>
                <a:lnTo>
                  <a:pt x="108" y="297"/>
                </a:lnTo>
                <a:lnTo>
                  <a:pt x="108" y="324"/>
                </a:lnTo>
                <a:lnTo>
                  <a:pt x="108" y="324"/>
                </a:lnTo>
                <a:lnTo>
                  <a:pt x="110" y="331"/>
                </a:lnTo>
                <a:lnTo>
                  <a:pt x="111" y="342"/>
                </a:lnTo>
                <a:lnTo>
                  <a:pt x="112" y="354"/>
                </a:lnTo>
                <a:lnTo>
                  <a:pt x="112" y="370"/>
                </a:lnTo>
                <a:lnTo>
                  <a:pt x="112" y="370"/>
                </a:lnTo>
                <a:lnTo>
                  <a:pt x="119" y="381"/>
                </a:lnTo>
                <a:lnTo>
                  <a:pt x="125" y="390"/>
                </a:lnTo>
                <a:lnTo>
                  <a:pt x="127" y="398"/>
                </a:lnTo>
                <a:lnTo>
                  <a:pt x="128" y="403"/>
                </a:lnTo>
                <a:lnTo>
                  <a:pt x="128" y="403"/>
                </a:lnTo>
                <a:lnTo>
                  <a:pt x="130" y="408"/>
                </a:lnTo>
                <a:lnTo>
                  <a:pt x="131" y="415"/>
                </a:lnTo>
                <a:lnTo>
                  <a:pt x="138" y="432"/>
                </a:lnTo>
                <a:lnTo>
                  <a:pt x="138" y="432"/>
                </a:lnTo>
                <a:lnTo>
                  <a:pt x="138" y="433"/>
                </a:lnTo>
                <a:lnTo>
                  <a:pt x="138" y="433"/>
                </a:lnTo>
                <a:lnTo>
                  <a:pt x="138" y="433"/>
                </a:lnTo>
                <a:lnTo>
                  <a:pt x="139" y="445"/>
                </a:lnTo>
                <a:lnTo>
                  <a:pt x="139" y="456"/>
                </a:lnTo>
                <a:lnTo>
                  <a:pt x="138" y="467"/>
                </a:lnTo>
                <a:lnTo>
                  <a:pt x="135" y="477"/>
                </a:lnTo>
                <a:lnTo>
                  <a:pt x="135" y="477"/>
                </a:lnTo>
                <a:lnTo>
                  <a:pt x="135" y="480"/>
                </a:lnTo>
                <a:lnTo>
                  <a:pt x="134" y="484"/>
                </a:lnTo>
                <a:lnTo>
                  <a:pt x="136" y="494"/>
                </a:lnTo>
                <a:lnTo>
                  <a:pt x="142" y="507"/>
                </a:lnTo>
                <a:lnTo>
                  <a:pt x="150" y="523"/>
                </a:lnTo>
                <a:lnTo>
                  <a:pt x="151" y="524"/>
                </a:lnTo>
                <a:lnTo>
                  <a:pt x="152" y="526"/>
                </a:lnTo>
                <a:lnTo>
                  <a:pt x="151" y="528"/>
                </a:lnTo>
                <a:lnTo>
                  <a:pt x="132" y="571"/>
                </a:lnTo>
                <a:lnTo>
                  <a:pt x="132" y="571"/>
                </a:lnTo>
                <a:lnTo>
                  <a:pt x="135" y="583"/>
                </a:lnTo>
                <a:lnTo>
                  <a:pt x="136" y="593"/>
                </a:lnTo>
                <a:lnTo>
                  <a:pt x="132" y="633"/>
                </a:lnTo>
                <a:lnTo>
                  <a:pt x="132" y="633"/>
                </a:lnTo>
                <a:lnTo>
                  <a:pt x="131" y="641"/>
                </a:lnTo>
                <a:lnTo>
                  <a:pt x="131" y="648"/>
                </a:lnTo>
                <a:lnTo>
                  <a:pt x="132" y="652"/>
                </a:lnTo>
                <a:lnTo>
                  <a:pt x="134" y="654"/>
                </a:lnTo>
                <a:lnTo>
                  <a:pt x="135" y="656"/>
                </a:lnTo>
                <a:lnTo>
                  <a:pt x="143" y="660"/>
                </a:lnTo>
                <a:lnTo>
                  <a:pt x="143" y="660"/>
                </a:lnTo>
                <a:lnTo>
                  <a:pt x="150" y="664"/>
                </a:lnTo>
                <a:lnTo>
                  <a:pt x="155" y="668"/>
                </a:lnTo>
                <a:lnTo>
                  <a:pt x="157" y="673"/>
                </a:lnTo>
                <a:lnTo>
                  <a:pt x="157" y="677"/>
                </a:lnTo>
                <a:lnTo>
                  <a:pt x="156" y="698"/>
                </a:lnTo>
                <a:lnTo>
                  <a:pt x="163" y="700"/>
                </a:lnTo>
                <a:lnTo>
                  <a:pt x="164" y="701"/>
                </a:lnTo>
                <a:lnTo>
                  <a:pt x="167" y="698"/>
                </a:lnTo>
                <a:lnTo>
                  <a:pt x="167" y="698"/>
                </a:lnTo>
                <a:lnTo>
                  <a:pt x="172" y="691"/>
                </a:lnTo>
                <a:lnTo>
                  <a:pt x="174" y="688"/>
                </a:lnTo>
                <a:lnTo>
                  <a:pt x="175" y="683"/>
                </a:lnTo>
                <a:lnTo>
                  <a:pt x="178" y="680"/>
                </a:lnTo>
                <a:lnTo>
                  <a:pt x="179" y="677"/>
                </a:lnTo>
                <a:lnTo>
                  <a:pt x="179" y="677"/>
                </a:lnTo>
                <a:lnTo>
                  <a:pt x="182" y="675"/>
                </a:lnTo>
                <a:lnTo>
                  <a:pt x="186" y="673"/>
                </a:lnTo>
                <a:lnTo>
                  <a:pt x="190" y="666"/>
                </a:lnTo>
                <a:lnTo>
                  <a:pt x="190" y="666"/>
                </a:lnTo>
                <a:lnTo>
                  <a:pt x="191" y="656"/>
                </a:lnTo>
                <a:lnTo>
                  <a:pt x="190" y="650"/>
                </a:lnTo>
                <a:lnTo>
                  <a:pt x="189" y="643"/>
                </a:lnTo>
                <a:lnTo>
                  <a:pt x="187" y="637"/>
                </a:lnTo>
                <a:lnTo>
                  <a:pt x="192" y="636"/>
                </a:lnTo>
                <a:lnTo>
                  <a:pt x="192" y="636"/>
                </a:lnTo>
                <a:lnTo>
                  <a:pt x="205" y="634"/>
                </a:lnTo>
                <a:lnTo>
                  <a:pt x="215" y="634"/>
                </a:lnTo>
                <a:lnTo>
                  <a:pt x="219" y="634"/>
                </a:lnTo>
                <a:lnTo>
                  <a:pt x="222" y="636"/>
                </a:lnTo>
                <a:lnTo>
                  <a:pt x="225" y="638"/>
                </a:lnTo>
                <a:lnTo>
                  <a:pt x="227" y="641"/>
                </a:lnTo>
                <a:lnTo>
                  <a:pt x="236" y="665"/>
                </a:lnTo>
                <a:lnTo>
                  <a:pt x="236" y="666"/>
                </a:lnTo>
                <a:lnTo>
                  <a:pt x="236" y="667"/>
                </a:lnTo>
                <a:lnTo>
                  <a:pt x="241" y="707"/>
                </a:lnTo>
                <a:lnTo>
                  <a:pt x="257" y="716"/>
                </a:lnTo>
                <a:lnTo>
                  <a:pt x="258" y="716"/>
                </a:lnTo>
                <a:lnTo>
                  <a:pt x="259" y="716"/>
                </a:lnTo>
                <a:lnTo>
                  <a:pt x="268" y="724"/>
                </a:lnTo>
                <a:lnTo>
                  <a:pt x="278" y="713"/>
                </a:lnTo>
                <a:lnTo>
                  <a:pt x="289" y="705"/>
                </a:lnTo>
                <a:lnTo>
                  <a:pt x="293" y="705"/>
                </a:lnTo>
                <a:lnTo>
                  <a:pt x="293" y="705"/>
                </a:lnTo>
                <a:lnTo>
                  <a:pt x="299" y="707"/>
                </a:lnTo>
                <a:lnTo>
                  <a:pt x="302" y="711"/>
                </a:lnTo>
                <a:lnTo>
                  <a:pt x="306" y="716"/>
                </a:lnTo>
                <a:lnTo>
                  <a:pt x="308" y="722"/>
                </a:lnTo>
                <a:lnTo>
                  <a:pt x="314" y="753"/>
                </a:lnTo>
                <a:lnTo>
                  <a:pt x="315" y="759"/>
                </a:lnTo>
                <a:lnTo>
                  <a:pt x="347" y="829"/>
                </a:lnTo>
                <a:lnTo>
                  <a:pt x="361" y="841"/>
                </a:lnTo>
                <a:lnTo>
                  <a:pt x="362" y="842"/>
                </a:lnTo>
                <a:lnTo>
                  <a:pt x="362" y="844"/>
                </a:lnTo>
                <a:lnTo>
                  <a:pt x="368" y="873"/>
                </a:lnTo>
                <a:lnTo>
                  <a:pt x="368" y="873"/>
                </a:lnTo>
                <a:lnTo>
                  <a:pt x="370" y="901"/>
                </a:lnTo>
                <a:lnTo>
                  <a:pt x="371" y="903"/>
                </a:lnTo>
                <a:lnTo>
                  <a:pt x="371" y="903"/>
                </a:lnTo>
                <a:lnTo>
                  <a:pt x="377" y="895"/>
                </a:lnTo>
                <a:lnTo>
                  <a:pt x="383" y="891"/>
                </a:lnTo>
                <a:lnTo>
                  <a:pt x="388" y="887"/>
                </a:lnTo>
                <a:lnTo>
                  <a:pt x="389" y="887"/>
                </a:lnTo>
                <a:lnTo>
                  <a:pt x="392" y="887"/>
                </a:lnTo>
                <a:lnTo>
                  <a:pt x="392" y="887"/>
                </a:lnTo>
                <a:lnTo>
                  <a:pt x="395" y="888"/>
                </a:lnTo>
                <a:lnTo>
                  <a:pt x="396" y="891"/>
                </a:lnTo>
                <a:lnTo>
                  <a:pt x="397" y="893"/>
                </a:lnTo>
                <a:lnTo>
                  <a:pt x="397" y="896"/>
                </a:lnTo>
                <a:lnTo>
                  <a:pt x="397" y="903"/>
                </a:lnTo>
                <a:lnTo>
                  <a:pt x="397" y="925"/>
                </a:lnTo>
                <a:lnTo>
                  <a:pt x="397" y="931"/>
                </a:lnTo>
                <a:lnTo>
                  <a:pt x="397" y="931"/>
                </a:lnTo>
                <a:lnTo>
                  <a:pt x="402" y="932"/>
                </a:lnTo>
                <a:lnTo>
                  <a:pt x="405" y="931"/>
                </a:lnTo>
                <a:lnTo>
                  <a:pt x="409" y="930"/>
                </a:lnTo>
                <a:lnTo>
                  <a:pt x="410" y="927"/>
                </a:lnTo>
                <a:lnTo>
                  <a:pt x="422" y="911"/>
                </a:lnTo>
                <a:lnTo>
                  <a:pt x="435" y="897"/>
                </a:lnTo>
                <a:lnTo>
                  <a:pt x="435" y="897"/>
                </a:lnTo>
                <a:lnTo>
                  <a:pt x="442" y="893"/>
                </a:lnTo>
                <a:lnTo>
                  <a:pt x="448" y="889"/>
                </a:lnTo>
                <a:lnTo>
                  <a:pt x="455" y="887"/>
                </a:lnTo>
                <a:lnTo>
                  <a:pt x="462" y="886"/>
                </a:lnTo>
                <a:lnTo>
                  <a:pt x="463" y="886"/>
                </a:lnTo>
                <a:lnTo>
                  <a:pt x="489" y="893"/>
                </a:lnTo>
                <a:lnTo>
                  <a:pt x="496" y="889"/>
                </a:lnTo>
                <a:lnTo>
                  <a:pt x="509" y="872"/>
                </a:lnTo>
                <a:lnTo>
                  <a:pt x="506" y="846"/>
                </a:lnTo>
                <a:lnTo>
                  <a:pt x="506" y="846"/>
                </a:lnTo>
                <a:lnTo>
                  <a:pt x="502" y="834"/>
                </a:lnTo>
                <a:lnTo>
                  <a:pt x="498" y="825"/>
                </a:lnTo>
                <a:lnTo>
                  <a:pt x="496" y="817"/>
                </a:lnTo>
                <a:lnTo>
                  <a:pt x="497" y="810"/>
                </a:lnTo>
                <a:lnTo>
                  <a:pt x="501" y="789"/>
                </a:lnTo>
                <a:lnTo>
                  <a:pt x="501" y="786"/>
                </a:lnTo>
                <a:lnTo>
                  <a:pt x="502" y="784"/>
                </a:lnTo>
                <a:lnTo>
                  <a:pt x="502" y="784"/>
                </a:lnTo>
                <a:lnTo>
                  <a:pt x="525" y="770"/>
                </a:lnTo>
                <a:lnTo>
                  <a:pt x="526" y="770"/>
                </a:lnTo>
                <a:lnTo>
                  <a:pt x="526" y="770"/>
                </a:lnTo>
                <a:lnTo>
                  <a:pt x="543" y="760"/>
                </a:lnTo>
                <a:lnTo>
                  <a:pt x="562" y="731"/>
                </a:lnTo>
                <a:lnTo>
                  <a:pt x="565" y="711"/>
                </a:lnTo>
                <a:lnTo>
                  <a:pt x="543" y="660"/>
                </a:lnTo>
                <a:lnTo>
                  <a:pt x="591" y="682"/>
                </a:lnTo>
                <a:lnTo>
                  <a:pt x="591" y="661"/>
                </a:lnTo>
                <a:lnTo>
                  <a:pt x="591" y="661"/>
                </a:lnTo>
                <a:lnTo>
                  <a:pt x="591" y="660"/>
                </a:lnTo>
                <a:lnTo>
                  <a:pt x="609" y="644"/>
                </a:lnTo>
                <a:lnTo>
                  <a:pt x="645" y="635"/>
                </a:lnTo>
                <a:lnTo>
                  <a:pt x="647" y="635"/>
                </a:lnTo>
                <a:lnTo>
                  <a:pt x="668" y="680"/>
                </a:lnTo>
                <a:lnTo>
                  <a:pt x="668" y="682"/>
                </a:lnTo>
                <a:lnTo>
                  <a:pt x="665" y="699"/>
                </a:lnTo>
                <a:lnTo>
                  <a:pt x="668" y="715"/>
                </a:lnTo>
                <a:lnTo>
                  <a:pt x="668" y="715"/>
                </a:lnTo>
                <a:lnTo>
                  <a:pt x="670" y="720"/>
                </a:lnTo>
                <a:lnTo>
                  <a:pt x="672" y="723"/>
                </a:lnTo>
                <a:lnTo>
                  <a:pt x="676" y="724"/>
                </a:lnTo>
                <a:lnTo>
                  <a:pt x="678" y="726"/>
                </a:lnTo>
                <a:lnTo>
                  <a:pt x="678" y="726"/>
                </a:lnTo>
                <a:lnTo>
                  <a:pt x="681" y="724"/>
                </a:lnTo>
                <a:lnTo>
                  <a:pt x="686" y="723"/>
                </a:lnTo>
                <a:lnTo>
                  <a:pt x="689" y="720"/>
                </a:lnTo>
                <a:lnTo>
                  <a:pt x="693" y="716"/>
                </a:lnTo>
                <a:lnTo>
                  <a:pt x="694" y="713"/>
                </a:lnTo>
                <a:lnTo>
                  <a:pt x="694" y="713"/>
                </a:lnTo>
                <a:lnTo>
                  <a:pt x="695" y="713"/>
                </a:lnTo>
                <a:lnTo>
                  <a:pt x="724" y="704"/>
                </a:lnTo>
                <a:lnTo>
                  <a:pt x="724" y="704"/>
                </a:lnTo>
                <a:lnTo>
                  <a:pt x="725" y="704"/>
                </a:lnTo>
                <a:lnTo>
                  <a:pt x="725" y="704"/>
                </a:lnTo>
                <a:lnTo>
                  <a:pt x="735" y="705"/>
                </a:lnTo>
                <a:lnTo>
                  <a:pt x="743" y="706"/>
                </a:lnTo>
                <a:lnTo>
                  <a:pt x="749" y="709"/>
                </a:lnTo>
                <a:lnTo>
                  <a:pt x="752" y="715"/>
                </a:lnTo>
                <a:lnTo>
                  <a:pt x="755" y="747"/>
                </a:lnTo>
                <a:lnTo>
                  <a:pt x="755" y="748"/>
                </a:lnTo>
                <a:lnTo>
                  <a:pt x="760" y="750"/>
                </a:lnTo>
                <a:lnTo>
                  <a:pt x="773" y="753"/>
                </a:lnTo>
                <a:lnTo>
                  <a:pt x="790" y="752"/>
                </a:lnTo>
                <a:lnTo>
                  <a:pt x="821" y="744"/>
                </a:lnTo>
                <a:lnTo>
                  <a:pt x="840" y="728"/>
                </a:lnTo>
                <a:lnTo>
                  <a:pt x="841" y="715"/>
                </a:lnTo>
                <a:lnTo>
                  <a:pt x="831" y="705"/>
                </a:lnTo>
                <a:lnTo>
                  <a:pt x="801" y="695"/>
                </a:lnTo>
                <a:lnTo>
                  <a:pt x="801" y="695"/>
                </a:lnTo>
                <a:lnTo>
                  <a:pt x="798" y="693"/>
                </a:lnTo>
                <a:lnTo>
                  <a:pt x="798" y="693"/>
                </a:lnTo>
                <a:lnTo>
                  <a:pt x="798" y="691"/>
                </a:lnTo>
                <a:lnTo>
                  <a:pt x="762" y="656"/>
                </a:lnTo>
                <a:lnTo>
                  <a:pt x="765" y="653"/>
                </a:lnTo>
                <a:lnTo>
                  <a:pt x="783" y="637"/>
                </a:lnTo>
                <a:lnTo>
                  <a:pt x="785" y="636"/>
                </a:lnTo>
                <a:lnTo>
                  <a:pt x="785" y="636"/>
                </a:lnTo>
                <a:lnTo>
                  <a:pt x="803" y="629"/>
                </a:lnTo>
                <a:lnTo>
                  <a:pt x="803" y="629"/>
                </a:lnTo>
                <a:lnTo>
                  <a:pt x="806" y="629"/>
                </a:lnTo>
                <a:lnTo>
                  <a:pt x="830" y="634"/>
                </a:lnTo>
                <a:lnTo>
                  <a:pt x="831" y="634"/>
                </a:lnTo>
                <a:lnTo>
                  <a:pt x="833" y="635"/>
                </a:lnTo>
                <a:lnTo>
                  <a:pt x="833" y="625"/>
                </a:lnTo>
                <a:lnTo>
                  <a:pt x="822" y="607"/>
                </a:lnTo>
                <a:lnTo>
                  <a:pt x="805" y="598"/>
                </a:lnTo>
                <a:lnTo>
                  <a:pt x="782" y="565"/>
                </a:lnTo>
                <a:lnTo>
                  <a:pt x="782" y="565"/>
                </a:lnTo>
                <a:lnTo>
                  <a:pt x="781" y="564"/>
                </a:lnTo>
                <a:lnTo>
                  <a:pt x="781" y="563"/>
                </a:lnTo>
                <a:lnTo>
                  <a:pt x="770" y="523"/>
                </a:lnTo>
                <a:lnTo>
                  <a:pt x="770" y="492"/>
                </a:lnTo>
                <a:lnTo>
                  <a:pt x="789" y="475"/>
                </a:lnTo>
                <a:lnTo>
                  <a:pt x="819" y="475"/>
                </a:lnTo>
                <a:lnTo>
                  <a:pt x="886" y="480"/>
                </a:lnTo>
                <a:lnTo>
                  <a:pt x="917" y="436"/>
                </a:lnTo>
                <a:lnTo>
                  <a:pt x="917" y="433"/>
                </a:lnTo>
                <a:lnTo>
                  <a:pt x="920" y="433"/>
                </a:lnTo>
                <a:lnTo>
                  <a:pt x="945" y="420"/>
                </a:lnTo>
                <a:lnTo>
                  <a:pt x="959" y="393"/>
                </a:lnTo>
                <a:lnTo>
                  <a:pt x="960" y="392"/>
                </a:lnTo>
                <a:lnTo>
                  <a:pt x="991" y="367"/>
                </a:lnTo>
                <a:lnTo>
                  <a:pt x="1004" y="339"/>
                </a:lnTo>
                <a:lnTo>
                  <a:pt x="1004" y="338"/>
                </a:lnTo>
                <a:lnTo>
                  <a:pt x="1006" y="338"/>
                </a:lnTo>
                <a:lnTo>
                  <a:pt x="1006" y="337"/>
                </a:lnTo>
                <a:lnTo>
                  <a:pt x="1006" y="337"/>
                </a:lnTo>
                <a:lnTo>
                  <a:pt x="1018" y="326"/>
                </a:lnTo>
                <a:lnTo>
                  <a:pt x="1032" y="301"/>
                </a:lnTo>
                <a:lnTo>
                  <a:pt x="1038" y="264"/>
                </a:lnTo>
                <a:lnTo>
                  <a:pt x="1038" y="260"/>
                </a:lnTo>
                <a:lnTo>
                  <a:pt x="1039" y="259"/>
                </a:lnTo>
                <a:lnTo>
                  <a:pt x="1058" y="245"/>
                </a:lnTo>
                <a:lnTo>
                  <a:pt x="1063" y="241"/>
                </a:lnTo>
                <a:lnTo>
                  <a:pt x="1034" y="236"/>
                </a:lnTo>
                <a:lnTo>
                  <a:pt x="985" y="238"/>
                </a:lnTo>
                <a:lnTo>
                  <a:pt x="984" y="237"/>
                </a:lnTo>
                <a:lnTo>
                  <a:pt x="965" y="222"/>
                </a:lnTo>
                <a:lnTo>
                  <a:pt x="963" y="222"/>
                </a:lnTo>
                <a:lnTo>
                  <a:pt x="963" y="221"/>
                </a:lnTo>
                <a:lnTo>
                  <a:pt x="963" y="221"/>
                </a:lnTo>
                <a:lnTo>
                  <a:pt x="954" y="206"/>
                </a:lnTo>
                <a:lnTo>
                  <a:pt x="952" y="207"/>
                </a:lnTo>
                <a:lnTo>
                  <a:pt x="951" y="210"/>
                </a:lnTo>
                <a:lnTo>
                  <a:pt x="951" y="210"/>
                </a:lnTo>
                <a:lnTo>
                  <a:pt x="948" y="212"/>
                </a:lnTo>
                <a:lnTo>
                  <a:pt x="944" y="214"/>
                </a:lnTo>
                <a:lnTo>
                  <a:pt x="935" y="216"/>
                </a:lnTo>
                <a:lnTo>
                  <a:pt x="928" y="219"/>
                </a:lnTo>
                <a:lnTo>
                  <a:pt x="928" y="219"/>
                </a:lnTo>
                <a:lnTo>
                  <a:pt x="924" y="220"/>
                </a:lnTo>
                <a:lnTo>
                  <a:pt x="922" y="220"/>
                </a:lnTo>
                <a:lnTo>
                  <a:pt x="920" y="220"/>
                </a:lnTo>
                <a:lnTo>
                  <a:pt x="920" y="220"/>
                </a:lnTo>
                <a:lnTo>
                  <a:pt x="919" y="219"/>
                </a:lnTo>
                <a:lnTo>
                  <a:pt x="917" y="218"/>
                </a:lnTo>
                <a:lnTo>
                  <a:pt x="914" y="210"/>
                </a:lnTo>
                <a:lnTo>
                  <a:pt x="914" y="210"/>
                </a:lnTo>
                <a:lnTo>
                  <a:pt x="913" y="205"/>
                </a:lnTo>
                <a:lnTo>
                  <a:pt x="911" y="202"/>
                </a:lnTo>
                <a:lnTo>
                  <a:pt x="908" y="197"/>
                </a:lnTo>
                <a:lnTo>
                  <a:pt x="904" y="193"/>
                </a:lnTo>
                <a:lnTo>
                  <a:pt x="901" y="191"/>
                </a:lnTo>
                <a:lnTo>
                  <a:pt x="901" y="189"/>
                </a:lnTo>
                <a:lnTo>
                  <a:pt x="900" y="189"/>
                </a:lnTo>
                <a:lnTo>
                  <a:pt x="894" y="174"/>
                </a:lnTo>
                <a:lnTo>
                  <a:pt x="890" y="174"/>
                </a:lnTo>
                <a:lnTo>
                  <a:pt x="872" y="186"/>
                </a:lnTo>
                <a:lnTo>
                  <a:pt x="870" y="187"/>
                </a:lnTo>
                <a:lnTo>
                  <a:pt x="869" y="187"/>
                </a:lnTo>
                <a:lnTo>
                  <a:pt x="827" y="196"/>
                </a:lnTo>
                <a:lnTo>
                  <a:pt x="825" y="196"/>
                </a:lnTo>
                <a:lnTo>
                  <a:pt x="822" y="195"/>
                </a:lnTo>
                <a:lnTo>
                  <a:pt x="795" y="175"/>
                </a:lnTo>
                <a:lnTo>
                  <a:pt x="795" y="175"/>
                </a:lnTo>
                <a:lnTo>
                  <a:pt x="794" y="174"/>
                </a:lnTo>
                <a:lnTo>
                  <a:pt x="794" y="173"/>
                </a:lnTo>
                <a:lnTo>
                  <a:pt x="791" y="173"/>
                </a:lnTo>
                <a:lnTo>
                  <a:pt x="785" y="158"/>
                </a:lnTo>
                <a:lnTo>
                  <a:pt x="764" y="180"/>
                </a:lnTo>
                <a:lnTo>
                  <a:pt x="764" y="180"/>
                </a:lnTo>
                <a:lnTo>
                  <a:pt x="754" y="190"/>
                </a:lnTo>
                <a:lnTo>
                  <a:pt x="746" y="197"/>
                </a:lnTo>
                <a:lnTo>
                  <a:pt x="741" y="198"/>
                </a:lnTo>
                <a:lnTo>
                  <a:pt x="738" y="198"/>
                </a:lnTo>
                <a:lnTo>
                  <a:pt x="734" y="198"/>
                </a:lnTo>
                <a:lnTo>
                  <a:pt x="732" y="197"/>
                </a:lnTo>
                <a:lnTo>
                  <a:pt x="703" y="182"/>
                </a:lnTo>
                <a:lnTo>
                  <a:pt x="685" y="180"/>
                </a:lnTo>
                <a:lnTo>
                  <a:pt x="681" y="181"/>
                </a:lnTo>
                <a:lnTo>
                  <a:pt x="664" y="167"/>
                </a:lnTo>
                <a:lnTo>
                  <a:pt x="663" y="166"/>
                </a:lnTo>
                <a:lnTo>
                  <a:pt x="659" y="165"/>
                </a:lnTo>
                <a:lnTo>
                  <a:pt x="668" y="133"/>
                </a:lnTo>
                <a:lnTo>
                  <a:pt x="668" y="122"/>
                </a:lnTo>
                <a:lnTo>
                  <a:pt x="656" y="117"/>
                </a:lnTo>
                <a:lnTo>
                  <a:pt x="655" y="117"/>
                </a:lnTo>
                <a:lnTo>
                  <a:pt x="630" y="89"/>
                </a:lnTo>
                <a:lnTo>
                  <a:pt x="631" y="69"/>
                </a:lnTo>
                <a:lnTo>
                  <a:pt x="568" y="63"/>
                </a:lnTo>
                <a:lnTo>
                  <a:pt x="544" y="49"/>
                </a:lnTo>
                <a:lnTo>
                  <a:pt x="544" y="49"/>
                </a:lnTo>
                <a:lnTo>
                  <a:pt x="539" y="46"/>
                </a:lnTo>
                <a:lnTo>
                  <a:pt x="536" y="41"/>
                </a:lnTo>
                <a:lnTo>
                  <a:pt x="533" y="34"/>
                </a:lnTo>
                <a:lnTo>
                  <a:pt x="529" y="26"/>
                </a:lnTo>
                <a:lnTo>
                  <a:pt x="526" y="18"/>
                </a:lnTo>
                <a:lnTo>
                  <a:pt x="521" y="0"/>
                </a:lnTo>
                <a:lnTo>
                  <a:pt x="513" y="1"/>
                </a:lnTo>
                <a:lnTo>
                  <a:pt x="494" y="17"/>
                </a:lnTo>
                <a:lnTo>
                  <a:pt x="471" y="45"/>
                </a:lnTo>
                <a:lnTo>
                  <a:pt x="475" y="65"/>
                </a:lnTo>
                <a:lnTo>
                  <a:pt x="482" y="92"/>
                </a:lnTo>
                <a:lnTo>
                  <a:pt x="482" y="93"/>
                </a:lnTo>
                <a:lnTo>
                  <a:pt x="483" y="93"/>
                </a:lnTo>
                <a:lnTo>
                  <a:pt x="482" y="94"/>
                </a:lnTo>
                <a:lnTo>
                  <a:pt x="482" y="95"/>
                </a:lnTo>
                <a:lnTo>
                  <a:pt x="482" y="95"/>
                </a:lnTo>
                <a:lnTo>
                  <a:pt x="480" y="100"/>
                </a:lnTo>
                <a:lnTo>
                  <a:pt x="475" y="103"/>
                </a:lnTo>
                <a:lnTo>
                  <a:pt x="470" y="105"/>
                </a:lnTo>
                <a:lnTo>
                  <a:pt x="462" y="107"/>
                </a:lnTo>
                <a:lnTo>
                  <a:pt x="438" y="107"/>
                </a:lnTo>
                <a:lnTo>
                  <a:pt x="424" y="99"/>
                </a:lnTo>
                <a:lnTo>
                  <a:pt x="405" y="107"/>
                </a:lnTo>
                <a:lnTo>
                  <a:pt x="402" y="108"/>
                </a:lnTo>
                <a:lnTo>
                  <a:pt x="399" y="107"/>
                </a:lnTo>
                <a:lnTo>
                  <a:pt x="396" y="123"/>
                </a:lnTo>
                <a:lnTo>
                  <a:pt x="395" y="126"/>
                </a:lnTo>
                <a:lnTo>
                  <a:pt x="395" y="130"/>
                </a:lnTo>
                <a:lnTo>
                  <a:pt x="392" y="130"/>
                </a:lnTo>
                <a:lnTo>
                  <a:pt x="362" y="119"/>
                </a:lnTo>
                <a:lnTo>
                  <a:pt x="362" y="119"/>
                </a:lnTo>
                <a:lnTo>
                  <a:pt x="362" y="126"/>
                </a:lnTo>
                <a:lnTo>
                  <a:pt x="363" y="133"/>
                </a:lnTo>
                <a:lnTo>
                  <a:pt x="364" y="139"/>
                </a:lnTo>
                <a:lnTo>
                  <a:pt x="368" y="144"/>
                </a:lnTo>
                <a:lnTo>
                  <a:pt x="368" y="144"/>
                </a:lnTo>
                <a:lnTo>
                  <a:pt x="370" y="151"/>
                </a:lnTo>
                <a:lnTo>
                  <a:pt x="371" y="156"/>
                </a:lnTo>
                <a:lnTo>
                  <a:pt x="371" y="162"/>
                </a:lnTo>
                <a:lnTo>
                  <a:pt x="369" y="166"/>
                </a:lnTo>
                <a:lnTo>
                  <a:pt x="365" y="177"/>
                </a:lnTo>
                <a:lnTo>
                  <a:pt x="365" y="177"/>
                </a:lnTo>
                <a:lnTo>
                  <a:pt x="361" y="179"/>
                </a:lnTo>
                <a:lnTo>
                  <a:pt x="355" y="180"/>
                </a:lnTo>
                <a:lnTo>
                  <a:pt x="346" y="180"/>
                </a:lnTo>
                <a:lnTo>
                  <a:pt x="336" y="180"/>
                </a:lnTo>
                <a:lnTo>
                  <a:pt x="315" y="180"/>
                </a:lnTo>
                <a:lnTo>
                  <a:pt x="314" y="214"/>
                </a:lnTo>
                <a:lnTo>
                  <a:pt x="286" y="204"/>
                </a:lnTo>
                <a:lnTo>
                  <a:pt x="285" y="204"/>
                </a:lnTo>
                <a:lnTo>
                  <a:pt x="284" y="203"/>
                </a:lnTo>
                <a:lnTo>
                  <a:pt x="272" y="178"/>
                </a:lnTo>
                <a:lnTo>
                  <a:pt x="242" y="167"/>
                </a:lnTo>
                <a:lnTo>
                  <a:pt x="235" y="152"/>
                </a:lnTo>
                <a:lnTo>
                  <a:pt x="223" y="160"/>
                </a:lnTo>
                <a:lnTo>
                  <a:pt x="222" y="160"/>
                </a:lnTo>
                <a:lnTo>
                  <a:pt x="205" y="164"/>
                </a:lnTo>
                <a:lnTo>
                  <a:pt x="199" y="164"/>
                </a:lnTo>
                <a:lnTo>
                  <a:pt x="190" y="142"/>
                </a:lnTo>
                <a:lnTo>
                  <a:pt x="180" y="130"/>
                </a:lnTo>
                <a:lnTo>
                  <a:pt x="179" y="128"/>
                </a:lnTo>
                <a:lnTo>
                  <a:pt x="179" y="128"/>
                </a:lnTo>
                <a:lnTo>
                  <a:pt x="173" y="119"/>
                </a:lnTo>
                <a:lnTo>
                  <a:pt x="168" y="111"/>
                </a:lnTo>
                <a:lnTo>
                  <a:pt x="163" y="99"/>
                </a:lnTo>
                <a:lnTo>
                  <a:pt x="163" y="99"/>
                </a:lnTo>
                <a:lnTo>
                  <a:pt x="162" y="97"/>
                </a:lnTo>
                <a:lnTo>
                  <a:pt x="160" y="96"/>
                </a:lnTo>
                <a:lnTo>
                  <a:pt x="158" y="95"/>
                </a:lnTo>
                <a:lnTo>
                  <a:pt x="154" y="94"/>
                </a:lnTo>
                <a:lnTo>
                  <a:pt x="149" y="93"/>
                </a:lnTo>
                <a:lnTo>
                  <a:pt x="149" y="93"/>
                </a:lnTo>
                <a:lnTo>
                  <a:pt x="143" y="89"/>
                </a:lnTo>
                <a:lnTo>
                  <a:pt x="138" y="85"/>
                </a:lnTo>
                <a:lnTo>
                  <a:pt x="134" y="79"/>
                </a:lnTo>
                <a:lnTo>
                  <a:pt x="131" y="71"/>
                </a:lnTo>
                <a:lnTo>
                  <a:pt x="126" y="50"/>
                </a:lnTo>
                <a:lnTo>
                  <a:pt x="126" y="33"/>
                </a:lnTo>
                <a:lnTo>
                  <a:pt x="118" y="18"/>
                </a:lnTo>
                <a:lnTo>
                  <a:pt x="103" y="23"/>
                </a:lnTo>
                <a:lnTo>
                  <a:pt x="102" y="23"/>
                </a:lnTo>
                <a:lnTo>
                  <a:pt x="101" y="23"/>
                </a:lnTo>
                <a:lnTo>
                  <a:pt x="100" y="23"/>
                </a:lnTo>
                <a:close/>
              </a:path>
            </a:pathLst>
          </a:custGeom>
          <a:solidFill>
            <a:schemeClr val="bg1">
              <a:lumMod val="50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7" name="Freeform 43"/>
          <p:cNvSpPr/>
          <p:nvPr/>
        </p:nvSpPr>
        <p:spPr bwMode="auto">
          <a:xfrm>
            <a:off x="942737" y="3456700"/>
            <a:ext cx="2202257" cy="1336141"/>
          </a:xfrm>
          <a:custGeom>
            <a:avLst/>
            <a:gdLst>
              <a:gd name="T0" fmla="*/ 204 w 1899"/>
              <a:gd name="T1" fmla="*/ 34 h 1153"/>
              <a:gd name="T2" fmla="*/ 191 w 1899"/>
              <a:gd name="T3" fmla="*/ 72 h 1153"/>
              <a:gd name="T4" fmla="*/ 99 w 1899"/>
              <a:gd name="T5" fmla="*/ 85 h 1153"/>
              <a:gd name="T6" fmla="*/ 71 w 1899"/>
              <a:gd name="T7" fmla="*/ 138 h 1153"/>
              <a:gd name="T8" fmla="*/ 83 w 1899"/>
              <a:gd name="T9" fmla="*/ 226 h 1153"/>
              <a:gd name="T10" fmla="*/ 85 w 1899"/>
              <a:gd name="T11" fmla="*/ 294 h 1153"/>
              <a:gd name="T12" fmla="*/ 26 w 1899"/>
              <a:gd name="T13" fmla="*/ 357 h 1153"/>
              <a:gd name="T14" fmla="*/ 2 w 1899"/>
              <a:gd name="T15" fmla="*/ 402 h 1153"/>
              <a:gd name="T16" fmla="*/ 43 w 1899"/>
              <a:gd name="T17" fmla="*/ 451 h 1153"/>
              <a:gd name="T18" fmla="*/ 90 w 1899"/>
              <a:gd name="T19" fmla="*/ 499 h 1153"/>
              <a:gd name="T20" fmla="*/ 192 w 1899"/>
              <a:gd name="T21" fmla="*/ 616 h 1153"/>
              <a:gd name="T22" fmla="*/ 282 w 1899"/>
              <a:gd name="T23" fmla="*/ 624 h 1153"/>
              <a:gd name="T24" fmla="*/ 440 w 1899"/>
              <a:gd name="T25" fmla="*/ 754 h 1153"/>
              <a:gd name="T26" fmla="*/ 567 w 1899"/>
              <a:gd name="T27" fmla="*/ 883 h 1153"/>
              <a:gd name="T28" fmla="*/ 690 w 1899"/>
              <a:gd name="T29" fmla="*/ 941 h 1153"/>
              <a:gd name="T30" fmla="*/ 823 w 1899"/>
              <a:gd name="T31" fmla="*/ 972 h 1153"/>
              <a:gd name="T32" fmla="*/ 902 w 1899"/>
              <a:gd name="T33" fmla="*/ 979 h 1153"/>
              <a:gd name="T34" fmla="*/ 890 w 1899"/>
              <a:gd name="T35" fmla="*/ 1011 h 1153"/>
              <a:gd name="T36" fmla="*/ 894 w 1899"/>
              <a:gd name="T37" fmla="*/ 1053 h 1153"/>
              <a:gd name="T38" fmla="*/ 949 w 1899"/>
              <a:gd name="T39" fmla="*/ 993 h 1153"/>
              <a:gd name="T40" fmla="*/ 1008 w 1899"/>
              <a:gd name="T41" fmla="*/ 967 h 1153"/>
              <a:gd name="T42" fmla="*/ 1162 w 1899"/>
              <a:gd name="T43" fmla="*/ 1063 h 1153"/>
              <a:gd name="T44" fmla="*/ 1221 w 1899"/>
              <a:gd name="T45" fmla="*/ 1150 h 1153"/>
              <a:gd name="T46" fmla="*/ 1445 w 1899"/>
              <a:gd name="T47" fmla="*/ 1079 h 1153"/>
              <a:gd name="T48" fmla="*/ 1602 w 1899"/>
              <a:gd name="T49" fmla="*/ 1021 h 1153"/>
              <a:gd name="T50" fmla="*/ 1719 w 1899"/>
              <a:gd name="T51" fmla="*/ 1087 h 1153"/>
              <a:gd name="T52" fmla="*/ 1724 w 1899"/>
              <a:gd name="T53" fmla="*/ 1029 h 1153"/>
              <a:gd name="T54" fmla="*/ 1745 w 1899"/>
              <a:gd name="T55" fmla="*/ 1005 h 1153"/>
              <a:gd name="T56" fmla="*/ 1798 w 1899"/>
              <a:gd name="T57" fmla="*/ 1051 h 1153"/>
              <a:gd name="T58" fmla="*/ 1840 w 1899"/>
              <a:gd name="T59" fmla="*/ 1026 h 1153"/>
              <a:gd name="T60" fmla="*/ 1840 w 1899"/>
              <a:gd name="T61" fmla="*/ 982 h 1153"/>
              <a:gd name="T62" fmla="*/ 1882 w 1899"/>
              <a:gd name="T63" fmla="*/ 864 h 1153"/>
              <a:gd name="T64" fmla="*/ 1877 w 1899"/>
              <a:gd name="T65" fmla="*/ 787 h 1153"/>
              <a:gd name="T66" fmla="*/ 1861 w 1899"/>
              <a:gd name="T67" fmla="*/ 749 h 1153"/>
              <a:gd name="T68" fmla="*/ 1844 w 1899"/>
              <a:gd name="T69" fmla="*/ 663 h 1153"/>
              <a:gd name="T70" fmla="*/ 1790 w 1899"/>
              <a:gd name="T71" fmla="*/ 577 h 1153"/>
              <a:gd name="T72" fmla="*/ 1739 w 1899"/>
              <a:gd name="T73" fmla="*/ 626 h 1153"/>
              <a:gd name="T74" fmla="*/ 1605 w 1899"/>
              <a:gd name="T75" fmla="*/ 644 h 1153"/>
              <a:gd name="T76" fmla="*/ 1526 w 1899"/>
              <a:gd name="T77" fmla="*/ 541 h 1153"/>
              <a:gd name="T78" fmla="*/ 1352 w 1899"/>
              <a:gd name="T79" fmla="*/ 511 h 1153"/>
              <a:gd name="T80" fmla="*/ 1253 w 1899"/>
              <a:gd name="T81" fmla="*/ 469 h 1153"/>
              <a:gd name="T82" fmla="*/ 1199 w 1899"/>
              <a:gd name="T83" fmla="*/ 425 h 1153"/>
              <a:gd name="T84" fmla="*/ 1142 w 1899"/>
              <a:gd name="T85" fmla="*/ 423 h 1153"/>
              <a:gd name="T86" fmla="*/ 1077 w 1899"/>
              <a:gd name="T87" fmla="*/ 369 h 1153"/>
              <a:gd name="T88" fmla="*/ 1044 w 1899"/>
              <a:gd name="T89" fmla="*/ 310 h 1153"/>
              <a:gd name="T90" fmla="*/ 1067 w 1899"/>
              <a:gd name="T91" fmla="*/ 193 h 1153"/>
              <a:gd name="T92" fmla="*/ 1064 w 1899"/>
              <a:gd name="T93" fmla="*/ 130 h 1153"/>
              <a:gd name="T94" fmla="*/ 1076 w 1899"/>
              <a:gd name="T95" fmla="*/ 117 h 1153"/>
              <a:gd name="T96" fmla="*/ 1074 w 1899"/>
              <a:gd name="T97" fmla="*/ 62 h 1153"/>
              <a:gd name="T98" fmla="*/ 971 w 1899"/>
              <a:gd name="T99" fmla="*/ 18 h 1153"/>
              <a:gd name="T100" fmla="*/ 899 w 1899"/>
              <a:gd name="T101" fmla="*/ 14 h 1153"/>
              <a:gd name="T102" fmla="*/ 776 w 1899"/>
              <a:gd name="T103" fmla="*/ 38 h 1153"/>
              <a:gd name="T104" fmla="*/ 663 w 1899"/>
              <a:gd name="T105" fmla="*/ 54 h 1153"/>
              <a:gd name="T106" fmla="*/ 515 w 1899"/>
              <a:gd name="T107" fmla="*/ 54 h 1153"/>
              <a:gd name="T108" fmla="*/ 480 w 1899"/>
              <a:gd name="T109" fmla="*/ 21 h 1153"/>
              <a:gd name="T110" fmla="*/ 406 w 1899"/>
              <a:gd name="T111" fmla="*/ 28 h 1153"/>
              <a:gd name="T112" fmla="*/ 276 w 1899"/>
              <a:gd name="T113" fmla="*/ 16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9" h="1153">
                <a:moveTo>
                  <a:pt x="231" y="4"/>
                </a:moveTo>
                <a:lnTo>
                  <a:pt x="231" y="5"/>
                </a:lnTo>
                <a:lnTo>
                  <a:pt x="231" y="5"/>
                </a:lnTo>
                <a:lnTo>
                  <a:pt x="227" y="12"/>
                </a:lnTo>
                <a:lnTo>
                  <a:pt x="222" y="18"/>
                </a:lnTo>
                <a:lnTo>
                  <a:pt x="208" y="31"/>
                </a:lnTo>
                <a:lnTo>
                  <a:pt x="208" y="31"/>
                </a:lnTo>
                <a:lnTo>
                  <a:pt x="204" y="34"/>
                </a:lnTo>
                <a:lnTo>
                  <a:pt x="200" y="38"/>
                </a:lnTo>
                <a:lnTo>
                  <a:pt x="199" y="43"/>
                </a:lnTo>
                <a:lnTo>
                  <a:pt x="199" y="48"/>
                </a:lnTo>
                <a:lnTo>
                  <a:pt x="199" y="52"/>
                </a:lnTo>
                <a:lnTo>
                  <a:pt x="199" y="52"/>
                </a:lnTo>
                <a:lnTo>
                  <a:pt x="198" y="57"/>
                </a:lnTo>
                <a:lnTo>
                  <a:pt x="196" y="63"/>
                </a:lnTo>
                <a:lnTo>
                  <a:pt x="191" y="72"/>
                </a:lnTo>
                <a:lnTo>
                  <a:pt x="185" y="81"/>
                </a:lnTo>
                <a:lnTo>
                  <a:pt x="184" y="88"/>
                </a:lnTo>
                <a:lnTo>
                  <a:pt x="184" y="88"/>
                </a:lnTo>
                <a:lnTo>
                  <a:pt x="182" y="91"/>
                </a:lnTo>
                <a:lnTo>
                  <a:pt x="179" y="92"/>
                </a:lnTo>
                <a:lnTo>
                  <a:pt x="174" y="93"/>
                </a:lnTo>
                <a:lnTo>
                  <a:pt x="168" y="94"/>
                </a:lnTo>
                <a:lnTo>
                  <a:pt x="99" y="85"/>
                </a:lnTo>
                <a:lnTo>
                  <a:pt x="99" y="87"/>
                </a:lnTo>
                <a:lnTo>
                  <a:pt x="95" y="102"/>
                </a:lnTo>
                <a:lnTo>
                  <a:pt x="95" y="103"/>
                </a:lnTo>
                <a:lnTo>
                  <a:pt x="94" y="104"/>
                </a:lnTo>
                <a:lnTo>
                  <a:pt x="94" y="104"/>
                </a:lnTo>
                <a:lnTo>
                  <a:pt x="94" y="104"/>
                </a:lnTo>
                <a:lnTo>
                  <a:pt x="81" y="123"/>
                </a:lnTo>
                <a:lnTo>
                  <a:pt x="71" y="138"/>
                </a:lnTo>
                <a:lnTo>
                  <a:pt x="65" y="150"/>
                </a:lnTo>
                <a:lnTo>
                  <a:pt x="63" y="156"/>
                </a:lnTo>
                <a:lnTo>
                  <a:pt x="62" y="161"/>
                </a:lnTo>
                <a:lnTo>
                  <a:pt x="62" y="161"/>
                </a:lnTo>
                <a:lnTo>
                  <a:pt x="63" y="167"/>
                </a:lnTo>
                <a:lnTo>
                  <a:pt x="66" y="181"/>
                </a:lnTo>
                <a:lnTo>
                  <a:pt x="73" y="201"/>
                </a:lnTo>
                <a:lnTo>
                  <a:pt x="83" y="226"/>
                </a:lnTo>
                <a:lnTo>
                  <a:pt x="95" y="251"/>
                </a:lnTo>
                <a:lnTo>
                  <a:pt x="95" y="251"/>
                </a:lnTo>
                <a:lnTo>
                  <a:pt x="96" y="256"/>
                </a:lnTo>
                <a:lnTo>
                  <a:pt x="97" y="260"/>
                </a:lnTo>
                <a:lnTo>
                  <a:pt x="96" y="266"/>
                </a:lnTo>
                <a:lnTo>
                  <a:pt x="96" y="271"/>
                </a:lnTo>
                <a:lnTo>
                  <a:pt x="91" y="282"/>
                </a:lnTo>
                <a:lnTo>
                  <a:pt x="85" y="294"/>
                </a:lnTo>
                <a:lnTo>
                  <a:pt x="63" y="315"/>
                </a:lnTo>
                <a:lnTo>
                  <a:pt x="27" y="315"/>
                </a:lnTo>
                <a:lnTo>
                  <a:pt x="19" y="275"/>
                </a:lnTo>
                <a:lnTo>
                  <a:pt x="10" y="324"/>
                </a:lnTo>
                <a:lnTo>
                  <a:pt x="26" y="350"/>
                </a:lnTo>
                <a:lnTo>
                  <a:pt x="26" y="350"/>
                </a:lnTo>
                <a:lnTo>
                  <a:pt x="26" y="354"/>
                </a:lnTo>
                <a:lnTo>
                  <a:pt x="26" y="357"/>
                </a:lnTo>
                <a:lnTo>
                  <a:pt x="23" y="359"/>
                </a:lnTo>
                <a:lnTo>
                  <a:pt x="23" y="359"/>
                </a:lnTo>
                <a:lnTo>
                  <a:pt x="19" y="363"/>
                </a:lnTo>
                <a:lnTo>
                  <a:pt x="15" y="370"/>
                </a:lnTo>
                <a:lnTo>
                  <a:pt x="9" y="382"/>
                </a:lnTo>
                <a:lnTo>
                  <a:pt x="4" y="396"/>
                </a:lnTo>
                <a:lnTo>
                  <a:pt x="4" y="396"/>
                </a:lnTo>
                <a:lnTo>
                  <a:pt x="2" y="402"/>
                </a:lnTo>
                <a:lnTo>
                  <a:pt x="1" y="409"/>
                </a:lnTo>
                <a:lnTo>
                  <a:pt x="0" y="416"/>
                </a:lnTo>
                <a:lnTo>
                  <a:pt x="1" y="423"/>
                </a:lnTo>
                <a:lnTo>
                  <a:pt x="3" y="430"/>
                </a:lnTo>
                <a:lnTo>
                  <a:pt x="6" y="437"/>
                </a:lnTo>
                <a:lnTo>
                  <a:pt x="10" y="444"/>
                </a:lnTo>
                <a:lnTo>
                  <a:pt x="15" y="451"/>
                </a:lnTo>
                <a:lnTo>
                  <a:pt x="43" y="451"/>
                </a:lnTo>
                <a:lnTo>
                  <a:pt x="43" y="451"/>
                </a:lnTo>
                <a:lnTo>
                  <a:pt x="48" y="453"/>
                </a:lnTo>
                <a:lnTo>
                  <a:pt x="53" y="455"/>
                </a:lnTo>
                <a:lnTo>
                  <a:pt x="62" y="464"/>
                </a:lnTo>
                <a:lnTo>
                  <a:pt x="74" y="478"/>
                </a:lnTo>
                <a:lnTo>
                  <a:pt x="88" y="496"/>
                </a:lnTo>
                <a:lnTo>
                  <a:pt x="90" y="499"/>
                </a:lnTo>
                <a:lnTo>
                  <a:pt x="90" y="499"/>
                </a:lnTo>
                <a:lnTo>
                  <a:pt x="90" y="499"/>
                </a:lnTo>
                <a:lnTo>
                  <a:pt x="90" y="506"/>
                </a:lnTo>
                <a:lnTo>
                  <a:pt x="93" y="510"/>
                </a:lnTo>
                <a:lnTo>
                  <a:pt x="95" y="515"/>
                </a:lnTo>
                <a:lnTo>
                  <a:pt x="99" y="518"/>
                </a:lnTo>
                <a:lnTo>
                  <a:pt x="164" y="578"/>
                </a:lnTo>
                <a:lnTo>
                  <a:pt x="164" y="579"/>
                </a:lnTo>
                <a:lnTo>
                  <a:pt x="192" y="616"/>
                </a:lnTo>
                <a:lnTo>
                  <a:pt x="209" y="616"/>
                </a:lnTo>
                <a:lnTo>
                  <a:pt x="228" y="582"/>
                </a:lnTo>
                <a:lnTo>
                  <a:pt x="230" y="580"/>
                </a:lnTo>
                <a:lnTo>
                  <a:pt x="231" y="579"/>
                </a:lnTo>
                <a:lnTo>
                  <a:pt x="276" y="590"/>
                </a:lnTo>
                <a:lnTo>
                  <a:pt x="276" y="592"/>
                </a:lnTo>
                <a:lnTo>
                  <a:pt x="276" y="594"/>
                </a:lnTo>
                <a:lnTo>
                  <a:pt x="282" y="624"/>
                </a:lnTo>
                <a:lnTo>
                  <a:pt x="335" y="685"/>
                </a:lnTo>
                <a:lnTo>
                  <a:pt x="354" y="692"/>
                </a:lnTo>
                <a:lnTo>
                  <a:pt x="355" y="694"/>
                </a:lnTo>
                <a:lnTo>
                  <a:pt x="363" y="699"/>
                </a:lnTo>
                <a:lnTo>
                  <a:pt x="364" y="700"/>
                </a:lnTo>
                <a:lnTo>
                  <a:pt x="404" y="759"/>
                </a:lnTo>
                <a:lnTo>
                  <a:pt x="436" y="754"/>
                </a:lnTo>
                <a:lnTo>
                  <a:pt x="440" y="754"/>
                </a:lnTo>
                <a:lnTo>
                  <a:pt x="441" y="754"/>
                </a:lnTo>
                <a:lnTo>
                  <a:pt x="443" y="757"/>
                </a:lnTo>
                <a:lnTo>
                  <a:pt x="444" y="759"/>
                </a:lnTo>
                <a:lnTo>
                  <a:pt x="472" y="817"/>
                </a:lnTo>
                <a:lnTo>
                  <a:pt x="506" y="838"/>
                </a:lnTo>
                <a:lnTo>
                  <a:pt x="534" y="845"/>
                </a:lnTo>
                <a:lnTo>
                  <a:pt x="546" y="883"/>
                </a:lnTo>
                <a:lnTo>
                  <a:pt x="567" y="883"/>
                </a:lnTo>
                <a:lnTo>
                  <a:pt x="568" y="884"/>
                </a:lnTo>
                <a:lnTo>
                  <a:pt x="568" y="884"/>
                </a:lnTo>
                <a:lnTo>
                  <a:pt x="611" y="908"/>
                </a:lnTo>
                <a:lnTo>
                  <a:pt x="611" y="909"/>
                </a:lnTo>
                <a:lnTo>
                  <a:pt x="611" y="909"/>
                </a:lnTo>
                <a:lnTo>
                  <a:pt x="614" y="910"/>
                </a:lnTo>
                <a:lnTo>
                  <a:pt x="645" y="949"/>
                </a:lnTo>
                <a:lnTo>
                  <a:pt x="690" y="941"/>
                </a:lnTo>
                <a:lnTo>
                  <a:pt x="693" y="941"/>
                </a:lnTo>
                <a:lnTo>
                  <a:pt x="710" y="948"/>
                </a:lnTo>
                <a:lnTo>
                  <a:pt x="711" y="948"/>
                </a:lnTo>
                <a:lnTo>
                  <a:pt x="740" y="973"/>
                </a:lnTo>
                <a:lnTo>
                  <a:pt x="792" y="977"/>
                </a:lnTo>
                <a:lnTo>
                  <a:pt x="823" y="972"/>
                </a:lnTo>
                <a:lnTo>
                  <a:pt x="823" y="972"/>
                </a:lnTo>
                <a:lnTo>
                  <a:pt x="823" y="972"/>
                </a:lnTo>
                <a:lnTo>
                  <a:pt x="838" y="970"/>
                </a:lnTo>
                <a:lnTo>
                  <a:pt x="852" y="969"/>
                </a:lnTo>
                <a:lnTo>
                  <a:pt x="864" y="969"/>
                </a:lnTo>
                <a:lnTo>
                  <a:pt x="875" y="969"/>
                </a:lnTo>
                <a:lnTo>
                  <a:pt x="884" y="971"/>
                </a:lnTo>
                <a:lnTo>
                  <a:pt x="892" y="973"/>
                </a:lnTo>
                <a:lnTo>
                  <a:pt x="898" y="975"/>
                </a:lnTo>
                <a:lnTo>
                  <a:pt x="902" y="979"/>
                </a:lnTo>
                <a:lnTo>
                  <a:pt x="902" y="979"/>
                </a:lnTo>
                <a:lnTo>
                  <a:pt x="903" y="983"/>
                </a:lnTo>
                <a:lnTo>
                  <a:pt x="905" y="987"/>
                </a:lnTo>
                <a:lnTo>
                  <a:pt x="905" y="990"/>
                </a:lnTo>
                <a:lnTo>
                  <a:pt x="903" y="994"/>
                </a:lnTo>
                <a:lnTo>
                  <a:pt x="902" y="998"/>
                </a:lnTo>
                <a:lnTo>
                  <a:pt x="899" y="1002"/>
                </a:lnTo>
                <a:lnTo>
                  <a:pt x="890" y="1011"/>
                </a:lnTo>
                <a:lnTo>
                  <a:pt x="878" y="1022"/>
                </a:lnTo>
                <a:lnTo>
                  <a:pt x="878" y="1022"/>
                </a:lnTo>
                <a:lnTo>
                  <a:pt x="877" y="1026"/>
                </a:lnTo>
                <a:lnTo>
                  <a:pt x="877" y="1028"/>
                </a:lnTo>
                <a:lnTo>
                  <a:pt x="877" y="1032"/>
                </a:lnTo>
                <a:lnTo>
                  <a:pt x="879" y="1035"/>
                </a:lnTo>
                <a:lnTo>
                  <a:pt x="885" y="1043"/>
                </a:lnTo>
                <a:lnTo>
                  <a:pt x="894" y="1053"/>
                </a:lnTo>
                <a:lnTo>
                  <a:pt x="895" y="1056"/>
                </a:lnTo>
                <a:lnTo>
                  <a:pt x="894" y="1056"/>
                </a:lnTo>
                <a:lnTo>
                  <a:pt x="905" y="1063"/>
                </a:lnTo>
                <a:lnTo>
                  <a:pt x="908" y="1059"/>
                </a:lnTo>
                <a:lnTo>
                  <a:pt x="908" y="1059"/>
                </a:lnTo>
                <a:lnTo>
                  <a:pt x="930" y="1021"/>
                </a:lnTo>
                <a:lnTo>
                  <a:pt x="939" y="1006"/>
                </a:lnTo>
                <a:lnTo>
                  <a:pt x="949" y="993"/>
                </a:lnTo>
                <a:lnTo>
                  <a:pt x="957" y="982"/>
                </a:lnTo>
                <a:lnTo>
                  <a:pt x="965" y="974"/>
                </a:lnTo>
                <a:lnTo>
                  <a:pt x="972" y="969"/>
                </a:lnTo>
                <a:lnTo>
                  <a:pt x="979" y="965"/>
                </a:lnTo>
                <a:lnTo>
                  <a:pt x="979" y="965"/>
                </a:lnTo>
                <a:lnTo>
                  <a:pt x="987" y="964"/>
                </a:lnTo>
                <a:lnTo>
                  <a:pt x="996" y="964"/>
                </a:lnTo>
                <a:lnTo>
                  <a:pt x="1008" y="967"/>
                </a:lnTo>
                <a:lnTo>
                  <a:pt x="1021" y="972"/>
                </a:lnTo>
                <a:lnTo>
                  <a:pt x="1036" y="979"/>
                </a:lnTo>
                <a:lnTo>
                  <a:pt x="1053" y="988"/>
                </a:lnTo>
                <a:lnTo>
                  <a:pt x="1095" y="1011"/>
                </a:lnTo>
                <a:lnTo>
                  <a:pt x="1167" y="1024"/>
                </a:lnTo>
                <a:lnTo>
                  <a:pt x="1166" y="1027"/>
                </a:lnTo>
                <a:lnTo>
                  <a:pt x="1166" y="1029"/>
                </a:lnTo>
                <a:lnTo>
                  <a:pt x="1162" y="1063"/>
                </a:lnTo>
                <a:lnTo>
                  <a:pt x="1198" y="1067"/>
                </a:lnTo>
                <a:lnTo>
                  <a:pt x="1197" y="1114"/>
                </a:lnTo>
                <a:lnTo>
                  <a:pt x="1197" y="1114"/>
                </a:lnTo>
                <a:lnTo>
                  <a:pt x="1205" y="1128"/>
                </a:lnTo>
                <a:lnTo>
                  <a:pt x="1211" y="1138"/>
                </a:lnTo>
                <a:lnTo>
                  <a:pt x="1217" y="1145"/>
                </a:lnTo>
                <a:lnTo>
                  <a:pt x="1221" y="1150"/>
                </a:lnTo>
                <a:lnTo>
                  <a:pt x="1221" y="1150"/>
                </a:lnTo>
                <a:lnTo>
                  <a:pt x="1225" y="1152"/>
                </a:lnTo>
                <a:lnTo>
                  <a:pt x="1232" y="1153"/>
                </a:lnTo>
                <a:lnTo>
                  <a:pt x="1254" y="1153"/>
                </a:lnTo>
                <a:lnTo>
                  <a:pt x="1286" y="1153"/>
                </a:lnTo>
                <a:lnTo>
                  <a:pt x="1328" y="1150"/>
                </a:lnTo>
                <a:lnTo>
                  <a:pt x="1366" y="1130"/>
                </a:lnTo>
                <a:lnTo>
                  <a:pt x="1403" y="1080"/>
                </a:lnTo>
                <a:lnTo>
                  <a:pt x="1445" y="1079"/>
                </a:lnTo>
                <a:lnTo>
                  <a:pt x="1466" y="1073"/>
                </a:lnTo>
                <a:lnTo>
                  <a:pt x="1545" y="1027"/>
                </a:lnTo>
                <a:lnTo>
                  <a:pt x="1546" y="1027"/>
                </a:lnTo>
                <a:lnTo>
                  <a:pt x="1547" y="1026"/>
                </a:lnTo>
                <a:lnTo>
                  <a:pt x="1547" y="1026"/>
                </a:lnTo>
                <a:lnTo>
                  <a:pt x="1547" y="1026"/>
                </a:lnTo>
                <a:lnTo>
                  <a:pt x="1578" y="1022"/>
                </a:lnTo>
                <a:lnTo>
                  <a:pt x="1602" y="1021"/>
                </a:lnTo>
                <a:lnTo>
                  <a:pt x="1618" y="1022"/>
                </a:lnTo>
                <a:lnTo>
                  <a:pt x="1624" y="1024"/>
                </a:lnTo>
                <a:lnTo>
                  <a:pt x="1627" y="1026"/>
                </a:lnTo>
                <a:lnTo>
                  <a:pt x="1679" y="1069"/>
                </a:lnTo>
                <a:lnTo>
                  <a:pt x="1695" y="1075"/>
                </a:lnTo>
                <a:lnTo>
                  <a:pt x="1697" y="1077"/>
                </a:lnTo>
                <a:lnTo>
                  <a:pt x="1718" y="1085"/>
                </a:lnTo>
                <a:lnTo>
                  <a:pt x="1719" y="1087"/>
                </a:lnTo>
                <a:lnTo>
                  <a:pt x="1719" y="1083"/>
                </a:lnTo>
                <a:lnTo>
                  <a:pt x="1719" y="1082"/>
                </a:lnTo>
                <a:lnTo>
                  <a:pt x="1719" y="1081"/>
                </a:lnTo>
                <a:lnTo>
                  <a:pt x="1719" y="1080"/>
                </a:lnTo>
                <a:lnTo>
                  <a:pt x="1728" y="1043"/>
                </a:lnTo>
                <a:lnTo>
                  <a:pt x="1728" y="1043"/>
                </a:lnTo>
                <a:lnTo>
                  <a:pt x="1726" y="1036"/>
                </a:lnTo>
                <a:lnTo>
                  <a:pt x="1724" y="1029"/>
                </a:lnTo>
                <a:lnTo>
                  <a:pt x="1726" y="1022"/>
                </a:lnTo>
                <a:lnTo>
                  <a:pt x="1728" y="1017"/>
                </a:lnTo>
                <a:lnTo>
                  <a:pt x="1728" y="1017"/>
                </a:lnTo>
                <a:lnTo>
                  <a:pt x="1730" y="1013"/>
                </a:lnTo>
                <a:lnTo>
                  <a:pt x="1734" y="1010"/>
                </a:lnTo>
                <a:lnTo>
                  <a:pt x="1739" y="1006"/>
                </a:lnTo>
                <a:lnTo>
                  <a:pt x="1745" y="1005"/>
                </a:lnTo>
                <a:lnTo>
                  <a:pt x="1745" y="1005"/>
                </a:lnTo>
                <a:lnTo>
                  <a:pt x="1752" y="1004"/>
                </a:lnTo>
                <a:lnTo>
                  <a:pt x="1759" y="1005"/>
                </a:lnTo>
                <a:lnTo>
                  <a:pt x="1766" y="1009"/>
                </a:lnTo>
                <a:lnTo>
                  <a:pt x="1773" y="1013"/>
                </a:lnTo>
                <a:lnTo>
                  <a:pt x="1778" y="1020"/>
                </a:lnTo>
                <a:lnTo>
                  <a:pt x="1785" y="1029"/>
                </a:lnTo>
                <a:lnTo>
                  <a:pt x="1791" y="1038"/>
                </a:lnTo>
                <a:lnTo>
                  <a:pt x="1798" y="1051"/>
                </a:lnTo>
                <a:lnTo>
                  <a:pt x="1800" y="1052"/>
                </a:lnTo>
                <a:lnTo>
                  <a:pt x="1801" y="1052"/>
                </a:lnTo>
                <a:lnTo>
                  <a:pt x="1831" y="1038"/>
                </a:lnTo>
                <a:lnTo>
                  <a:pt x="1831" y="1038"/>
                </a:lnTo>
                <a:lnTo>
                  <a:pt x="1836" y="1037"/>
                </a:lnTo>
                <a:lnTo>
                  <a:pt x="1838" y="1034"/>
                </a:lnTo>
                <a:lnTo>
                  <a:pt x="1839" y="1029"/>
                </a:lnTo>
                <a:lnTo>
                  <a:pt x="1840" y="1026"/>
                </a:lnTo>
                <a:lnTo>
                  <a:pt x="1833" y="1004"/>
                </a:lnTo>
                <a:lnTo>
                  <a:pt x="1833" y="1002"/>
                </a:lnTo>
                <a:lnTo>
                  <a:pt x="1833" y="1002"/>
                </a:lnTo>
                <a:lnTo>
                  <a:pt x="1833" y="995"/>
                </a:lnTo>
                <a:lnTo>
                  <a:pt x="1834" y="989"/>
                </a:lnTo>
                <a:lnTo>
                  <a:pt x="1836" y="987"/>
                </a:lnTo>
                <a:lnTo>
                  <a:pt x="1838" y="985"/>
                </a:lnTo>
                <a:lnTo>
                  <a:pt x="1840" y="982"/>
                </a:lnTo>
                <a:lnTo>
                  <a:pt x="1844" y="980"/>
                </a:lnTo>
                <a:lnTo>
                  <a:pt x="1854" y="972"/>
                </a:lnTo>
                <a:lnTo>
                  <a:pt x="1881" y="943"/>
                </a:lnTo>
                <a:lnTo>
                  <a:pt x="1899" y="903"/>
                </a:lnTo>
                <a:lnTo>
                  <a:pt x="1899" y="903"/>
                </a:lnTo>
                <a:lnTo>
                  <a:pt x="1889" y="885"/>
                </a:lnTo>
                <a:lnTo>
                  <a:pt x="1884" y="870"/>
                </a:lnTo>
                <a:lnTo>
                  <a:pt x="1882" y="864"/>
                </a:lnTo>
                <a:lnTo>
                  <a:pt x="1881" y="857"/>
                </a:lnTo>
                <a:lnTo>
                  <a:pt x="1882" y="853"/>
                </a:lnTo>
                <a:lnTo>
                  <a:pt x="1884" y="847"/>
                </a:lnTo>
                <a:lnTo>
                  <a:pt x="1887" y="814"/>
                </a:lnTo>
                <a:lnTo>
                  <a:pt x="1887" y="814"/>
                </a:lnTo>
                <a:lnTo>
                  <a:pt x="1882" y="804"/>
                </a:lnTo>
                <a:lnTo>
                  <a:pt x="1879" y="796"/>
                </a:lnTo>
                <a:lnTo>
                  <a:pt x="1877" y="787"/>
                </a:lnTo>
                <a:lnTo>
                  <a:pt x="1876" y="781"/>
                </a:lnTo>
                <a:lnTo>
                  <a:pt x="1876" y="781"/>
                </a:lnTo>
                <a:lnTo>
                  <a:pt x="1876" y="777"/>
                </a:lnTo>
                <a:lnTo>
                  <a:pt x="1872" y="770"/>
                </a:lnTo>
                <a:lnTo>
                  <a:pt x="1868" y="762"/>
                </a:lnTo>
                <a:lnTo>
                  <a:pt x="1862" y="752"/>
                </a:lnTo>
                <a:lnTo>
                  <a:pt x="1861" y="752"/>
                </a:lnTo>
                <a:lnTo>
                  <a:pt x="1861" y="749"/>
                </a:lnTo>
                <a:lnTo>
                  <a:pt x="1857" y="705"/>
                </a:lnTo>
                <a:lnTo>
                  <a:pt x="1857" y="705"/>
                </a:lnTo>
                <a:lnTo>
                  <a:pt x="1855" y="692"/>
                </a:lnTo>
                <a:lnTo>
                  <a:pt x="1856" y="684"/>
                </a:lnTo>
                <a:lnTo>
                  <a:pt x="1857" y="676"/>
                </a:lnTo>
                <a:lnTo>
                  <a:pt x="1857" y="676"/>
                </a:lnTo>
                <a:lnTo>
                  <a:pt x="1849" y="669"/>
                </a:lnTo>
                <a:lnTo>
                  <a:pt x="1844" y="663"/>
                </a:lnTo>
                <a:lnTo>
                  <a:pt x="1838" y="657"/>
                </a:lnTo>
                <a:lnTo>
                  <a:pt x="1833" y="650"/>
                </a:lnTo>
                <a:lnTo>
                  <a:pt x="1816" y="626"/>
                </a:lnTo>
                <a:lnTo>
                  <a:pt x="1815" y="625"/>
                </a:lnTo>
                <a:lnTo>
                  <a:pt x="1815" y="622"/>
                </a:lnTo>
                <a:lnTo>
                  <a:pt x="1815" y="621"/>
                </a:lnTo>
                <a:lnTo>
                  <a:pt x="1808" y="592"/>
                </a:lnTo>
                <a:lnTo>
                  <a:pt x="1790" y="577"/>
                </a:lnTo>
                <a:lnTo>
                  <a:pt x="1790" y="578"/>
                </a:lnTo>
                <a:lnTo>
                  <a:pt x="1755" y="550"/>
                </a:lnTo>
                <a:lnTo>
                  <a:pt x="1755" y="553"/>
                </a:lnTo>
                <a:lnTo>
                  <a:pt x="1760" y="590"/>
                </a:lnTo>
                <a:lnTo>
                  <a:pt x="1760" y="592"/>
                </a:lnTo>
                <a:lnTo>
                  <a:pt x="1760" y="595"/>
                </a:lnTo>
                <a:lnTo>
                  <a:pt x="1742" y="603"/>
                </a:lnTo>
                <a:lnTo>
                  <a:pt x="1739" y="626"/>
                </a:lnTo>
                <a:lnTo>
                  <a:pt x="1739" y="629"/>
                </a:lnTo>
                <a:lnTo>
                  <a:pt x="1697" y="647"/>
                </a:lnTo>
                <a:lnTo>
                  <a:pt x="1683" y="613"/>
                </a:lnTo>
                <a:lnTo>
                  <a:pt x="1674" y="611"/>
                </a:lnTo>
                <a:lnTo>
                  <a:pt x="1661" y="624"/>
                </a:lnTo>
                <a:lnTo>
                  <a:pt x="1652" y="648"/>
                </a:lnTo>
                <a:lnTo>
                  <a:pt x="1623" y="657"/>
                </a:lnTo>
                <a:lnTo>
                  <a:pt x="1605" y="644"/>
                </a:lnTo>
                <a:lnTo>
                  <a:pt x="1581" y="637"/>
                </a:lnTo>
                <a:lnTo>
                  <a:pt x="1574" y="603"/>
                </a:lnTo>
                <a:lnTo>
                  <a:pt x="1564" y="582"/>
                </a:lnTo>
                <a:lnTo>
                  <a:pt x="1549" y="577"/>
                </a:lnTo>
                <a:lnTo>
                  <a:pt x="1548" y="574"/>
                </a:lnTo>
                <a:lnTo>
                  <a:pt x="1538" y="561"/>
                </a:lnTo>
                <a:lnTo>
                  <a:pt x="1538" y="561"/>
                </a:lnTo>
                <a:lnTo>
                  <a:pt x="1526" y="541"/>
                </a:lnTo>
                <a:lnTo>
                  <a:pt x="1510" y="519"/>
                </a:lnTo>
                <a:lnTo>
                  <a:pt x="1495" y="519"/>
                </a:lnTo>
                <a:lnTo>
                  <a:pt x="1471" y="528"/>
                </a:lnTo>
                <a:lnTo>
                  <a:pt x="1470" y="530"/>
                </a:lnTo>
                <a:lnTo>
                  <a:pt x="1408" y="526"/>
                </a:lnTo>
                <a:lnTo>
                  <a:pt x="1361" y="516"/>
                </a:lnTo>
                <a:lnTo>
                  <a:pt x="1361" y="516"/>
                </a:lnTo>
                <a:lnTo>
                  <a:pt x="1352" y="511"/>
                </a:lnTo>
                <a:lnTo>
                  <a:pt x="1336" y="502"/>
                </a:lnTo>
                <a:lnTo>
                  <a:pt x="1300" y="490"/>
                </a:lnTo>
                <a:lnTo>
                  <a:pt x="1300" y="490"/>
                </a:lnTo>
                <a:lnTo>
                  <a:pt x="1281" y="484"/>
                </a:lnTo>
                <a:lnTo>
                  <a:pt x="1266" y="479"/>
                </a:lnTo>
                <a:lnTo>
                  <a:pt x="1257" y="475"/>
                </a:lnTo>
                <a:lnTo>
                  <a:pt x="1255" y="471"/>
                </a:lnTo>
                <a:lnTo>
                  <a:pt x="1253" y="469"/>
                </a:lnTo>
                <a:lnTo>
                  <a:pt x="1247" y="465"/>
                </a:lnTo>
                <a:lnTo>
                  <a:pt x="1238" y="463"/>
                </a:lnTo>
                <a:lnTo>
                  <a:pt x="1216" y="451"/>
                </a:lnTo>
                <a:lnTo>
                  <a:pt x="1214" y="449"/>
                </a:lnTo>
                <a:lnTo>
                  <a:pt x="1214" y="449"/>
                </a:lnTo>
                <a:lnTo>
                  <a:pt x="1208" y="443"/>
                </a:lnTo>
                <a:lnTo>
                  <a:pt x="1205" y="437"/>
                </a:lnTo>
                <a:lnTo>
                  <a:pt x="1199" y="425"/>
                </a:lnTo>
                <a:lnTo>
                  <a:pt x="1190" y="410"/>
                </a:lnTo>
                <a:lnTo>
                  <a:pt x="1174" y="404"/>
                </a:lnTo>
                <a:lnTo>
                  <a:pt x="1168" y="407"/>
                </a:lnTo>
                <a:lnTo>
                  <a:pt x="1162" y="412"/>
                </a:lnTo>
                <a:lnTo>
                  <a:pt x="1159" y="415"/>
                </a:lnTo>
                <a:lnTo>
                  <a:pt x="1159" y="415"/>
                </a:lnTo>
                <a:lnTo>
                  <a:pt x="1150" y="420"/>
                </a:lnTo>
                <a:lnTo>
                  <a:pt x="1142" y="423"/>
                </a:lnTo>
                <a:lnTo>
                  <a:pt x="1142" y="423"/>
                </a:lnTo>
                <a:lnTo>
                  <a:pt x="1134" y="423"/>
                </a:lnTo>
                <a:lnTo>
                  <a:pt x="1127" y="421"/>
                </a:lnTo>
                <a:lnTo>
                  <a:pt x="1119" y="416"/>
                </a:lnTo>
                <a:lnTo>
                  <a:pt x="1111" y="408"/>
                </a:lnTo>
                <a:lnTo>
                  <a:pt x="1088" y="384"/>
                </a:lnTo>
                <a:lnTo>
                  <a:pt x="1088" y="384"/>
                </a:lnTo>
                <a:lnTo>
                  <a:pt x="1077" y="369"/>
                </a:lnTo>
                <a:lnTo>
                  <a:pt x="1072" y="359"/>
                </a:lnTo>
                <a:lnTo>
                  <a:pt x="1065" y="350"/>
                </a:lnTo>
                <a:lnTo>
                  <a:pt x="1065" y="350"/>
                </a:lnTo>
                <a:lnTo>
                  <a:pt x="1055" y="337"/>
                </a:lnTo>
                <a:lnTo>
                  <a:pt x="1047" y="324"/>
                </a:lnTo>
                <a:lnTo>
                  <a:pt x="1047" y="324"/>
                </a:lnTo>
                <a:lnTo>
                  <a:pt x="1044" y="318"/>
                </a:lnTo>
                <a:lnTo>
                  <a:pt x="1044" y="310"/>
                </a:lnTo>
                <a:lnTo>
                  <a:pt x="1044" y="302"/>
                </a:lnTo>
                <a:lnTo>
                  <a:pt x="1045" y="295"/>
                </a:lnTo>
                <a:lnTo>
                  <a:pt x="1045" y="294"/>
                </a:lnTo>
                <a:lnTo>
                  <a:pt x="1045" y="294"/>
                </a:lnTo>
                <a:lnTo>
                  <a:pt x="1061" y="267"/>
                </a:lnTo>
                <a:lnTo>
                  <a:pt x="1069" y="240"/>
                </a:lnTo>
                <a:lnTo>
                  <a:pt x="1074" y="221"/>
                </a:lnTo>
                <a:lnTo>
                  <a:pt x="1067" y="193"/>
                </a:lnTo>
                <a:lnTo>
                  <a:pt x="1050" y="178"/>
                </a:lnTo>
                <a:lnTo>
                  <a:pt x="1053" y="155"/>
                </a:lnTo>
                <a:lnTo>
                  <a:pt x="1053" y="155"/>
                </a:lnTo>
                <a:lnTo>
                  <a:pt x="1055" y="143"/>
                </a:lnTo>
                <a:lnTo>
                  <a:pt x="1056" y="139"/>
                </a:lnTo>
                <a:lnTo>
                  <a:pt x="1058" y="135"/>
                </a:lnTo>
                <a:lnTo>
                  <a:pt x="1060" y="132"/>
                </a:lnTo>
                <a:lnTo>
                  <a:pt x="1064" y="130"/>
                </a:lnTo>
                <a:lnTo>
                  <a:pt x="1067" y="127"/>
                </a:lnTo>
                <a:lnTo>
                  <a:pt x="1072" y="126"/>
                </a:lnTo>
                <a:lnTo>
                  <a:pt x="1072" y="126"/>
                </a:lnTo>
                <a:lnTo>
                  <a:pt x="1074" y="125"/>
                </a:lnTo>
                <a:lnTo>
                  <a:pt x="1075" y="124"/>
                </a:lnTo>
                <a:lnTo>
                  <a:pt x="1076" y="122"/>
                </a:lnTo>
                <a:lnTo>
                  <a:pt x="1076" y="118"/>
                </a:lnTo>
                <a:lnTo>
                  <a:pt x="1076" y="117"/>
                </a:lnTo>
                <a:lnTo>
                  <a:pt x="1077" y="93"/>
                </a:lnTo>
                <a:lnTo>
                  <a:pt x="1077" y="92"/>
                </a:lnTo>
                <a:lnTo>
                  <a:pt x="1077" y="92"/>
                </a:lnTo>
                <a:lnTo>
                  <a:pt x="1077" y="63"/>
                </a:lnTo>
                <a:lnTo>
                  <a:pt x="1075" y="63"/>
                </a:lnTo>
                <a:lnTo>
                  <a:pt x="1074" y="62"/>
                </a:lnTo>
                <a:lnTo>
                  <a:pt x="1074" y="62"/>
                </a:lnTo>
                <a:lnTo>
                  <a:pt x="1074" y="62"/>
                </a:lnTo>
                <a:lnTo>
                  <a:pt x="1068" y="60"/>
                </a:lnTo>
                <a:lnTo>
                  <a:pt x="1068" y="59"/>
                </a:lnTo>
                <a:lnTo>
                  <a:pt x="1067" y="59"/>
                </a:lnTo>
                <a:lnTo>
                  <a:pt x="1045" y="45"/>
                </a:lnTo>
                <a:lnTo>
                  <a:pt x="1045" y="45"/>
                </a:lnTo>
                <a:lnTo>
                  <a:pt x="1044" y="45"/>
                </a:lnTo>
                <a:lnTo>
                  <a:pt x="1028" y="30"/>
                </a:lnTo>
                <a:lnTo>
                  <a:pt x="971" y="18"/>
                </a:lnTo>
                <a:lnTo>
                  <a:pt x="971" y="18"/>
                </a:lnTo>
                <a:lnTo>
                  <a:pt x="953" y="6"/>
                </a:lnTo>
                <a:lnTo>
                  <a:pt x="919" y="6"/>
                </a:lnTo>
                <a:lnTo>
                  <a:pt x="919" y="6"/>
                </a:lnTo>
                <a:lnTo>
                  <a:pt x="915" y="6"/>
                </a:lnTo>
                <a:lnTo>
                  <a:pt x="910" y="8"/>
                </a:lnTo>
                <a:lnTo>
                  <a:pt x="900" y="14"/>
                </a:lnTo>
                <a:lnTo>
                  <a:pt x="899" y="14"/>
                </a:lnTo>
                <a:lnTo>
                  <a:pt x="871" y="24"/>
                </a:lnTo>
                <a:lnTo>
                  <a:pt x="805" y="24"/>
                </a:lnTo>
                <a:lnTo>
                  <a:pt x="805" y="24"/>
                </a:lnTo>
                <a:lnTo>
                  <a:pt x="792" y="28"/>
                </a:lnTo>
                <a:lnTo>
                  <a:pt x="787" y="30"/>
                </a:lnTo>
                <a:lnTo>
                  <a:pt x="782" y="33"/>
                </a:lnTo>
                <a:lnTo>
                  <a:pt x="782" y="33"/>
                </a:lnTo>
                <a:lnTo>
                  <a:pt x="776" y="38"/>
                </a:lnTo>
                <a:lnTo>
                  <a:pt x="767" y="41"/>
                </a:lnTo>
                <a:lnTo>
                  <a:pt x="744" y="51"/>
                </a:lnTo>
                <a:lnTo>
                  <a:pt x="712" y="57"/>
                </a:lnTo>
                <a:lnTo>
                  <a:pt x="712" y="59"/>
                </a:lnTo>
                <a:lnTo>
                  <a:pt x="710" y="59"/>
                </a:lnTo>
                <a:lnTo>
                  <a:pt x="665" y="54"/>
                </a:lnTo>
                <a:lnTo>
                  <a:pt x="662" y="53"/>
                </a:lnTo>
                <a:lnTo>
                  <a:pt x="663" y="54"/>
                </a:lnTo>
                <a:lnTo>
                  <a:pt x="662" y="53"/>
                </a:lnTo>
                <a:lnTo>
                  <a:pt x="646" y="52"/>
                </a:lnTo>
                <a:lnTo>
                  <a:pt x="619" y="60"/>
                </a:lnTo>
                <a:lnTo>
                  <a:pt x="566" y="65"/>
                </a:lnTo>
                <a:lnTo>
                  <a:pt x="564" y="65"/>
                </a:lnTo>
                <a:lnTo>
                  <a:pt x="563" y="63"/>
                </a:lnTo>
                <a:lnTo>
                  <a:pt x="537" y="54"/>
                </a:lnTo>
                <a:lnTo>
                  <a:pt x="515" y="54"/>
                </a:lnTo>
                <a:lnTo>
                  <a:pt x="515" y="54"/>
                </a:lnTo>
                <a:lnTo>
                  <a:pt x="508" y="52"/>
                </a:lnTo>
                <a:lnTo>
                  <a:pt x="500" y="46"/>
                </a:lnTo>
                <a:lnTo>
                  <a:pt x="491" y="39"/>
                </a:lnTo>
                <a:lnTo>
                  <a:pt x="483" y="30"/>
                </a:lnTo>
                <a:lnTo>
                  <a:pt x="481" y="28"/>
                </a:lnTo>
                <a:lnTo>
                  <a:pt x="481" y="28"/>
                </a:lnTo>
                <a:lnTo>
                  <a:pt x="480" y="21"/>
                </a:lnTo>
                <a:lnTo>
                  <a:pt x="477" y="15"/>
                </a:lnTo>
                <a:lnTo>
                  <a:pt x="474" y="9"/>
                </a:lnTo>
                <a:lnTo>
                  <a:pt x="468" y="6"/>
                </a:lnTo>
                <a:lnTo>
                  <a:pt x="457" y="0"/>
                </a:lnTo>
                <a:lnTo>
                  <a:pt x="448" y="9"/>
                </a:lnTo>
                <a:lnTo>
                  <a:pt x="446" y="12"/>
                </a:lnTo>
                <a:lnTo>
                  <a:pt x="408" y="28"/>
                </a:lnTo>
                <a:lnTo>
                  <a:pt x="406" y="28"/>
                </a:lnTo>
                <a:lnTo>
                  <a:pt x="404" y="28"/>
                </a:lnTo>
                <a:lnTo>
                  <a:pt x="357" y="32"/>
                </a:lnTo>
                <a:lnTo>
                  <a:pt x="357" y="32"/>
                </a:lnTo>
                <a:lnTo>
                  <a:pt x="350" y="31"/>
                </a:lnTo>
                <a:lnTo>
                  <a:pt x="341" y="30"/>
                </a:lnTo>
                <a:lnTo>
                  <a:pt x="318" y="24"/>
                </a:lnTo>
                <a:lnTo>
                  <a:pt x="277" y="16"/>
                </a:lnTo>
                <a:lnTo>
                  <a:pt x="276" y="16"/>
                </a:lnTo>
                <a:lnTo>
                  <a:pt x="276" y="16"/>
                </a:lnTo>
                <a:lnTo>
                  <a:pt x="252" y="4"/>
                </a:lnTo>
                <a:lnTo>
                  <a:pt x="231" y="4"/>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8" name="Freeform 44"/>
          <p:cNvSpPr/>
          <p:nvPr/>
        </p:nvSpPr>
        <p:spPr bwMode="auto">
          <a:xfrm>
            <a:off x="2950163" y="4570149"/>
            <a:ext cx="995016" cy="1040381"/>
          </a:xfrm>
          <a:custGeom>
            <a:avLst/>
            <a:gdLst>
              <a:gd name="T0" fmla="*/ 20 w 858"/>
              <a:gd name="T1" fmla="*/ 557 h 896"/>
              <a:gd name="T2" fmla="*/ 122 w 858"/>
              <a:gd name="T3" fmla="*/ 546 h 896"/>
              <a:gd name="T4" fmla="*/ 115 w 858"/>
              <a:gd name="T5" fmla="*/ 643 h 896"/>
              <a:gd name="T6" fmla="*/ 155 w 858"/>
              <a:gd name="T7" fmla="*/ 732 h 896"/>
              <a:gd name="T8" fmla="*/ 174 w 858"/>
              <a:gd name="T9" fmla="*/ 765 h 896"/>
              <a:gd name="T10" fmla="*/ 213 w 858"/>
              <a:gd name="T11" fmla="*/ 781 h 896"/>
              <a:gd name="T12" fmla="*/ 290 w 858"/>
              <a:gd name="T13" fmla="*/ 853 h 896"/>
              <a:gd name="T14" fmla="*/ 362 w 858"/>
              <a:gd name="T15" fmla="*/ 882 h 896"/>
              <a:gd name="T16" fmla="*/ 411 w 858"/>
              <a:gd name="T17" fmla="*/ 860 h 896"/>
              <a:gd name="T18" fmla="*/ 410 w 858"/>
              <a:gd name="T19" fmla="*/ 737 h 896"/>
              <a:gd name="T20" fmla="*/ 514 w 858"/>
              <a:gd name="T21" fmla="*/ 734 h 896"/>
              <a:gd name="T22" fmla="*/ 557 w 858"/>
              <a:gd name="T23" fmla="*/ 730 h 896"/>
              <a:gd name="T24" fmla="*/ 661 w 858"/>
              <a:gd name="T25" fmla="*/ 704 h 896"/>
              <a:gd name="T26" fmla="*/ 797 w 858"/>
              <a:gd name="T27" fmla="*/ 644 h 896"/>
              <a:gd name="T28" fmla="*/ 813 w 858"/>
              <a:gd name="T29" fmla="*/ 651 h 896"/>
              <a:gd name="T30" fmla="*/ 853 w 858"/>
              <a:gd name="T31" fmla="*/ 582 h 896"/>
              <a:gd name="T32" fmla="*/ 811 w 858"/>
              <a:gd name="T33" fmla="*/ 591 h 896"/>
              <a:gd name="T34" fmla="*/ 764 w 858"/>
              <a:gd name="T35" fmla="*/ 586 h 896"/>
              <a:gd name="T36" fmla="*/ 743 w 858"/>
              <a:gd name="T37" fmla="*/ 537 h 896"/>
              <a:gd name="T38" fmla="*/ 696 w 858"/>
              <a:gd name="T39" fmla="*/ 529 h 896"/>
              <a:gd name="T40" fmla="*/ 706 w 858"/>
              <a:gd name="T41" fmla="*/ 466 h 896"/>
              <a:gd name="T42" fmla="*/ 682 w 858"/>
              <a:gd name="T43" fmla="*/ 374 h 896"/>
              <a:gd name="T44" fmla="*/ 635 w 858"/>
              <a:gd name="T45" fmla="*/ 295 h 896"/>
              <a:gd name="T46" fmla="*/ 599 w 858"/>
              <a:gd name="T47" fmla="*/ 225 h 896"/>
              <a:gd name="T48" fmla="*/ 622 w 858"/>
              <a:gd name="T49" fmla="*/ 198 h 896"/>
              <a:gd name="T50" fmla="*/ 723 w 858"/>
              <a:gd name="T51" fmla="*/ 193 h 896"/>
              <a:gd name="T52" fmla="*/ 771 w 858"/>
              <a:gd name="T53" fmla="*/ 135 h 896"/>
              <a:gd name="T54" fmla="*/ 715 w 858"/>
              <a:gd name="T55" fmla="*/ 154 h 896"/>
              <a:gd name="T56" fmla="*/ 685 w 858"/>
              <a:gd name="T57" fmla="*/ 135 h 896"/>
              <a:gd name="T58" fmla="*/ 684 w 858"/>
              <a:gd name="T59" fmla="*/ 98 h 896"/>
              <a:gd name="T60" fmla="*/ 608 w 858"/>
              <a:gd name="T61" fmla="*/ 122 h 896"/>
              <a:gd name="T62" fmla="*/ 581 w 858"/>
              <a:gd name="T63" fmla="*/ 185 h 896"/>
              <a:gd name="T64" fmla="*/ 542 w 858"/>
              <a:gd name="T65" fmla="*/ 239 h 896"/>
              <a:gd name="T66" fmla="*/ 552 w 858"/>
              <a:gd name="T67" fmla="*/ 294 h 896"/>
              <a:gd name="T68" fmla="*/ 524 w 858"/>
              <a:gd name="T69" fmla="*/ 322 h 896"/>
              <a:gd name="T70" fmla="*/ 488 w 858"/>
              <a:gd name="T71" fmla="*/ 316 h 896"/>
              <a:gd name="T72" fmla="*/ 453 w 858"/>
              <a:gd name="T73" fmla="*/ 349 h 896"/>
              <a:gd name="T74" fmla="*/ 425 w 858"/>
              <a:gd name="T75" fmla="*/ 359 h 896"/>
              <a:gd name="T76" fmla="*/ 417 w 858"/>
              <a:gd name="T77" fmla="*/ 339 h 896"/>
              <a:gd name="T78" fmla="*/ 406 w 858"/>
              <a:gd name="T79" fmla="*/ 333 h 896"/>
              <a:gd name="T80" fmla="*/ 390 w 858"/>
              <a:gd name="T81" fmla="*/ 325 h 896"/>
              <a:gd name="T82" fmla="*/ 368 w 858"/>
              <a:gd name="T83" fmla="*/ 252 h 896"/>
              <a:gd name="T84" fmla="*/ 331 w 858"/>
              <a:gd name="T85" fmla="*/ 174 h 896"/>
              <a:gd name="T86" fmla="*/ 307 w 858"/>
              <a:gd name="T87" fmla="*/ 151 h 896"/>
              <a:gd name="T88" fmla="*/ 282 w 858"/>
              <a:gd name="T89" fmla="*/ 143 h 896"/>
              <a:gd name="T90" fmla="*/ 258 w 858"/>
              <a:gd name="T91" fmla="*/ 104 h 896"/>
              <a:gd name="T92" fmla="*/ 235 w 858"/>
              <a:gd name="T93" fmla="*/ 69 h 896"/>
              <a:gd name="T94" fmla="*/ 227 w 858"/>
              <a:gd name="T95" fmla="*/ 96 h 896"/>
              <a:gd name="T96" fmla="*/ 206 w 858"/>
              <a:gd name="T97" fmla="*/ 123 h 896"/>
              <a:gd name="T98" fmla="*/ 182 w 858"/>
              <a:gd name="T99" fmla="*/ 124 h 896"/>
              <a:gd name="T100" fmla="*/ 175 w 858"/>
              <a:gd name="T101" fmla="*/ 98 h 896"/>
              <a:gd name="T102" fmla="*/ 150 w 858"/>
              <a:gd name="T103" fmla="*/ 69 h 896"/>
              <a:gd name="T104" fmla="*/ 116 w 858"/>
              <a:gd name="T105" fmla="*/ 39 h 896"/>
              <a:gd name="T106" fmla="*/ 122 w 858"/>
              <a:gd name="T107" fmla="*/ 73 h 896"/>
              <a:gd name="T108" fmla="*/ 78 w 858"/>
              <a:gd name="T109" fmla="*/ 102 h 896"/>
              <a:gd name="T110" fmla="*/ 84 w 858"/>
              <a:gd name="T111" fmla="*/ 161 h 896"/>
              <a:gd name="T112" fmla="*/ 114 w 858"/>
              <a:gd name="T113" fmla="*/ 155 h 896"/>
              <a:gd name="T114" fmla="*/ 130 w 858"/>
              <a:gd name="T115" fmla="*/ 276 h 896"/>
              <a:gd name="T116" fmla="*/ 109 w 858"/>
              <a:gd name="T117" fmla="*/ 377 h 896"/>
              <a:gd name="T118" fmla="*/ 81 w 858"/>
              <a:gd name="T119" fmla="*/ 384 h 896"/>
              <a:gd name="T120" fmla="*/ 17 w 858"/>
              <a:gd name="T121" fmla="*/ 471 h 896"/>
              <a:gd name="T122" fmla="*/ 6 w 858"/>
              <a:gd name="T123" fmla="*/ 483 h 896"/>
              <a:gd name="T124" fmla="*/ 15 w 858"/>
              <a:gd name="T125" fmla="*/ 535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8" h="896">
                <a:moveTo>
                  <a:pt x="5" y="549"/>
                </a:moveTo>
                <a:lnTo>
                  <a:pt x="0" y="563"/>
                </a:lnTo>
                <a:lnTo>
                  <a:pt x="0" y="563"/>
                </a:lnTo>
                <a:lnTo>
                  <a:pt x="6" y="563"/>
                </a:lnTo>
                <a:lnTo>
                  <a:pt x="13" y="561"/>
                </a:lnTo>
                <a:lnTo>
                  <a:pt x="20" y="557"/>
                </a:lnTo>
                <a:lnTo>
                  <a:pt x="27" y="552"/>
                </a:lnTo>
                <a:lnTo>
                  <a:pt x="28" y="551"/>
                </a:lnTo>
                <a:lnTo>
                  <a:pt x="30" y="551"/>
                </a:lnTo>
                <a:lnTo>
                  <a:pt x="78" y="545"/>
                </a:lnTo>
                <a:lnTo>
                  <a:pt x="110" y="529"/>
                </a:lnTo>
                <a:lnTo>
                  <a:pt x="122" y="546"/>
                </a:lnTo>
                <a:lnTo>
                  <a:pt x="124" y="547"/>
                </a:lnTo>
                <a:lnTo>
                  <a:pt x="110" y="570"/>
                </a:lnTo>
                <a:lnTo>
                  <a:pt x="127" y="586"/>
                </a:lnTo>
                <a:lnTo>
                  <a:pt x="127" y="589"/>
                </a:lnTo>
                <a:lnTo>
                  <a:pt x="127" y="592"/>
                </a:lnTo>
                <a:lnTo>
                  <a:pt x="115" y="643"/>
                </a:lnTo>
                <a:lnTo>
                  <a:pt x="146" y="665"/>
                </a:lnTo>
                <a:lnTo>
                  <a:pt x="203" y="668"/>
                </a:lnTo>
                <a:lnTo>
                  <a:pt x="195" y="679"/>
                </a:lnTo>
                <a:lnTo>
                  <a:pt x="195" y="679"/>
                </a:lnTo>
                <a:lnTo>
                  <a:pt x="171" y="709"/>
                </a:lnTo>
                <a:lnTo>
                  <a:pt x="155" y="732"/>
                </a:lnTo>
                <a:lnTo>
                  <a:pt x="144" y="749"/>
                </a:lnTo>
                <a:lnTo>
                  <a:pt x="143" y="755"/>
                </a:lnTo>
                <a:lnTo>
                  <a:pt x="142" y="758"/>
                </a:lnTo>
                <a:lnTo>
                  <a:pt x="164" y="764"/>
                </a:lnTo>
                <a:lnTo>
                  <a:pt x="164" y="764"/>
                </a:lnTo>
                <a:lnTo>
                  <a:pt x="174" y="765"/>
                </a:lnTo>
                <a:lnTo>
                  <a:pt x="183" y="766"/>
                </a:lnTo>
                <a:lnTo>
                  <a:pt x="191" y="769"/>
                </a:lnTo>
                <a:lnTo>
                  <a:pt x="198" y="771"/>
                </a:lnTo>
                <a:lnTo>
                  <a:pt x="205" y="774"/>
                </a:lnTo>
                <a:lnTo>
                  <a:pt x="210" y="778"/>
                </a:lnTo>
                <a:lnTo>
                  <a:pt x="213" y="781"/>
                </a:lnTo>
                <a:lnTo>
                  <a:pt x="217" y="786"/>
                </a:lnTo>
                <a:lnTo>
                  <a:pt x="217" y="786"/>
                </a:lnTo>
                <a:lnTo>
                  <a:pt x="227" y="808"/>
                </a:lnTo>
                <a:lnTo>
                  <a:pt x="237" y="832"/>
                </a:lnTo>
                <a:lnTo>
                  <a:pt x="269" y="849"/>
                </a:lnTo>
                <a:lnTo>
                  <a:pt x="290" y="853"/>
                </a:lnTo>
                <a:lnTo>
                  <a:pt x="332" y="817"/>
                </a:lnTo>
                <a:lnTo>
                  <a:pt x="354" y="849"/>
                </a:lnTo>
                <a:lnTo>
                  <a:pt x="354" y="851"/>
                </a:lnTo>
                <a:lnTo>
                  <a:pt x="354" y="851"/>
                </a:lnTo>
                <a:lnTo>
                  <a:pt x="355" y="852"/>
                </a:lnTo>
                <a:lnTo>
                  <a:pt x="362" y="882"/>
                </a:lnTo>
                <a:lnTo>
                  <a:pt x="380" y="886"/>
                </a:lnTo>
                <a:lnTo>
                  <a:pt x="380" y="886"/>
                </a:lnTo>
                <a:lnTo>
                  <a:pt x="408" y="896"/>
                </a:lnTo>
                <a:lnTo>
                  <a:pt x="416" y="892"/>
                </a:lnTo>
                <a:lnTo>
                  <a:pt x="416" y="891"/>
                </a:lnTo>
                <a:lnTo>
                  <a:pt x="411" y="860"/>
                </a:lnTo>
                <a:lnTo>
                  <a:pt x="410" y="859"/>
                </a:lnTo>
                <a:lnTo>
                  <a:pt x="394" y="788"/>
                </a:lnTo>
                <a:lnTo>
                  <a:pt x="394" y="786"/>
                </a:lnTo>
                <a:lnTo>
                  <a:pt x="403" y="735"/>
                </a:lnTo>
                <a:lnTo>
                  <a:pt x="406" y="737"/>
                </a:lnTo>
                <a:lnTo>
                  <a:pt x="410" y="737"/>
                </a:lnTo>
                <a:lnTo>
                  <a:pt x="442" y="739"/>
                </a:lnTo>
                <a:lnTo>
                  <a:pt x="483" y="709"/>
                </a:lnTo>
                <a:lnTo>
                  <a:pt x="487" y="711"/>
                </a:lnTo>
                <a:lnTo>
                  <a:pt x="487" y="711"/>
                </a:lnTo>
                <a:lnTo>
                  <a:pt x="502" y="724"/>
                </a:lnTo>
                <a:lnTo>
                  <a:pt x="514" y="734"/>
                </a:lnTo>
                <a:lnTo>
                  <a:pt x="524" y="743"/>
                </a:lnTo>
                <a:lnTo>
                  <a:pt x="530" y="751"/>
                </a:lnTo>
                <a:lnTo>
                  <a:pt x="530" y="751"/>
                </a:lnTo>
                <a:lnTo>
                  <a:pt x="537" y="748"/>
                </a:lnTo>
                <a:lnTo>
                  <a:pt x="545" y="740"/>
                </a:lnTo>
                <a:lnTo>
                  <a:pt x="557" y="730"/>
                </a:lnTo>
                <a:lnTo>
                  <a:pt x="569" y="715"/>
                </a:lnTo>
                <a:lnTo>
                  <a:pt x="570" y="714"/>
                </a:lnTo>
                <a:lnTo>
                  <a:pt x="573" y="711"/>
                </a:lnTo>
                <a:lnTo>
                  <a:pt x="633" y="727"/>
                </a:lnTo>
                <a:lnTo>
                  <a:pt x="660" y="706"/>
                </a:lnTo>
                <a:lnTo>
                  <a:pt x="661" y="704"/>
                </a:lnTo>
                <a:lnTo>
                  <a:pt x="662" y="703"/>
                </a:lnTo>
                <a:lnTo>
                  <a:pt x="663" y="703"/>
                </a:lnTo>
                <a:lnTo>
                  <a:pt x="664" y="704"/>
                </a:lnTo>
                <a:lnTo>
                  <a:pt x="690" y="709"/>
                </a:lnTo>
                <a:lnTo>
                  <a:pt x="772" y="637"/>
                </a:lnTo>
                <a:lnTo>
                  <a:pt x="797" y="644"/>
                </a:lnTo>
                <a:lnTo>
                  <a:pt x="797" y="644"/>
                </a:lnTo>
                <a:lnTo>
                  <a:pt x="798" y="645"/>
                </a:lnTo>
                <a:lnTo>
                  <a:pt x="800" y="646"/>
                </a:lnTo>
                <a:lnTo>
                  <a:pt x="801" y="647"/>
                </a:lnTo>
                <a:lnTo>
                  <a:pt x="808" y="659"/>
                </a:lnTo>
                <a:lnTo>
                  <a:pt x="813" y="651"/>
                </a:lnTo>
                <a:lnTo>
                  <a:pt x="814" y="651"/>
                </a:lnTo>
                <a:lnTo>
                  <a:pt x="814" y="649"/>
                </a:lnTo>
                <a:lnTo>
                  <a:pt x="816" y="649"/>
                </a:lnTo>
                <a:lnTo>
                  <a:pt x="840" y="637"/>
                </a:lnTo>
                <a:lnTo>
                  <a:pt x="858" y="620"/>
                </a:lnTo>
                <a:lnTo>
                  <a:pt x="853" y="582"/>
                </a:lnTo>
                <a:lnTo>
                  <a:pt x="850" y="577"/>
                </a:lnTo>
                <a:lnTo>
                  <a:pt x="827" y="586"/>
                </a:lnTo>
                <a:lnTo>
                  <a:pt x="827" y="586"/>
                </a:lnTo>
                <a:lnTo>
                  <a:pt x="827" y="586"/>
                </a:lnTo>
                <a:lnTo>
                  <a:pt x="817" y="590"/>
                </a:lnTo>
                <a:lnTo>
                  <a:pt x="811" y="591"/>
                </a:lnTo>
                <a:lnTo>
                  <a:pt x="805" y="592"/>
                </a:lnTo>
                <a:lnTo>
                  <a:pt x="778" y="592"/>
                </a:lnTo>
                <a:lnTo>
                  <a:pt x="778" y="592"/>
                </a:lnTo>
                <a:lnTo>
                  <a:pt x="772" y="591"/>
                </a:lnTo>
                <a:lnTo>
                  <a:pt x="767" y="589"/>
                </a:lnTo>
                <a:lnTo>
                  <a:pt x="764" y="586"/>
                </a:lnTo>
                <a:lnTo>
                  <a:pt x="762" y="583"/>
                </a:lnTo>
                <a:lnTo>
                  <a:pt x="759" y="545"/>
                </a:lnTo>
                <a:lnTo>
                  <a:pt x="759" y="545"/>
                </a:lnTo>
                <a:lnTo>
                  <a:pt x="749" y="539"/>
                </a:lnTo>
                <a:lnTo>
                  <a:pt x="746" y="538"/>
                </a:lnTo>
                <a:lnTo>
                  <a:pt x="743" y="537"/>
                </a:lnTo>
                <a:lnTo>
                  <a:pt x="738" y="539"/>
                </a:lnTo>
                <a:lnTo>
                  <a:pt x="729" y="545"/>
                </a:lnTo>
                <a:lnTo>
                  <a:pt x="711" y="549"/>
                </a:lnTo>
                <a:lnTo>
                  <a:pt x="707" y="549"/>
                </a:lnTo>
                <a:lnTo>
                  <a:pt x="706" y="546"/>
                </a:lnTo>
                <a:lnTo>
                  <a:pt x="696" y="529"/>
                </a:lnTo>
                <a:lnTo>
                  <a:pt x="695" y="513"/>
                </a:lnTo>
                <a:lnTo>
                  <a:pt x="695" y="513"/>
                </a:lnTo>
                <a:lnTo>
                  <a:pt x="704" y="467"/>
                </a:lnTo>
                <a:lnTo>
                  <a:pt x="704" y="467"/>
                </a:lnTo>
                <a:lnTo>
                  <a:pt x="706" y="467"/>
                </a:lnTo>
                <a:lnTo>
                  <a:pt x="706" y="466"/>
                </a:lnTo>
                <a:lnTo>
                  <a:pt x="717" y="443"/>
                </a:lnTo>
                <a:lnTo>
                  <a:pt x="683" y="412"/>
                </a:lnTo>
                <a:lnTo>
                  <a:pt x="682" y="411"/>
                </a:lnTo>
                <a:lnTo>
                  <a:pt x="680" y="410"/>
                </a:lnTo>
                <a:lnTo>
                  <a:pt x="680" y="375"/>
                </a:lnTo>
                <a:lnTo>
                  <a:pt x="682" y="374"/>
                </a:lnTo>
                <a:lnTo>
                  <a:pt x="701" y="318"/>
                </a:lnTo>
                <a:lnTo>
                  <a:pt x="688" y="288"/>
                </a:lnTo>
                <a:lnTo>
                  <a:pt x="678" y="286"/>
                </a:lnTo>
                <a:lnTo>
                  <a:pt x="664" y="287"/>
                </a:lnTo>
                <a:lnTo>
                  <a:pt x="652" y="308"/>
                </a:lnTo>
                <a:lnTo>
                  <a:pt x="635" y="295"/>
                </a:lnTo>
                <a:lnTo>
                  <a:pt x="617" y="286"/>
                </a:lnTo>
                <a:lnTo>
                  <a:pt x="604" y="252"/>
                </a:lnTo>
                <a:lnTo>
                  <a:pt x="604" y="252"/>
                </a:lnTo>
                <a:lnTo>
                  <a:pt x="604" y="252"/>
                </a:lnTo>
                <a:lnTo>
                  <a:pt x="599" y="228"/>
                </a:lnTo>
                <a:lnTo>
                  <a:pt x="599" y="225"/>
                </a:lnTo>
                <a:lnTo>
                  <a:pt x="598" y="224"/>
                </a:lnTo>
                <a:lnTo>
                  <a:pt x="601" y="222"/>
                </a:lnTo>
                <a:lnTo>
                  <a:pt x="617" y="200"/>
                </a:lnTo>
                <a:lnTo>
                  <a:pt x="621" y="198"/>
                </a:lnTo>
                <a:lnTo>
                  <a:pt x="621" y="198"/>
                </a:lnTo>
                <a:lnTo>
                  <a:pt x="622" y="198"/>
                </a:lnTo>
                <a:lnTo>
                  <a:pt x="635" y="196"/>
                </a:lnTo>
                <a:lnTo>
                  <a:pt x="647" y="191"/>
                </a:lnTo>
                <a:lnTo>
                  <a:pt x="710" y="189"/>
                </a:lnTo>
                <a:lnTo>
                  <a:pt x="711" y="189"/>
                </a:lnTo>
                <a:lnTo>
                  <a:pt x="720" y="192"/>
                </a:lnTo>
                <a:lnTo>
                  <a:pt x="723" y="193"/>
                </a:lnTo>
                <a:lnTo>
                  <a:pt x="732" y="198"/>
                </a:lnTo>
                <a:lnTo>
                  <a:pt x="749" y="190"/>
                </a:lnTo>
                <a:lnTo>
                  <a:pt x="764" y="179"/>
                </a:lnTo>
                <a:lnTo>
                  <a:pt x="771" y="167"/>
                </a:lnTo>
                <a:lnTo>
                  <a:pt x="772" y="161"/>
                </a:lnTo>
                <a:lnTo>
                  <a:pt x="771" y="135"/>
                </a:lnTo>
                <a:lnTo>
                  <a:pt x="757" y="133"/>
                </a:lnTo>
                <a:lnTo>
                  <a:pt x="732" y="141"/>
                </a:lnTo>
                <a:lnTo>
                  <a:pt x="732" y="141"/>
                </a:lnTo>
                <a:lnTo>
                  <a:pt x="726" y="146"/>
                </a:lnTo>
                <a:lnTo>
                  <a:pt x="720" y="151"/>
                </a:lnTo>
                <a:lnTo>
                  <a:pt x="715" y="154"/>
                </a:lnTo>
                <a:lnTo>
                  <a:pt x="708" y="155"/>
                </a:lnTo>
                <a:lnTo>
                  <a:pt x="708" y="155"/>
                </a:lnTo>
                <a:lnTo>
                  <a:pt x="702" y="154"/>
                </a:lnTo>
                <a:lnTo>
                  <a:pt x="696" y="150"/>
                </a:lnTo>
                <a:lnTo>
                  <a:pt x="691" y="143"/>
                </a:lnTo>
                <a:lnTo>
                  <a:pt x="685" y="135"/>
                </a:lnTo>
                <a:lnTo>
                  <a:pt x="685" y="135"/>
                </a:lnTo>
                <a:lnTo>
                  <a:pt x="684" y="135"/>
                </a:lnTo>
                <a:lnTo>
                  <a:pt x="684" y="134"/>
                </a:lnTo>
                <a:lnTo>
                  <a:pt x="683" y="116"/>
                </a:lnTo>
                <a:lnTo>
                  <a:pt x="683" y="114"/>
                </a:lnTo>
                <a:lnTo>
                  <a:pt x="684" y="98"/>
                </a:lnTo>
                <a:lnTo>
                  <a:pt x="670" y="66"/>
                </a:lnTo>
                <a:lnTo>
                  <a:pt x="645" y="73"/>
                </a:lnTo>
                <a:lnTo>
                  <a:pt x="635" y="82"/>
                </a:lnTo>
                <a:lnTo>
                  <a:pt x="638" y="119"/>
                </a:lnTo>
                <a:lnTo>
                  <a:pt x="598" y="100"/>
                </a:lnTo>
                <a:lnTo>
                  <a:pt x="608" y="122"/>
                </a:lnTo>
                <a:lnTo>
                  <a:pt x="609" y="123"/>
                </a:lnTo>
                <a:lnTo>
                  <a:pt x="609" y="126"/>
                </a:lnTo>
                <a:lnTo>
                  <a:pt x="605" y="150"/>
                </a:lnTo>
                <a:lnTo>
                  <a:pt x="605" y="153"/>
                </a:lnTo>
                <a:lnTo>
                  <a:pt x="604" y="153"/>
                </a:lnTo>
                <a:lnTo>
                  <a:pt x="581" y="185"/>
                </a:lnTo>
                <a:lnTo>
                  <a:pt x="581" y="185"/>
                </a:lnTo>
                <a:lnTo>
                  <a:pt x="544" y="208"/>
                </a:lnTo>
                <a:lnTo>
                  <a:pt x="540" y="230"/>
                </a:lnTo>
                <a:lnTo>
                  <a:pt x="540" y="230"/>
                </a:lnTo>
                <a:lnTo>
                  <a:pt x="541" y="233"/>
                </a:lnTo>
                <a:lnTo>
                  <a:pt x="542" y="239"/>
                </a:lnTo>
                <a:lnTo>
                  <a:pt x="550" y="255"/>
                </a:lnTo>
                <a:lnTo>
                  <a:pt x="551" y="256"/>
                </a:lnTo>
                <a:lnTo>
                  <a:pt x="551" y="257"/>
                </a:lnTo>
                <a:lnTo>
                  <a:pt x="553" y="290"/>
                </a:lnTo>
                <a:lnTo>
                  <a:pt x="553" y="293"/>
                </a:lnTo>
                <a:lnTo>
                  <a:pt x="552" y="294"/>
                </a:lnTo>
                <a:lnTo>
                  <a:pt x="537" y="314"/>
                </a:lnTo>
                <a:lnTo>
                  <a:pt x="537" y="314"/>
                </a:lnTo>
                <a:lnTo>
                  <a:pt x="536" y="315"/>
                </a:lnTo>
                <a:lnTo>
                  <a:pt x="535" y="315"/>
                </a:lnTo>
                <a:lnTo>
                  <a:pt x="525" y="322"/>
                </a:lnTo>
                <a:lnTo>
                  <a:pt x="524" y="322"/>
                </a:lnTo>
                <a:lnTo>
                  <a:pt x="522" y="322"/>
                </a:lnTo>
                <a:lnTo>
                  <a:pt x="521" y="322"/>
                </a:lnTo>
                <a:lnTo>
                  <a:pt x="520" y="322"/>
                </a:lnTo>
                <a:lnTo>
                  <a:pt x="491" y="316"/>
                </a:lnTo>
                <a:lnTo>
                  <a:pt x="491" y="316"/>
                </a:lnTo>
                <a:lnTo>
                  <a:pt x="488" y="316"/>
                </a:lnTo>
                <a:lnTo>
                  <a:pt x="483" y="318"/>
                </a:lnTo>
                <a:lnTo>
                  <a:pt x="479" y="320"/>
                </a:lnTo>
                <a:lnTo>
                  <a:pt x="475" y="323"/>
                </a:lnTo>
                <a:lnTo>
                  <a:pt x="463" y="337"/>
                </a:lnTo>
                <a:lnTo>
                  <a:pt x="453" y="349"/>
                </a:lnTo>
                <a:lnTo>
                  <a:pt x="453" y="349"/>
                </a:lnTo>
                <a:lnTo>
                  <a:pt x="448" y="355"/>
                </a:lnTo>
                <a:lnTo>
                  <a:pt x="446" y="357"/>
                </a:lnTo>
                <a:lnTo>
                  <a:pt x="442" y="359"/>
                </a:lnTo>
                <a:lnTo>
                  <a:pt x="434" y="361"/>
                </a:lnTo>
                <a:lnTo>
                  <a:pt x="425" y="359"/>
                </a:lnTo>
                <a:lnTo>
                  <a:pt x="425" y="359"/>
                </a:lnTo>
                <a:lnTo>
                  <a:pt x="423" y="358"/>
                </a:lnTo>
                <a:lnTo>
                  <a:pt x="420" y="357"/>
                </a:lnTo>
                <a:lnTo>
                  <a:pt x="418" y="355"/>
                </a:lnTo>
                <a:lnTo>
                  <a:pt x="417" y="353"/>
                </a:lnTo>
                <a:lnTo>
                  <a:pt x="416" y="347"/>
                </a:lnTo>
                <a:lnTo>
                  <a:pt x="417" y="339"/>
                </a:lnTo>
                <a:lnTo>
                  <a:pt x="417" y="331"/>
                </a:lnTo>
                <a:lnTo>
                  <a:pt x="416" y="322"/>
                </a:lnTo>
                <a:lnTo>
                  <a:pt x="411" y="328"/>
                </a:lnTo>
                <a:lnTo>
                  <a:pt x="411" y="328"/>
                </a:lnTo>
                <a:lnTo>
                  <a:pt x="408" y="331"/>
                </a:lnTo>
                <a:lnTo>
                  <a:pt x="406" y="333"/>
                </a:lnTo>
                <a:lnTo>
                  <a:pt x="402" y="334"/>
                </a:lnTo>
                <a:lnTo>
                  <a:pt x="399" y="334"/>
                </a:lnTo>
                <a:lnTo>
                  <a:pt x="399" y="334"/>
                </a:lnTo>
                <a:lnTo>
                  <a:pt x="395" y="333"/>
                </a:lnTo>
                <a:lnTo>
                  <a:pt x="392" y="330"/>
                </a:lnTo>
                <a:lnTo>
                  <a:pt x="390" y="325"/>
                </a:lnTo>
                <a:lnTo>
                  <a:pt x="388" y="319"/>
                </a:lnTo>
                <a:lnTo>
                  <a:pt x="388" y="318"/>
                </a:lnTo>
                <a:lnTo>
                  <a:pt x="385" y="291"/>
                </a:lnTo>
                <a:lnTo>
                  <a:pt x="379" y="264"/>
                </a:lnTo>
                <a:lnTo>
                  <a:pt x="368" y="252"/>
                </a:lnTo>
                <a:lnTo>
                  <a:pt x="368" y="252"/>
                </a:lnTo>
                <a:lnTo>
                  <a:pt x="367" y="251"/>
                </a:lnTo>
                <a:lnTo>
                  <a:pt x="340" y="192"/>
                </a:lnTo>
                <a:lnTo>
                  <a:pt x="339" y="191"/>
                </a:lnTo>
                <a:lnTo>
                  <a:pt x="332" y="175"/>
                </a:lnTo>
                <a:lnTo>
                  <a:pt x="332" y="174"/>
                </a:lnTo>
                <a:lnTo>
                  <a:pt x="331" y="174"/>
                </a:lnTo>
                <a:lnTo>
                  <a:pt x="331" y="171"/>
                </a:lnTo>
                <a:lnTo>
                  <a:pt x="327" y="141"/>
                </a:lnTo>
                <a:lnTo>
                  <a:pt x="323" y="136"/>
                </a:lnTo>
                <a:lnTo>
                  <a:pt x="317" y="139"/>
                </a:lnTo>
                <a:lnTo>
                  <a:pt x="317" y="139"/>
                </a:lnTo>
                <a:lnTo>
                  <a:pt x="307" y="151"/>
                </a:lnTo>
                <a:lnTo>
                  <a:pt x="304" y="154"/>
                </a:lnTo>
                <a:lnTo>
                  <a:pt x="301" y="155"/>
                </a:lnTo>
                <a:lnTo>
                  <a:pt x="301" y="155"/>
                </a:lnTo>
                <a:lnTo>
                  <a:pt x="298" y="154"/>
                </a:lnTo>
                <a:lnTo>
                  <a:pt x="293" y="152"/>
                </a:lnTo>
                <a:lnTo>
                  <a:pt x="282" y="143"/>
                </a:lnTo>
                <a:lnTo>
                  <a:pt x="264" y="135"/>
                </a:lnTo>
                <a:lnTo>
                  <a:pt x="261" y="134"/>
                </a:lnTo>
                <a:lnTo>
                  <a:pt x="260" y="133"/>
                </a:lnTo>
                <a:lnTo>
                  <a:pt x="260" y="131"/>
                </a:lnTo>
                <a:lnTo>
                  <a:pt x="259" y="128"/>
                </a:lnTo>
                <a:lnTo>
                  <a:pt x="258" y="104"/>
                </a:lnTo>
                <a:lnTo>
                  <a:pt x="258" y="104"/>
                </a:lnTo>
                <a:lnTo>
                  <a:pt x="253" y="87"/>
                </a:lnTo>
                <a:lnTo>
                  <a:pt x="244" y="61"/>
                </a:lnTo>
                <a:lnTo>
                  <a:pt x="234" y="61"/>
                </a:lnTo>
                <a:lnTo>
                  <a:pt x="234" y="61"/>
                </a:lnTo>
                <a:lnTo>
                  <a:pt x="235" y="69"/>
                </a:lnTo>
                <a:lnTo>
                  <a:pt x="235" y="75"/>
                </a:lnTo>
                <a:lnTo>
                  <a:pt x="234" y="81"/>
                </a:lnTo>
                <a:lnTo>
                  <a:pt x="232" y="87"/>
                </a:lnTo>
                <a:lnTo>
                  <a:pt x="232" y="87"/>
                </a:lnTo>
                <a:lnTo>
                  <a:pt x="229" y="91"/>
                </a:lnTo>
                <a:lnTo>
                  <a:pt x="227" y="96"/>
                </a:lnTo>
                <a:lnTo>
                  <a:pt x="218" y="104"/>
                </a:lnTo>
                <a:lnTo>
                  <a:pt x="218" y="104"/>
                </a:lnTo>
                <a:lnTo>
                  <a:pt x="215" y="111"/>
                </a:lnTo>
                <a:lnTo>
                  <a:pt x="213" y="115"/>
                </a:lnTo>
                <a:lnTo>
                  <a:pt x="210" y="120"/>
                </a:lnTo>
                <a:lnTo>
                  <a:pt x="206" y="123"/>
                </a:lnTo>
                <a:lnTo>
                  <a:pt x="206" y="123"/>
                </a:lnTo>
                <a:lnTo>
                  <a:pt x="202" y="128"/>
                </a:lnTo>
                <a:lnTo>
                  <a:pt x="196" y="129"/>
                </a:lnTo>
                <a:lnTo>
                  <a:pt x="191" y="129"/>
                </a:lnTo>
                <a:lnTo>
                  <a:pt x="186" y="126"/>
                </a:lnTo>
                <a:lnTo>
                  <a:pt x="182" y="124"/>
                </a:lnTo>
                <a:lnTo>
                  <a:pt x="182" y="124"/>
                </a:lnTo>
                <a:lnTo>
                  <a:pt x="180" y="123"/>
                </a:lnTo>
                <a:lnTo>
                  <a:pt x="178" y="122"/>
                </a:lnTo>
                <a:lnTo>
                  <a:pt x="175" y="116"/>
                </a:lnTo>
                <a:lnTo>
                  <a:pt x="174" y="108"/>
                </a:lnTo>
                <a:lnTo>
                  <a:pt x="175" y="98"/>
                </a:lnTo>
                <a:lnTo>
                  <a:pt x="175" y="92"/>
                </a:lnTo>
                <a:lnTo>
                  <a:pt x="159" y="82"/>
                </a:lnTo>
                <a:lnTo>
                  <a:pt x="159" y="82"/>
                </a:lnTo>
                <a:lnTo>
                  <a:pt x="155" y="80"/>
                </a:lnTo>
                <a:lnTo>
                  <a:pt x="152" y="75"/>
                </a:lnTo>
                <a:lnTo>
                  <a:pt x="150" y="69"/>
                </a:lnTo>
                <a:lnTo>
                  <a:pt x="149" y="61"/>
                </a:lnTo>
                <a:lnTo>
                  <a:pt x="155" y="8"/>
                </a:lnTo>
                <a:lnTo>
                  <a:pt x="152" y="0"/>
                </a:lnTo>
                <a:lnTo>
                  <a:pt x="133" y="21"/>
                </a:lnTo>
                <a:lnTo>
                  <a:pt x="119" y="31"/>
                </a:lnTo>
                <a:lnTo>
                  <a:pt x="116" y="39"/>
                </a:lnTo>
                <a:lnTo>
                  <a:pt x="116" y="39"/>
                </a:lnTo>
                <a:lnTo>
                  <a:pt x="122" y="53"/>
                </a:lnTo>
                <a:lnTo>
                  <a:pt x="123" y="59"/>
                </a:lnTo>
                <a:lnTo>
                  <a:pt x="123" y="65"/>
                </a:lnTo>
                <a:lnTo>
                  <a:pt x="123" y="65"/>
                </a:lnTo>
                <a:lnTo>
                  <a:pt x="122" y="73"/>
                </a:lnTo>
                <a:lnTo>
                  <a:pt x="119" y="80"/>
                </a:lnTo>
                <a:lnTo>
                  <a:pt x="114" y="86"/>
                </a:lnTo>
                <a:lnTo>
                  <a:pt x="110" y="88"/>
                </a:lnTo>
                <a:lnTo>
                  <a:pt x="107" y="90"/>
                </a:lnTo>
                <a:lnTo>
                  <a:pt x="85" y="98"/>
                </a:lnTo>
                <a:lnTo>
                  <a:pt x="78" y="102"/>
                </a:lnTo>
                <a:lnTo>
                  <a:pt x="77" y="111"/>
                </a:lnTo>
                <a:lnTo>
                  <a:pt x="77" y="144"/>
                </a:lnTo>
                <a:lnTo>
                  <a:pt x="77" y="144"/>
                </a:lnTo>
                <a:lnTo>
                  <a:pt x="79" y="157"/>
                </a:lnTo>
                <a:lnTo>
                  <a:pt x="81" y="160"/>
                </a:lnTo>
                <a:lnTo>
                  <a:pt x="84" y="161"/>
                </a:lnTo>
                <a:lnTo>
                  <a:pt x="84" y="161"/>
                </a:lnTo>
                <a:lnTo>
                  <a:pt x="88" y="163"/>
                </a:lnTo>
                <a:lnTo>
                  <a:pt x="95" y="163"/>
                </a:lnTo>
                <a:lnTo>
                  <a:pt x="101" y="162"/>
                </a:lnTo>
                <a:lnTo>
                  <a:pt x="107" y="159"/>
                </a:lnTo>
                <a:lnTo>
                  <a:pt x="114" y="155"/>
                </a:lnTo>
                <a:lnTo>
                  <a:pt x="136" y="208"/>
                </a:lnTo>
                <a:lnTo>
                  <a:pt x="136" y="209"/>
                </a:lnTo>
                <a:lnTo>
                  <a:pt x="136" y="209"/>
                </a:lnTo>
                <a:lnTo>
                  <a:pt x="136" y="212"/>
                </a:lnTo>
                <a:lnTo>
                  <a:pt x="136" y="212"/>
                </a:lnTo>
                <a:lnTo>
                  <a:pt x="130" y="276"/>
                </a:lnTo>
                <a:lnTo>
                  <a:pt x="124" y="325"/>
                </a:lnTo>
                <a:lnTo>
                  <a:pt x="120" y="343"/>
                </a:lnTo>
                <a:lnTo>
                  <a:pt x="116" y="358"/>
                </a:lnTo>
                <a:lnTo>
                  <a:pt x="112" y="369"/>
                </a:lnTo>
                <a:lnTo>
                  <a:pt x="109" y="377"/>
                </a:lnTo>
                <a:lnTo>
                  <a:pt x="109" y="377"/>
                </a:lnTo>
                <a:lnTo>
                  <a:pt x="102" y="382"/>
                </a:lnTo>
                <a:lnTo>
                  <a:pt x="98" y="384"/>
                </a:lnTo>
                <a:lnTo>
                  <a:pt x="93" y="385"/>
                </a:lnTo>
                <a:lnTo>
                  <a:pt x="93" y="385"/>
                </a:lnTo>
                <a:lnTo>
                  <a:pt x="87" y="385"/>
                </a:lnTo>
                <a:lnTo>
                  <a:pt x="81" y="384"/>
                </a:lnTo>
                <a:lnTo>
                  <a:pt x="76" y="382"/>
                </a:lnTo>
                <a:lnTo>
                  <a:pt x="70" y="379"/>
                </a:lnTo>
                <a:lnTo>
                  <a:pt x="70" y="379"/>
                </a:lnTo>
                <a:lnTo>
                  <a:pt x="48" y="420"/>
                </a:lnTo>
                <a:lnTo>
                  <a:pt x="31" y="451"/>
                </a:lnTo>
                <a:lnTo>
                  <a:pt x="17" y="471"/>
                </a:lnTo>
                <a:lnTo>
                  <a:pt x="13" y="476"/>
                </a:lnTo>
                <a:lnTo>
                  <a:pt x="8" y="480"/>
                </a:lnTo>
                <a:lnTo>
                  <a:pt x="9" y="480"/>
                </a:lnTo>
                <a:lnTo>
                  <a:pt x="9" y="480"/>
                </a:lnTo>
                <a:lnTo>
                  <a:pt x="8" y="481"/>
                </a:lnTo>
                <a:lnTo>
                  <a:pt x="6" y="483"/>
                </a:lnTo>
                <a:lnTo>
                  <a:pt x="5" y="491"/>
                </a:lnTo>
                <a:lnTo>
                  <a:pt x="4" y="505"/>
                </a:lnTo>
                <a:lnTo>
                  <a:pt x="4" y="524"/>
                </a:lnTo>
                <a:lnTo>
                  <a:pt x="10" y="530"/>
                </a:lnTo>
                <a:lnTo>
                  <a:pt x="13" y="533"/>
                </a:lnTo>
                <a:lnTo>
                  <a:pt x="15" y="535"/>
                </a:lnTo>
                <a:lnTo>
                  <a:pt x="5" y="549"/>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9" name="Freeform 45"/>
          <p:cNvSpPr/>
          <p:nvPr/>
        </p:nvSpPr>
        <p:spPr bwMode="auto">
          <a:xfrm>
            <a:off x="3663373" y="4556230"/>
            <a:ext cx="671462" cy="581083"/>
          </a:xfrm>
          <a:custGeom>
            <a:avLst/>
            <a:gdLst>
              <a:gd name="T0" fmla="*/ 432 w 579"/>
              <a:gd name="T1" fmla="*/ 23 h 502"/>
              <a:gd name="T2" fmla="*/ 419 w 579"/>
              <a:gd name="T3" fmla="*/ 39 h 502"/>
              <a:gd name="T4" fmla="*/ 405 w 579"/>
              <a:gd name="T5" fmla="*/ 38 h 502"/>
              <a:gd name="T6" fmla="*/ 396 w 579"/>
              <a:gd name="T7" fmla="*/ 30 h 502"/>
              <a:gd name="T8" fmla="*/ 384 w 579"/>
              <a:gd name="T9" fmla="*/ 0 h 502"/>
              <a:gd name="T10" fmla="*/ 378 w 579"/>
              <a:gd name="T11" fmla="*/ 31 h 502"/>
              <a:gd name="T12" fmla="*/ 357 w 579"/>
              <a:gd name="T13" fmla="*/ 54 h 502"/>
              <a:gd name="T14" fmla="*/ 326 w 579"/>
              <a:gd name="T15" fmla="*/ 53 h 502"/>
              <a:gd name="T16" fmla="*/ 322 w 579"/>
              <a:gd name="T17" fmla="*/ 75 h 502"/>
              <a:gd name="T18" fmla="*/ 284 w 579"/>
              <a:gd name="T19" fmla="*/ 82 h 502"/>
              <a:gd name="T20" fmla="*/ 257 w 579"/>
              <a:gd name="T21" fmla="*/ 91 h 502"/>
              <a:gd name="T22" fmla="*/ 243 w 579"/>
              <a:gd name="T23" fmla="*/ 79 h 502"/>
              <a:gd name="T24" fmla="*/ 207 w 579"/>
              <a:gd name="T25" fmla="*/ 79 h 502"/>
              <a:gd name="T26" fmla="*/ 257 w 579"/>
              <a:gd name="T27" fmla="*/ 124 h 502"/>
              <a:gd name="T28" fmla="*/ 267 w 579"/>
              <a:gd name="T29" fmla="*/ 163 h 502"/>
              <a:gd name="T30" fmla="*/ 245 w 579"/>
              <a:gd name="T31" fmla="*/ 183 h 502"/>
              <a:gd name="T32" fmla="*/ 208 w 579"/>
              <a:gd name="T33" fmla="*/ 195 h 502"/>
              <a:gd name="T34" fmla="*/ 189 w 579"/>
              <a:gd name="T35" fmla="*/ 197 h 502"/>
              <a:gd name="T36" fmla="*/ 159 w 579"/>
              <a:gd name="T37" fmla="*/ 203 h 502"/>
              <a:gd name="T38" fmla="*/ 141 w 579"/>
              <a:gd name="T39" fmla="*/ 215 h 502"/>
              <a:gd name="T40" fmla="*/ 93 w 579"/>
              <a:gd name="T41" fmla="*/ 216 h 502"/>
              <a:gd name="T42" fmla="*/ 13 w 579"/>
              <a:gd name="T43" fmla="*/ 223 h 502"/>
              <a:gd name="T44" fmla="*/ 27 w 579"/>
              <a:gd name="T45" fmla="*/ 298 h 502"/>
              <a:gd name="T46" fmla="*/ 42 w 579"/>
              <a:gd name="T47" fmla="*/ 290 h 502"/>
              <a:gd name="T48" fmla="*/ 64 w 579"/>
              <a:gd name="T49" fmla="*/ 285 h 502"/>
              <a:gd name="T50" fmla="*/ 103 w 579"/>
              <a:gd name="T51" fmla="*/ 332 h 502"/>
              <a:gd name="T52" fmla="*/ 94 w 579"/>
              <a:gd name="T53" fmla="*/ 356 h 502"/>
              <a:gd name="T54" fmla="*/ 80 w 579"/>
              <a:gd name="T55" fmla="*/ 418 h 502"/>
              <a:gd name="T56" fmla="*/ 117 w 579"/>
              <a:gd name="T57" fmla="*/ 451 h 502"/>
              <a:gd name="T58" fmla="*/ 105 w 579"/>
              <a:gd name="T59" fmla="*/ 500 h 502"/>
              <a:gd name="T60" fmla="*/ 141 w 579"/>
              <a:gd name="T61" fmla="*/ 482 h 502"/>
              <a:gd name="T62" fmla="*/ 203 w 579"/>
              <a:gd name="T63" fmla="*/ 501 h 502"/>
              <a:gd name="T64" fmla="*/ 257 w 579"/>
              <a:gd name="T65" fmla="*/ 483 h 502"/>
              <a:gd name="T66" fmla="*/ 299 w 579"/>
              <a:gd name="T67" fmla="*/ 456 h 502"/>
              <a:gd name="T68" fmla="*/ 372 w 579"/>
              <a:gd name="T69" fmla="*/ 424 h 502"/>
              <a:gd name="T70" fmla="*/ 377 w 579"/>
              <a:gd name="T71" fmla="*/ 428 h 502"/>
              <a:gd name="T72" fmla="*/ 388 w 579"/>
              <a:gd name="T73" fmla="*/ 443 h 502"/>
              <a:gd name="T74" fmla="*/ 417 w 579"/>
              <a:gd name="T75" fmla="*/ 443 h 502"/>
              <a:gd name="T76" fmla="*/ 444 w 579"/>
              <a:gd name="T77" fmla="*/ 447 h 502"/>
              <a:gd name="T78" fmla="*/ 449 w 579"/>
              <a:gd name="T79" fmla="*/ 436 h 502"/>
              <a:gd name="T80" fmla="*/ 471 w 579"/>
              <a:gd name="T81" fmla="*/ 418 h 502"/>
              <a:gd name="T82" fmla="*/ 488 w 579"/>
              <a:gd name="T83" fmla="*/ 418 h 502"/>
              <a:gd name="T84" fmla="*/ 495 w 579"/>
              <a:gd name="T85" fmla="*/ 402 h 502"/>
              <a:gd name="T86" fmla="*/ 514 w 579"/>
              <a:gd name="T87" fmla="*/ 388 h 502"/>
              <a:gd name="T88" fmla="*/ 526 w 579"/>
              <a:gd name="T89" fmla="*/ 381 h 502"/>
              <a:gd name="T90" fmla="*/ 534 w 579"/>
              <a:gd name="T91" fmla="*/ 373 h 502"/>
              <a:gd name="T92" fmla="*/ 570 w 579"/>
              <a:gd name="T93" fmla="*/ 365 h 502"/>
              <a:gd name="T94" fmla="*/ 577 w 579"/>
              <a:gd name="T95" fmla="*/ 345 h 502"/>
              <a:gd name="T96" fmla="*/ 566 w 579"/>
              <a:gd name="T97" fmla="*/ 322 h 502"/>
              <a:gd name="T98" fmla="*/ 563 w 579"/>
              <a:gd name="T99" fmla="*/ 312 h 502"/>
              <a:gd name="T100" fmla="*/ 568 w 579"/>
              <a:gd name="T101" fmla="*/ 278 h 502"/>
              <a:gd name="T102" fmla="*/ 574 w 579"/>
              <a:gd name="T103" fmla="*/ 242 h 502"/>
              <a:gd name="T104" fmla="*/ 565 w 579"/>
              <a:gd name="T105" fmla="*/ 236 h 502"/>
              <a:gd name="T106" fmla="*/ 529 w 579"/>
              <a:gd name="T107" fmla="*/ 208 h 502"/>
              <a:gd name="T108" fmla="*/ 565 w 579"/>
              <a:gd name="T109" fmla="*/ 181 h 502"/>
              <a:gd name="T110" fmla="*/ 554 w 579"/>
              <a:gd name="T111" fmla="*/ 119 h 502"/>
              <a:gd name="T112" fmla="*/ 550 w 579"/>
              <a:gd name="T113" fmla="*/ 96 h 502"/>
              <a:gd name="T114" fmla="*/ 536 w 579"/>
              <a:gd name="T115" fmla="*/ 119 h 502"/>
              <a:gd name="T116" fmla="*/ 523 w 579"/>
              <a:gd name="T117" fmla="*/ 125 h 502"/>
              <a:gd name="T118" fmla="*/ 508 w 579"/>
              <a:gd name="T119" fmla="*/ 114 h 502"/>
              <a:gd name="T120" fmla="*/ 504 w 579"/>
              <a:gd name="T121" fmla="*/ 90 h 502"/>
              <a:gd name="T122" fmla="*/ 478 w 579"/>
              <a:gd name="T123" fmla="*/ 91 h 502"/>
              <a:gd name="T124" fmla="*/ 460 w 579"/>
              <a:gd name="T125" fmla="*/ 1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9" h="502">
                <a:moveTo>
                  <a:pt x="456" y="9"/>
                </a:moveTo>
                <a:lnTo>
                  <a:pt x="447" y="6"/>
                </a:lnTo>
                <a:lnTo>
                  <a:pt x="437" y="11"/>
                </a:lnTo>
                <a:lnTo>
                  <a:pt x="432" y="23"/>
                </a:lnTo>
                <a:lnTo>
                  <a:pt x="432" y="23"/>
                </a:lnTo>
                <a:lnTo>
                  <a:pt x="427" y="30"/>
                </a:lnTo>
                <a:lnTo>
                  <a:pt x="424" y="35"/>
                </a:lnTo>
                <a:lnTo>
                  <a:pt x="419" y="39"/>
                </a:lnTo>
                <a:lnTo>
                  <a:pt x="413" y="40"/>
                </a:lnTo>
                <a:lnTo>
                  <a:pt x="413" y="40"/>
                </a:lnTo>
                <a:lnTo>
                  <a:pt x="410" y="39"/>
                </a:lnTo>
                <a:lnTo>
                  <a:pt x="405" y="38"/>
                </a:lnTo>
                <a:lnTo>
                  <a:pt x="399" y="32"/>
                </a:lnTo>
                <a:lnTo>
                  <a:pt x="397" y="31"/>
                </a:lnTo>
                <a:lnTo>
                  <a:pt x="396" y="30"/>
                </a:lnTo>
                <a:lnTo>
                  <a:pt x="396" y="30"/>
                </a:lnTo>
                <a:lnTo>
                  <a:pt x="393" y="18"/>
                </a:lnTo>
                <a:lnTo>
                  <a:pt x="393" y="17"/>
                </a:lnTo>
                <a:lnTo>
                  <a:pt x="392" y="1"/>
                </a:lnTo>
                <a:lnTo>
                  <a:pt x="384" y="0"/>
                </a:lnTo>
                <a:lnTo>
                  <a:pt x="382" y="1"/>
                </a:lnTo>
                <a:lnTo>
                  <a:pt x="379" y="14"/>
                </a:lnTo>
                <a:lnTo>
                  <a:pt x="379" y="30"/>
                </a:lnTo>
                <a:lnTo>
                  <a:pt x="378" y="31"/>
                </a:lnTo>
                <a:lnTo>
                  <a:pt x="377" y="32"/>
                </a:lnTo>
                <a:lnTo>
                  <a:pt x="362" y="51"/>
                </a:lnTo>
                <a:lnTo>
                  <a:pt x="360" y="54"/>
                </a:lnTo>
                <a:lnTo>
                  <a:pt x="357" y="54"/>
                </a:lnTo>
                <a:lnTo>
                  <a:pt x="329" y="51"/>
                </a:lnTo>
                <a:lnTo>
                  <a:pt x="326" y="51"/>
                </a:lnTo>
                <a:lnTo>
                  <a:pt x="326" y="53"/>
                </a:lnTo>
                <a:lnTo>
                  <a:pt x="326" y="53"/>
                </a:lnTo>
                <a:lnTo>
                  <a:pt x="326" y="54"/>
                </a:lnTo>
                <a:lnTo>
                  <a:pt x="316" y="67"/>
                </a:lnTo>
                <a:lnTo>
                  <a:pt x="321" y="75"/>
                </a:lnTo>
                <a:lnTo>
                  <a:pt x="322" y="75"/>
                </a:lnTo>
                <a:lnTo>
                  <a:pt x="313" y="89"/>
                </a:lnTo>
                <a:lnTo>
                  <a:pt x="286" y="89"/>
                </a:lnTo>
                <a:lnTo>
                  <a:pt x="286" y="85"/>
                </a:lnTo>
                <a:lnTo>
                  <a:pt x="284" y="82"/>
                </a:lnTo>
                <a:lnTo>
                  <a:pt x="281" y="80"/>
                </a:lnTo>
                <a:lnTo>
                  <a:pt x="276" y="88"/>
                </a:lnTo>
                <a:lnTo>
                  <a:pt x="274" y="91"/>
                </a:lnTo>
                <a:lnTo>
                  <a:pt x="257" y="91"/>
                </a:lnTo>
                <a:lnTo>
                  <a:pt x="255" y="90"/>
                </a:lnTo>
                <a:lnTo>
                  <a:pt x="244" y="82"/>
                </a:lnTo>
                <a:lnTo>
                  <a:pt x="243" y="80"/>
                </a:lnTo>
                <a:lnTo>
                  <a:pt x="243" y="79"/>
                </a:lnTo>
                <a:lnTo>
                  <a:pt x="242" y="79"/>
                </a:lnTo>
                <a:lnTo>
                  <a:pt x="242" y="75"/>
                </a:lnTo>
                <a:lnTo>
                  <a:pt x="222" y="72"/>
                </a:lnTo>
                <a:lnTo>
                  <a:pt x="207" y="79"/>
                </a:lnTo>
                <a:lnTo>
                  <a:pt x="199" y="85"/>
                </a:lnTo>
                <a:lnTo>
                  <a:pt x="223" y="112"/>
                </a:lnTo>
                <a:lnTo>
                  <a:pt x="255" y="122"/>
                </a:lnTo>
                <a:lnTo>
                  <a:pt x="257" y="124"/>
                </a:lnTo>
                <a:lnTo>
                  <a:pt x="257" y="124"/>
                </a:lnTo>
                <a:lnTo>
                  <a:pt x="258" y="125"/>
                </a:lnTo>
                <a:lnTo>
                  <a:pt x="273" y="138"/>
                </a:lnTo>
                <a:lnTo>
                  <a:pt x="267" y="163"/>
                </a:lnTo>
                <a:lnTo>
                  <a:pt x="267" y="163"/>
                </a:lnTo>
                <a:lnTo>
                  <a:pt x="267" y="167"/>
                </a:lnTo>
                <a:lnTo>
                  <a:pt x="266" y="167"/>
                </a:lnTo>
                <a:lnTo>
                  <a:pt x="245" y="183"/>
                </a:lnTo>
                <a:lnTo>
                  <a:pt x="245" y="184"/>
                </a:lnTo>
                <a:lnTo>
                  <a:pt x="244" y="184"/>
                </a:lnTo>
                <a:lnTo>
                  <a:pt x="211" y="195"/>
                </a:lnTo>
                <a:lnTo>
                  <a:pt x="208" y="195"/>
                </a:lnTo>
                <a:lnTo>
                  <a:pt x="190" y="197"/>
                </a:lnTo>
                <a:lnTo>
                  <a:pt x="190" y="197"/>
                </a:lnTo>
                <a:lnTo>
                  <a:pt x="189" y="197"/>
                </a:lnTo>
                <a:lnTo>
                  <a:pt x="189" y="197"/>
                </a:lnTo>
                <a:lnTo>
                  <a:pt x="187" y="197"/>
                </a:lnTo>
                <a:lnTo>
                  <a:pt x="174" y="192"/>
                </a:lnTo>
                <a:lnTo>
                  <a:pt x="167" y="191"/>
                </a:lnTo>
                <a:lnTo>
                  <a:pt x="159" y="203"/>
                </a:lnTo>
                <a:lnTo>
                  <a:pt x="158" y="203"/>
                </a:lnTo>
                <a:lnTo>
                  <a:pt x="158" y="204"/>
                </a:lnTo>
                <a:lnTo>
                  <a:pt x="142" y="215"/>
                </a:lnTo>
                <a:lnTo>
                  <a:pt x="141" y="215"/>
                </a:lnTo>
                <a:lnTo>
                  <a:pt x="141" y="215"/>
                </a:lnTo>
                <a:lnTo>
                  <a:pt x="119" y="224"/>
                </a:lnTo>
                <a:lnTo>
                  <a:pt x="118" y="224"/>
                </a:lnTo>
                <a:lnTo>
                  <a:pt x="93" y="216"/>
                </a:lnTo>
                <a:lnTo>
                  <a:pt x="38" y="219"/>
                </a:lnTo>
                <a:lnTo>
                  <a:pt x="25" y="222"/>
                </a:lnTo>
                <a:lnTo>
                  <a:pt x="24" y="223"/>
                </a:lnTo>
                <a:lnTo>
                  <a:pt x="13" y="223"/>
                </a:lnTo>
                <a:lnTo>
                  <a:pt x="0" y="242"/>
                </a:lnTo>
                <a:lnTo>
                  <a:pt x="2" y="262"/>
                </a:lnTo>
                <a:lnTo>
                  <a:pt x="15" y="290"/>
                </a:lnTo>
                <a:lnTo>
                  <a:pt x="27" y="298"/>
                </a:lnTo>
                <a:lnTo>
                  <a:pt x="29" y="298"/>
                </a:lnTo>
                <a:lnTo>
                  <a:pt x="29" y="299"/>
                </a:lnTo>
                <a:lnTo>
                  <a:pt x="33" y="302"/>
                </a:lnTo>
                <a:lnTo>
                  <a:pt x="42" y="290"/>
                </a:lnTo>
                <a:lnTo>
                  <a:pt x="44" y="289"/>
                </a:lnTo>
                <a:lnTo>
                  <a:pt x="45" y="287"/>
                </a:lnTo>
                <a:lnTo>
                  <a:pt x="46" y="287"/>
                </a:lnTo>
                <a:lnTo>
                  <a:pt x="64" y="285"/>
                </a:lnTo>
                <a:lnTo>
                  <a:pt x="66" y="285"/>
                </a:lnTo>
                <a:lnTo>
                  <a:pt x="66" y="286"/>
                </a:lnTo>
                <a:lnTo>
                  <a:pt x="85" y="291"/>
                </a:lnTo>
                <a:lnTo>
                  <a:pt x="103" y="332"/>
                </a:lnTo>
                <a:lnTo>
                  <a:pt x="102" y="332"/>
                </a:lnTo>
                <a:lnTo>
                  <a:pt x="102" y="333"/>
                </a:lnTo>
                <a:lnTo>
                  <a:pt x="94" y="356"/>
                </a:lnTo>
                <a:lnTo>
                  <a:pt x="94" y="356"/>
                </a:lnTo>
                <a:lnTo>
                  <a:pt x="88" y="371"/>
                </a:lnTo>
                <a:lnTo>
                  <a:pt x="88" y="372"/>
                </a:lnTo>
                <a:lnTo>
                  <a:pt x="80" y="393"/>
                </a:lnTo>
                <a:lnTo>
                  <a:pt x="80" y="418"/>
                </a:lnTo>
                <a:lnTo>
                  <a:pt x="94" y="433"/>
                </a:lnTo>
                <a:lnTo>
                  <a:pt x="95" y="433"/>
                </a:lnTo>
                <a:lnTo>
                  <a:pt x="115" y="450"/>
                </a:lnTo>
                <a:lnTo>
                  <a:pt x="117" y="451"/>
                </a:lnTo>
                <a:lnTo>
                  <a:pt x="118" y="453"/>
                </a:lnTo>
                <a:lnTo>
                  <a:pt x="104" y="486"/>
                </a:lnTo>
                <a:lnTo>
                  <a:pt x="100" y="502"/>
                </a:lnTo>
                <a:lnTo>
                  <a:pt x="105" y="500"/>
                </a:lnTo>
                <a:lnTo>
                  <a:pt x="106" y="500"/>
                </a:lnTo>
                <a:lnTo>
                  <a:pt x="118" y="495"/>
                </a:lnTo>
                <a:lnTo>
                  <a:pt x="140" y="482"/>
                </a:lnTo>
                <a:lnTo>
                  <a:pt x="141" y="482"/>
                </a:lnTo>
                <a:lnTo>
                  <a:pt x="165" y="486"/>
                </a:lnTo>
                <a:lnTo>
                  <a:pt x="167" y="486"/>
                </a:lnTo>
                <a:lnTo>
                  <a:pt x="167" y="486"/>
                </a:lnTo>
                <a:lnTo>
                  <a:pt x="203" y="501"/>
                </a:lnTo>
                <a:lnTo>
                  <a:pt x="243" y="501"/>
                </a:lnTo>
                <a:lnTo>
                  <a:pt x="254" y="486"/>
                </a:lnTo>
                <a:lnTo>
                  <a:pt x="255" y="485"/>
                </a:lnTo>
                <a:lnTo>
                  <a:pt x="257" y="483"/>
                </a:lnTo>
                <a:lnTo>
                  <a:pt x="277" y="474"/>
                </a:lnTo>
                <a:lnTo>
                  <a:pt x="295" y="457"/>
                </a:lnTo>
                <a:lnTo>
                  <a:pt x="299" y="456"/>
                </a:lnTo>
                <a:lnTo>
                  <a:pt x="299" y="456"/>
                </a:lnTo>
                <a:lnTo>
                  <a:pt x="313" y="451"/>
                </a:lnTo>
                <a:lnTo>
                  <a:pt x="329" y="439"/>
                </a:lnTo>
                <a:lnTo>
                  <a:pt x="347" y="415"/>
                </a:lnTo>
                <a:lnTo>
                  <a:pt x="372" y="424"/>
                </a:lnTo>
                <a:lnTo>
                  <a:pt x="376" y="425"/>
                </a:lnTo>
                <a:lnTo>
                  <a:pt x="376" y="426"/>
                </a:lnTo>
                <a:lnTo>
                  <a:pt x="377" y="428"/>
                </a:lnTo>
                <a:lnTo>
                  <a:pt x="377" y="428"/>
                </a:lnTo>
                <a:lnTo>
                  <a:pt x="380" y="434"/>
                </a:lnTo>
                <a:lnTo>
                  <a:pt x="382" y="439"/>
                </a:lnTo>
                <a:lnTo>
                  <a:pt x="385" y="442"/>
                </a:lnTo>
                <a:lnTo>
                  <a:pt x="388" y="443"/>
                </a:lnTo>
                <a:lnTo>
                  <a:pt x="403" y="441"/>
                </a:lnTo>
                <a:lnTo>
                  <a:pt x="408" y="441"/>
                </a:lnTo>
                <a:lnTo>
                  <a:pt x="416" y="443"/>
                </a:lnTo>
                <a:lnTo>
                  <a:pt x="417" y="443"/>
                </a:lnTo>
                <a:lnTo>
                  <a:pt x="417" y="444"/>
                </a:lnTo>
                <a:lnTo>
                  <a:pt x="437" y="453"/>
                </a:lnTo>
                <a:lnTo>
                  <a:pt x="443" y="453"/>
                </a:lnTo>
                <a:lnTo>
                  <a:pt x="444" y="447"/>
                </a:lnTo>
                <a:lnTo>
                  <a:pt x="447" y="440"/>
                </a:lnTo>
                <a:lnTo>
                  <a:pt x="447" y="439"/>
                </a:lnTo>
                <a:lnTo>
                  <a:pt x="448" y="438"/>
                </a:lnTo>
                <a:lnTo>
                  <a:pt x="449" y="436"/>
                </a:lnTo>
                <a:lnTo>
                  <a:pt x="449" y="435"/>
                </a:lnTo>
                <a:lnTo>
                  <a:pt x="457" y="431"/>
                </a:lnTo>
                <a:lnTo>
                  <a:pt x="458" y="430"/>
                </a:lnTo>
                <a:lnTo>
                  <a:pt x="471" y="418"/>
                </a:lnTo>
                <a:lnTo>
                  <a:pt x="473" y="418"/>
                </a:lnTo>
                <a:lnTo>
                  <a:pt x="474" y="417"/>
                </a:lnTo>
                <a:lnTo>
                  <a:pt x="476" y="417"/>
                </a:lnTo>
                <a:lnTo>
                  <a:pt x="488" y="418"/>
                </a:lnTo>
                <a:lnTo>
                  <a:pt x="488" y="418"/>
                </a:lnTo>
                <a:lnTo>
                  <a:pt x="489" y="412"/>
                </a:lnTo>
                <a:lnTo>
                  <a:pt x="491" y="408"/>
                </a:lnTo>
                <a:lnTo>
                  <a:pt x="495" y="402"/>
                </a:lnTo>
                <a:lnTo>
                  <a:pt x="499" y="396"/>
                </a:lnTo>
                <a:lnTo>
                  <a:pt x="499" y="396"/>
                </a:lnTo>
                <a:lnTo>
                  <a:pt x="510" y="389"/>
                </a:lnTo>
                <a:lnTo>
                  <a:pt x="514" y="388"/>
                </a:lnTo>
                <a:lnTo>
                  <a:pt x="518" y="388"/>
                </a:lnTo>
                <a:lnTo>
                  <a:pt x="524" y="384"/>
                </a:lnTo>
                <a:lnTo>
                  <a:pt x="526" y="384"/>
                </a:lnTo>
                <a:lnTo>
                  <a:pt x="526" y="381"/>
                </a:lnTo>
                <a:lnTo>
                  <a:pt x="531" y="376"/>
                </a:lnTo>
                <a:lnTo>
                  <a:pt x="531" y="375"/>
                </a:lnTo>
                <a:lnTo>
                  <a:pt x="532" y="375"/>
                </a:lnTo>
                <a:lnTo>
                  <a:pt x="534" y="373"/>
                </a:lnTo>
                <a:lnTo>
                  <a:pt x="535" y="373"/>
                </a:lnTo>
                <a:lnTo>
                  <a:pt x="554" y="369"/>
                </a:lnTo>
                <a:lnTo>
                  <a:pt x="566" y="369"/>
                </a:lnTo>
                <a:lnTo>
                  <a:pt x="570" y="365"/>
                </a:lnTo>
                <a:lnTo>
                  <a:pt x="574" y="357"/>
                </a:lnTo>
                <a:lnTo>
                  <a:pt x="574" y="357"/>
                </a:lnTo>
                <a:lnTo>
                  <a:pt x="579" y="346"/>
                </a:lnTo>
                <a:lnTo>
                  <a:pt x="577" y="345"/>
                </a:lnTo>
                <a:lnTo>
                  <a:pt x="577" y="345"/>
                </a:lnTo>
                <a:lnTo>
                  <a:pt x="573" y="338"/>
                </a:lnTo>
                <a:lnTo>
                  <a:pt x="568" y="331"/>
                </a:lnTo>
                <a:lnTo>
                  <a:pt x="566" y="322"/>
                </a:lnTo>
                <a:lnTo>
                  <a:pt x="563" y="313"/>
                </a:lnTo>
                <a:lnTo>
                  <a:pt x="562" y="312"/>
                </a:lnTo>
                <a:lnTo>
                  <a:pt x="562" y="312"/>
                </a:lnTo>
                <a:lnTo>
                  <a:pt x="563" y="312"/>
                </a:lnTo>
                <a:lnTo>
                  <a:pt x="563" y="310"/>
                </a:lnTo>
                <a:lnTo>
                  <a:pt x="568" y="284"/>
                </a:lnTo>
                <a:lnTo>
                  <a:pt x="568" y="284"/>
                </a:lnTo>
                <a:lnTo>
                  <a:pt x="568" y="278"/>
                </a:lnTo>
                <a:lnTo>
                  <a:pt x="570" y="273"/>
                </a:lnTo>
                <a:lnTo>
                  <a:pt x="573" y="268"/>
                </a:lnTo>
                <a:lnTo>
                  <a:pt x="576" y="263"/>
                </a:lnTo>
                <a:lnTo>
                  <a:pt x="574" y="242"/>
                </a:lnTo>
                <a:lnTo>
                  <a:pt x="574" y="242"/>
                </a:lnTo>
                <a:lnTo>
                  <a:pt x="571" y="238"/>
                </a:lnTo>
                <a:lnTo>
                  <a:pt x="568" y="237"/>
                </a:lnTo>
                <a:lnTo>
                  <a:pt x="565" y="236"/>
                </a:lnTo>
                <a:lnTo>
                  <a:pt x="526" y="251"/>
                </a:lnTo>
                <a:lnTo>
                  <a:pt x="528" y="212"/>
                </a:lnTo>
                <a:lnTo>
                  <a:pt x="528" y="212"/>
                </a:lnTo>
                <a:lnTo>
                  <a:pt x="529" y="208"/>
                </a:lnTo>
                <a:lnTo>
                  <a:pt x="531" y="206"/>
                </a:lnTo>
                <a:lnTo>
                  <a:pt x="538" y="199"/>
                </a:lnTo>
                <a:lnTo>
                  <a:pt x="549" y="191"/>
                </a:lnTo>
                <a:lnTo>
                  <a:pt x="565" y="181"/>
                </a:lnTo>
                <a:lnTo>
                  <a:pt x="553" y="138"/>
                </a:lnTo>
                <a:lnTo>
                  <a:pt x="553" y="138"/>
                </a:lnTo>
                <a:lnTo>
                  <a:pt x="553" y="128"/>
                </a:lnTo>
                <a:lnTo>
                  <a:pt x="554" y="119"/>
                </a:lnTo>
                <a:lnTo>
                  <a:pt x="558" y="111"/>
                </a:lnTo>
                <a:lnTo>
                  <a:pt x="565" y="104"/>
                </a:lnTo>
                <a:lnTo>
                  <a:pt x="562" y="96"/>
                </a:lnTo>
                <a:lnTo>
                  <a:pt x="550" y="96"/>
                </a:lnTo>
                <a:lnTo>
                  <a:pt x="546" y="97"/>
                </a:lnTo>
                <a:lnTo>
                  <a:pt x="541" y="114"/>
                </a:lnTo>
                <a:lnTo>
                  <a:pt x="541" y="114"/>
                </a:lnTo>
                <a:lnTo>
                  <a:pt x="536" y="119"/>
                </a:lnTo>
                <a:lnTo>
                  <a:pt x="532" y="121"/>
                </a:lnTo>
                <a:lnTo>
                  <a:pt x="529" y="124"/>
                </a:lnTo>
                <a:lnTo>
                  <a:pt x="526" y="125"/>
                </a:lnTo>
                <a:lnTo>
                  <a:pt x="523" y="125"/>
                </a:lnTo>
                <a:lnTo>
                  <a:pt x="511" y="116"/>
                </a:lnTo>
                <a:lnTo>
                  <a:pt x="510" y="116"/>
                </a:lnTo>
                <a:lnTo>
                  <a:pt x="508" y="116"/>
                </a:lnTo>
                <a:lnTo>
                  <a:pt x="508" y="114"/>
                </a:lnTo>
                <a:lnTo>
                  <a:pt x="508" y="112"/>
                </a:lnTo>
                <a:lnTo>
                  <a:pt x="505" y="104"/>
                </a:lnTo>
                <a:lnTo>
                  <a:pt x="504" y="91"/>
                </a:lnTo>
                <a:lnTo>
                  <a:pt x="504" y="90"/>
                </a:lnTo>
                <a:lnTo>
                  <a:pt x="503" y="93"/>
                </a:lnTo>
                <a:lnTo>
                  <a:pt x="502" y="96"/>
                </a:lnTo>
                <a:lnTo>
                  <a:pt x="480" y="96"/>
                </a:lnTo>
                <a:lnTo>
                  <a:pt x="478" y="91"/>
                </a:lnTo>
                <a:lnTo>
                  <a:pt x="474" y="79"/>
                </a:lnTo>
                <a:lnTo>
                  <a:pt x="474" y="61"/>
                </a:lnTo>
                <a:lnTo>
                  <a:pt x="460" y="38"/>
                </a:lnTo>
                <a:lnTo>
                  <a:pt x="460" y="18"/>
                </a:lnTo>
                <a:lnTo>
                  <a:pt x="456" y="9"/>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0" name="Freeform 46"/>
          <p:cNvSpPr/>
          <p:nvPr/>
        </p:nvSpPr>
        <p:spPr bwMode="auto">
          <a:xfrm>
            <a:off x="3771226" y="4911144"/>
            <a:ext cx="880207" cy="675029"/>
          </a:xfrm>
          <a:custGeom>
            <a:avLst/>
            <a:gdLst>
              <a:gd name="T0" fmla="*/ 594 w 758"/>
              <a:gd name="T1" fmla="*/ 43 h 580"/>
              <a:gd name="T2" fmla="*/ 568 w 758"/>
              <a:gd name="T3" fmla="*/ 55 h 580"/>
              <a:gd name="T4" fmla="*/ 518 w 758"/>
              <a:gd name="T5" fmla="*/ 68 h 580"/>
              <a:gd name="T6" fmla="*/ 489 w 758"/>
              <a:gd name="T7" fmla="*/ 64 h 580"/>
              <a:gd name="T8" fmla="*/ 477 w 758"/>
              <a:gd name="T9" fmla="*/ 73 h 580"/>
              <a:gd name="T10" fmla="*/ 413 w 758"/>
              <a:gd name="T11" fmla="*/ 99 h 580"/>
              <a:gd name="T12" fmla="*/ 409 w 758"/>
              <a:gd name="T13" fmla="*/ 114 h 580"/>
              <a:gd name="T14" fmla="*/ 363 w 758"/>
              <a:gd name="T15" fmla="*/ 145 h 580"/>
              <a:gd name="T16" fmla="*/ 318 w 758"/>
              <a:gd name="T17" fmla="*/ 148 h 580"/>
              <a:gd name="T18" fmla="*/ 288 w 758"/>
              <a:gd name="T19" fmla="*/ 148 h 580"/>
              <a:gd name="T20" fmla="*/ 244 w 758"/>
              <a:gd name="T21" fmla="*/ 139 h 580"/>
              <a:gd name="T22" fmla="*/ 224 w 758"/>
              <a:gd name="T23" fmla="*/ 155 h 580"/>
              <a:gd name="T24" fmla="*/ 169 w 758"/>
              <a:gd name="T25" fmla="*/ 186 h 580"/>
              <a:gd name="T26" fmla="*/ 48 w 758"/>
              <a:gd name="T27" fmla="*/ 188 h 580"/>
              <a:gd name="T28" fmla="*/ 17 w 758"/>
              <a:gd name="T29" fmla="*/ 202 h 580"/>
              <a:gd name="T30" fmla="*/ 6 w 758"/>
              <a:gd name="T31" fmla="*/ 240 h 580"/>
              <a:gd name="T32" fmla="*/ 61 w 758"/>
              <a:gd name="T33" fmla="*/ 240 h 580"/>
              <a:gd name="T34" fmla="*/ 97 w 758"/>
              <a:gd name="T35" fmla="*/ 284 h 580"/>
              <a:gd name="T36" fmla="*/ 136 w 758"/>
              <a:gd name="T37" fmla="*/ 271 h 580"/>
              <a:gd name="T38" fmla="*/ 158 w 758"/>
              <a:gd name="T39" fmla="*/ 287 h 580"/>
              <a:gd name="T40" fmla="*/ 140 w 758"/>
              <a:gd name="T41" fmla="*/ 354 h 580"/>
              <a:gd name="T42" fmla="*/ 163 w 758"/>
              <a:gd name="T43" fmla="*/ 390 h 580"/>
              <a:gd name="T44" fmla="*/ 230 w 758"/>
              <a:gd name="T45" fmla="*/ 408 h 580"/>
              <a:gd name="T46" fmla="*/ 213 w 758"/>
              <a:gd name="T47" fmla="*/ 454 h 580"/>
              <a:gd name="T48" fmla="*/ 219 w 758"/>
              <a:gd name="T49" fmla="*/ 495 h 580"/>
              <a:gd name="T50" fmla="*/ 321 w 758"/>
              <a:gd name="T51" fmla="*/ 528 h 580"/>
              <a:gd name="T52" fmla="*/ 371 w 758"/>
              <a:gd name="T53" fmla="*/ 559 h 580"/>
              <a:gd name="T54" fmla="*/ 387 w 758"/>
              <a:gd name="T55" fmla="*/ 543 h 580"/>
              <a:gd name="T56" fmla="*/ 472 w 758"/>
              <a:gd name="T57" fmla="*/ 562 h 580"/>
              <a:gd name="T58" fmla="*/ 523 w 758"/>
              <a:gd name="T59" fmla="*/ 524 h 580"/>
              <a:gd name="T60" fmla="*/ 540 w 758"/>
              <a:gd name="T61" fmla="*/ 539 h 580"/>
              <a:gd name="T62" fmla="*/ 602 w 758"/>
              <a:gd name="T63" fmla="*/ 462 h 580"/>
              <a:gd name="T64" fmla="*/ 622 w 758"/>
              <a:gd name="T65" fmla="*/ 433 h 580"/>
              <a:gd name="T66" fmla="*/ 629 w 758"/>
              <a:gd name="T67" fmla="*/ 415 h 580"/>
              <a:gd name="T68" fmla="*/ 701 w 758"/>
              <a:gd name="T69" fmla="*/ 323 h 580"/>
              <a:gd name="T70" fmla="*/ 724 w 758"/>
              <a:gd name="T71" fmla="*/ 273 h 580"/>
              <a:gd name="T72" fmla="*/ 758 w 758"/>
              <a:gd name="T73" fmla="*/ 221 h 580"/>
              <a:gd name="T74" fmla="*/ 740 w 758"/>
              <a:gd name="T75" fmla="*/ 182 h 580"/>
              <a:gd name="T76" fmla="*/ 711 w 758"/>
              <a:gd name="T77" fmla="*/ 195 h 580"/>
              <a:gd name="T78" fmla="*/ 684 w 758"/>
              <a:gd name="T79" fmla="*/ 183 h 580"/>
              <a:gd name="T80" fmla="*/ 673 w 758"/>
              <a:gd name="T81" fmla="*/ 149 h 580"/>
              <a:gd name="T82" fmla="*/ 647 w 758"/>
              <a:gd name="T83" fmla="*/ 174 h 580"/>
              <a:gd name="T84" fmla="*/ 639 w 758"/>
              <a:gd name="T85" fmla="*/ 166 h 580"/>
              <a:gd name="T86" fmla="*/ 639 w 758"/>
              <a:gd name="T87" fmla="*/ 136 h 580"/>
              <a:gd name="T88" fmla="*/ 646 w 758"/>
              <a:gd name="T89" fmla="*/ 130 h 580"/>
              <a:gd name="T90" fmla="*/ 668 w 758"/>
              <a:gd name="T91" fmla="*/ 44 h 580"/>
              <a:gd name="T92" fmla="*/ 665 w 758"/>
              <a:gd name="T93" fmla="*/ 20 h 580"/>
              <a:gd name="T94" fmla="*/ 661 w 758"/>
              <a:gd name="T95" fmla="*/ 4 h 580"/>
              <a:gd name="T96" fmla="*/ 650 w 758"/>
              <a:gd name="T97" fmla="*/ 10 h 580"/>
              <a:gd name="T98" fmla="*/ 633 w 758"/>
              <a:gd name="T99" fmla="*/ 16 h 580"/>
              <a:gd name="T100" fmla="*/ 613 w 758"/>
              <a:gd name="T101" fmla="*/ 1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8" h="580">
                <a:moveTo>
                  <a:pt x="607" y="15"/>
                </a:moveTo>
                <a:lnTo>
                  <a:pt x="608" y="16"/>
                </a:lnTo>
                <a:lnTo>
                  <a:pt x="610" y="18"/>
                </a:lnTo>
                <a:lnTo>
                  <a:pt x="594" y="43"/>
                </a:lnTo>
                <a:lnTo>
                  <a:pt x="594" y="43"/>
                </a:lnTo>
                <a:lnTo>
                  <a:pt x="590" y="47"/>
                </a:lnTo>
                <a:lnTo>
                  <a:pt x="584" y="52"/>
                </a:lnTo>
                <a:lnTo>
                  <a:pt x="577" y="54"/>
                </a:lnTo>
                <a:lnTo>
                  <a:pt x="570" y="55"/>
                </a:lnTo>
                <a:lnTo>
                  <a:pt x="568" y="55"/>
                </a:lnTo>
                <a:lnTo>
                  <a:pt x="556" y="47"/>
                </a:lnTo>
                <a:lnTo>
                  <a:pt x="544" y="48"/>
                </a:lnTo>
                <a:lnTo>
                  <a:pt x="520" y="67"/>
                </a:lnTo>
                <a:lnTo>
                  <a:pt x="520" y="67"/>
                </a:lnTo>
                <a:lnTo>
                  <a:pt x="518" y="68"/>
                </a:lnTo>
                <a:lnTo>
                  <a:pt x="515" y="67"/>
                </a:lnTo>
                <a:lnTo>
                  <a:pt x="509" y="64"/>
                </a:lnTo>
                <a:lnTo>
                  <a:pt x="503" y="57"/>
                </a:lnTo>
                <a:lnTo>
                  <a:pt x="496" y="48"/>
                </a:lnTo>
                <a:lnTo>
                  <a:pt x="489" y="64"/>
                </a:lnTo>
                <a:lnTo>
                  <a:pt x="488" y="64"/>
                </a:lnTo>
                <a:lnTo>
                  <a:pt x="488" y="64"/>
                </a:lnTo>
                <a:lnTo>
                  <a:pt x="485" y="65"/>
                </a:lnTo>
                <a:lnTo>
                  <a:pt x="485" y="65"/>
                </a:lnTo>
                <a:lnTo>
                  <a:pt x="477" y="73"/>
                </a:lnTo>
                <a:lnTo>
                  <a:pt x="461" y="73"/>
                </a:lnTo>
                <a:lnTo>
                  <a:pt x="447" y="79"/>
                </a:lnTo>
                <a:lnTo>
                  <a:pt x="427" y="93"/>
                </a:lnTo>
                <a:lnTo>
                  <a:pt x="420" y="93"/>
                </a:lnTo>
                <a:lnTo>
                  <a:pt x="413" y="99"/>
                </a:lnTo>
                <a:lnTo>
                  <a:pt x="413" y="99"/>
                </a:lnTo>
                <a:lnTo>
                  <a:pt x="410" y="102"/>
                </a:lnTo>
                <a:lnTo>
                  <a:pt x="408" y="107"/>
                </a:lnTo>
                <a:lnTo>
                  <a:pt x="408" y="110"/>
                </a:lnTo>
                <a:lnTo>
                  <a:pt x="409" y="114"/>
                </a:lnTo>
                <a:lnTo>
                  <a:pt x="417" y="126"/>
                </a:lnTo>
                <a:lnTo>
                  <a:pt x="384" y="123"/>
                </a:lnTo>
                <a:lnTo>
                  <a:pt x="365" y="136"/>
                </a:lnTo>
                <a:lnTo>
                  <a:pt x="363" y="143"/>
                </a:lnTo>
                <a:lnTo>
                  <a:pt x="363" y="145"/>
                </a:lnTo>
                <a:lnTo>
                  <a:pt x="359" y="154"/>
                </a:lnTo>
                <a:lnTo>
                  <a:pt x="358" y="155"/>
                </a:lnTo>
                <a:lnTo>
                  <a:pt x="357" y="156"/>
                </a:lnTo>
                <a:lnTo>
                  <a:pt x="340" y="156"/>
                </a:lnTo>
                <a:lnTo>
                  <a:pt x="318" y="148"/>
                </a:lnTo>
                <a:lnTo>
                  <a:pt x="310" y="147"/>
                </a:lnTo>
                <a:lnTo>
                  <a:pt x="294" y="149"/>
                </a:lnTo>
                <a:lnTo>
                  <a:pt x="294" y="149"/>
                </a:lnTo>
                <a:lnTo>
                  <a:pt x="291" y="149"/>
                </a:lnTo>
                <a:lnTo>
                  <a:pt x="288" y="148"/>
                </a:lnTo>
                <a:lnTo>
                  <a:pt x="283" y="143"/>
                </a:lnTo>
                <a:lnTo>
                  <a:pt x="277" y="136"/>
                </a:lnTo>
                <a:lnTo>
                  <a:pt x="271" y="127"/>
                </a:lnTo>
                <a:lnTo>
                  <a:pt x="256" y="122"/>
                </a:lnTo>
                <a:lnTo>
                  <a:pt x="244" y="139"/>
                </a:lnTo>
                <a:lnTo>
                  <a:pt x="244" y="139"/>
                </a:lnTo>
                <a:lnTo>
                  <a:pt x="243" y="139"/>
                </a:lnTo>
                <a:lnTo>
                  <a:pt x="227" y="154"/>
                </a:lnTo>
                <a:lnTo>
                  <a:pt x="224" y="154"/>
                </a:lnTo>
                <a:lnTo>
                  <a:pt x="224" y="155"/>
                </a:lnTo>
                <a:lnTo>
                  <a:pt x="222" y="155"/>
                </a:lnTo>
                <a:lnTo>
                  <a:pt x="209" y="158"/>
                </a:lnTo>
                <a:lnTo>
                  <a:pt x="190" y="175"/>
                </a:lnTo>
                <a:lnTo>
                  <a:pt x="190" y="175"/>
                </a:lnTo>
                <a:lnTo>
                  <a:pt x="169" y="186"/>
                </a:lnTo>
                <a:lnTo>
                  <a:pt x="154" y="204"/>
                </a:lnTo>
                <a:lnTo>
                  <a:pt x="106" y="204"/>
                </a:lnTo>
                <a:lnTo>
                  <a:pt x="106" y="204"/>
                </a:lnTo>
                <a:lnTo>
                  <a:pt x="69" y="190"/>
                </a:lnTo>
                <a:lnTo>
                  <a:pt x="48" y="188"/>
                </a:lnTo>
                <a:lnTo>
                  <a:pt x="31" y="197"/>
                </a:lnTo>
                <a:lnTo>
                  <a:pt x="30" y="197"/>
                </a:lnTo>
                <a:lnTo>
                  <a:pt x="30" y="197"/>
                </a:lnTo>
                <a:lnTo>
                  <a:pt x="17" y="202"/>
                </a:lnTo>
                <a:lnTo>
                  <a:pt x="17" y="202"/>
                </a:lnTo>
                <a:lnTo>
                  <a:pt x="9" y="206"/>
                </a:lnTo>
                <a:lnTo>
                  <a:pt x="2" y="210"/>
                </a:lnTo>
                <a:lnTo>
                  <a:pt x="0" y="216"/>
                </a:lnTo>
                <a:lnTo>
                  <a:pt x="0" y="230"/>
                </a:lnTo>
                <a:lnTo>
                  <a:pt x="6" y="240"/>
                </a:lnTo>
                <a:lnTo>
                  <a:pt x="35" y="230"/>
                </a:lnTo>
                <a:lnTo>
                  <a:pt x="35" y="230"/>
                </a:lnTo>
                <a:lnTo>
                  <a:pt x="40" y="230"/>
                </a:lnTo>
                <a:lnTo>
                  <a:pt x="46" y="233"/>
                </a:lnTo>
                <a:lnTo>
                  <a:pt x="61" y="240"/>
                </a:lnTo>
                <a:lnTo>
                  <a:pt x="63" y="241"/>
                </a:lnTo>
                <a:lnTo>
                  <a:pt x="64" y="242"/>
                </a:lnTo>
                <a:lnTo>
                  <a:pt x="65" y="283"/>
                </a:lnTo>
                <a:lnTo>
                  <a:pt x="71" y="284"/>
                </a:lnTo>
                <a:lnTo>
                  <a:pt x="97" y="284"/>
                </a:lnTo>
                <a:lnTo>
                  <a:pt x="112" y="281"/>
                </a:lnTo>
                <a:lnTo>
                  <a:pt x="114" y="279"/>
                </a:lnTo>
                <a:lnTo>
                  <a:pt x="114" y="279"/>
                </a:lnTo>
                <a:lnTo>
                  <a:pt x="129" y="272"/>
                </a:lnTo>
                <a:lnTo>
                  <a:pt x="136" y="271"/>
                </a:lnTo>
                <a:lnTo>
                  <a:pt x="144" y="268"/>
                </a:lnTo>
                <a:lnTo>
                  <a:pt x="149" y="267"/>
                </a:lnTo>
                <a:lnTo>
                  <a:pt x="151" y="271"/>
                </a:lnTo>
                <a:lnTo>
                  <a:pt x="158" y="285"/>
                </a:lnTo>
                <a:lnTo>
                  <a:pt x="158" y="287"/>
                </a:lnTo>
                <a:lnTo>
                  <a:pt x="163" y="327"/>
                </a:lnTo>
                <a:lnTo>
                  <a:pt x="163" y="330"/>
                </a:lnTo>
                <a:lnTo>
                  <a:pt x="141" y="353"/>
                </a:lnTo>
                <a:lnTo>
                  <a:pt x="140" y="353"/>
                </a:lnTo>
                <a:lnTo>
                  <a:pt x="140" y="354"/>
                </a:lnTo>
                <a:lnTo>
                  <a:pt x="113" y="367"/>
                </a:lnTo>
                <a:lnTo>
                  <a:pt x="105" y="376"/>
                </a:lnTo>
                <a:lnTo>
                  <a:pt x="109" y="384"/>
                </a:lnTo>
                <a:lnTo>
                  <a:pt x="161" y="389"/>
                </a:lnTo>
                <a:lnTo>
                  <a:pt x="163" y="390"/>
                </a:lnTo>
                <a:lnTo>
                  <a:pt x="163" y="390"/>
                </a:lnTo>
                <a:lnTo>
                  <a:pt x="164" y="391"/>
                </a:lnTo>
                <a:lnTo>
                  <a:pt x="184" y="404"/>
                </a:lnTo>
                <a:lnTo>
                  <a:pt x="230" y="401"/>
                </a:lnTo>
                <a:lnTo>
                  <a:pt x="230" y="408"/>
                </a:lnTo>
                <a:lnTo>
                  <a:pt x="232" y="431"/>
                </a:lnTo>
                <a:lnTo>
                  <a:pt x="232" y="433"/>
                </a:lnTo>
                <a:lnTo>
                  <a:pt x="234" y="433"/>
                </a:lnTo>
                <a:lnTo>
                  <a:pt x="213" y="454"/>
                </a:lnTo>
                <a:lnTo>
                  <a:pt x="213" y="454"/>
                </a:lnTo>
                <a:lnTo>
                  <a:pt x="213" y="471"/>
                </a:lnTo>
                <a:lnTo>
                  <a:pt x="213" y="479"/>
                </a:lnTo>
                <a:lnTo>
                  <a:pt x="214" y="485"/>
                </a:lnTo>
                <a:lnTo>
                  <a:pt x="216" y="491"/>
                </a:lnTo>
                <a:lnTo>
                  <a:pt x="219" y="495"/>
                </a:lnTo>
                <a:lnTo>
                  <a:pt x="222" y="498"/>
                </a:lnTo>
                <a:lnTo>
                  <a:pt x="227" y="500"/>
                </a:lnTo>
                <a:lnTo>
                  <a:pt x="264" y="520"/>
                </a:lnTo>
                <a:lnTo>
                  <a:pt x="295" y="541"/>
                </a:lnTo>
                <a:lnTo>
                  <a:pt x="321" y="528"/>
                </a:lnTo>
                <a:lnTo>
                  <a:pt x="323" y="527"/>
                </a:lnTo>
                <a:lnTo>
                  <a:pt x="325" y="526"/>
                </a:lnTo>
                <a:lnTo>
                  <a:pt x="326" y="527"/>
                </a:lnTo>
                <a:lnTo>
                  <a:pt x="365" y="557"/>
                </a:lnTo>
                <a:lnTo>
                  <a:pt x="371" y="559"/>
                </a:lnTo>
                <a:lnTo>
                  <a:pt x="381" y="547"/>
                </a:lnTo>
                <a:lnTo>
                  <a:pt x="384" y="545"/>
                </a:lnTo>
                <a:lnTo>
                  <a:pt x="385" y="543"/>
                </a:lnTo>
                <a:lnTo>
                  <a:pt x="386" y="543"/>
                </a:lnTo>
                <a:lnTo>
                  <a:pt x="387" y="543"/>
                </a:lnTo>
                <a:lnTo>
                  <a:pt x="410" y="547"/>
                </a:lnTo>
                <a:lnTo>
                  <a:pt x="414" y="507"/>
                </a:lnTo>
                <a:lnTo>
                  <a:pt x="444" y="559"/>
                </a:lnTo>
                <a:lnTo>
                  <a:pt x="468" y="561"/>
                </a:lnTo>
                <a:lnTo>
                  <a:pt x="472" y="562"/>
                </a:lnTo>
                <a:lnTo>
                  <a:pt x="474" y="562"/>
                </a:lnTo>
                <a:lnTo>
                  <a:pt x="474" y="564"/>
                </a:lnTo>
                <a:lnTo>
                  <a:pt x="474" y="580"/>
                </a:lnTo>
                <a:lnTo>
                  <a:pt x="483" y="577"/>
                </a:lnTo>
                <a:lnTo>
                  <a:pt x="523" y="524"/>
                </a:lnTo>
                <a:lnTo>
                  <a:pt x="540" y="549"/>
                </a:lnTo>
                <a:lnTo>
                  <a:pt x="540" y="541"/>
                </a:lnTo>
                <a:lnTo>
                  <a:pt x="540" y="541"/>
                </a:lnTo>
                <a:lnTo>
                  <a:pt x="540" y="540"/>
                </a:lnTo>
                <a:lnTo>
                  <a:pt x="540" y="539"/>
                </a:lnTo>
                <a:lnTo>
                  <a:pt x="553" y="515"/>
                </a:lnTo>
                <a:lnTo>
                  <a:pt x="563" y="496"/>
                </a:lnTo>
                <a:lnTo>
                  <a:pt x="593" y="496"/>
                </a:lnTo>
                <a:lnTo>
                  <a:pt x="599" y="462"/>
                </a:lnTo>
                <a:lnTo>
                  <a:pt x="602" y="462"/>
                </a:lnTo>
                <a:lnTo>
                  <a:pt x="605" y="463"/>
                </a:lnTo>
                <a:lnTo>
                  <a:pt x="627" y="467"/>
                </a:lnTo>
                <a:lnTo>
                  <a:pt x="630" y="455"/>
                </a:lnTo>
                <a:lnTo>
                  <a:pt x="622" y="436"/>
                </a:lnTo>
                <a:lnTo>
                  <a:pt x="622" y="433"/>
                </a:lnTo>
                <a:lnTo>
                  <a:pt x="626" y="420"/>
                </a:lnTo>
                <a:lnTo>
                  <a:pt x="626" y="417"/>
                </a:lnTo>
                <a:lnTo>
                  <a:pt x="627" y="416"/>
                </a:lnTo>
                <a:lnTo>
                  <a:pt x="629" y="416"/>
                </a:lnTo>
                <a:lnTo>
                  <a:pt x="629" y="415"/>
                </a:lnTo>
                <a:lnTo>
                  <a:pt x="692" y="382"/>
                </a:lnTo>
                <a:lnTo>
                  <a:pt x="689" y="349"/>
                </a:lnTo>
                <a:lnTo>
                  <a:pt x="689" y="349"/>
                </a:lnTo>
                <a:lnTo>
                  <a:pt x="689" y="347"/>
                </a:lnTo>
                <a:lnTo>
                  <a:pt x="701" y="323"/>
                </a:lnTo>
                <a:lnTo>
                  <a:pt x="703" y="319"/>
                </a:lnTo>
                <a:lnTo>
                  <a:pt x="703" y="319"/>
                </a:lnTo>
                <a:lnTo>
                  <a:pt x="722" y="274"/>
                </a:lnTo>
                <a:lnTo>
                  <a:pt x="724" y="273"/>
                </a:lnTo>
                <a:lnTo>
                  <a:pt x="724" y="273"/>
                </a:lnTo>
                <a:lnTo>
                  <a:pt x="740" y="257"/>
                </a:lnTo>
                <a:lnTo>
                  <a:pt x="750" y="239"/>
                </a:lnTo>
                <a:lnTo>
                  <a:pt x="750" y="236"/>
                </a:lnTo>
                <a:lnTo>
                  <a:pt x="750" y="236"/>
                </a:lnTo>
                <a:lnTo>
                  <a:pt x="758" y="221"/>
                </a:lnTo>
                <a:lnTo>
                  <a:pt x="751" y="203"/>
                </a:lnTo>
                <a:lnTo>
                  <a:pt x="751" y="202"/>
                </a:lnTo>
                <a:lnTo>
                  <a:pt x="750" y="202"/>
                </a:lnTo>
                <a:lnTo>
                  <a:pt x="750" y="182"/>
                </a:lnTo>
                <a:lnTo>
                  <a:pt x="740" y="182"/>
                </a:lnTo>
                <a:lnTo>
                  <a:pt x="721" y="192"/>
                </a:lnTo>
                <a:lnTo>
                  <a:pt x="721" y="192"/>
                </a:lnTo>
                <a:lnTo>
                  <a:pt x="718" y="193"/>
                </a:lnTo>
                <a:lnTo>
                  <a:pt x="714" y="194"/>
                </a:lnTo>
                <a:lnTo>
                  <a:pt x="711" y="195"/>
                </a:lnTo>
                <a:lnTo>
                  <a:pt x="706" y="194"/>
                </a:lnTo>
                <a:lnTo>
                  <a:pt x="696" y="192"/>
                </a:lnTo>
                <a:lnTo>
                  <a:pt x="686" y="186"/>
                </a:lnTo>
                <a:lnTo>
                  <a:pt x="686" y="186"/>
                </a:lnTo>
                <a:lnTo>
                  <a:pt x="684" y="183"/>
                </a:lnTo>
                <a:lnTo>
                  <a:pt x="682" y="180"/>
                </a:lnTo>
                <a:lnTo>
                  <a:pt x="680" y="173"/>
                </a:lnTo>
                <a:lnTo>
                  <a:pt x="681" y="163"/>
                </a:lnTo>
                <a:lnTo>
                  <a:pt x="682" y="150"/>
                </a:lnTo>
                <a:lnTo>
                  <a:pt x="673" y="149"/>
                </a:lnTo>
                <a:lnTo>
                  <a:pt x="669" y="155"/>
                </a:lnTo>
                <a:lnTo>
                  <a:pt x="669" y="155"/>
                </a:lnTo>
                <a:lnTo>
                  <a:pt x="655" y="170"/>
                </a:lnTo>
                <a:lnTo>
                  <a:pt x="649" y="173"/>
                </a:lnTo>
                <a:lnTo>
                  <a:pt x="647" y="174"/>
                </a:lnTo>
                <a:lnTo>
                  <a:pt x="647" y="174"/>
                </a:lnTo>
                <a:lnTo>
                  <a:pt x="643" y="174"/>
                </a:lnTo>
                <a:lnTo>
                  <a:pt x="641" y="173"/>
                </a:lnTo>
                <a:lnTo>
                  <a:pt x="641" y="173"/>
                </a:lnTo>
                <a:lnTo>
                  <a:pt x="639" y="166"/>
                </a:lnTo>
                <a:lnTo>
                  <a:pt x="638" y="161"/>
                </a:lnTo>
                <a:lnTo>
                  <a:pt x="637" y="154"/>
                </a:lnTo>
                <a:lnTo>
                  <a:pt x="637" y="154"/>
                </a:lnTo>
                <a:lnTo>
                  <a:pt x="638" y="140"/>
                </a:lnTo>
                <a:lnTo>
                  <a:pt x="639" y="136"/>
                </a:lnTo>
                <a:lnTo>
                  <a:pt x="641" y="133"/>
                </a:lnTo>
                <a:lnTo>
                  <a:pt x="641" y="133"/>
                </a:lnTo>
                <a:lnTo>
                  <a:pt x="642" y="131"/>
                </a:lnTo>
                <a:lnTo>
                  <a:pt x="645" y="130"/>
                </a:lnTo>
                <a:lnTo>
                  <a:pt x="646" y="130"/>
                </a:lnTo>
                <a:lnTo>
                  <a:pt x="648" y="131"/>
                </a:lnTo>
                <a:lnTo>
                  <a:pt x="671" y="88"/>
                </a:lnTo>
                <a:lnTo>
                  <a:pt x="677" y="72"/>
                </a:lnTo>
                <a:lnTo>
                  <a:pt x="680" y="55"/>
                </a:lnTo>
                <a:lnTo>
                  <a:pt x="668" y="44"/>
                </a:lnTo>
                <a:lnTo>
                  <a:pt x="668" y="44"/>
                </a:lnTo>
                <a:lnTo>
                  <a:pt x="665" y="40"/>
                </a:lnTo>
                <a:lnTo>
                  <a:pt x="664" y="34"/>
                </a:lnTo>
                <a:lnTo>
                  <a:pt x="664" y="28"/>
                </a:lnTo>
                <a:lnTo>
                  <a:pt x="665" y="20"/>
                </a:lnTo>
                <a:lnTo>
                  <a:pt x="665" y="13"/>
                </a:lnTo>
                <a:lnTo>
                  <a:pt x="665" y="13"/>
                </a:lnTo>
                <a:lnTo>
                  <a:pt x="664" y="9"/>
                </a:lnTo>
                <a:lnTo>
                  <a:pt x="663" y="6"/>
                </a:lnTo>
                <a:lnTo>
                  <a:pt x="661" y="4"/>
                </a:lnTo>
                <a:lnTo>
                  <a:pt x="657" y="0"/>
                </a:lnTo>
                <a:lnTo>
                  <a:pt x="655" y="0"/>
                </a:lnTo>
                <a:lnTo>
                  <a:pt x="654" y="4"/>
                </a:lnTo>
                <a:lnTo>
                  <a:pt x="654" y="4"/>
                </a:lnTo>
                <a:lnTo>
                  <a:pt x="650" y="10"/>
                </a:lnTo>
                <a:lnTo>
                  <a:pt x="648" y="13"/>
                </a:lnTo>
                <a:lnTo>
                  <a:pt x="645" y="14"/>
                </a:lnTo>
                <a:lnTo>
                  <a:pt x="641" y="15"/>
                </a:lnTo>
                <a:lnTo>
                  <a:pt x="638" y="16"/>
                </a:lnTo>
                <a:lnTo>
                  <a:pt x="633" y="16"/>
                </a:lnTo>
                <a:lnTo>
                  <a:pt x="629" y="15"/>
                </a:lnTo>
                <a:lnTo>
                  <a:pt x="629" y="15"/>
                </a:lnTo>
                <a:lnTo>
                  <a:pt x="624" y="14"/>
                </a:lnTo>
                <a:lnTo>
                  <a:pt x="618" y="13"/>
                </a:lnTo>
                <a:lnTo>
                  <a:pt x="613" y="14"/>
                </a:lnTo>
                <a:lnTo>
                  <a:pt x="607" y="15"/>
                </a:lnTo>
                <a:lnTo>
                  <a:pt x="607" y="15"/>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1" name="Freeform 47"/>
          <p:cNvSpPr/>
          <p:nvPr/>
        </p:nvSpPr>
        <p:spPr bwMode="auto">
          <a:xfrm>
            <a:off x="3892993" y="4176962"/>
            <a:ext cx="497509" cy="504532"/>
          </a:xfrm>
          <a:custGeom>
            <a:avLst/>
            <a:gdLst>
              <a:gd name="T0" fmla="*/ 407 w 429"/>
              <a:gd name="T1" fmla="*/ 49 h 437"/>
              <a:gd name="T2" fmla="*/ 391 w 429"/>
              <a:gd name="T3" fmla="*/ 45 h 437"/>
              <a:gd name="T4" fmla="*/ 377 w 429"/>
              <a:gd name="T5" fmla="*/ 39 h 437"/>
              <a:gd name="T6" fmla="*/ 354 w 429"/>
              <a:gd name="T7" fmla="*/ 43 h 437"/>
              <a:gd name="T8" fmla="*/ 335 w 429"/>
              <a:gd name="T9" fmla="*/ 36 h 437"/>
              <a:gd name="T10" fmla="*/ 334 w 429"/>
              <a:gd name="T11" fmla="*/ 32 h 437"/>
              <a:gd name="T12" fmla="*/ 308 w 429"/>
              <a:gd name="T13" fmla="*/ 7 h 437"/>
              <a:gd name="T14" fmla="*/ 266 w 429"/>
              <a:gd name="T15" fmla="*/ 24 h 437"/>
              <a:gd name="T16" fmla="*/ 261 w 429"/>
              <a:gd name="T17" fmla="*/ 62 h 437"/>
              <a:gd name="T18" fmla="*/ 244 w 429"/>
              <a:gd name="T19" fmla="*/ 91 h 437"/>
              <a:gd name="T20" fmla="*/ 218 w 429"/>
              <a:gd name="T21" fmla="*/ 131 h 437"/>
              <a:gd name="T22" fmla="*/ 187 w 429"/>
              <a:gd name="T23" fmla="*/ 157 h 437"/>
              <a:gd name="T24" fmla="*/ 171 w 429"/>
              <a:gd name="T25" fmla="*/ 184 h 437"/>
              <a:gd name="T26" fmla="*/ 145 w 429"/>
              <a:gd name="T27" fmla="*/ 200 h 437"/>
              <a:gd name="T28" fmla="*/ 111 w 429"/>
              <a:gd name="T29" fmla="*/ 248 h 437"/>
              <a:gd name="T30" fmla="*/ 108 w 429"/>
              <a:gd name="T31" fmla="*/ 249 h 437"/>
              <a:gd name="T32" fmla="*/ 0 w 429"/>
              <a:gd name="T33" fmla="*/ 275 h 437"/>
              <a:gd name="T34" fmla="*/ 47 w 429"/>
              <a:gd name="T35" fmla="*/ 353 h 437"/>
              <a:gd name="T36" fmla="*/ 48 w 429"/>
              <a:gd name="T37" fmla="*/ 354 h 437"/>
              <a:gd name="T38" fmla="*/ 60 w 429"/>
              <a:gd name="T39" fmla="*/ 370 h 437"/>
              <a:gd name="T40" fmla="*/ 63 w 429"/>
              <a:gd name="T41" fmla="*/ 397 h 437"/>
              <a:gd name="T42" fmla="*/ 66 w 429"/>
              <a:gd name="T43" fmla="*/ 406 h 437"/>
              <a:gd name="T44" fmla="*/ 94 w 429"/>
              <a:gd name="T45" fmla="*/ 397 h 437"/>
              <a:gd name="T46" fmla="*/ 106 w 429"/>
              <a:gd name="T47" fmla="*/ 402 h 437"/>
              <a:gd name="T48" fmla="*/ 115 w 429"/>
              <a:gd name="T49" fmla="*/ 373 h 437"/>
              <a:gd name="T50" fmla="*/ 122 w 429"/>
              <a:gd name="T51" fmla="*/ 367 h 437"/>
              <a:gd name="T52" fmla="*/ 154 w 429"/>
              <a:gd name="T53" fmla="*/ 368 h 437"/>
              <a:gd name="T54" fmla="*/ 171 w 429"/>
              <a:gd name="T55" fmla="*/ 322 h 437"/>
              <a:gd name="T56" fmla="*/ 173 w 429"/>
              <a:gd name="T57" fmla="*/ 319 h 437"/>
              <a:gd name="T58" fmla="*/ 182 w 429"/>
              <a:gd name="T59" fmla="*/ 312 h 437"/>
              <a:gd name="T60" fmla="*/ 202 w 429"/>
              <a:gd name="T61" fmla="*/ 319 h 437"/>
              <a:gd name="T62" fmla="*/ 209 w 429"/>
              <a:gd name="T63" fmla="*/ 351 h 437"/>
              <a:gd name="T64" fmla="*/ 219 w 429"/>
              <a:gd name="T65" fmla="*/ 343 h 437"/>
              <a:gd name="T66" fmla="*/ 243 w 429"/>
              <a:gd name="T67" fmla="*/ 321 h 437"/>
              <a:gd name="T68" fmla="*/ 261 w 429"/>
              <a:gd name="T69" fmla="*/ 325 h 437"/>
              <a:gd name="T70" fmla="*/ 274 w 429"/>
              <a:gd name="T71" fmla="*/ 343 h 437"/>
              <a:gd name="T72" fmla="*/ 286 w 429"/>
              <a:gd name="T73" fmla="*/ 382 h 437"/>
              <a:gd name="T74" fmla="*/ 289 w 429"/>
              <a:gd name="T75" fmla="*/ 409 h 437"/>
              <a:gd name="T76" fmla="*/ 299 w 429"/>
              <a:gd name="T77" fmla="*/ 400 h 437"/>
              <a:gd name="T78" fmla="*/ 316 w 429"/>
              <a:gd name="T79" fmla="*/ 409 h 437"/>
              <a:gd name="T80" fmla="*/ 321 w 429"/>
              <a:gd name="T81" fmla="*/ 433 h 437"/>
              <a:gd name="T82" fmla="*/ 334 w 429"/>
              <a:gd name="T83" fmla="*/ 418 h 437"/>
              <a:gd name="T84" fmla="*/ 336 w 429"/>
              <a:gd name="T85" fmla="*/ 415 h 437"/>
              <a:gd name="T86" fmla="*/ 347 w 429"/>
              <a:gd name="T87" fmla="*/ 410 h 437"/>
              <a:gd name="T88" fmla="*/ 355 w 429"/>
              <a:gd name="T89" fmla="*/ 402 h 437"/>
              <a:gd name="T90" fmla="*/ 327 w 429"/>
              <a:gd name="T91" fmla="*/ 306 h 437"/>
              <a:gd name="T92" fmla="*/ 280 w 429"/>
              <a:gd name="T93" fmla="*/ 221 h 437"/>
              <a:gd name="T94" fmla="*/ 264 w 429"/>
              <a:gd name="T95" fmla="*/ 194 h 437"/>
              <a:gd name="T96" fmla="*/ 273 w 429"/>
              <a:gd name="T97" fmla="*/ 159 h 437"/>
              <a:gd name="T98" fmla="*/ 353 w 429"/>
              <a:gd name="T99" fmla="*/ 155 h 437"/>
              <a:gd name="T100" fmla="*/ 395 w 429"/>
              <a:gd name="T101" fmla="*/ 132 h 437"/>
              <a:gd name="T102" fmla="*/ 414 w 429"/>
              <a:gd name="T103" fmla="*/ 124 h 437"/>
              <a:gd name="T104" fmla="*/ 422 w 429"/>
              <a:gd name="T105" fmla="*/ 115 h 437"/>
              <a:gd name="T106" fmla="*/ 428 w 429"/>
              <a:gd name="T107" fmla="*/ 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9" h="437">
                <a:moveTo>
                  <a:pt x="429" y="88"/>
                </a:moveTo>
                <a:lnTo>
                  <a:pt x="420" y="69"/>
                </a:lnTo>
                <a:lnTo>
                  <a:pt x="407" y="49"/>
                </a:lnTo>
                <a:lnTo>
                  <a:pt x="392" y="46"/>
                </a:lnTo>
                <a:lnTo>
                  <a:pt x="391" y="46"/>
                </a:lnTo>
                <a:lnTo>
                  <a:pt x="391" y="45"/>
                </a:lnTo>
                <a:lnTo>
                  <a:pt x="390" y="45"/>
                </a:lnTo>
                <a:lnTo>
                  <a:pt x="377" y="39"/>
                </a:lnTo>
                <a:lnTo>
                  <a:pt x="377" y="39"/>
                </a:lnTo>
                <a:lnTo>
                  <a:pt x="375" y="39"/>
                </a:lnTo>
                <a:lnTo>
                  <a:pt x="370" y="40"/>
                </a:lnTo>
                <a:lnTo>
                  <a:pt x="354" y="43"/>
                </a:lnTo>
                <a:lnTo>
                  <a:pt x="353" y="43"/>
                </a:lnTo>
                <a:lnTo>
                  <a:pt x="351" y="41"/>
                </a:lnTo>
                <a:lnTo>
                  <a:pt x="335" y="36"/>
                </a:lnTo>
                <a:lnTo>
                  <a:pt x="335" y="35"/>
                </a:lnTo>
                <a:lnTo>
                  <a:pt x="334" y="35"/>
                </a:lnTo>
                <a:lnTo>
                  <a:pt x="334" y="32"/>
                </a:lnTo>
                <a:lnTo>
                  <a:pt x="334" y="32"/>
                </a:lnTo>
                <a:lnTo>
                  <a:pt x="322" y="21"/>
                </a:lnTo>
                <a:lnTo>
                  <a:pt x="308" y="7"/>
                </a:lnTo>
                <a:lnTo>
                  <a:pt x="297" y="0"/>
                </a:lnTo>
                <a:lnTo>
                  <a:pt x="283" y="13"/>
                </a:lnTo>
                <a:lnTo>
                  <a:pt x="266" y="24"/>
                </a:lnTo>
                <a:lnTo>
                  <a:pt x="261" y="61"/>
                </a:lnTo>
                <a:lnTo>
                  <a:pt x="261" y="62"/>
                </a:lnTo>
                <a:lnTo>
                  <a:pt x="261" y="62"/>
                </a:lnTo>
                <a:lnTo>
                  <a:pt x="245" y="88"/>
                </a:lnTo>
                <a:lnTo>
                  <a:pt x="245" y="91"/>
                </a:lnTo>
                <a:lnTo>
                  <a:pt x="244" y="91"/>
                </a:lnTo>
                <a:lnTo>
                  <a:pt x="233" y="103"/>
                </a:lnTo>
                <a:lnTo>
                  <a:pt x="218" y="131"/>
                </a:lnTo>
                <a:lnTo>
                  <a:pt x="218" y="131"/>
                </a:lnTo>
                <a:lnTo>
                  <a:pt x="217" y="133"/>
                </a:lnTo>
                <a:lnTo>
                  <a:pt x="217" y="133"/>
                </a:lnTo>
                <a:lnTo>
                  <a:pt x="187" y="157"/>
                </a:lnTo>
                <a:lnTo>
                  <a:pt x="174" y="179"/>
                </a:lnTo>
                <a:lnTo>
                  <a:pt x="174" y="179"/>
                </a:lnTo>
                <a:lnTo>
                  <a:pt x="171" y="184"/>
                </a:lnTo>
                <a:lnTo>
                  <a:pt x="165" y="189"/>
                </a:lnTo>
                <a:lnTo>
                  <a:pt x="156" y="194"/>
                </a:lnTo>
                <a:lnTo>
                  <a:pt x="145" y="200"/>
                </a:lnTo>
                <a:lnTo>
                  <a:pt x="132" y="220"/>
                </a:lnTo>
                <a:lnTo>
                  <a:pt x="132" y="220"/>
                </a:lnTo>
                <a:lnTo>
                  <a:pt x="111" y="248"/>
                </a:lnTo>
                <a:lnTo>
                  <a:pt x="110" y="248"/>
                </a:lnTo>
                <a:lnTo>
                  <a:pt x="110" y="249"/>
                </a:lnTo>
                <a:lnTo>
                  <a:pt x="108" y="249"/>
                </a:lnTo>
                <a:lnTo>
                  <a:pt x="12" y="243"/>
                </a:lnTo>
                <a:lnTo>
                  <a:pt x="0" y="255"/>
                </a:lnTo>
                <a:lnTo>
                  <a:pt x="0" y="275"/>
                </a:lnTo>
                <a:lnTo>
                  <a:pt x="11" y="314"/>
                </a:lnTo>
                <a:lnTo>
                  <a:pt x="30" y="344"/>
                </a:lnTo>
                <a:lnTo>
                  <a:pt x="47" y="353"/>
                </a:lnTo>
                <a:lnTo>
                  <a:pt x="47" y="354"/>
                </a:lnTo>
                <a:lnTo>
                  <a:pt x="48" y="354"/>
                </a:lnTo>
                <a:lnTo>
                  <a:pt x="48" y="354"/>
                </a:lnTo>
                <a:lnTo>
                  <a:pt x="48" y="354"/>
                </a:lnTo>
                <a:lnTo>
                  <a:pt x="55" y="363"/>
                </a:lnTo>
                <a:lnTo>
                  <a:pt x="60" y="370"/>
                </a:lnTo>
                <a:lnTo>
                  <a:pt x="62" y="376"/>
                </a:lnTo>
                <a:lnTo>
                  <a:pt x="63" y="381"/>
                </a:lnTo>
                <a:lnTo>
                  <a:pt x="63" y="397"/>
                </a:lnTo>
                <a:lnTo>
                  <a:pt x="58" y="402"/>
                </a:lnTo>
                <a:lnTo>
                  <a:pt x="61" y="406"/>
                </a:lnTo>
                <a:lnTo>
                  <a:pt x="66" y="406"/>
                </a:lnTo>
                <a:lnTo>
                  <a:pt x="73" y="391"/>
                </a:lnTo>
                <a:lnTo>
                  <a:pt x="76" y="391"/>
                </a:lnTo>
                <a:lnTo>
                  <a:pt x="94" y="397"/>
                </a:lnTo>
                <a:lnTo>
                  <a:pt x="95" y="402"/>
                </a:lnTo>
                <a:lnTo>
                  <a:pt x="106" y="402"/>
                </a:lnTo>
                <a:lnTo>
                  <a:pt x="106" y="402"/>
                </a:lnTo>
                <a:lnTo>
                  <a:pt x="103" y="396"/>
                </a:lnTo>
                <a:lnTo>
                  <a:pt x="102" y="393"/>
                </a:lnTo>
                <a:lnTo>
                  <a:pt x="115" y="373"/>
                </a:lnTo>
                <a:lnTo>
                  <a:pt x="115" y="373"/>
                </a:lnTo>
                <a:lnTo>
                  <a:pt x="117" y="369"/>
                </a:lnTo>
                <a:lnTo>
                  <a:pt x="122" y="367"/>
                </a:lnTo>
                <a:lnTo>
                  <a:pt x="126" y="366"/>
                </a:lnTo>
                <a:lnTo>
                  <a:pt x="132" y="367"/>
                </a:lnTo>
                <a:lnTo>
                  <a:pt x="154" y="368"/>
                </a:lnTo>
                <a:lnTo>
                  <a:pt x="166" y="352"/>
                </a:lnTo>
                <a:lnTo>
                  <a:pt x="166" y="337"/>
                </a:lnTo>
                <a:lnTo>
                  <a:pt x="171" y="322"/>
                </a:lnTo>
                <a:lnTo>
                  <a:pt x="171" y="321"/>
                </a:lnTo>
                <a:lnTo>
                  <a:pt x="172" y="320"/>
                </a:lnTo>
                <a:lnTo>
                  <a:pt x="173" y="319"/>
                </a:lnTo>
                <a:lnTo>
                  <a:pt x="181" y="313"/>
                </a:lnTo>
                <a:lnTo>
                  <a:pt x="181" y="312"/>
                </a:lnTo>
                <a:lnTo>
                  <a:pt x="182" y="312"/>
                </a:lnTo>
                <a:lnTo>
                  <a:pt x="184" y="313"/>
                </a:lnTo>
                <a:lnTo>
                  <a:pt x="202" y="315"/>
                </a:lnTo>
                <a:lnTo>
                  <a:pt x="202" y="319"/>
                </a:lnTo>
                <a:lnTo>
                  <a:pt x="205" y="333"/>
                </a:lnTo>
                <a:lnTo>
                  <a:pt x="205" y="341"/>
                </a:lnTo>
                <a:lnTo>
                  <a:pt x="209" y="351"/>
                </a:lnTo>
                <a:lnTo>
                  <a:pt x="213" y="352"/>
                </a:lnTo>
                <a:lnTo>
                  <a:pt x="219" y="344"/>
                </a:lnTo>
                <a:lnTo>
                  <a:pt x="219" y="343"/>
                </a:lnTo>
                <a:lnTo>
                  <a:pt x="229" y="329"/>
                </a:lnTo>
                <a:lnTo>
                  <a:pt x="231" y="327"/>
                </a:lnTo>
                <a:lnTo>
                  <a:pt x="243" y="321"/>
                </a:lnTo>
                <a:lnTo>
                  <a:pt x="244" y="321"/>
                </a:lnTo>
                <a:lnTo>
                  <a:pt x="245" y="320"/>
                </a:lnTo>
                <a:lnTo>
                  <a:pt x="261" y="325"/>
                </a:lnTo>
                <a:lnTo>
                  <a:pt x="263" y="325"/>
                </a:lnTo>
                <a:lnTo>
                  <a:pt x="265" y="326"/>
                </a:lnTo>
                <a:lnTo>
                  <a:pt x="274" y="343"/>
                </a:lnTo>
                <a:lnTo>
                  <a:pt x="274" y="359"/>
                </a:lnTo>
                <a:lnTo>
                  <a:pt x="286" y="382"/>
                </a:lnTo>
                <a:lnTo>
                  <a:pt x="286" y="382"/>
                </a:lnTo>
                <a:lnTo>
                  <a:pt x="286" y="385"/>
                </a:lnTo>
                <a:lnTo>
                  <a:pt x="286" y="401"/>
                </a:lnTo>
                <a:lnTo>
                  <a:pt x="289" y="409"/>
                </a:lnTo>
                <a:lnTo>
                  <a:pt x="292" y="409"/>
                </a:lnTo>
                <a:lnTo>
                  <a:pt x="298" y="402"/>
                </a:lnTo>
                <a:lnTo>
                  <a:pt x="299" y="400"/>
                </a:lnTo>
                <a:lnTo>
                  <a:pt x="313" y="409"/>
                </a:lnTo>
                <a:lnTo>
                  <a:pt x="314" y="409"/>
                </a:lnTo>
                <a:lnTo>
                  <a:pt x="316" y="409"/>
                </a:lnTo>
                <a:lnTo>
                  <a:pt x="316" y="412"/>
                </a:lnTo>
                <a:lnTo>
                  <a:pt x="316" y="413"/>
                </a:lnTo>
                <a:lnTo>
                  <a:pt x="321" y="433"/>
                </a:lnTo>
                <a:lnTo>
                  <a:pt x="327" y="437"/>
                </a:lnTo>
                <a:lnTo>
                  <a:pt x="328" y="435"/>
                </a:lnTo>
                <a:lnTo>
                  <a:pt x="334" y="418"/>
                </a:lnTo>
                <a:lnTo>
                  <a:pt x="334" y="417"/>
                </a:lnTo>
                <a:lnTo>
                  <a:pt x="335" y="415"/>
                </a:lnTo>
                <a:lnTo>
                  <a:pt x="336" y="415"/>
                </a:lnTo>
                <a:lnTo>
                  <a:pt x="338" y="415"/>
                </a:lnTo>
                <a:lnTo>
                  <a:pt x="346" y="410"/>
                </a:lnTo>
                <a:lnTo>
                  <a:pt x="347" y="410"/>
                </a:lnTo>
                <a:lnTo>
                  <a:pt x="347" y="409"/>
                </a:lnTo>
                <a:lnTo>
                  <a:pt x="358" y="409"/>
                </a:lnTo>
                <a:lnTo>
                  <a:pt x="355" y="402"/>
                </a:lnTo>
                <a:lnTo>
                  <a:pt x="355" y="400"/>
                </a:lnTo>
                <a:lnTo>
                  <a:pt x="350" y="344"/>
                </a:lnTo>
                <a:lnTo>
                  <a:pt x="327" y="306"/>
                </a:lnTo>
                <a:lnTo>
                  <a:pt x="283" y="256"/>
                </a:lnTo>
                <a:lnTo>
                  <a:pt x="282" y="255"/>
                </a:lnTo>
                <a:lnTo>
                  <a:pt x="280" y="221"/>
                </a:lnTo>
                <a:lnTo>
                  <a:pt x="265" y="196"/>
                </a:lnTo>
                <a:lnTo>
                  <a:pt x="265" y="195"/>
                </a:lnTo>
                <a:lnTo>
                  <a:pt x="264" y="194"/>
                </a:lnTo>
                <a:lnTo>
                  <a:pt x="264" y="194"/>
                </a:lnTo>
                <a:lnTo>
                  <a:pt x="265" y="192"/>
                </a:lnTo>
                <a:lnTo>
                  <a:pt x="273" y="159"/>
                </a:lnTo>
                <a:lnTo>
                  <a:pt x="275" y="159"/>
                </a:lnTo>
                <a:lnTo>
                  <a:pt x="278" y="159"/>
                </a:lnTo>
                <a:lnTo>
                  <a:pt x="353" y="155"/>
                </a:lnTo>
                <a:lnTo>
                  <a:pt x="394" y="133"/>
                </a:lnTo>
                <a:lnTo>
                  <a:pt x="394" y="133"/>
                </a:lnTo>
                <a:lnTo>
                  <a:pt x="395" y="132"/>
                </a:lnTo>
                <a:lnTo>
                  <a:pt x="395" y="132"/>
                </a:lnTo>
                <a:lnTo>
                  <a:pt x="406" y="129"/>
                </a:lnTo>
                <a:lnTo>
                  <a:pt x="414" y="124"/>
                </a:lnTo>
                <a:lnTo>
                  <a:pt x="420" y="119"/>
                </a:lnTo>
                <a:lnTo>
                  <a:pt x="422" y="115"/>
                </a:lnTo>
                <a:lnTo>
                  <a:pt x="422" y="115"/>
                </a:lnTo>
                <a:lnTo>
                  <a:pt x="425" y="110"/>
                </a:lnTo>
                <a:lnTo>
                  <a:pt x="426" y="104"/>
                </a:lnTo>
                <a:lnTo>
                  <a:pt x="428" y="96"/>
                </a:lnTo>
                <a:lnTo>
                  <a:pt x="429" y="88"/>
                </a:lnTo>
                <a:lnTo>
                  <a:pt x="429" y="88"/>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2" name="Freeform 48"/>
          <p:cNvSpPr/>
          <p:nvPr/>
        </p:nvSpPr>
        <p:spPr bwMode="auto">
          <a:xfrm>
            <a:off x="3896474" y="3192253"/>
            <a:ext cx="563611" cy="1016024"/>
          </a:xfrm>
          <a:custGeom>
            <a:avLst/>
            <a:gdLst>
              <a:gd name="T0" fmla="*/ 163 w 486"/>
              <a:gd name="T1" fmla="*/ 297 h 875"/>
              <a:gd name="T2" fmla="*/ 185 w 486"/>
              <a:gd name="T3" fmla="*/ 306 h 875"/>
              <a:gd name="T4" fmla="*/ 264 w 486"/>
              <a:gd name="T5" fmla="*/ 347 h 875"/>
              <a:gd name="T6" fmla="*/ 279 w 486"/>
              <a:gd name="T7" fmla="*/ 369 h 875"/>
              <a:gd name="T8" fmla="*/ 268 w 486"/>
              <a:gd name="T9" fmla="*/ 393 h 875"/>
              <a:gd name="T10" fmla="*/ 266 w 486"/>
              <a:gd name="T11" fmla="*/ 412 h 875"/>
              <a:gd name="T12" fmla="*/ 255 w 486"/>
              <a:gd name="T13" fmla="*/ 472 h 875"/>
              <a:gd name="T14" fmla="*/ 232 w 486"/>
              <a:gd name="T15" fmla="*/ 474 h 875"/>
              <a:gd name="T16" fmla="*/ 168 w 486"/>
              <a:gd name="T17" fmla="*/ 502 h 875"/>
              <a:gd name="T18" fmla="*/ 190 w 486"/>
              <a:gd name="T19" fmla="*/ 525 h 875"/>
              <a:gd name="T20" fmla="*/ 158 w 486"/>
              <a:gd name="T21" fmla="*/ 538 h 875"/>
              <a:gd name="T22" fmla="*/ 105 w 486"/>
              <a:gd name="T23" fmla="*/ 512 h 875"/>
              <a:gd name="T24" fmla="*/ 58 w 486"/>
              <a:gd name="T25" fmla="*/ 595 h 875"/>
              <a:gd name="T26" fmla="*/ 69 w 486"/>
              <a:gd name="T27" fmla="*/ 617 h 875"/>
              <a:gd name="T28" fmla="*/ 79 w 486"/>
              <a:gd name="T29" fmla="*/ 671 h 875"/>
              <a:gd name="T30" fmla="*/ 6 w 486"/>
              <a:gd name="T31" fmla="*/ 688 h 875"/>
              <a:gd name="T32" fmla="*/ 10 w 486"/>
              <a:gd name="T33" fmla="*/ 737 h 875"/>
              <a:gd name="T34" fmla="*/ 81 w 486"/>
              <a:gd name="T35" fmla="*/ 777 h 875"/>
              <a:gd name="T36" fmla="*/ 128 w 486"/>
              <a:gd name="T37" fmla="*/ 786 h 875"/>
              <a:gd name="T38" fmla="*/ 142 w 486"/>
              <a:gd name="T39" fmla="*/ 806 h 875"/>
              <a:gd name="T40" fmla="*/ 155 w 486"/>
              <a:gd name="T41" fmla="*/ 802 h 875"/>
              <a:gd name="T42" fmla="*/ 230 w 486"/>
              <a:gd name="T43" fmla="*/ 828 h 875"/>
              <a:gd name="T44" fmla="*/ 296 w 486"/>
              <a:gd name="T45" fmla="*/ 831 h 875"/>
              <a:gd name="T46" fmla="*/ 314 w 486"/>
              <a:gd name="T47" fmla="*/ 844 h 875"/>
              <a:gd name="T48" fmla="*/ 341 w 486"/>
              <a:gd name="T49" fmla="*/ 870 h 875"/>
              <a:gd name="T50" fmla="*/ 363 w 486"/>
              <a:gd name="T51" fmla="*/ 830 h 875"/>
              <a:gd name="T52" fmla="*/ 371 w 486"/>
              <a:gd name="T53" fmla="*/ 781 h 875"/>
              <a:gd name="T54" fmla="*/ 404 w 486"/>
              <a:gd name="T55" fmla="*/ 777 h 875"/>
              <a:gd name="T56" fmla="*/ 355 w 486"/>
              <a:gd name="T57" fmla="*/ 721 h 875"/>
              <a:gd name="T58" fmla="*/ 364 w 486"/>
              <a:gd name="T59" fmla="*/ 698 h 875"/>
              <a:gd name="T60" fmla="*/ 455 w 486"/>
              <a:gd name="T61" fmla="*/ 705 h 875"/>
              <a:gd name="T62" fmla="*/ 481 w 486"/>
              <a:gd name="T63" fmla="*/ 664 h 875"/>
              <a:gd name="T64" fmla="*/ 446 w 486"/>
              <a:gd name="T65" fmla="*/ 637 h 875"/>
              <a:gd name="T66" fmla="*/ 435 w 486"/>
              <a:gd name="T67" fmla="*/ 597 h 875"/>
              <a:gd name="T68" fmla="*/ 414 w 486"/>
              <a:gd name="T69" fmla="*/ 557 h 875"/>
              <a:gd name="T70" fmla="*/ 408 w 486"/>
              <a:gd name="T71" fmla="*/ 522 h 875"/>
              <a:gd name="T72" fmla="*/ 419 w 486"/>
              <a:gd name="T73" fmla="*/ 337 h 875"/>
              <a:gd name="T74" fmla="*/ 418 w 486"/>
              <a:gd name="T75" fmla="*/ 247 h 875"/>
              <a:gd name="T76" fmla="*/ 445 w 486"/>
              <a:gd name="T77" fmla="*/ 208 h 875"/>
              <a:gd name="T78" fmla="*/ 440 w 486"/>
              <a:gd name="T79" fmla="*/ 193 h 875"/>
              <a:gd name="T80" fmla="*/ 418 w 486"/>
              <a:gd name="T81" fmla="*/ 165 h 875"/>
              <a:gd name="T82" fmla="*/ 416 w 486"/>
              <a:gd name="T83" fmla="*/ 132 h 875"/>
              <a:gd name="T84" fmla="*/ 438 w 486"/>
              <a:gd name="T85" fmla="*/ 56 h 875"/>
              <a:gd name="T86" fmla="*/ 453 w 486"/>
              <a:gd name="T87" fmla="*/ 32 h 875"/>
              <a:gd name="T88" fmla="*/ 460 w 486"/>
              <a:gd name="T89" fmla="*/ 2 h 875"/>
              <a:gd name="T90" fmla="*/ 405 w 486"/>
              <a:gd name="T91" fmla="*/ 16 h 875"/>
              <a:gd name="T92" fmla="*/ 327 w 486"/>
              <a:gd name="T93" fmla="*/ 71 h 875"/>
              <a:gd name="T94" fmla="*/ 314 w 486"/>
              <a:gd name="T95" fmla="*/ 88 h 875"/>
              <a:gd name="T96" fmla="*/ 279 w 486"/>
              <a:gd name="T97" fmla="*/ 179 h 875"/>
              <a:gd name="T98" fmla="*/ 276 w 486"/>
              <a:gd name="T99" fmla="*/ 200 h 875"/>
              <a:gd name="T100" fmla="*/ 259 w 486"/>
              <a:gd name="T101" fmla="*/ 220 h 875"/>
              <a:gd name="T102" fmla="*/ 229 w 486"/>
              <a:gd name="T103" fmla="*/ 225 h 875"/>
              <a:gd name="T104" fmla="*/ 184 w 486"/>
              <a:gd name="T105" fmla="*/ 211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6" h="875">
                <a:moveTo>
                  <a:pt x="162" y="200"/>
                </a:moveTo>
                <a:lnTo>
                  <a:pt x="154" y="198"/>
                </a:lnTo>
                <a:lnTo>
                  <a:pt x="143" y="273"/>
                </a:lnTo>
                <a:lnTo>
                  <a:pt x="163" y="297"/>
                </a:lnTo>
                <a:lnTo>
                  <a:pt x="182" y="305"/>
                </a:lnTo>
                <a:lnTo>
                  <a:pt x="182" y="305"/>
                </a:lnTo>
                <a:lnTo>
                  <a:pt x="184" y="305"/>
                </a:lnTo>
                <a:lnTo>
                  <a:pt x="185" y="306"/>
                </a:lnTo>
                <a:lnTo>
                  <a:pt x="210" y="327"/>
                </a:lnTo>
                <a:lnTo>
                  <a:pt x="245" y="336"/>
                </a:lnTo>
                <a:lnTo>
                  <a:pt x="246" y="336"/>
                </a:lnTo>
                <a:lnTo>
                  <a:pt x="264" y="347"/>
                </a:lnTo>
                <a:lnTo>
                  <a:pt x="265" y="347"/>
                </a:lnTo>
                <a:lnTo>
                  <a:pt x="265" y="347"/>
                </a:lnTo>
                <a:lnTo>
                  <a:pt x="265" y="350"/>
                </a:lnTo>
                <a:lnTo>
                  <a:pt x="279" y="369"/>
                </a:lnTo>
                <a:lnTo>
                  <a:pt x="281" y="372"/>
                </a:lnTo>
                <a:lnTo>
                  <a:pt x="280" y="374"/>
                </a:lnTo>
                <a:lnTo>
                  <a:pt x="268" y="393"/>
                </a:lnTo>
                <a:lnTo>
                  <a:pt x="268" y="393"/>
                </a:lnTo>
                <a:lnTo>
                  <a:pt x="266" y="396"/>
                </a:lnTo>
                <a:lnTo>
                  <a:pt x="266" y="400"/>
                </a:lnTo>
                <a:lnTo>
                  <a:pt x="265" y="412"/>
                </a:lnTo>
                <a:lnTo>
                  <a:pt x="266" y="412"/>
                </a:lnTo>
                <a:lnTo>
                  <a:pt x="266" y="435"/>
                </a:lnTo>
                <a:lnTo>
                  <a:pt x="265" y="436"/>
                </a:lnTo>
                <a:lnTo>
                  <a:pt x="265" y="436"/>
                </a:lnTo>
                <a:lnTo>
                  <a:pt x="255" y="472"/>
                </a:lnTo>
                <a:lnTo>
                  <a:pt x="254" y="478"/>
                </a:lnTo>
                <a:lnTo>
                  <a:pt x="251" y="478"/>
                </a:lnTo>
                <a:lnTo>
                  <a:pt x="247" y="477"/>
                </a:lnTo>
                <a:lnTo>
                  <a:pt x="232" y="474"/>
                </a:lnTo>
                <a:lnTo>
                  <a:pt x="211" y="475"/>
                </a:lnTo>
                <a:lnTo>
                  <a:pt x="193" y="480"/>
                </a:lnTo>
                <a:lnTo>
                  <a:pt x="172" y="498"/>
                </a:lnTo>
                <a:lnTo>
                  <a:pt x="168" y="502"/>
                </a:lnTo>
                <a:lnTo>
                  <a:pt x="194" y="516"/>
                </a:lnTo>
                <a:lnTo>
                  <a:pt x="192" y="521"/>
                </a:lnTo>
                <a:lnTo>
                  <a:pt x="192" y="521"/>
                </a:lnTo>
                <a:lnTo>
                  <a:pt x="190" y="525"/>
                </a:lnTo>
                <a:lnTo>
                  <a:pt x="186" y="530"/>
                </a:lnTo>
                <a:lnTo>
                  <a:pt x="182" y="533"/>
                </a:lnTo>
                <a:lnTo>
                  <a:pt x="175" y="537"/>
                </a:lnTo>
                <a:lnTo>
                  <a:pt x="158" y="538"/>
                </a:lnTo>
                <a:lnTo>
                  <a:pt x="130" y="526"/>
                </a:lnTo>
                <a:lnTo>
                  <a:pt x="130" y="526"/>
                </a:lnTo>
                <a:lnTo>
                  <a:pt x="130" y="526"/>
                </a:lnTo>
                <a:lnTo>
                  <a:pt x="105" y="512"/>
                </a:lnTo>
                <a:lnTo>
                  <a:pt x="93" y="512"/>
                </a:lnTo>
                <a:lnTo>
                  <a:pt x="64" y="556"/>
                </a:lnTo>
                <a:lnTo>
                  <a:pt x="58" y="570"/>
                </a:lnTo>
                <a:lnTo>
                  <a:pt x="58" y="595"/>
                </a:lnTo>
                <a:lnTo>
                  <a:pt x="69" y="616"/>
                </a:lnTo>
                <a:lnTo>
                  <a:pt x="69" y="617"/>
                </a:lnTo>
                <a:lnTo>
                  <a:pt x="69" y="617"/>
                </a:lnTo>
                <a:lnTo>
                  <a:pt x="69" y="617"/>
                </a:lnTo>
                <a:lnTo>
                  <a:pt x="77" y="636"/>
                </a:lnTo>
                <a:lnTo>
                  <a:pt x="77" y="639"/>
                </a:lnTo>
                <a:lnTo>
                  <a:pt x="79" y="667"/>
                </a:lnTo>
                <a:lnTo>
                  <a:pt x="79" y="671"/>
                </a:lnTo>
                <a:lnTo>
                  <a:pt x="80" y="673"/>
                </a:lnTo>
                <a:lnTo>
                  <a:pt x="60" y="676"/>
                </a:lnTo>
                <a:lnTo>
                  <a:pt x="24" y="676"/>
                </a:lnTo>
                <a:lnTo>
                  <a:pt x="6" y="688"/>
                </a:lnTo>
                <a:lnTo>
                  <a:pt x="0" y="699"/>
                </a:lnTo>
                <a:lnTo>
                  <a:pt x="1" y="700"/>
                </a:lnTo>
                <a:lnTo>
                  <a:pt x="9" y="737"/>
                </a:lnTo>
                <a:lnTo>
                  <a:pt x="10" y="737"/>
                </a:lnTo>
                <a:lnTo>
                  <a:pt x="10" y="752"/>
                </a:lnTo>
                <a:lnTo>
                  <a:pt x="18" y="768"/>
                </a:lnTo>
                <a:lnTo>
                  <a:pt x="43" y="785"/>
                </a:lnTo>
                <a:lnTo>
                  <a:pt x="81" y="777"/>
                </a:lnTo>
                <a:lnTo>
                  <a:pt x="99" y="765"/>
                </a:lnTo>
                <a:lnTo>
                  <a:pt x="101" y="763"/>
                </a:lnTo>
                <a:lnTo>
                  <a:pt x="119" y="763"/>
                </a:lnTo>
                <a:lnTo>
                  <a:pt x="128" y="786"/>
                </a:lnTo>
                <a:lnTo>
                  <a:pt x="128" y="786"/>
                </a:lnTo>
                <a:lnTo>
                  <a:pt x="136" y="796"/>
                </a:lnTo>
                <a:lnTo>
                  <a:pt x="139" y="801"/>
                </a:lnTo>
                <a:lnTo>
                  <a:pt x="142" y="806"/>
                </a:lnTo>
                <a:lnTo>
                  <a:pt x="150" y="805"/>
                </a:lnTo>
                <a:lnTo>
                  <a:pt x="152" y="805"/>
                </a:lnTo>
                <a:lnTo>
                  <a:pt x="154" y="805"/>
                </a:lnTo>
                <a:lnTo>
                  <a:pt x="155" y="802"/>
                </a:lnTo>
                <a:lnTo>
                  <a:pt x="172" y="789"/>
                </a:lnTo>
                <a:lnTo>
                  <a:pt x="188" y="817"/>
                </a:lnTo>
                <a:lnTo>
                  <a:pt x="206" y="828"/>
                </a:lnTo>
                <a:lnTo>
                  <a:pt x="230" y="828"/>
                </a:lnTo>
                <a:lnTo>
                  <a:pt x="247" y="825"/>
                </a:lnTo>
                <a:lnTo>
                  <a:pt x="251" y="825"/>
                </a:lnTo>
                <a:lnTo>
                  <a:pt x="295" y="831"/>
                </a:lnTo>
                <a:lnTo>
                  <a:pt x="296" y="831"/>
                </a:lnTo>
                <a:lnTo>
                  <a:pt x="296" y="832"/>
                </a:lnTo>
                <a:lnTo>
                  <a:pt x="314" y="844"/>
                </a:lnTo>
                <a:lnTo>
                  <a:pt x="314" y="844"/>
                </a:lnTo>
                <a:lnTo>
                  <a:pt x="314" y="844"/>
                </a:lnTo>
                <a:lnTo>
                  <a:pt x="314" y="845"/>
                </a:lnTo>
                <a:lnTo>
                  <a:pt x="329" y="856"/>
                </a:lnTo>
                <a:lnTo>
                  <a:pt x="329" y="857"/>
                </a:lnTo>
                <a:lnTo>
                  <a:pt x="341" y="870"/>
                </a:lnTo>
                <a:lnTo>
                  <a:pt x="352" y="875"/>
                </a:lnTo>
                <a:lnTo>
                  <a:pt x="372" y="872"/>
                </a:lnTo>
                <a:lnTo>
                  <a:pt x="372" y="847"/>
                </a:lnTo>
                <a:lnTo>
                  <a:pt x="363" y="830"/>
                </a:lnTo>
                <a:lnTo>
                  <a:pt x="361" y="830"/>
                </a:lnTo>
                <a:lnTo>
                  <a:pt x="361" y="829"/>
                </a:lnTo>
                <a:lnTo>
                  <a:pt x="353" y="798"/>
                </a:lnTo>
                <a:lnTo>
                  <a:pt x="371" y="781"/>
                </a:lnTo>
                <a:lnTo>
                  <a:pt x="372" y="780"/>
                </a:lnTo>
                <a:lnTo>
                  <a:pt x="373" y="780"/>
                </a:lnTo>
                <a:lnTo>
                  <a:pt x="388" y="777"/>
                </a:lnTo>
                <a:lnTo>
                  <a:pt x="404" y="777"/>
                </a:lnTo>
                <a:lnTo>
                  <a:pt x="408" y="770"/>
                </a:lnTo>
                <a:lnTo>
                  <a:pt x="398" y="758"/>
                </a:lnTo>
                <a:lnTo>
                  <a:pt x="364" y="735"/>
                </a:lnTo>
                <a:lnTo>
                  <a:pt x="355" y="721"/>
                </a:lnTo>
                <a:lnTo>
                  <a:pt x="353" y="720"/>
                </a:lnTo>
                <a:lnTo>
                  <a:pt x="352" y="719"/>
                </a:lnTo>
                <a:lnTo>
                  <a:pt x="353" y="717"/>
                </a:lnTo>
                <a:lnTo>
                  <a:pt x="364" y="698"/>
                </a:lnTo>
                <a:lnTo>
                  <a:pt x="366" y="700"/>
                </a:lnTo>
                <a:lnTo>
                  <a:pt x="390" y="707"/>
                </a:lnTo>
                <a:lnTo>
                  <a:pt x="454" y="704"/>
                </a:lnTo>
                <a:lnTo>
                  <a:pt x="455" y="705"/>
                </a:lnTo>
                <a:lnTo>
                  <a:pt x="456" y="705"/>
                </a:lnTo>
                <a:lnTo>
                  <a:pt x="475" y="712"/>
                </a:lnTo>
                <a:lnTo>
                  <a:pt x="486" y="700"/>
                </a:lnTo>
                <a:lnTo>
                  <a:pt x="481" y="664"/>
                </a:lnTo>
                <a:lnTo>
                  <a:pt x="458" y="649"/>
                </a:lnTo>
                <a:lnTo>
                  <a:pt x="458" y="649"/>
                </a:lnTo>
                <a:lnTo>
                  <a:pt x="451" y="644"/>
                </a:lnTo>
                <a:lnTo>
                  <a:pt x="446" y="637"/>
                </a:lnTo>
                <a:lnTo>
                  <a:pt x="442" y="629"/>
                </a:lnTo>
                <a:lnTo>
                  <a:pt x="438" y="620"/>
                </a:lnTo>
                <a:lnTo>
                  <a:pt x="436" y="610"/>
                </a:lnTo>
                <a:lnTo>
                  <a:pt x="435" y="597"/>
                </a:lnTo>
                <a:lnTo>
                  <a:pt x="435" y="584"/>
                </a:lnTo>
                <a:lnTo>
                  <a:pt x="436" y="568"/>
                </a:lnTo>
                <a:lnTo>
                  <a:pt x="416" y="558"/>
                </a:lnTo>
                <a:lnTo>
                  <a:pt x="414" y="557"/>
                </a:lnTo>
                <a:lnTo>
                  <a:pt x="412" y="557"/>
                </a:lnTo>
                <a:lnTo>
                  <a:pt x="412" y="555"/>
                </a:lnTo>
                <a:lnTo>
                  <a:pt x="412" y="554"/>
                </a:lnTo>
                <a:lnTo>
                  <a:pt x="408" y="522"/>
                </a:lnTo>
                <a:lnTo>
                  <a:pt x="435" y="398"/>
                </a:lnTo>
                <a:lnTo>
                  <a:pt x="435" y="398"/>
                </a:lnTo>
                <a:lnTo>
                  <a:pt x="422" y="353"/>
                </a:lnTo>
                <a:lnTo>
                  <a:pt x="419" y="337"/>
                </a:lnTo>
                <a:lnTo>
                  <a:pt x="418" y="326"/>
                </a:lnTo>
                <a:lnTo>
                  <a:pt x="415" y="289"/>
                </a:lnTo>
                <a:lnTo>
                  <a:pt x="418" y="250"/>
                </a:lnTo>
                <a:lnTo>
                  <a:pt x="418" y="247"/>
                </a:lnTo>
                <a:lnTo>
                  <a:pt x="420" y="244"/>
                </a:lnTo>
                <a:lnTo>
                  <a:pt x="420" y="244"/>
                </a:lnTo>
                <a:lnTo>
                  <a:pt x="445" y="227"/>
                </a:lnTo>
                <a:lnTo>
                  <a:pt x="445" y="208"/>
                </a:lnTo>
                <a:lnTo>
                  <a:pt x="445" y="208"/>
                </a:lnTo>
                <a:lnTo>
                  <a:pt x="444" y="203"/>
                </a:lnTo>
                <a:lnTo>
                  <a:pt x="443" y="198"/>
                </a:lnTo>
                <a:lnTo>
                  <a:pt x="440" y="193"/>
                </a:lnTo>
                <a:lnTo>
                  <a:pt x="436" y="186"/>
                </a:lnTo>
                <a:lnTo>
                  <a:pt x="420" y="169"/>
                </a:lnTo>
                <a:lnTo>
                  <a:pt x="418" y="169"/>
                </a:lnTo>
                <a:lnTo>
                  <a:pt x="418" y="165"/>
                </a:lnTo>
                <a:lnTo>
                  <a:pt x="415" y="135"/>
                </a:lnTo>
                <a:lnTo>
                  <a:pt x="415" y="134"/>
                </a:lnTo>
                <a:lnTo>
                  <a:pt x="414" y="133"/>
                </a:lnTo>
                <a:lnTo>
                  <a:pt x="416" y="132"/>
                </a:lnTo>
                <a:lnTo>
                  <a:pt x="416" y="131"/>
                </a:lnTo>
                <a:lnTo>
                  <a:pt x="448" y="91"/>
                </a:lnTo>
                <a:lnTo>
                  <a:pt x="448" y="75"/>
                </a:lnTo>
                <a:lnTo>
                  <a:pt x="438" y="56"/>
                </a:lnTo>
                <a:lnTo>
                  <a:pt x="438" y="55"/>
                </a:lnTo>
                <a:lnTo>
                  <a:pt x="437" y="53"/>
                </a:lnTo>
                <a:lnTo>
                  <a:pt x="453" y="33"/>
                </a:lnTo>
                <a:lnTo>
                  <a:pt x="453" y="32"/>
                </a:lnTo>
                <a:lnTo>
                  <a:pt x="454" y="32"/>
                </a:lnTo>
                <a:lnTo>
                  <a:pt x="471" y="19"/>
                </a:lnTo>
                <a:lnTo>
                  <a:pt x="469" y="2"/>
                </a:lnTo>
                <a:lnTo>
                  <a:pt x="460" y="2"/>
                </a:lnTo>
                <a:lnTo>
                  <a:pt x="447" y="0"/>
                </a:lnTo>
                <a:lnTo>
                  <a:pt x="439" y="30"/>
                </a:lnTo>
                <a:lnTo>
                  <a:pt x="436" y="28"/>
                </a:lnTo>
                <a:lnTo>
                  <a:pt x="405" y="16"/>
                </a:lnTo>
                <a:lnTo>
                  <a:pt x="385" y="13"/>
                </a:lnTo>
                <a:lnTo>
                  <a:pt x="392" y="43"/>
                </a:lnTo>
                <a:lnTo>
                  <a:pt x="366" y="52"/>
                </a:lnTo>
                <a:lnTo>
                  <a:pt x="327" y="71"/>
                </a:lnTo>
                <a:lnTo>
                  <a:pt x="316" y="87"/>
                </a:lnTo>
                <a:lnTo>
                  <a:pt x="316" y="87"/>
                </a:lnTo>
                <a:lnTo>
                  <a:pt x="316" y="88"/>
                </a:lnTo>
                <a:lnTo>
                  <a:pt x="314" y="88"/>
                </a:lnTo>
                <a:lnTo>
                  <a:pt x="294" y="107"/>
                </a:lnTo>
                <a:lnTo>
                  <a:pt x="289" y="135"/>
                </a:lnTo>
                <a:lnTo>
                  <a:pt x="289" y="139"/>
                </a:lnTo>
                <a:lnTo>
                  <a:pt x="279" y="179"/>
                </a:lnTo>
                <a:lnTo>
                  <a:pt x="280" y="179"/>
                </a:lnTo>
                <a:lnTo>
                  <a:pt x="276" y="198"/>
                </a:lnTo>
                <a:lnTo>
                  <a:pt x="276" y="200"/>
                </a:lnTo>
                <a:lnTo>
                  <a:pt x="276" y="200"/>
                </a:lnTo>
                <a:lnTo>
                  <a:pt x="274" y="201"/>
                </a:lnTo>
                <a:lnTo>
                  <a:pt x="261" y="219"/>
                </a:lnTo>
                <a:lnTo>
                  <a:pt x="259" y="219"/>
                </a:lnTo>
                <a:lnTo>
                  <a:pt x="259" y="220"/>
                </a:lnTo>
                <a:lnTo>
                  <a:pt x="258" y="221"/>
                </a:lnTo>
                <a:lnTo>
                  <a:pt x="257" y="221"/>
                </a:lnTo>
                <a:lnTo>
                  <a:pt x="229" y="225"/>
                </a:lnTo>
                <a:lnTo>
                  <a:pt x="229" y="225"/>
                </a:lnTo>
                <a:lnTo>
                  <a:pt x="229" y="227"/>
                </a:lnTo>
                <a:lnTo>
                  <a:pt x="227" y="225"/>
                </a:lnTo>
                <a:lnTo>
                  <a:pt x="227" y="225"/>
                </a:lnTo>
                <a:lnTo>
                  <a:pt x="184" y="211"/>
                </a:lnTo>
                <a:lnTo>
                  <a:pt x="182" y="210"/>
                </a:lnTo>
                <a:lnTo>
                  <a:pt x="162" y="200"/>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3" name="Freeform 49"/>
          <p:cNvSpPr/>
          <p:nvPr/>
        </p:nvSpPr>
        <p:spPr bwMode="auto">
          <a:xfrm>
            <a:off x="4383543" y="3007837"/>
            <a:ext cx="379220" cy="831608"/>
          </a:xfrm>
          <a:custGeom>
            <a:avLst/>
            <a:gdLst>
              <a:gd name="T0" fmla="*/ 301 w 327"/>
              <a:gd name="T1" fmla="*/ 9 h 716"/>
              <a:gd name="T2" fmla="*/ 283 w 327"/>
              <a:gd name="T3" fmla="*/ 17 h 716"/>
              <a:gd name="T4" fmla="*/ 268 w 327"/>
              <a:gd name="T5" fmla="*/ 34 h 716"/>
              <a:gd name="T6" fmla="*/ 264 w 327"/>
              <a:gd name="T7" fmla="*/ 35 h 716"/>
              <a:gd name="T8" fmla="*/ 205 w 327"/>
              <a:gd name="T9" fmla="*/ 40 h 716"/>
              <a:gd name="T10" fmla="*/ 185 w 327"/>
              <a:gd name="T11" fmla="*/ 57 h 716"/>
              <a:gd name="T12" fmla="*/ 168 w 327"/>
              <a:gd name="T13" fmla="*/ 70 h 716"/>
              <a:gd name="T14" fmla="*/ 141 w 327"/>
              <a:gd name="T15" fmla="*/ 70 h 716"/>
              <a:gd name="T16" fmla="*/ 126 w 327"/>
              <a:gd name="T17" fmla="*/ 112 h 716"/>
              <a:gd name="T18" fmla="*/ 125 w 327"/>
              <a:gd name="T19" fmla="*/ 113 h 716"/>
              <a:gd name="T20" fmla="*/ 100 w 327"/>
              <a:gd name="T21" fmla="*/ 137 h 716"/>
              <a:gd name="T22" fmla="*/ 63 w 327"/>
              <a:gd name="T23" fmla="*/ 180 h 716"/>
              <a:gd name="T24" fmla="*/ 41 w 327"/>
              <a:gd name="T25" fmla="*/ 203 h 716"/>
              <a:gd name="T26" fmla="*/ 39 w 327"/>
              <a:gd name="T27" fmla="*/ 231 h 716"/>
              <a:gd name="T28" fmla="*/ 39 w 327"/>
              <a:gd name="T29" fmla="*/ 256 h 716"/>
              <a:gd name="T30" fmla="*/ 26 w 327"/>
              <a:gd name="T31" fmla="*/ 278 h 716"/>
              <a:gd name="T32" fmla="*/ 26 w 327"/>
              <a:gd name="T33" fmla="*/ 337 h 716"/>
              <a:gd name="T34" fmla="*/ 26 w 327"/>
              <a:gd name="T35" fmla="*/ 338 h 716"/>
              <a:gd name="T36" fmla="*/ 37 w 327"/>
              <a:gd name="T37" fmla="*/ 362 h 716"/>
              <a:gd name="T38" fmla="*/ 35 w 327"/>
              <a:gd name="T39" fmla="*/ 395 h 716"/>
              <a:gd name="T40" fmla="*/ 8 w 327"/>
              <a:gd name="T41" fmla="*/ 450 h 716"/>
              <a:gd name="T42" fmla="*/ 11 w 327"/>
              <a:gd name="T43" fmla="*/ 498 h 716"/>
              <a:gd name="T44" fmla="*/ 27 w 327"/>
              <a:gd name="T45" fmla="*/ 556 h 716"/>
              <a:gd name="T46" fmla="*/ 0 w 327"/>
              <a:gd name="T47" fmla="*/ 683 h 716"/>
              <a:gd name="T48" fmla="*/ 50 w 327"/>
              <a:gd name="T49" fmla="*/ 686 h 716"/>
              <a:gd name="T50" fmla="*/ 144 w 327"/>
              <a:gd name="T51" fmla="*/ 651 h 716"/>
              <a:gd name="T52" fmla="*/ 172 w 327"/>
              <a:gd name="T53" fmla="*/ 628 h 716"/>
              <a:gd name="T54" fmla="*/ 228 w 327"/>
              <a:gd name="T55" fmla="*/ 632 h 716"/>
              <a:gd name="T56" fmla="*/ 274 w 327"/>
              <a:gd name="T57" fmla="*/ 616 h 716"/>
              <a:gd name="T58" fmla="*/ 276 w 327"/>
              <a:gd name="T59" fmla="*/ 590 h 716"/>
              <a:gd name="T60" fmla="*/ 287 w 327"/>
              <a:gd name="T61" fmla="*/ 559 h 716"/>
              <a:gd name="T62" fmla="*/ 289 w 327"/>
              <a:gd name="T63" fmla="*/ 554 h 716"/>
              <a:gd name="T64" fmla="*/ 292 w 327"/>
              <a:gd name="T65" fmla="*/ 548 h 716"/>
              <a:gd name="T66" fmla="*/ 290 w 327"/>
              <a:gd name="T67" fmla="*/ 542 h 716"/>
              <a:gd name="T68" fmla="*/ 290 w 327"/>
              <a:gd name="T69" fmla="*/ 521 h 716"/>
              <a:gd name="T70" fmla="*/ 299 w 327"/>
              <a:gd name="T71" fmla="*/ 505 h 716"/>
              <a:gd name="T72" fmla="*/ 279 w 327"/>
              <a:gd name="T73" fmla="*/ 466 h 716"/>
              <a:gd name="T74" fmla="*/ 272 w 327"/>
              <a:gd name="T75" fmla="*/ 450 h 716"/>
              <a:gd name="T76" fmla="*/ 279 w 327"/>
              <a:gd name="T77" fmla="*/ 433 h 716"/>
              <a:gd name="T78" fmla="*/ 292 w 327"/>
              <a:gd name="T79" fmla="*/ 402 h 716"/>
              <a:gd name="T80" fmla="*/ 305 w 327"/>
              <a:gd name="T81" fmla="*/ 373 h 716"/>
              <a:gd name="T82" fmla="*/ 315 w 327"/>
              <a:gd name="T83" fmla="*/ 301 h 716"/>
              <a:gd name="T84" fmla="*/ 275 w 327"/>
              <a:gd name="T85" fmla="*/ 275 h 716"/>
              <a:gd name="T86" fmla="*/ 268 w 327"/>
              <a:gd name="T87" fmla="*/ 255 h 716"/>
              <a:gd name="T88" fmla="*/ 271 w 327"/>
              <a:gd name="T89" fmla="*/ 220 h 716"/>
              <a:gd name="T90" fmla="*/ 279 w 327"/>
              <a:gd name="T91" fmla="*/ 195 h 716"/>
              <a:gd name="T92" fmla="*/ 281 w 327"/>
              <a:gd name="T93" fmla="*/ 179 h 716"/>
              <a:gd name="T94" fmla="*/ 287 w 327"/>
              <a:gd name="T95" fmla="*/ 172 h 716"/>
              <a:gd name="T96" fmla="*/ 316 w 327"/>
              <a:gd name="T97" fmla="*/ 166 h 716"/>
              <a:gd name="T98" fmla="*/ 323 w 327"/>
              <a:gd name="T99" fmla="*/ 98 h 716"/>
              <a:gd name="T100" fmla="*/ 301 w 327"/>
              <a:gd name="T101" fmla="*/ 94 h 716"/>
              <a:gd name="T102" fmla="*/ 276 w 327"/>
              <a:gd name="T103" fmla="*/ 78 h 716"/>
              <a:gd name="T104" fmla="*/ 274 w 327"/>
              <a:gd name="T105" fmla="*/ 4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7" h="716">
                <a:moveTo>
                  <a:pt x="305" y="34"/>
                </a:moveTo>
                <a:lnTo>
                  <a:pt x="310" y="28"/>
                </a:lnTo>
                <a:lnTo>
                  <a:pt x="301" y="9"/>
                </a:lnTo>
                <a:lnTo>
                  <a:pt x="293" y="0"/>
                </a:lnTo>
                <a:lnTo>
                  <a:pt x="283" y="16"/>
                </a:lnTo>
                <a:lnTo>
                  <a:pt x="283" y="17"/>
                </a:lnTo>
                <a:lnTo>
                  <a:pt x="283" y="17"/>
                </a:lnTo>
                <a:lnTo>
                  <a:pt x="283" y="17"/>
                </a:lnTo>
                <a:lnTo>
                  <a:pt x="268" y="34"/>
                </a:lnTo>
                <a:lnTo>
                  <a:pt x="268" y="34"/>
                </a:lnTo>
                <a:lnTo>
                  <a:pt x="267" y="35"/>
                </a:lnTo>
                <a:lnTo>
                  <a:pt x="264" y="35"/>
                </a:lnTo>
                <a:lnTo>
                  <a:pt x="235" y="44"/>
                </a:lnTo>
                <a:lnTo>
                  <a:pt x="232" y="44"/>
                </a:lnTo>
                <a:lnTo>
                  <a:pt x="205" y="40"/>
                </a:lnTo>
                <a:lnTo>
                  <a:pt x="189" y="44"/>
                </a:lnTo>
                <a:lnTo>
                  <a:pt x="185" y="57"/>
                </a:lnTo>
                <a:lnTo>
                  <a:pt x="185" y="57"/>
                </a:lnTo>
                <a:lnTo>
                  <a:pt x="184" y="60"/>
                </a:lnTo>
                <a:lnTo>
                  <a:pt x="171" y="68"/>
                </a:lnTo>
                <a:lnTo>
                  <a:pt x="168" y="70"/>
                </a:lnTo>
                <a:lnTo>
                  <a:pt x="166" y="70"/>
                </a:lnTo>
                <a:lnTo>
                  <a:pt x="142" y="67"/>
                </a:lnTo>
                <a:lnTo>
                  <a:pt x="141" y="70"/>
                </a:lnTo>
                <a:lnTo>
                  <a:pt x="141" y="94"/>
                </a:lnTo>
                <a:lnTo>
                  <a:pt x="140" y="95"/>
                </a:lnTo>
                <a:lnTo>
                  <a:pt x="126" y="112"/>
                </a:lnTo>
                <a:lnTo>
                  <a:pt x="126" y="112"/>
                </a:lnTo>
                <a:lnTo>
                  <a:pt x="126" y="113"/>
                </a:lnTo>
                <a:lnTo>
                  <a:pt x="125" y="113"/>
                </a:lnTo>
                <a:lnTo>
                  <a:pt x="102" y="136"/>
                </a:lnTo>
                <a:lnTo>
                  <a:pt x="101" y="136"/>
                </a:lnTo>
                <a:lnTo>
                  <a:pt x="100" y="137"/>
                </a:lnTo>
                <a:lnTo>
                  <a:pt x="76" y="142"/>
                </a:lnTo>
                <a:lnTo>
                  <a:pt x="60" y="159"/>
                </a:lnTo>
                <a:lnTo>
                  <a:pt x="63" y="180"/>
                </a:lnTo>
                <a:lnTo>
                  <a:pt x="63" y="184"/>
                </a:lnTo>
                <a:lnTo>
                  <a:pt x="60" y="185"/>
                </a:lnTo>
                <a:lnTo>
                  <a:pt x="41" y="203"/>
                </a:lnTo>
                <a:lnTo>
                  <a:pt x="32" y="215"/>
                </a:lnTo>
                <a:lnTo>
                  <a:pt x="39" y="230"/>
                </a:lnTo>
                <a:lnTo>
                  <a:pt x="39" y="231"/>
                </a:lnTo>
                <a:lnTo>
                  <a:pt x="39" y="234"/>
                </a:lnTo>
                <a:lnTo>
                  <a:pt x="39" y="256"/>
                </a:lnTo>
                <a:lnTo>
                  <a:pt x="39" y="256"/>
                </a:lnTo>
                <a:lnTo>
                  <a:pt x="39" y="258"/>
                </a:lnTo>
                <a:lnTo>
                  <a:pt x="26" y="277"/>
                </a:lnTo>
                <a:lnTo>
                  <a:pt x="26" y="278"/>
                </a:lnTo>
                <a:lnTo>
                  <a:pt x="8" y="299"/>
                </a:lnTo>
                <a:lnTo>
                  <a:pt x="10" y="323"/>
                </a:lnTo>
                <a:lnTo>
                  <a:pt x="26" y="337"/>
                </a:lnTo>
                <a:lnTo>
                  <a:pt x="26" y="338"/>
                </a:lnTo>
                <a:lnTo>
                  <a:pt x="26" y="338"/>
                </a:lnTo>
                <a:lnTo>
                  <a:pt x="26" y="338"/>
                </a:lnTo>
                <a:lnTo>
                  <a:pt x="31" y="347"/>
                </a:lnTo>
                <a:lnTo>
                  <a:pt x="34" y="355"/>
                </a:lnTo>
                <a:lnTo>
                  <a:pt x="37" y="362"/>
                </a:lnTo>
                <a:lnTo>
                  <a:pt x="37" y="369"/>
                </a:lnTo>
                <a:lnTo>
                  <a:pt x="37" y="395"/>
                </a:lnTo>
                <a:lnTo>
                  <a:pt x="35" y="395"/>
                </a:lnTo>
                <a:lnTo>
                  <a:pt x="34" y="396"/>
                </a:lnTo>
                <a:lnTo>
                  <a:pt x="10" y="415"/>
                </a:lnTo>
                <a:lnTo>
                  <a:pt x="8" y="450"/>
                </a:lnTo>
                <a:lnTo>
                  <a:pt x="10" y="487"/>
                </a:lnTo>
                <a:lnTo>
                  <a:pt x="10" y="487"/>
                </a:lnTo>
                <a:lnTo>
                  <a:pt x="11" y="498"/>
                </a:lnTo>
                <a:lnTo>
                  <a:pt x="14" y="513"/>
                </a:lnTo>
                <a:lnTo>
                  <a:pt x="19" y="533"/>
                </a:lnTo>
                <a:lnTo>
                  <a:pt x="27" y="556"/>
                </a:lnTo>
                <a:lnTo>
                  <a:pt x="27" y="557"/>
                </a:lnTo>
                <a:lnTo>
                  <a:pt x="27" y="559"/>
                </a:lnTo>
                <a:lnTo>
                  <a:pt x="0" y="683"/>
                </a:lnTo>
                <a:lnTo>
                  <a:pt x="3" y="707"/>
                </a:lnTo>
                <a:lnTo>
                  <a:pt x="21" y="716"/>
                </a:lnTo>
                <a:lnTo>
                  <a:pt x="50" y="686"/>
                </a:lnTo>
                <a:lnTo>
                  <a:pt x="50" y="686"/>
                </a:lnTo>
                <a:lnTo>
                  <a:pt x="51" y="686"/>
                </a:lnTo>
                <a:lnTo>
                  <a:pt x="144" y="651"/>
                </a:lnTo>
                <a:lnTo>
                  <a:pt x="168" y="629"/>
                </a:lnTo>
                <a:lnTo>
                  <a:pt x="171" y="627"/>
                </a:lnTo>
                <a:lnTo>
                  <a:pt x="172" y="628"/>
                </a:lnTo>
                <a:lnTo>
                  <a:pt x="174" y="628"/>
                </a:lnTo>
                <a:lnTo>
                  <a:pt x="228" y="632"/>
                </a:lnTo>
                <a:lnTo>
                  <a:pt x="228" y="632"/>
                </a:lnTo>
                <a:lnTo>
                  <a:pt x="235" y="631"/>
                </a:lnTo>
                <a:lnTo>
                  <a:pt x="245" y="628"/>
                </a:lnTo>
                <a:lnTo>
                  <a:pt x="274" y="616"/>
                </a:lnTo>
                <a:lnTo>
                  <a:pt x="274" y="591"/>
                </a:lnTo>
                <a:lnTo>
                  <a:pt x="275" y="590"/>
                </a:lnTo>
                <a:lnTo>
                  <a:pt x="276" y="590"/>
                </a:lnTo>
                <a:lnTo>
                  <a:pt x="291" y="576"/>
                </a:lnTo>
                <a:lnTo>
                  <a:pt x="287" y="561"/>
                </a:lnTo>
                <a:lnTo>
                  <a:pt x="287" y="559"/>
                </a:lnTo>
                <a:lnTo>
                  <a:pt x="287" y="558"/>
                </a:lnTo>
                <a:lnTo>
                  <a:pt x="287" y="556"/>
                </a:lnTo>
                <a:lnTo>
                  <a:pt x="289" y="554"/>
                </a:lnTo>
                <a:lnTo>
                  <a:pt x="289" y="554"/>
                </a:lnTo>
                <a:lnTo>
                  <a:pt x="291" y="551"/>
                </a:lnTo>
                <a:lnTo>
                  <a:pt x="292" y="548"/>
                </a:lnTo>
                <a:lnTo>
                  <a:pt x="291" y="544"/>
                </a:lnTo>
                <a:lnTo>
                  <a:pt x="290" y="542"/>
                </a:lnTo>
                <a:lnTo>
                  <a:pt x="290" y="542"/>
                </a:lnTo>
                <a:lnTo>
                  <a:pt x="287" y="536"/>
                </a:lnTo>
                <a:lnTo>
                  <a:pt x="287" y="529"/>
                </a:lnTo>
                <a:lnTo>
                  <a:pt x="290" y="521"/>
                </a:lnTo>
                <a:lnTo>
                  <a:pt x="293" y="513"/>
                </a:lnTo>
                <a:lnTo>
                  <a:pt x="299" y="505"/>
                </a:lnTo>
                <a:lnTo>
                  <a:pt x="299" y="505"/>
                </a:lnTo>
                <a:lnTo>
                  <a:pt x="298" y="488"/>
                </a:lnTo>
                <a:lnTo>
                  <a:pt x="279" y="466"/>
                </a:lnTo>
                <a:lnTo>
                  <a:pt x="279" y="466"/>
                </a:lnTo>
                <a:lnTo>
                  <a:pt x="275" y="462"/>
                </a:lnTo>
                <a:lnTo>
                  <a:pt x="272" y="456"/>
                </a:lnTo>
                <a:lnTo>
                  <a:pt x="272" y="450"/>
                </a:lnTo>
                <a:lnTo>
                  <a:pt x="275" y="443"/>
                </a:lnTo>
                <a:lnTo>
                  <a:pt x="275" y="443"/>
                </a:lnTo>
                <a:lnTo>
                  <a:pt x="279" y="433"/>
                </a:lnTo>
                <a:lnTo>
                  <a:pt x="283" y="427"/>
                </a:lnTo>
                <a:lnTo>
                  <a:pt x="287" y="423"/>
                </a:lnTo>
                <a:lnTo>
                  <a:pt x="292" y="402"/>
                </a:lnTo>
                <a:lnTo>
                  <a:pt x="292" y="402"/>
                </a:lnTo>
                <a:lnTo>
                  <a:pt x="292" y="402"/>
                </a:lnTo>
                <a:lnTo>
                  <a:pt x="305" y="373"/>
                </a:lnTo>
                <a:lnTo>
                  <a:pt x="309" y="360"/>
                </a:lnTo>
                <a:lnTo>
                  <a:pt x="327" y="324"/>
                </a:lnTo>
                <a:lnTo>
                  <a:pt x="315" y="301"/>
                </a:lnTo>
                <a:lnTo>
                  <a:pt x="277" y="278"/>
                </a:lnTo>
                <a:lnTo>
                  <a:pt x="275" y="278"/>
                </a:lnTo>
                <a:lnTo>
                  <a:pt x="275" y="275"/>
                </a:lnTo>
                <a:lnTo>
                  <a:pt x="275" y="275"/>
                </a:lnTo>
                <a:lnTo>
                  <a:pt x="268" y="256"/>
                </a:lnTo>
                <a:lnTo>
                  <a:pt x="268" y="255"/>
                </a:lnTo>
                <a:lnTo>
                  <a:pt x="268" y="252"/>
                </a:lnTo>
                <a:lnTo>
                  <a:pt x="271" y="220"/>
                </a:lnTo>
                <a:lnTo>
                  <a:pt x="271" y="220"/>
                </a:lnTo>
                <a:lnTo>
                  <a:pt x="271" y="219"/>
                </a:lnTo>
                <a:lnTo>
                  <a:pt x="279" y="195"/>
                </a:lnTo>
                <a:lnTo>
                  <a:pt x="279" y="195"/>
                </a:lnTo>
                <a:lnTo>
                  <a:pt x="279" y="189"/>
                </a:lnTo>
                <a:lnTo>
                  <a:pt x="279" y="183"/>
                </a:lnTo>
                <a:lnTo>
                  <a:pt x="281" y="179"/>
                </a:lnTo>
                <a:lnTo>
                  <a:pt x="283" y="175"/>
                </a:lnTo>
                <a:lnTo>
                  <a:pt x="283" y="175"/>
                </a:lnTo>
                <a:lnTo>
                  <a:pt x="287" y="172"/>
                </a:lnTo>
                <a:lnTo>
                  <a:pt x="291" y="170"/>
                </a:lnTo>
                <a:lnTo>
                  <a:pt x="293" y="170"/>
                </a:lnTo>
                <a:lnTo>
                  <a:pt x="316" y="166"/>
                </a:lnTo>
                <a:lnTo>
                  <a:pt x="322" y="153"/>
                </a:lnTo>
                <a:lnTo>
                  <a:pt x="327" y="113"/>
                </a:lnTo>
                <a:lnTo>
                  <a:pt x="323" y="98"/>
                </a:lnTo>
                <a:lnTo>
                  <a:pt x="302" y="94"/>
                </a:lnTo>
                <a:lnTo>
                  <a:pt x="301" y="94"/>
                </a:lnTo>
                <a:lnTo>
                  <a:pt x="301" y="94"/>
                </a:lnTo>
                <a:lnTo>
                  <a:pt x="277" y="82"/>
                </a:lnTo>
                <a:lnTo>
                  <a:pt x="276" y="81"/>
                </a:lnTo>
                <a:lnTo>
                  <a:pt x="276" y="78"/>
                </a:lnTo>
                <a:lnTo>
                  <a:pt x="275" y="77"/>
                </a:lnTo>
                <a:lnTo>
                  <a:pt x="274" y="48"/>
                </a:lnTo>
                <a:lnTo>
                  <a:pt x="274" y="46"/>
                </a:lnTo>
                <a:lnTo>
                  <a:pt x="274" y="42"/>
                </a:lnTo>
                <a:lnTo>
                  <a:pt x="305" y="34"/>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4" name="Freeform 50"/>
          <p:cNvSpPr/>
          <p:nvPr/>
        </p:nvSpPr>
        <p:spPr bwMode="auto">
          <a:xfrm>
            <a:off x="4286129" y="4420531"/>
            <a:ext cx="605360" cy="702865"/>
          </a:xfrm>
          <a:custGeom>
            <a:avLst/>
            <a:gdLst>
              <a:gd name="T0" fmla="*/ 442 w 520"/>
              <a:gd name="T1" fmla="*/ 82 h 605"/>
              <a:gd name="T2" fmla="*/ 442 w 520"/>
              <a:gd name="T3" fmla="*/ 47 h 605"/>
              <a:gd name="T4" fmla="*/ 411 w 520"/>
              <a:gd name="T5" fmla="*/ 52 h 605"/>
              <a:gd name="T6" fmla="*/ 379 w 520"/>
              <a:gd name="T7" fmla="*/ 33 h 605"/>
              <a:gd name="T8" fmla="*/ 367 w 520"/>
              <a:gd name="T9" fmla="*/ 31 h 605"/>
              <a:gd name="T10" fmla="*/ 322 w 520"/>
              <a:gd name="T11" fmla="*/ 67 h 605"/>
              <a:gd name="T12" fmla="*/ 279 w 520"/>
              <a:gd name="T13" fmla="*/ 43 h 605"/>
              <a:gd name="T14" fmla="*/ 225 w 520"/>
              <a:gd name="T15" fmla="*/ 24 h 605"/>
              <a:gd name="T16" fmla="*/ 141 w 520"/>
              <a:gd name="T17" fmla="*/ 1 h 605"/>
              <a:gd name="T18" fmla="*/ 103 w 520"/>
              <a:gd name="T19" fmla="*/ 48 h 605"/>
              <a:gd name="T20" fmla="*/ 24 w 520"/>
              <a:gd name="T21" fmla="*/ 131 h 605"/>
              <a:gd name="T22" fmla="*/ 38 w 520"/>
              <a:gd name="T23" fmla="*/ 226 h 605"/>
              <a:gd name="T24" fmla="*/ 28 w 520"/>
              <a:gd name="T25" fmla="*/ 243 h 605"/>
              <a:gd name="T26" fmla="*/ 22 w 520"/>
              <a:gd name="T27" fmla="*/ 312 h 605"/>
              <a:gd name="T28" fmla="*/ 21 w 520"/>
              <a:gd name="T29" fmla="*/ 338 h 605"/>
              <a:gd name="T30" fmla="*/ 37 w 520"/>
              <a:gd name="T31" fmla="*/ 339 h 605"/>
              <a:gd name="T32" fmla="*/ 47 w 520"/>
              <a:gd name="T33" fmla="*/ 354 h 605"/>
              <a:gd name="T34" fmla="*/ 43 w 520"/>
              <a:gd name="T35" fmla="*/ 392 h 605"/>
              <a:gd name="T36" fmla="*/ 38 w 520"/>
              <a:gd name="T37" fmla="*/ 433 h 605"/>
              <a:gd name="T38" fmla="*/ 95 w 520"/>
              <a:gd name="T39" fmla="*/ 460 h 605"/>
              <a:gd name="T40" fmla="*/ 127 w 520"/>
              <a:gd name="T41" fmla="*/ 463 h 605"/>
              <a:gd name="T42" fmla="*/ 147 w 520"/>
              <a:gd name="T43" fmla="*/ 433 h 605"/>
              <a:gd name="T44" fmla="*/ 187 w 520"/>
              <a:gd name="T45" fmla="*/ 424 h 605"/>
              <a:gd name="T46" fmla="*/ 196 w 520"/>
              <a:gd name="T47" fmla="*/ 423 h 605"/>
              <a:gd name="T48" fmla="*/ 213 w 520"/>
              <a:gd name="T49" fmla="*/ 409 h 605"/>
              <a:gd name="T50" fmla="*/ 231 w 520"/>
              <a:gd name="T51" fmla="*/ 424 h 605"/>
              <a:gd name="T52" fmla="*/ 236 w 520"/>
              <a:gd name="T53" fmla="*/ 461 h 605"/>
              <a:gd name="T54" fmla="*/ 244 w 520"/>
              <a:gd name="T55" fmla="*/ 500 h 605"/>
              <a:gd name="T56" fmla="*/ 232 w 520"/>
              <a:gd name="T57" fmla="*/ 523 h 605"/>
              <a:gd name="T58" fmla="*/ 255 w 520"/>
              <a:gd name="T59" fmla="*/ 566 h 605"/>
              <a:gd name="T60" fmla="*/ 249 w 520"/>
              <a:gd name="T61" fmla="*/ 597 h 605"/>
              <a:gd name="T62" fmla="*/ 268 w 520"/>
              <a:gd name="T63" fmla="*/ 603 h 605"/>
              <a:gd name="T64" fmla="*/ 324 w 520"/>
              <a:gd name="T65" fmla="*/ 555 h 605"/>
              <a:gd name="T66" fmla="*/ 328 w 520"/>
              <a:gd name="T67" fmla="*/ 539 h 605"/>
              <a:gd name="T68" fmla="*/ 356 w 520"/>
              <a:gd name="T69" fmla="*/ 545 h 605"/>
              <a:gd name="T70" fmla="*/ 403 w 520"/>
              <a:gd name="T71" fmla="*/ 571 h 605"/>
              <a:gd name="T72" fmla="*/ 407 w 520"/>
              <a:gd name="T73" fmla="*/ 561 h 605"/>
              <a:gd name="T74" fmla="*/ 386 w 520"/>
              <a:gd name="T75" fmla="*/ 517 h 605"/>
              <a:gd name="T76" fmla="*/ 406 w 520"/>
              <a:gd name="T77" fmla="*/ 496 h 605"/>
              <a:gd name="T78" fmla="*/ 440 w 520"/>
              <a:gd name="T79" fmla="*/ 493 h 605"/>
              <a:gd name="T80" fmla="*/ 504 w 520"/>
              <a:gd name="T81" fmla="*/ 500 h 605"/>
              <a:gd name="T82" fmla="*/ 513 w 520"/>
              <a:gd name="T83" fmla="*/ 476 h 605"/>
              <a:gd name="T84" fmla="*/ 518 w 520"/>
              <a:gd name="T85" fmla="*/ 441 h 605"/>
              <a:gd name="T86" fmla="*/ 504 w 520"/>
              <a:gd name="T87" fmla="*/ 429 h 605"/>
              <a:gd name="T88" fmla="*/ 505 w 520"/>
              <a:gd name="T89" fmla="*/ 414 h 605"/>
              <a:gd name="T90" fmla="*/ 492 w 520"/>
              <a:gd name="T91" fmla="*/ 381 h 605"/>
              <a:gd name="T92" fmla="*/ 480 w 520"/>
              <a:gd name="T93" fmla="*/ 338 h 605"/>
              <a:gd name="T94" fmla="*/ 466 w 520"/>
              <a:gd name="T95" fmla="*/ 296 h 605"/>
              <a:gd name="T96" fmla="*/ 453 w 520"/>
              <a:gd name="T97" fmla="*/ 255 h 605"/>
              <a:gd name="T98" fmla="*/ 504 w 520"/>
              <a:gd name="T99" fmla="*/ 187 h 605"/>
              <a:gd name="T100" fmla="*/ 464 w 520"/>
              <a:gd name="T101" fmla="*/ 10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0" h="605">
                <a:moveTo>
                  <a:pt x="453" y="103"/>
                </a:moveTo>
                <a:lnTo>
                  <a:pt x="454" y="102"/>
                </a:lnTo>
                <a:lnTo>
                  <a:pt x="452" y="102"/>
                </a:lnTo>
                <a:lnTo>
                  <a:pt x="452" y="100"/>
                </a:lnTo>
                <a:lnTo>
                  <a:pt x="442" y="82"/>
                </a:lnTo>
                <a:lnTo>
                  <a:pt x="441" y="80"/>
                </a:lnTo>
                <a:lnTo>
                  <a:pt x="441" y="78"/>
                </a:lnTo>
                <a:lnTo>
                  <a:pt x="444" y="49"/>
                </a:lnTo>
                <a:lnTo>
                  <a:pt x="444" y="49"/>
                </a:lnTo>
                <a:lnTo>
                  <a:pt x="442" y="47"/>
                </a:lnTo>
                <a:lnTo>
                  <a:pt x="441" y="44"/>
                </a:lnTo>
                <a:lnTo>
                  <a:pt x="432" y="37"/>
                </a:lnTo>
                <a:lnTo>
                  <a:pt x="425" y="37"/>
                </a:lnTo>
                <a:lnTo>
                  <a:pt x="414" y="52"/>
                </a:lnTo>
                <a:lnTo>
                  <a:pt x="411" y="52"/>
                </a:lnTo>
                <a:lnTo>
                  <a:pt x="411" y="52"/>
                </a:lnTo>
                <a:lnTo>
                  <a:pt x="382" y="67"/>
                </a:lnTo>
                <a:lnTo>
                  <a:pt x="377" y="46"/>
                </a:lnTo>
                <a:lnTo>
                  <a:pt x="377" y="44"/>
                </a:lnTo>
                <a:lnTo>
                  <a:pt x="379" y="33"/>
                </a:lnTo>
                <a:lnTo>
                  <a:pt x="377" y="22"/>
                </a:lnTo>
                <a:lnTo>
                  <a:pt x="374" y="21"/>
                </a:lnTo>
                <a:lnTo>
                  <a:pt x="368" y="30"/>
                </a:lnTo>
                <a:lnTo>
                  <a:pt x="367" y="30"/>
                </a:lnTo>
                <a:lnTo>
                  <a:pt x="367" y="31"/>
                </a:lnTo>
                <a:lnTo>
                  <a:pt x="330" y="64"/>
                </a:lnTo>
                <a:lnTo>
                  <a:pt x="329" y="67"/>
                </a:lnTo>
                <a:lnTo>
                  <a:pt x="328" y="67"/>
                </a:lnTo>
                <a:lnTo>
                  <a:pt x="324" y="67"/>
                </a:lnTo>
                <a:lnTo>
                  <a:pt x="322" y="67"/>
                </a:lnTo>
                <a:lnTo>
                  <a:pt x="312" y="61"/>
                </a:lnTo>
                <a:lnTo>
                  <a:pt x="311" y="60"/>
                </a:lnTo>
                <a:lnTo>
                  <a:pt x="298" y="49"/>
                </a:lnTo>
                <a:lnTo>
                  <a:pt x="279" y="43"/>
                </a:lnTo>
                <a:lnTo>
                  <a:pt x="279" y="43"/>
                </a:lnTo>
                <a:lnTo>
                  <a:pt x="277" y="41"/>
                </a:lnTo>
                <a:lnTo>
                  <a:pt x="266" y="32"/>
                </a:lnTo>
                <a:lnTo>
                  <a:pt x="226" y="24"/>
                </a:lnTo>
                <a:lnTo>
                  <a:pt x="226" y="24"/>
                </a:lnTo>
                <a:lnTo>
                  <a:pt x="225" y="24"/>
                </a:lnTo>
                <a:lnTo>
                  <a:pt x="198" y="11"/>
                </a:lnTo>
                <a:lnTo>
                  <a:pt x="198" y="12"/>
                </a:lnTo>
                <a:lnTo>
                  <a:pt x="178" y="2"/>
                </a:lnTo>
                <a:lnTo>
                  <a:pt x="152" y="0"/>
                </a:lnTo>
                <a:lnTo>
                  <a:pt x="141" y="1"/>
                </a:lnTo>
                <a:lnTo>
                  <a:pt x="149" y="46"/>
                </a:lnTo>
                <a:lnTo>
                  <a:pt x="146" y="46"/>
                </a:lnTo>
                <a:lnTo>
                  <a:pt x="119" y="48"/>
                </a:lnTo>
                <a:lnTo>
                  <a:pt x="105" y="48"/>
                </a:lnTo>
                <a:lnTo>
                  <a:pt x="103" y="48"/>
                </a:lnTo>
                <a:lnTo>
                  <a:pt x="103" y="48"/>
                </a:lnTo>
                <a:lnTo>
                  <a:pt x="90" y="38"/>
                </a:lnTo>
                <a:lnTo>
                  <a:pt x="66" y="49"/>
                </a:lnTo>
                <a:lnTo>
                  <a:pt x="44" y="78"/>
                </a:lnTo>
                <a:lnTo>
                  <a:pt x="24" y="131"/>
                </a:lnTo>
                <a:lnTo>
                  <a:pt x="30" y="187"/>
                </a:lnTo>
                <a:lnTo>
                  <a:pt x="38" y="220"/>
                </a:lnTo>
                <a:lnTo>
                  <a:pt x="38" y="220"/>
                </a:lnTo>
                <a:lnTo>
                  <a:pt x="39" y="224"/>
                </a:lnTo>
                <a:lnTo>
                  <a:pt x="38" y="226"/>
                </a:lnTo>
                <a:lnTo>
                  <a:pt x="35" y="227"/>
                </a:lnTo>
                <a:lnTo>
                  <a:pt x="35" y="227"/>
                </a:lnTo>
                <a:lnTo>
                  <a:pt x="31" y="231"/>
                </a:lnTo>
                <a:lnTo>
                  <a:pt x="29" y="236"/>
                </a:lnTo>
                <a:lnTo>
                  <a:pt x="28" y="243"/>
                </a:lnTo>
                <a:lnTo>
                  <a:pt x="28" y="251"/>
                </a:lnTo>
                <a:lnTo>
                  <a:pt x="39" y="300"/>
                </a:lnTo>
                <a:lnTo>
                  <a:pt x="36" y="304"/>
                </a:lnTo>
                <a:lnTo>
                  <a:pt x="36" y="304"/>
                </a:lnTo>
                <a:lnTo>
                  <a:pt x="22" y="312"/>
                </a:lnTo>
                <a:lnTo>
                  <a:pt x="12" y="320"/>
                </a:lnTo>
                <a:lnTo>
                  <a:pt x="5" y="326"/>
                </a:lnTo>
                <a:lnTo>
                  <a:pt x="3" y="330"/>
                </a:lnTo>
                <a:lnTo>
                  <a:pt x="0" y="347"/>
                </a:lnTo>
                <a:lnTo>
                  <a:pt x="21" y="338"/>
                </a:lnTo>
                <a:lnTo>
                  <a:pt x="22" y="337"/>
                </a:lnTo>
                <a:lnTo>
                  <a:pt x="23" y="337"/>
                </a:lnTo>
                <a:lnTo>
                  <a:pt x="23" y="337"/>
                </a:lnTo>
                <a:lnTo>
                  <a:pt x="32" y="338"/>
                </a:lnTo>
                <a:lnTo>
                  <a:pt x="37" y="339"/>
                </a:lnTo>
                <a:lnTo>
                  <a:pt x="40" y="342"/>
                </a:lnTo>
                <a:lnTo>
                  <a:pt x="43" y="344"/>
                </a:lnTo>
                <a:lnTo>
                  <a:pt x="45" y="346"/>
                </a:lnTo>
                <a:lnTo>
                  <a:pt x="46" y="350"/>
                </a:lnTo>
                <a:lnTo>
                  <a:pt x="47" y="354"/>
                </a:lnTo>
                <a:lnTo>
                  <a:pt x="51" y="381"/>
                </a:lnTo>
                <a:lnTo>
                  <a:pt x="50" y="384"/>
                </a:lnTo>
                <a:lnTo>
                  <a:pt x="47" y="386"/>
                </a:lnTo>
                <a:lnTo>
                  <a:pt x="47" y="386"/>
                </a:lnTo>
                <a:lnTo>
                  <a:pt x="43" y="392"/>
                </a:lnTo>
                <a:lnTo>
                  <a:pt x="42" y="396"/>
                </a:lnTo>
                <a:lnTo>
                  <a:pt x="40" y="399"/>
                </a:lnTo>
                <a:lnTo>
                  <a:pt x="37" y="427"/>
                </a:lnTo>
                <a:lnTo>
                  <a:pt x="37" y="427"/>
                </a:lnTo>
                <a:lnTo>
                  <a:pt x="38" y="433"/>
                </a:lnTo>
                <a:lnTo>
                  <a:pt x="40" y="439"/>
                </a:lnTo>
                <a:lnTo>
                  <a:pt x="44" y="444"/>
                </a:lnTo>
                <a:lnTo>
                  <a:pt x="47" y="447"/>
                </a:lnTo>
                <a:lnTo>
                  <a:pt x="73" y="478"/>
                </a:lnTo>
                <a:lnTo>
                  <a:pt x="95" y="460"/>
                </a:lnTo>
                <a:lnTo>
                  <a:pt x="114" y="457"/>
                </a:lnTo>
                <a:lnTo>
                  <a:pt x="115" y="457"/>
                </a:lnTo>
                <a:lnTo>
                  <a:pt x="116" y="460"/>
                </a:lnTo>
                <a:lnTo>
                  <a:pt x="127" y="463"/>
                </a:lnTo>
                <a:lnTo>
                  <a:pt x="127" y="463"/>
                </a:lnTo>
                <a:lnTo>
                  <a:pt x="133" y="462"/>
                </a:lnTo>
                <a:lnTo>
                  <a:pt x="137" y="461"/>
                </a:lnTo>
                <a:lnTo>
                  <a:pt x="139" y="459"/>
                </a:lnTo>
                <a:lnTo>
                  <a:pt x="149" y="443"/>
                </a:lnTo>
                <a:lnTo>
                  <a:pt x="147" y="433"/>
                </a:lnTo>
                <a:lnTo>
                  <a:pt x="147" y="433"/>
                </a:lnTo>
                <a:lnTo>
                  <a:pt x="152" y="428"/>
                </a:lnTo>
                <a:lnTo>
                  <a:pt x="158" y="424"/>
                </a:lnTo>
                <a:lnTo>
                  <a:pt x="187" y="424"/>
                </a:lnTo>
                <a:lnTo>
                  <a:pt x="187" y="424"/>
                </a:lnTo>
                <a:lnTo>
                  <a:pt x="190" y="425"/>
                </a:lnTo>
                <a:lnTo>
                  <a:pt x="193" y="425"/>
                </a:lnTo>
                <a:lnTo>
                  <a:pt x="195" y="424"/>
                </a:lnTo>
                <a:lnTo>
                  <a:pt x="196" y="423"/>
                </a:lnTo>
                <a:lnTo>
                  <a:pt x="196" y="423"/>
                </a:lnTo>
                <a:lnTo>
                  <a:pt x="198" y="417"/>
                </a:lnTo>
                <a:lnTo>
                  <a:pt x="201" y="414"/>
                </a:lnTo>
                <a:lnTo>
                  <a:pt x="206" y="408"/>
                </a:lnTo>
                <a:lnTo>
                  <a:pt x="206" y="408"/>
                </a:lnTo>
                <a:lnTo>
                  <a:pt x="213" y="409"/>
                </a:lnTo>
                <a:lnTo>
                  <a:pt x="217" y="412"/>
                </a:lnTo>
                <a:lnTo>
                  <a:pt x="220" y="414"/>
                </a:lnTo>
                <a:lnTo>
                  <a:pt x="220" y="414"/>
                </a:lnTo>
                <a:lnTo>
                  <a:pt x="226" y="419"/>
                </a:lnTo>
                <a:lnTo>
                  <a:pt x="231" y="424"/>
                </a:lnTo>
                <a:lnTo>
                  <a:pt x="233" y="429"/>
                </a:lnTo>
                <a:lnTo>
                  <a:pt x="234" y="436"/>
                </a:lnTo>
                <a:lnTo>
                  <a:pt x="232" y="457"/>
                </a:lnTo>
                <a:lnTo>
                  <a:pt x="236" y="461"/>
                </a:lnTo>
                <a:lnTo>
                  <a:pt x="236" y="461"/>
                </a:lnTo>
                <a:lnTo>
                  <a:pt x="242" y="466"/>
                </a:lnTo>
                <a:lnTo>
                  <a:pt x="245" y="470"/>
                </a:lnTo>
                <a:lnTo>
                  <a:pt x="248" y="474"/>
                </a:lnTo>
                <a:lnTo>
                  <a:pt x="249" y="478"/>
                </a:lnTo>
                <a:lnTo>
                  <a:pt x="244" y="500"/>
                </a:lnTo>
                <a:lnTo>
                  <a:pt x="244" y="500"/>
                </a:lnTo>
                <a:lnTo>
                  <a:pt x="241" y="508"/>
                </a:lnTo>
                <a:lnTo>
                  <a:pt x="239" y="515"/>
                </a:lnTo>
                <a:lnTo>
                  <a:pt x="235" y="519"/>
                </a:lnTo>
                <a:lnTo>
                  <a:pt x="232" y="523"/>
                </a:lnTo>
                <a:lnTo>
                  <a:pt x="232" y="522"/>
                </a:lnTo>
                <a:lnTo>
                  <a:pt x="213" y="559"/>
                </a:lnTo>
                <a:lnTo>
                  <a:pt x="220" y="562"/>
                </a:lnTo>
                <a:lnTo>
                  <a:pt x="249" y="563"/>
                </a:lnTo>
                <a:lnTo>
                  <a:pt x="255" y="566"/>
                </a:lnTo>
                <a:lnTo>
                  <a:pt x="252" y="571"/>
                </a:lnTo>
                <a:lnTo>
                  <a:pt x="252" y="571"/>
                </a:lnTo>
                <a:lnTo>
                  <a:pt x="249" y="586"/>
                </a:lnTo>
                <a:lnTo>
                  <a:pt x="249" y="593"/>
                </a:lnTo>
                <a:lnTo>
                  <a:pt x="249" y="597"/>
                </a:lnTo>
                <a:lnTo>
                  <a:pt x="249" y="597"/>
                </a:lnTo>
                <a:lnTo>
                  <a:pt x="256" y="602"/>
                </a:lnTo>
                <a:lnTo>
                  <a:pt x="260" y="604"/>
                </a:lnTo>
                <a:lnTo>
                  <a:pt x="265" y="605"/>
                </a:lnTo>
                <a:lnTo>
                  <a:pt x="268" y="603"/>
                </a:lnTo>
                <a:lnTo>
                  <a:pt x="285" y="596"/>
                </a:lnTo>
                <a:lnTo>
                  <a:pt x="294" y="593"/>
                </a:lnTo>
                <a:lnTo>
                  <a:pt x="310" y="593"/>
                </a:lnTo>
                <a:lnTo>
                  <a:pt x="324" y="576"/>
                </a:lnTo>
                <a:lnTo>
                  <a:pt x="324" y="555"/>
                </a:lnTo>
                <a:lnTo>
                  <a:pt x="324" y="555"/>
                </a:lnTo>
                <a:lnTo>
                  <a:pt x="324" y="550"/>
                </a:lnTo>
                <a:lnTo>
                  <a:pt x="324" y="546"/>
                </a:lnTo>
                <a:lnTo>
                  <a:pt x="326" y="542"/>
                </a:lnTo>
                <a:lnTo>
                  <a:pt x="328" y="539"/>
                </a:lnTo>
                <a:lnTo>
                  <a:pt x="328" y="539"/>
                </a:lnTo>
                <a:lnTo>
                  <a:pt x="332" y="538"/>
                </a:lnTo>
                <a:lnTo>
                  <a:pt x="338" y="538"/>
                </a:lnTo>
                <a:lnTo>
                  <a:pt x="346" y="539"/>
                </a:lnTo>
                <a:lnTo>
                  <a:pt x="356" y="545"/>
                </a:lnTo>
                <a:lnTo>
                  <a:pt x="385" y="562"/>
                </a:lnTo>
                <a:lnTo>
                  <a:pt x="385" y="562"/>
                </a:lnTo>
                <a:lnTo>
                  <a:pt x="392" y="566"/>
                </a:lnTo>
                <a:lnTo>
                  <a:pt x="398" y="570"/>
                </a:lnTo>
                <a:lnTo>
                  <a:pt x="403" y="571"/>
                </a:lnTo>
                <a:lnTo>
                  <a:pt x="407" y="572"/>
                </a:lnTo>
                <a:lnTo>
                  <a:pt x="407" y="571"/>
                </a:lnTo>
                <a:lnTo>
                  <a:pt x="407" y="571"/>
                </a:lnTo>
                <a:lnTo>
                  <a:pt x="408" y="566"/>
                </a:lnTo>
                <a:lnTo>
                  <a:pt x="407" y="561"/>
                </a:lnTo>
                <a:lnTo>
                  <a:pt x="405" y="553"/>
                </a:lnTo>
                <a:lnTo>
                  <a:pt x="401" y="545"/>
                </a:lnTo>
                <a:lnTo>
                  <a:pt x="385" y="519"/>
                </a:lnTo>
                <a:lnTo>
                  <a:pt x="385" y="517"/>
                </a:lnTo>
                <a:lnTo>
                  <a:pt x="386" y="517"/>
                </a:lnTo>
                <a:lnTo>
                  <a:pt x="387" y="515"/>
                </a:lnTo>
                <a:lnTo>
                  <a:pt x="387" y="515"/>
                </a:lnTo>
                <a:lnTo>
                  <a:pt x="394" y="508"/>
                </a:lnTo>
                <a:lnTo>
                  <a:pt x="400" y="501"/>
                </a:lnTo>
                <a:lnTo>
                  <a:pt x="406" y="496"/>
                </a:lnTo>
                <a:lnTo>
                  <a:pt x="413" y="493"/>
                </a:lnTo>
                <a:lnTo>
                  <a:pt x="419" y="492"/>
                </a:lnTo>
                <a:lnTo>
                  <a:pt x="425" y="491"/>
                </a:lnTo>
                <a:lnTo>
                  <a:pt x="433" y="492"/>
                </a:lnTo>
                <a:lnTo>
                  <a:pt x="440" y="493"/>
                </a:lnTo>
                <a:lnTo>
                  <a:pt x="485" y="514"/>
                </a:lnTo>
                <a:lnTo>
                  <a:pt x="503" y="502"/>
                </a:lnTo>
                <a:lnTo>
                  <a:pt x="504" y="502"/>
                </a:lnTo>
                <a:lnTo>
                  <a:pt x="504" y="501"/>
                </a:lnTo>
                <a:lnTo>
                  <a:pt x="504" y="500"/>
                </a:lnTo>
                <a:lnTo>
                  <a:pt x="502" y="496"/>
                </a:lnTo>
                <a:lnTo>
                  <a:pt x="503" y="495"/>
                </a:lnTo>
                <a:lnTo>
                  <a:pt x="504" y="493"/>
                </a:lnTo>
                <a:lnTo>
                  <a:pt x="504" y="493"/>
                </a:lnTo>
                <a:lnTo>
                  <a:pt x="513" y="476"/>
                </a:lnTo>
                <a:lnTo>
                  <a:pt x="518" y="462"/>
                </a:lnTo>
                <a:lnTo>
                  <a:pt x="520" y="455"/>
                </a:lnTo>
                <a:lnTo>
                  <a:pt x="520" y="451"/>
                </a:lnTo>
                <a:lnTo>
                  <a:pt x="520" y="445"/>
                </a:lnTo>
                <a:lnTo>
                  <a:pt x="518" y="441"/>
                </a:lnTo>
                <a:lnTo>
                  <a:pt x="518" y="441"/>
                </a:lnTo>
                <a:lnTo>
                  <a:pt x="516" y="436"/>
                </a:lnTo>
                <a:lnTo>
                  <a:pt x="511" y="432"/>
                </a:lnTo>
                <a:lnTo>
                  <a:pt x="508" y="430"/>
                </a:lnTo>
                <a:lnTo>
                  <a:pt x="504" y="429"/>
                </a:lnTo>
                <a:lnTo>
                  <a:pt x="501" y="429"/>
                </a:lnTo>
                <a:lnTo>
                  <a:pt x="497" y="417"/>
                </a:lnTo>
                <a:lnTo>
                  <a:pt x="501" y="417"/>
                </a:lnTo>
                <a:lnTo>
                  <a:pt x="501" y="417"/>
                </a:lnTo>
                <a:lnTo>
                  <a:pt x="505" y="414"/>
                </a:lnTo>
                <a:lnTo>
                  <a:pt x="510" y="412"/>
                </a:lnTo>
                <a:lnTo>
                  <a:pt x="513" y="408"/>
                </a:lnTo>
                <a:lnTo>
                  <a:pt x="515" y="405"/>
                </a:lnTo>
                <a:lnTo>
                  <a:pt x="511" y="399"/>
                </a:lnTo>
                <a:lnTo>
                  <a:pt x="492" y="381"/>
                </a:lnTo>
                <a:lnTo>
                  <a:pt x="492" y="381"/>
                </a:lnTo>
                <a:lnTo>
                  <a:pt x="492" y="380"/>
                </a:lnTo>
                <a:lnTo>
                  <a:pt x="482" y="353"/>
                </a:lnTo>
                <a:lnTo>
                  <a:pt x="482" y="353"/>
                </a:lnTo>
                <a:lnTo>
                  <a:pt x="480" y="338"/>
                </a:lnTo>
                <a:lnTo>
                  <a:pt x="478" y="323"/>
                </a:lnTo>
                <a:lnTo>
                  <a:pt x="478" y="311"/>
                </a:lnTo>
                <a:lnTo>
                  <a:pt x="479" y="297"/>
                </a:lnTo>
                <a:lnTo>
                  <a:pt x="479" y="286"/>
                </a:lnTo>
                <a:lnTo>
                  <a:pt x="466" y="296"/>
                </a:lnTo>
                <a:lnTo>
                  <a:pt x="455" y="308"/>
                </a:lnTo>
                <a:lnTo>
                  <a:pt x="452" y="257"/>
                </a:lnTo>
                <a:lnTo>
                  <a:pt x="452" y="257"/>
                </a:lnTo>
                <a:lnTo>
                  <a:pt x="452" y="255"/>
                </a:lnTo>
                <a:lnTo>
                  <a:pt x="453" y="255"/>
                </a:lnTo>
                <a:lnTo>
                  <a:pt x="453" y="255"/>
                </a:lnTo>
                <a:lnTo>
                  <a:pt x="471" y="229"/>
                </a:lnTo>
                <a:lnTo>
                  <a:pt x="486" y="209"/>
                </a:lnTo>
                <a:lnTo>
                  <a:pt x="497" y="195"/>
                </a:lnTo>
                <a:lnTo>
                  <a:pt x="504" y="187"/>
                </a:lnTo>
                <a:lnTo>
                  <a:pt x="492" y="151"/>
                </a:lnTo>
                <a:lnTo>
                  <a:pt x="492" y="151"/>
                </a:lnTo>
                <a:lnTo>
                  <a:pt x="487" y="129"/>
                </a:lnTo>
                <a:lnTo>
                  <a:pt x="486" y="117"/>
                </a:lnTo>
                <a:lnTo>
                  <a:pt x="464" y="108"/>
                </a:lnTo>
                <a:lnTo>
                  <a:pt x="453" y="103"/>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5" name="Freeform 51"/>
          <p:cNvSpPr/>
          <p:nvPr/>
        </p:nvSpPr>
        <p:spPr bwMode="auto">
          <a:xfrm>
            <a:off x="4216546" y="4020383"/>
            <a:ext cx="855854" cy="535848"/>
          </a:xfrm>
          <a:custGeom>
            <a:avLst/>
            <a:gdLst>
              <a:gd name="T0" fmla="*/ 129 w 738"/>
              <a:gd name="T1" fmla="*/ 34 h 461"/>
              <a:gd name="T2" fmla="*/ 150 w 738"/>
              <a:gd name="T3" fmla="*/ 57 h 461"/>
              <a:gd name="T4" fmla="*/ 133 w 738"/>
              <a:gd name="T5" fmla="*/ 78 h 461"/>
              <a:gd name="T6" fmla="*/ 95 w 738"/>
              <a:gd name="T7" fmla="*/ 99 h 461"/>
              <a:gd name="T8" fmla="*/ 107 w 738"/>
              <a:gd name="T9" fmla="*/ 130 h 461"/>
              <a:gd name="T10" fmla="*/ 135 w 738"/>
              <a:gd name="T11" fmla="*/ 172 h 461"/>
              <a:gd name="T12" fmla="*/ 153 w 738"/>
              <a:gd name="T13" fmla="*/ 196 h 461"/>
              <a:gd name="T14" fmla="*/ 161 w 738"/>
              <a:gd name="T15" fmla="*/ 220 h 461"/>
              <a:gd name="T16" fmla="*/ 159 w 738"/>
              <a:gd name="T17" fmla="*/ 246 h 461"/>
              <a:gd name="T18" fmla="*/ 143 w 738"/>
              <a:gd name="T19" fmla="*/ 267 h 461"/>
              <a:gd name="T20" fmla="*/ 79 w 738"/>
              <a:gd name="T21" fmla="*/ 303 h 461"/>
              <a:gd name="T22" fmla="*/ 12 w 738"/>
              <a:gd name="T23" fmla="*/ 351 h 461"/>
              <a:gd name="T24" fmla="*/ 59 w 738"/>
              <a:gd name="T25" fmla="*/ 432 h 461"/>
              <a:gd name="T26" fmla="*/ 76 w 738"/>
              <a:gd name="T27" fmla="*/ 457 h 461"/>
              <a:gd name="T28" fmla="*/ 91 w 738"/>
              <a:gd name="T29" fmla="*/ 417 h 461"/>
              <a:gd name="T30" fmla="*/ 147 w 738"/>
              <a:gd name="T31" fmla="*/ 370 h 461"/>
              <a:gd name="T32" fmla="*/ 185 w 738"/>
              <a:gd name="T33" fmla="*/ 337 h 461"/>
              <a:gd name="T34" fmla="*/ 240 w 738"/>
              <a:gd name="T35" fmla="*/ 335 h 461"/>
              <a:gd name="T36" fmla="*/ 331 w 738"/>
              <a:gd name="T37" fmla="*/ 367 h 461"/>
              <a:gd name="T38" fmla="*/ 365 w 738"/>
              <a:gd name="T39" fmla="*/ 383 h 461"/>
              <a:gd name="T40" fmla="*/ 365 w 738"/>
              <a:gd name="T41" fmla="*/ 384 h 461"/>
              <a:gd name="T42" fmla="*/ 397 w 738"/>
              <a:gd name="T43" fmla="*/ 384 h 461"/>
              <a:gd name="T44" fmla="*/ 447 w 738"/>
              <a:gd name="T45" fmla="*/ 360 h 461"/>
              <a:gd name="T46" fmla="*/ 450 w 738"/>
              <a:gd name="T47" fmla="*/ 391 h 461"/>
              <a:gd name="T48" fmla="*/ 497 w 738"/>
              <a:gd name="T49" fmla="*/ 370 h 461"/>
              <a:gd name="T50" fmla="*/ 508 w 738"/>
              <a:gd name="T51" fmla="*/ 378 h 461"/>
              <a:gd name="T52" fmla="*/ 515 w 738"/>
              <a:gd name="T53" fmla="*/ 398 h 461"/>
              <a:gd name="T54" fmla="*/ 524 w 738"/>
              <a:gd name="T55" fmla="*/ 439 h 461"/>
              <a:gd name="T56" fmla="*/ 573 w 738"/>
              <a:gd name="T57" fmla="*/ 394 h 461"/>
              <a:gd name="T58" fmla="*/ 624 w 738"/>
              <a:gd name="T59" fmla="*/ 376 h 461"/>
              <a:gd name="T60" fmla="*/ 715 w 738"/>
              <a:gd name="T61" fmla="*/ 345 h 461"/>
              <a:gd name="T62" fmla="*/ 733 w 738"/>
              <a:gd name="T63" fmla="*/ 331 h 461"/>
              <a:gd name="T64" fmla="*/ 692 w 738"/>
              <a:gd name="T65" fmla="*/ 227 h 461"/>
              <a:gd name="T66" fmla="*/ 668 w 738"/>
              <a:gd name="T67" fmla="*/ 188 h 461"/>
              <a:gd name="T68" fmla="*/ 650 w 738"/>
              <a:gd name="T69" fmla="*/ 159 h 461"/>
              <a:gd name="T70" fmla="*/ 629 w 738"/>
              <a:gd name="T71" fmla="*/ 150 h 461"/>
              <a:gd name="T72" fmla="*/ 602 w 738"/>
              <a:gd name="T73" fmla="*/ 171 h 461"/>
              <a:gd name="T74" fmla="*/ 591 w 738"/>
              <a:gd name="T75" fmla="*/ 169 h 461"/>
              <a:gd name="T76" fmla="*/ 553 w 738"/>
              <a:gd name="T77" fmla="*/ 131 h 461"/>
              <a:gd name="T78" fmla="*/ 530 w 738"/>
              <a:gd name="T79" fmla="*/ 135 h 461"/>
              <a:gd name="T80" fmla="*/ 496 w 738"/>
              <a:gd name="T81" fmla="*/ 142 h 461"/>
              <a:gd name="T82" fmla="*/ 484 w 738"/>
              <a:gd name="T83" fmla="*/ 127 h 461"/>
              <a:gd name="T84" fmla="*/ 484 w 738"/>
              <a:gd name="T85" fmla="*/ 97 h 461"/>
              <a:gd name="T86" fmla="*/ 325 w 738"/>
              <a:gd name="T87" fmla="*/ 73 h 461"/>
              <a:gd name="T88" fmla="*/ 292 w 738"/>
              <a:gd name="T89" fmla="*/ 55 h 461"/>
              <a:gd name="T90" fmla="*/ 247 w 738"/>
              <a:gd name="T91" fmla="*/ 34 h 461"/>
              <a:gd name="T92" fmla="*/ 176 w 738"/>
              <a:gd name="T93" fmla="*/ 6 h 461"/>
              <a:gd name="T94" fmla="*/ 92 w 738"/>
              <a:gd name="T95" fmla="*/ 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8" h="461">
                <a:moveTo>
                  <a:pt x="92" y="1"/>
                </a:moveTo>
                <a:lnTo>
                  <a:pt x="91" y="6"/>
                </a:lnTo>
                <a:lnTo>
                  <a:pt x="97" y="13"/>
                </a:lnTo>
                <a:lnTo>
                  <a:pt x="129" y="34"/>
                </a:lnTo>
                <a:lnTo>
                  <a:pt x="129" y="34"/>
                </a:lnTo>
                <a:lnTo>
                  <a:pt x="129" y="36"/>
                </a:lnTo>
                <a:lnTo>
                  <a:pt x="130" y="36"/>
                </a:lnTo>
                <a:lnTo>
                  <a:pt x="150" y="57"/>
                </a:lnTo>
                <a:lnTo>
                  <a:pt x="147" y="61"/>
                </a:lnTo>
                <a:lnTo>
                  <a:pt x="135" y="75"/>
                </a:lnTo>
                <a:lnTo>
                  <a:pt x="134" y="76"/>
                </a:lnTo>
                <a:lnTo>
                  <a:pt x="133" y="78"/>
                </a:lnTo>
                <a:lnTo>
                  <a:pt x="112" y="78"/>
                </a:lnTo>
                <a:lnTo>
                  <a:pt x="99" y="79"/>
                </a:lnTo>
                <a:lnTo>
                  <a:pt x="91" y="88"/>
                </a:lnTo>
                <a:lnTo>
                  <a:pt x="95" y="99"/>
                </a:lnTo>
                <a:lnTo>
                  <a:pt x="95" y="100"/>
                </a:lnTo>
                <a:lnTo>
                  <a:pt x="96" y="112"/>
                </a:lnTo>
                <a:lnTo>
                  <a:pt x="107" y="128"/>
                </a:lnTo>
                <a:lnTo>
                  <a:pt x="107" y="130"/>
                </a:lnTo>
                <a:lnTo>
                  <a:pt x="107" y="163"/>
                </a:lnTo>
                <a:lnTo>
                  <a:pt x="116" y="166"/>
                </a:lnTo>
                <a:lnTo>
                  <a:pt x="134" y="172"/>
                </a:lnTo>
                <a:lnTo>
                  <a:pt x="135" y="172"/>
                </a:lnTo>
                <a:lnTo>
                  <a:pt x="135" y="172"/>
                </a:lnTo>
                <a:lnTo>
                  <a:pt x="136" y="173"/>
                </a:lnTo>
                <a:lnTo>
                  <a:pt x="137" y="174"/>
                </a:lnTo>
                <a:lnTo>
                  <a:pt x="153" y="196"/>
                </a:lnTo>
                <a:lnTo>
                  <a:pt x="153" y="197"/>
                </a:lnTo>
                <a:lnTo>
                  <a:pt x="153" y="197"/>
                </a:lnTo>
                <a:lnTo>
                  <a:pt x="161" y="219"/>
                </a:lnTo>
                <a:lnTo>
                  <a:pt x="161" y="220"/>
                </a:lnTo>
                <a:lnTo>
                  <a:pt x="161" y="220"/>
                </a:lnTo>
                <a:lnTo>
                  <a:pt x="161" y="235"/>
                </a:lnTo>
                <a:lnTo>
                  <a:pt x="161" y="235"/>
                </a:lnTo>
                <a:lnTo>
                  <a:pt x="159" y="246"/>
                </a:lnTo>
                <a:lnTo>
                  <a:pt x="155" y="256"/>
                </a:lnTo>
                <a:lnTo>
                  <a:pt x="155" y="256"/>
                </a:lnTo>
                <a:lnTo>
                  <a:pt x="150" y="261"/>
                </a:lnTo>
                <a:lnTo>
                  <a:pt x="143" y="267"/>
                </a:lnTo>
                <a:lnTo>
                  <a:pt x="134" y="273"/>
                </a:lnTo>
                <a:lnTo>
                  <a:pt x="121" y="279"/>
                </a:lnTo>
                <a:lnTo>
                  <a:pt x="81" y="303"/>
                </a:lnTo>
                <a:lnTo>
                  <a:pt x="79" y="303"/>
                </a:lnTo>
                <a:lnTo>
                  <a:pt x="4" y="307"/>
                </a:lnTo>
                <a:lnTo>
                  <a:pt x="0" y="326"/>
                </a:lnTo>
                <a:lnTo>
                  <a:pt x="12" y="350"/>
                </a:lnTo>
                <a:lnTo>
                  <a:pt x="12" y="351"/>
                </a:lnTo>
                <a:lnTo>
                  <a:pt x="12" y="352"/>
                </a:lnTo>
                <a:lnTo>
                  <a:pt x="17" y="383"/>
                </a:lnTo>
                <a:lnTo>
                  <a:pt x="57" y="432"/>
                </a:lnTo>
                <a:lnTo>
                  <a:pt x="59" y="432"/>
                </a:lnTo>
                <a:lnTo>
                  <a:pt x="59" y="432"/>
                </a:lnTo>
                <a:lnTo>
                  <a:pt x="59" y="433"/>
                </a:lnTo>
                <a:lnTo>
                  <a:pt x="75" y="461"/>
                </a:lnTo>
                <a:lnTo>
                  <a:pt x="76" y="457"/>
                </a:lnTo>
                <a:lnTo>
                  <a:pt x="76" y="456"/>
                </a:lnTo>
                <a:lnTo>
                  <a:pt x="90" y="418"/>
                </a:lnTo>
                <a:lnTo>
                  <a:pt x="90" y="418"/>
                </a:lnTo>
                <a:lnTo>
                  <a:pt x="91" y="417"/>
                </a:lnTo>
                <a:lnTo>
                  <a:pt x="91" y="417"/>
                </a:lnTo>
                <a:lnTo>
                  <a:pt x="115" y="385"/>
                </a:lnTo>
                <a:lnTo>
                  <a:pt x="116" y="384"/>
                </a:lnTo>
                <a:lnTo>
                  <a:pt x="147" y="370"/>
                </a:lnTo>
                <a:lnTo>
                  <a:pt x="150" y="370"/>
                </a:lnTo>
                <a:lnTo>
                  <a:pt x="169" y="382"/>
                </a:lnTo>
                <a:lnTo>
                  <a:pt x="194" y="379"/>
                </a:lnTo>
                <a:lnTo>
                  <a:pt x="185" y="337"/>
                </a:lnTo>
                <a:lnTo>
                  <a:pt x="191" y="336"/>
                </a:lnTo>
                <a:lnTo>
                  <a:pt x="214" y="334"/>
                </a:lnTo>
                <a:lnTo>
                  <a:pt x="238" y="335"/>
                </a:lnTo>
                <a:lnTo>
                  <a:pt x="240" y="335"/>
                </a:lnTo>
                <a:lnTo>
                  <a:pt x="240" y="336"/>
                </a:lnTo>
                <a:lnTo>
                  <a:pt x="288" y="358"/>
                </a:lnTo>
                <a:lnTo>
                  <a:pt x="329" y="367"/>
                </a:lnTo>
                <a:lnTo>
                  <a:pt x="331" y="367"/>
                </a:lnTo>
                <a:lnTo>
                  <a:pt x="331" y="367"/>
                </a:lnTo>
                <a:lnTo>
                  <a:pt x="332" y="367"/>
                </a:lnTo>
                <a:lnTo>
                  <a:pt x="345" y="376"/>
                </a:lnTo>
                <a:lnTo>
                  <a:pt x="365" y="383"/>
                </a:lnTo>
                <a:lnTo>
                  <a:pt x="365" y="384"/>
                </a:lnTo>
                <a:lnTo>
                  <a:pt x="365" y="384"/>
                </a:lnTo>
                <a:lnTo>
                  <a:pt x="365" y="384"/>
                </a:lnTo>
                <a:lnTo>
                  <a:pt x="365" y="384"/>
                </a:lnTo>
                <a:lnTo>
                  <a:pt x="376" y="395"/>
                </a:lnTo>
                <a:lnTo>
                  <a:pt x="383" y="398"/>
                </a:lnTo>
                <a:lnTo>
                  <a:pt x="397" y="385"/>
                </a:lnTo>
                <a:lnTo>
                  <a:pt x="397" y="384"/>
                </a:lnTo>
                <a:lnTo>
                  <a:pt x="418" y="369"/>
                </a:lnTo>
                <a:lnTo>
                  <a:pt x="428" y="348"/>
                </a:lnTo>
                <a:lnTo>
                  <a:pt x="447" y="359"/>
                </a:lnTo>
                <a:lnTo>
                  <a:pt x="447" y="360"/>
                </a:lnTo>
                <a:lnTo>
                  <a:pt x="447" y="361"/>
                </a:lnTo>
                <a:lnTo>
                  <a:pt x="453" y="377"/>
                </a:lnTo>
                <a:lnTo>
                  <a:pt x="453" y="381"/>
                </a:lnTo>
                <a:lnTo>
                  <a:pt x="450" y="391"/>
                </a:lnTo>
                <a:lnTo>
                  <a:pt x="452" y="393"/>
                </a:lnTo>
                <a:lnTo>
                  <a:pt x="463" y="387"/>
                </a:lnTo>
                <a:lnTo>
                  <a:pt x="481" y="370"/>
                </a:lnTo>
                <a:lnTo>
                  <a:pt x="497" y="370"/>
                </a:lnTo>
                <a:lnTo>
                  <a:pt x="497" y="371"/>
                </a:lnTo>
                <a:lnTo>
                  <a:pt x="498" y="371"/>
                </a:lnTo>
                <a:lnTo>
                  <a:pt x="508" y="378"/>
                </a:lnTo>
                <a:lnTo>
                  <a:pt x="508" y="378"/>
                </a:lnTo>
                <a:lnTo>
                  <a:pt x="513" y="384"/>
                </a:lnTo>
                <a:lnTo>
                  <a:pt x="515" y="389"/>
                </a:lnTo>
                <a:lnTo>
                  <a:pt x="516" y="393"/>
                </a:lnTo>
                <a:lnTo>
                  <a:pt x="515" y="398"/>
                </a:lnTo>
                <a:lnTo>
                  <a:pt x="514" y="424"/>
                </a:lnTo>
                <a:lnTo>
                  <a:pt x="522" y="438"/>
                </a:lnTo>
                <a:lnTo>
                  <a:pt x="524" y="439"/>
                </a:lnTo>
                <a:lnTo>
                  <a:pt x="524" y="439"/>
                </a:lnTo>
                <a:lnTo>
                  <a:pt x="544" y="418"/>
                </a:lnTo>
                <a:lnTo>
                  <a:pt x="561" y="403"/>
                </a:lnTo>
                <a:lnTo>
                  <a:pt x="568" y="399"/>
                </a:lnTo>
                <a:lnTo>
                  <a:pt x="573" y="394"/>
                </a:lnTo>
                <a:lnTo>
                  <a:pt x="579" y="392"/>
                </a:lnTo>
                <a:lnTo>
                  <a:pt x="585" y="392"/>
                </a:lnTo>
                <a:lnTo>
                  <a:pt x="617" y="392"/>
                </a:lnTo>
                <a:lnTo>
                  <a:pt x="624" y="376"/>
                </a:lnTo>
                <a:lnTo>
                  <a:pt x="650" y="365"/>
                </a:lnTo>
                <a:lnTo>
                  <a:pt x="651" y="365"/>
                </a:lnTo>
                <a:lnTo>
                  <a:pt x="682" y="361"/>
                </a:lnTo>
                <a:lnTo>
                  <a:pt x="715" y="345"/>
                </a:lnTo>
                <a:lnTo>
                  <a:pt x="715" y="344"/>
                </a:lnTo>
                <a:lnTo>
                  <a:pt x="736" y="344"/>
                </a:lnTo>
                <a:lnTo>
                  <a:pt x="731" y="334"/>
                </a:lnTo>
                <a:lnTo>
                  <a:pt x="733" y="331"/>
                </a:lnTo>
                <a:lnTo>
                  <a:pt x="738" y="327"/>
                </a:lnTo>
                <a:lnTo>
                  <a:pt x="694" y="230"/>
                </a:lnTo>
                <a:lnTo>
                  <a:pt x="694" y="228"/>
                </a:lnTo>
                <a:lnTo>
                  <a:pt x="692" y="227"/>
                </a:lnTo>
                <a:lnTo>
                  <a:pt x="711" y="201"/>
                </a:lnTo>
                <a:lnTo>
                  <a:pt x="705" y="195"/>
                </a:lnTo>
                <a:lnTo>
                  <a:pt x="673" y="188"/>
                </a:lnTo>
                <a:lnTo>
                  <a:pt x="668" y="188"/>
                </a:lnTo>
                <a:lnTo>
                  <a:pt x="668" y="188"/>
                </a:lnTo>
                <a:lnTo>
                  <a:pt x="668" y="186"/>
                </a:lnTo>
                <a:lnTo>
                  <a:pt x="649" y="164"/>
                </a:lnTo>
                <a:lnTo>
                  <a:pt x="650" y="159"/>
                </a:lnTo>
                <a:lnTo>
                  <a:pt x="649" y="161"/>
                </a:lnTo>
                <a:lnTo>
                  <a:pt x="648" y="162"/>
                </a:lnTo>
                <a:lnTo>
                  <a:pt x="629" y="150"/>
                </a:lnTo>
                <a:lnTo>
                  <a:pt x="629" y="150"/>
                </a:lnTo>
                <a:lnTo>
                  <a:pt x="623" y="157"/>
                </a:lnTo>
                <a:lnTo>
                  <a:pt x="616" y="163"/>
                </a:lnTo>
                <a:lnTo>
                  <a:pt x="610" y="167"/>
                </a:lnTo>
                <a:lnTo>
                  <a:pt x="602" y="171"/>
                </a:lnTo>
                <a:lnTo>
                  <a:pt x="602" y="171"/>
                </a:lnTo>
                <a:lnTo>
                  <a:pt x="599" y="171"/>
                </a:lnTo>
                <a:lnTo>
                  <a:pt x="595" y="171"/>
                </a:lnTo>
                <a:lnTo>
                  <a:pt x="591" y="169"/>
                </a:lnTo>
                <a:lnTo>
                  <a:pt x="586" y="166"/>
                </a:lnTo>
                <a:lnTo>
                  <a:pt x="576" y="157"/>
                </a:lnTo>
                <a:lnTo>
                  <a:pt x="563" y="142"/>
                </a:lnTo>
                <a:lnTo>
                  <a:pt x="553" y="131"/>
                </a:lnTo>
                <a:lnTo>
                  <a:pt x="553" y="131"/>
                </a:lnTo>
                <a:lnTo>
                  <a:pt x="550" y="130"/>
                </a:lnTo>
                <a:lnTo>
                  <a:pt x="546" y="131"/>
                </a:lnTo>
                <a:lnTo>
                  <a:pt x="530" y="135"/>
                </a:lnTo>
                <a:lnTo>
                  <a:pt x="530" y="135"/>
                </a:lnTo>
                <a:lnTo>
                  <a:pt x="516" y="140"/>
                </a:lnTo>
                <a:lnTo>
                  <a:pt x="505" y="142"/>
                </a:lnTo>
                <a:lnTo>
                  <a:pt x="496" y="142"/>
                </a:lnTo>
                <a:lnTo>
                  <a:pt x="490" y="140"/>
                </a:lnTo>
                <a:lnTo>
                  <a:pt x="490" y="140"/>
                </a:lnTo>
                <a:lnTo>
                  <a:pt x="486" y="134"/>
                </a:lnTo>
                <a:lnTo>
                  <a:pt x="484" y="127"/>
                </a:lnTo>
                <a:lnTo>
                  <a:pt x="483" y="117"/>
                </a:lnTo>
                <a:lnTo>
                  <a:pt x="484" y="107"/>
                </a:lnTo>
                <a:lnTo>
                  <a:pt x="484" y="107"/>
                </a:lnTo>
                <a:lnTo>
                  <a:pt x="484" y="97"/>
                </a:lnTo>
                <a:lnTo>
                  <a:pt x="484" y="91"/>
                </a:lnTo>
                <a:lnTo>
                  <a:pt x="483" y="86"/>
                </a:lnTo>
                <a:lnTo>
                  <a:pt x="482" y="83"/>
                </a:lnTo>
                <a:lnTo>
                  <a:pt x="325" y="73"/>
                </a:lnTo>
                <a:lnTo>
                  <a:pt x="325" y="73"/>
                </a:lnTo>
                <a:lnTo>
                  <a:pt x="305" y="64"/>
                </a:lnTo>
                <a:lnTo>
                  <a:pt x="297" y="60"/>
                </a:lnTo>
                <a:lnTo>
                  <a:pt x="292" y="55"/>
                </a:lnTo>
                <a:lnTo>
                  <a:pt x="268" y="49"/>
                </a:lnTo>
                <a:lnTo>
                  <a:pt x="268" y="49"/>
                </a:lnTo>
                <a:lnTo>
                  <a:pt x="258" y="45"/>
                </a:lnTo>
                <a:lnTo>
                  <a:pt x="247" y="34"/>
                </a:lnTo>
                <a:lnTo>
                  <a:pt x="233" y="20"/>
                </a:lnTo>
                <a:lnTo>
                  <a:pt x="216" y="0"/>
                </a:lnTo>
                <a:lnTo>
                  <a:pt x="200" y="13"/>
                </a:lnTo>
                <a:lnTo>
                  <a:pt x="176" y="6"/>
                </a:lnTo>
                <a:lnTo>
                  <a:pt x="111" y="7"/>
                </a:lnTo>
                <a:lnTo>
                  <a:pt x="111" y="7"/>
                </a:lnTo>
                <a:lnTo>
                  <a:pt x="111" y="7"/>
                </a:lnTo>
                <a:lnTo>
                  <a:pt x="92" y="1"/>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6" name="Freeform 52"/>
          <p:cNvSpPr/>
          <p:nvPr/>
        </p:nvSpPr>
        <p:spPr bwMode="auto">
          <a:xfrm>
            <a:off x="4404418" y="5005093"/>
            <a:ext cx="890644" cy="706345"/>
          </a:xfrm>
          <a:custGeom>
            <a:avLst/>
            <a:gdLst>
              <a:gd name="T0" fmla="*/ 732 w 766"/>
              <a:gd name="T1" fmla="*/ 203 h 608"/>
              <a:gd name="T2" fmla="*/ 740 w 766"/>
              <a:gd name="T3" fmla="*/ 190 h 608"/>
              <a:gd name="T4" fmla="*/ 766 w 766"/>
              <a:gd name="T5" fmla="*/ 174 h 608"/>
              <a:gd name="T6" fmla="*/ 749 w 766"/>
              <a:gd name="T7" fmla="*/ 166 h 608"/>
              <a:gd name="T8" fmla="*/ 675 w 766"/>
              <a:gd name="T9" fmla="*/ 65 h 608"/>
              <a:gd name="T10" fmla="*/ 608 w 766"/>
              <a:gd name="T11" fmla="*/ 66 h 608"/>
              <a:gd name="T12" fmla="*/ 606 w 766"/>
              <a:gd name="T13" fmla="*/ 86 h 608"/>
              <a:gd name="T14" fmla="*/ 573 w 766"/>
              <a:gd name="T15" fmla="*/ 82 h 608"/>
              <a:gd name="T16" fmla="*/ 555 w 766"/>
              <a:gd name="T17" fmla="*/ 73 h 608"/>
              <a:gd name="T18" fmla="*/ 502 w 766"/>
              <a:gd name="T19" fmla="*/ 97 h 608"/>
              <a:gd name="T20" fmla="*/ 478 w 766"/>
              <a:gd name="T21" fmla="*/ 99 h 608"/>
              <a:gd name="T22" fmla="*/ 458 w 766"/>
              <a:gd name="T23" fmla="*/ 114 h 608"/>
              <a:gd name="T24" fmla="*/ 442 w 766"/>
              <a:gd name="T25" fmla="*/ 106 h 608"/>
              <a:gd name="T26" fmla="*/ 432 w 766"/>
              <a:gd name="T27" fmla="*/ 86 h 608"/>
              <a:gd name="T28" fmla="*/ 455 w 766"/>
              <a:gd name="T29" fmla="*/ 55 h 608"/>
              <a:gd name="T30" fmla="*/ 477 w 766"/>
              <a:gd name="T31" fmla="*/ 18 h 608"/>
              <a:gd name="T32" fmla="*/ 466 w 766"/>
              <a:gd name="T33" fmla="*/ 19 h 608"/>
              <a:gd name="T34" fmla="*/ 442 w 766"/>
              <a:gd name="T35" fmla="*/ 35 h 608"/>
              <a:gd name="T36" fmla="*/ 426 w 766"/>
              <a:gd name="T37" fmla="*/ 41 h 608"/>
              <a:gd name="T38" fmla="*/ 421 w 766"/>
              <a:gd name="T39" fmla="*/ 30 h 608"/>
              <a:gd name="T40" fmla="*/ 383 w 766"/>
              <a:gd name="T41" fmla="*/ 26 h 608"/>
              <a:gd name="T42" fmla="*/ 368 w 766"/>
              <a:gd name="T43" fmla="*/ 17 h 608"/>
              <a:gd name="T44" fmla="*/ 328 w 766"/>
              <a:gd name="T45" fmla="*/ 0 h 608"/>
              <a:gd name="T46" fmla="*/ 307 w 766"/>
              <a:gd name="T47" fmla="*/ 7 h 608"/>
              <a:gd name="T48" fmla="*/ 315 w 766"/>
              <a:gd name="T49" fmla="*/ 46 h 608"/>
              <a:gd name="T50" fmla="*/ 317 w 766"/>
              <a:gd name="T51" fmla="*/ 73 h 608"/>
              <a:gd name="T52" fmla="*/ 311 w 766"/>
              <a:gd name="T53" fmla="*/ 80 h 608"/>
              <a:gd name="T54" fmla="*/ 295 w 766"/>
              <a:gd name="T55" fmla="*/ 80 h 608"/>
              <a:gd name="T56" fmla="*/ 261 w 766"/>
              <a:gd name="T57" fmla="*/ 59 h 608"/>
              <a:gd name="T58" fmla="*/ 235 w 766"/>
              <a:gd name="T59" fmla="*/ 47 h 608"/>
              <a:gd name="T60" fmla="*/ 217 w 766"/>
              <a:gd name="T61" fmla="*/ 119 h 608"/>
              <a:gd name="T62" fmla="*/ 205 w 766"/>
              <a:gd name="T63" fmla="*/ 182 h 608"/>
              <a:gd name="T64" fmla="*/ 157 w 766"/>
              <a:gd name="T65" fmla="*/ 308 h 608"/>
              <a:gd name="T66" fmla="*/ 96 w 766"/>
              <a:gd name="T67" fmla="*/ 373 h 608"/>
              <a:gd name="T68" fmla="*/ 63 w 766"/>
              <a:gd name="T69" fmla="*/ 397 h 608"/>
              <a:gd name="T70" fmla="*/ 16 w 766"/>
              <a:gd name="T71" fmla="*/ 442 h 608"/>
              <a:gd name="T72" fmla="*/ 9 w 766"/>
              <a:gd name="T73" fmla="*/ 556 h 608"/>
              <a:gd name="T74" fmla="*/ 24 w 766"/>
              <a:gd name="T75" fmla="*/ 608 h 608"/>
              <a:gd name="T76" fmla="*/ 67 w 766"/>
              <a:gd name="T77" fmla="*/ 600 h 608"/>
              <a:gd name="T78" fmla="*/ 52 w 766"/>
              <a:gd name="T79" fmla="*/ 560 h 608"/>
              <a:gd name="T80" fmla="*/ 36 w 766"/>
              <a:gd name="T81" fmla="*/ 523 h 608"/>
              <a:gd name="T82" fmla="*/ 98 w 766"/>
              <a:gd name="T83" fmla="*/ 490 h 608"/>
              <a:gd name="T84" fmla="*/ 211 w 766"/>
              <a:gd name="T85" fmla="*/ 434 h 608"/>
              <a:gd name="T86" fmla="*/ 229 w 766"/>
              <a:gd name="T87" fmla="*/ 444 h 608"/>
              <a:gd name="T88" fmla="*/ 292 w 766"/>
              <a:gd name="T89" fmla="*/ 413 h 608"/>
              <a:gd name="T90" fmla="*/ 324 w 766"/>
              <a:gd name="T91" fmla="*/ 400 h 608"/>
              <a:gd name="T92" fmla="*/ 378 w 766"/>
              <a:gd name="T93" fmla="*/ 380 h 608"/>
              <a:gd name="T94" fmla="*/ 394 w 766"/>
              <a:gd name="T95" fmla="*/ 285 h 608"/>
              <a:gd name="T96" fmla="*/ 399 w 766"/>
              <a:gd name="T97" fmla="*/ 286 h 608"/>
              <a:gd name="T98" fmla="*/ 419 w 766"/>
              <a:gd name="T99" fmla="*/ 321 h 608"/>
              <a:gd name="T100" fmla="*/ 487 w 766"/>
              <a:gd name="T101" fmla="*/ 325 h 608"/>
              <a:gd name="T102" fmla="*/ 501 w 766"/>
              <a:gd name="T103" fmla="*/ 298 h 608"/>
              <a:gd name="T104" fmla="*/ 522 w 766"/>
              <a:gd name="T105" fmla="*/ 287 h 608"/>
              <a:gd name="T106" fmla="*/ 559 w 766"/>
              <a:gd name="T107" fmla="*/ 288 h 608"/>
              <a:gd name="T108" fmla="*/ 585 w 766"/>
              <a:gd name="T109" fmla="*/ 310 h 608"/>
              <a:gd name="T110" fmla="*/ 598 w 766"/>
              <a:gd name="T111" fmla="*/ 277 h 608"/>
              <a:gd name="T112" fmla="*/ 623 w 766"/>
              <a:gd name="T113" fmla="*/ 279 h 608"/>
              <a:gd name="T114" fmla="*/ 627 w 766"/>
              <a:gd name="T115" fmla="*/ 282 h 608"/>
              <a:gd name="T116" fmla="*/ 639 w 766"/>
              <a:gd name="T117" fmla="*/ 280 h 608"/>
              <a:gd name="T118" fmla="*/ 694 w 766"/>
              <a:gd name="T119" fmla="*/ 240 h 608"/>
              <a:gd name="T120" fmla="*/ 701 w 766"/>
              <a:gd name="T121" fmla="*/ 218 h 608"/>
              <a:gd name="T122" fmla="*/ 719 w 766"/>
              <a:gd name="T123" fmla="*/ 20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6" h="608">
                <a:moveTo>
                  <a:pt x="719" y="207"/>
                </a:moveTo>
                <a:lnTo>
                  <a:pt x="719" y="207"/>
                </a:lnTo>
                <a:lnTo>
                  <a:pt x="727" y="206"/>
                </a:lnTo>
                <a:lnTo>
                  <a:pt x="732" y="203"/>
                </a:lnTo>
                <a:lnTo>
                  <a:pt x="737" y="199"/>
                </a:lnTo>
                <a:lnTo>
                  <a:pt x="739" y="195"/>
                </a:lnTo>
                <a:lnTo>
                  <a:pt x="739" y="194"/>
                </a:lnTo>
                <a:lnTo>
                  <a:pt x="740" y="190"/>
                </a:lnTo>
                <a:lnTo>
                  <a:pt x="745" y="190"/>
                </a:lnTo>
                <a:lnTo>
                  <a:pt x="766" y="188"/>
                </a:lnTo>
                <a:lnTo>
                  <a:pt x="766" y="174"/>
                </a:lnTo>
                <a:lnTo>
                  <a:pt x="766" y="174"/>
                </a:lnTo>
                <a:lnTo>
                  <a:pt x="762" y="172"/>
                </a:lnTo>
                <a:lnTo>
                  <a:pt x="758" y="171"/>
                </a:lnTo>
                <a:lnTo>
                  <a:pt x="754" y="169"/>
                </a:lnTo>
                <a:lnTo>
                  <a:pt x="749" y="166"/>
                </a:lnTo>
                <a:lnTo>
                  <a:pt x="713" y="133"/>
                </a:lnTo>
                <a:lnTo>
                  <a:pt x="713" y="132"/>
                </a:lnTo>
                <a:lnTo>
                  <a:pt x="697" y="86"/>
                </a:lnTo>
                <a:lnTo>
                  <a:pt x="675" y="65"/>
                </a:lnTo>
                <a:lnTo>
                  <a:pt x="675" y="65"/>
                </a:lnTo>
                <a:lnTo>
                  <a:pt x="639" y="64"/>
                </a:lnTo>
                <a:lnTo>
                  <a:pt x="613" y="65"/>
                </a:lnTo>
                <a:lnTo>
                  <a:pt x="608" y="66"/>
                </a:lnTo>
                <a:lnTo>
                  <a:pt x="609" y="80"/>
                </a:lnTo>
                <a:lnTo>
                  <a:pt x="609" y="83"/>
                </a:lnTo>
                <a:lnTo>
                  <a:pt x="609" y="86"/>
                </a:lnTo>
                <a:lnTo>
                  <a:pt x="606" y="86"/>
                </a:lnTo>
                <a:lnTo>
                  <a:pt x="587" y="94"/>
                </a:lnTo>
                <a:lnTo>
                  <a:pt x="583" y="92"/>
                </a:lnTo>
                <a:lnTo>
                  <a:pt x="583" y="92"/>
                </a:lnTo>
                <a:lnTo>
                  <a:pt x="573" y="82"/>
                </a:lnTo>
                <a:lnTo>
                  <a:pt x="564" y="76"/>
                </a:lnTo>
                <a:lnTo>
                  <a:pt x="560" y="74"/>
                </a:lnTo>
                <a:lnTo>
                  <a:pt x="557" y="73"/>
                </a:lnTo>
                <a:lnTo>
                  <a:pt x="555" y="73"/>
                </a:lnTo>
                <a:lnTo>
                  <a:pt x="552" y="74"/>
                </a:lnTo>
                <a:lnTo>
                  <a:pt x="552" y="74"/>
                </a:lnTo>
                <a:lnTo>
                  <a:pt x="524" y="88"/>
                </a:lnTo>
                <a:lnTo>
                  <a:pt x="502" y="97"/>
                </a:lnTo>
                <a:lnTo>
                  <a:pt x="494" y="99"/>
                </a:lnTo>
                <a:lnTo>
                  <a:pt x="487" y="100"/>
                </a:lnTo>
                <a:lnTo>
                  <a:pt x="481" y="100"/>
                </a:lnTo>
                <a:lnTo>
                  <a:pt x="478" y="99"/>
                </a:lnTo>
                <a:lnTo>
                  <a:pt x="478" y="99"/>
                </a:lnTo>
                <a:lnTo>
                  <a:pt x="474" y="101"/>
                </a:lnTo>
                <a:lnTo>
                  <a:pt x="470" y="104"/>
                </a:lnTo>
                <a:lnTo>
                  <a:pt x="458" y="114"/>
                </a:lnTo>
                <a:lnTo>
                  <a:pt x="455" y="119"/>
                </a:lnTo>
                <a:lnTo>
                  <a:pt x="450" y="114"/>
                </a:lnTo>
                <a:lnTo>
                  <a:pt x="450" y="114"/>
                </a:lnTo>
                <a:lnTo>
                  <a:pt x="442" y="106"/>
                </a:lnTo>
                <a:lnTo>
                  <a:pt x="437" y="99"/>
                </a:lnTo>
                <a:lnTo>
                  <a:pt x="433" y="92"/>
                </a:lnTo>
                <a:lnTo>
                  <a:pt x="432" y="86"/>
                </a:lnTo>
                <a:lnTo>
                  <a:pt x="432" y="86"/>
                </a:lnTo>
                <a:lnTo>
                  <a:pt x="433" y="82"/>
                </a:lnTo>
                <a:lnTo>
                  <a:pt x="438" y="75"/>
                </a:lnTo>
                <a:lnTo>
                  <a:pt x="455" y="55"/>
                </a:lnTo>
                <a:lnTo>
                  <a:pt x="455" y="55"/>
                </a:lnTo>
                <a:lnTo>
                  <a:pt x="474" y="34"/>
                </a:lnTo>
                <a:lnTo>
                  <a:pt x="479" y="27"/>
                </a:lnTo>
                <a:lnTo>
                  <a:pt x="480" y="23"/>
                </a:lnTo>
                <a:lnTo>
                  <a:pt x="477" y="18"/>
                </a:lnTo>
                <a:lnTo>
                  <a:pt x="477" y="18"/>
                </a:lnTo>
                <a:lnTo>
                  <a:pt x="474" y="17"/>
                </a:lnTo>
                <a:lnTo>
                  <a:pt x="472" y="17"/>
                </a:lnTo>
                <a:lnTo>
                  <a:pt x="466" y="19"/>
                </a:lnTo>
                <a:lnTo>
                  <a:pt x="458" y="23"/>
                </a:lnTo>
                <a:lnTo>
                  <a:pt x="450" y="29"/>
                </a:lnTo>
                <a:lnTo>
                  <a:pt x="450" y="29"/>
                </a:lnTo>
                <a:lnTo>
                  <a:pt x="442" y="35"/>
                </a:lnTo>
                <a:lnTo>
                  <a:pt x="435" y="38"/>
                </a:lnTo>
                <a:lnTo>
                  <a:pt x="430" y="41"/>
                </a:lnTo>
                <a:lnTo>
                  <a:pt x="426" y="41"/>
                </a:lnTo>
                <a:lnTo>
                  <a:pt x="426" y="41"/>
                </a:lnTo>
                <a:lnTo>
                  <a:pt x="424" y="39"/>
                </a:lnTo>
                <a:lnTo>
                  <a:pt x="423" y="37"/>
                </a:lnTo>
                <a:lnTo>
                  <a:pt x="421" y="35"/>
                </a:lnTo>
                <a:lnTo>
                  <a:pt x="421" y="30"/>
                </a:lnTo>
                <a:lnTo>
                  <a:pt x="418" y="28"/>
                </a:lnTo>
                <a:lnTo>
                  <a:pt x="408" y="9"/>
                </a:lnTo>
                <a:lnTo>
                  <a:pt x="385" y="23"/>
                </a:lnTo>
                <a:lnTo>
                  <a:pt x="383" y="26"/>
                </a:lnTo>
                <a:lnTo>
                  <a:pt x="382" y="23"/>
                </a:lnTo>
                <a:lnTo>
                  <a:pt x="380" y="23"/>
                </a:lnTo>
                <a:lnTo>
                  <a:pt x="380" y="23"/>
                </a:lnTo>
                <a:lnTo>
                  <a:pt x="368" y="17"/>
                </a:lnTo>
                <a:lnTo>
                  <a:pt x="355" y="11"/>
                </a:lnTo>
                <a:lnTo>
                  <a:pt x="331" y="2"/>
                </a:lnTo>
                <a:lnTo>
                  <a:pt x="331" y="2"/>
                </a:lnTo>
                <a:lnTo>
                  <a:pt x="328" y="0"/>
                </a:lnTo>
                <a:lnTo>
                  <a:pt x="323" y="0"/>
                </a:lnTo>
                <a:lnTo>
                  <a:pt x="320" y="0"/>
                </a:lnTo>
                <a:lnTo>
                  <a:pt x="315" y="3"/>
                </a:lnTo>
                <a:lnTo>
                  <a:pt x="307" y="7"/>
                </a:lnTo>
                <a:lnTo>
                  <a:pt x="299" y="15"/>
                </a:lnTo>
                <a:lnTo>
                  <a:pt x="309" y="34"/>
                </a:lnTo>
                <a:lnTo>
                  <a:pt x="309" y="34"/>
                </a:lnTo>
                <a:lnTo>
                  <a:pt x="315" y="46"/>
                </a:lnTo>
                <a:lnTo>
                  <a:pt x="317" y="57"/>
                </a:lnTo>
                <a:lnTo>
                  <a:pt x="319" y="66"/>
                </a:lnTo>
                <a:lnTo>
                  <a:pt x="319" y="69"/>
                </a:lnTo>
                <a:lnTo>
                  <a:pt x="317" y="73"/>
                </a:lnTo>
                <a:lnTo>
                  <a:pt x="317" y="73"/>
                </a:lnTo>
                <a:lnTo>
                  <a:pt x="316" y="75"/>
                </a:lnTo>
                <a:lnTo>
                  <a:pt x="314" y="77"/>
                </a:lnTo>
                <a:lnTo>
                  <a:pt x="311" y="80"/>
                </a:lnTo>
                <a:lnTo>
                  <a:pt x="307" y="80"/>
                </a:lnTo>
                <a:lnTo>
                  <a:pt x="307" y="80"/>
                </a:lnTo>
                <a:lnTo>
                  <a:pt x="301" y="81"/>
                </a:lnTo>
                <a:lnTo>
                  <a:pt x="295" y="80"/>
                </a:lnTo>
                <a:lnTo>
                  <a:pt x="285" y="76"/>
                </a:lnTo>
                <a:lnTo>
                  <a:pt x="276" y="69"/>
                </a:lnTo>
                <a:lnTo>
                  <a:pt x="276" y="69"/>
                </a:lnTo>
                <a:lnTo>
                  <a:pt x="261" y="59"/>
                </a:lnTo>
                <a:lnTo>
                  <a:pt x="250" y="52"/>
                </a:lnTo>
                <a:lnTo>
                  <a:pt x="235" y="46"/>
                </a:lnTo>
                <a:lnTo>
                  <a:pt x="235" y="47"/>
                </a:lnTo>
                <a:lnTo>
                  <a:pt x="235" y="47"/>
                </a:lnTo>
                <a:lnTo>
                  <a:pt x="236" y="50"/>
                </a:lnTo>
                <a:lnTo>
                  <a:pt x="236" y="76"/>
                </a:lnTo>
                <a:lnTo>
                  <a:pt x="217" y="98"/>
                </a:lnTo>
                <a:lnTo>
                  <a:pt x="217" y="119"/>
                </a:lnTo>
                <a:lnTo>
                  <a:pt x="226" y="140"/>
                </a:lnTo>
                <a:lnTo>
                  <a:pt x="227" y="141"/>
                </a:lnTo>
                <a:lnTo>
                  <a:pt x="213" y="162"/>
                </a:lnTo>
                <a:lnTo>
                  <a:pt x="205" y="182"/>
                </a:lnTo>
                <a:lnTo>
                  <a:pt x="205" y="183"/>
                </a:lnTo>
                <a:lnTo>
                  <a:pt x="187" y="201"/>
                </a:lnTo>
                <a:lnTo>
                  <a:pt x="156" y="270"/>
                </a:lnTo>
                <a:lnTo>
                  <a:pt x="157" y="308"/>
                </a:lnTo>
                <a:lnTo>
                  <a:pt x="156" y="309"/>
                </a:lnTo>
                <a:lnTo>
                  <a:pt x="91" y="347"/>
                </a:lnTo>
                <a:lnTo>
                  <a:pt x="87" y="353"/>
                </a:lnTo>
                <a:lnTo>
                  <a:pt x="96" y="373"/>
                </a:lnTo>
                <a:lnTo>
                  <a:pt x="96" y="374"/>
                </a:lnTo>
                <a:lnTo>
                  <a:pt x="96" y="375"/>
                </a:lnTo>
                <a:lnTo>
                  <a:pt x="90" y="400"/>
                </a:lnTo>
                <a:lnTo>
                  <a:pt x="63" y="397"/>
                </a:lnTo>
                <a:lnTo>
                  <a:pt x="58" y="429"/>
                </a:lnTo>
                <a:lnTo>
                  <a:pt x="23" y="429"/>
                </a:lnTo>
                <a:lnTo>
                  <a:pt x="16" y="442"/>
                </a:lnTo>
                <a:lnTo>
                  <a:pt x="16" y="442"/>
                </a:lnTo>
                <a:lnTo>
                  <a:pt x="7" y="462"/>
                </a:lnTo>
                <a:lnTo>
                  <a:pt x="0" y="538"/>
                </a:lnTo>
                <a:lnTo>
                  <a:pt x="8" y="554"/>
                </a:lnTo>
                <a:lnTo>
                  <a:pt x="9" y="556"/>
                </a:lnTo>
                <a:lnTo>
                  <a:pt x="9" y="572"/>
                </a:lnTo>
                <a:lnTo>
                  <a:pt x="23" y="591"/>
                </a:lnTo>
                <a:lnTo>
                  <a:pt x="24" y="593"/>
                </a:lnTo>
                <a:lnTo>
                  <a:pt x="24" y="608"/>
                </a:lnTo>
                <a:lnTo>
                  <a:pt x="63" y="604"/>
                </a:lnTo>
                <a:lnTo>
                  <a:pt x="66" y="601"/>
                </a:lnTo>
                <a:lnTo>
                  <a:pt x="66" y="600"/>
                </a:lnTo>
                <a:lnTo>
                  <a:pt x="67" y="600"/>
                </a:lnTo>
                <a:lnTo>
                  <a:pt x="67" y="599"/>
                </a:lnTo>
                <a:lnTo>
                  <a:pt x="78" y="585"/>
                </a:lnTo>
                <a:lnTo>
                  <a:pt x="54" y="563"/>
                </a:lnTo>
                <a:lnTo>
                  <a:pt x="52" y="560"/>
                </a:lnTo>
                <a:lnTo>
                  <a:pt x="38" y="549"/>
                </a:lnTo>
                <a:lnTo>
                  <a:pt x="37" y="548"/>
                </a:lnTo>
                <a:lnTo>
                  <a:pt x="36" y="547"/>
                </a:lnTo>
                <a:lnTo>
                  <a:pt x="36" y="523"/>
                </a:lnTo>
                <a:lnTo>
                  <a:pt x="56" y="523"/>
                </a:lnTo>
                <a:lnTo>
                  <a:pt x="59" y="514"/>
                </a:lnTo>
                <a:lnTo>
                  <a:pt x="51" y="490"/>
                </a:lnTo>
                <a:lnTo>
                  <a:pt x="98" y="490"/>
                </a:lnTo>
                <a:lnTo>
                  <a:pt x="181" y="450"/>
                </a:lnTo>
                <a:lnTo>
                  <a:pt x="192" y="433"/>
                </a:lnTo>
                <a:lnTo>
                  <a:pt x="194" y="426"/>
                </a:lnTo>
                <a:lnTo>
                  <a:pt x="211" y="434"/>
                </a:lnTo>
                <a:lnTo>
                  <a:pt x="212" y="434"/>
                </a:lnTo>
                <a:lnTo>
                  <a:pt x="213" y="437"/>
                </a:lnTo>
                <a:lnTo>
                  <a:pt x="220" y="445"/>
                </a:lnTo>
                <a:lnTo>
                  <a:pt x="229" y="444"/>
                </a:lnTo>
                <a:lnTo>
                  <a:pt x="227" y="426"/>
                </a:lnTo>
                <a:lnTo>
                  <a:pt x="254" y="426"/>
                </a:lnTo>
                <a:lnTo>
                  <a:pt x="281" y="431"/>
                </a:lnTo>
                <a:lnTo>
                  <a:pt x="292" y="413"/>
                </a:lnTo>
                <a:lnTo>
                  <a:pt x="293" y="412"/>
                </a:lnTo>
                <a:lnTo>
                  <a:pt x="293" y="411"/>
                </a:lnTo>
                <a:lnTo>
                  <a:pt x="296" y="410"/>
                </a:lnTo>
                <a:lnTo>
                  <a:pt x="324" y="400"/>
                </a:lnTo>
                <a:lnTo>
                  <a:pt x="329" y="358"/>
                </a:lnTo>
                <a:lnTo>
                  <a:pt x="360" y="384"/>
                </a:lnTo>
                <a:lnTo>
                  <a:pt x="371" y="388"/>
                </a:lnTo>
                <a:lnTo>
                  <a:pt x="378" y="380"/>
                </a:lnTo>
                <a:lnTo>
                  <a:pt x="374" y="288"/>
                </a:lnTo>
                <a:lnTo>
                  <a:pt x="374" y="286"/>
                </a:lnTo>
                <a:lnTo>
                  <a:pt x="374" y="281"/>
                </a:lnTo>
                <a:lnTo>
                  <a:pt x="394" y="285"/>
                </a:lnTo>
                <a:lnTo>
                  <a:pt x="395" y="285"/>
                </a:lnTo>
                <a:lnTo>
                  <a:pt x="395" y="285"/>
                </a:lnTo>
                <a:lnTo>
                  <a:pt x="399" y="286"/>
                </a:lnTo>
                <a:lnTo>
                  <a:pt x="399" y="286"/>
                </a:lnTo>
                <a:lnTo>
                  <a:pt x="400" y="287"/>
                </a:lnTo>
                <a:lnTo>
                  <a:pt x="400" y="287"/>
                </a:lnTo>
                <a:lnTo>
                  <a:pt x="409" y="302"/>
                </a:lnTo>
                <a:lnTo>
                  <a:pt x="419" y="321"/>
                </a:lnTo>
                <a:lnTo>
                  <a:pt x="432" y="347"/>
                </a:lnTo>
                <a:lnTo>
                  <a:pt x="473" y="341"/>
                </a:lnTo>
                <a:lnTo>
                  <a:pt x="480" y="339"/>
                </a:lnTo>
                <a:lnTo>
                  <a:pt x="487" y="325"/>
                </a:lnTo>
                <a:lnTo>
                  <a:pt x="474" y="315"/>
                </a:lnTo>
                <a:lnTo>
                  <a:pt x="471" y="310"/>
                </a:lnTo>
                <a:lnTo>
                  <a:pt x="498" y="301"/>
                </a:lnTo>
                <a:lnTo>
                  <a:pt x="501" y="298"/>
                </a:lnTo>
                <a:lnTo>
                  <a:pt x="502" y="297"/>
                </a:lnTo>
                <a:lnTo>
                  <a:pt x="513" y="310"/>
                </a:lnTo>
                <a:lnTo>
                  <a:pt x="522" y="305"/>
                </a:lnTo>
                <a:lnTo>
                  <a:pt x="522" y="287"/>
                </a:lnTo>
                <a:lnTo>
                  <a:pt x="529" y="286"/>
                </a:lnTo>
                <a:lnTo>
                  <a:pt x="549" y="286"/>
                </a:lnTo>
                <a:lnTo>
                  <a:pt x="549" y="286"/>
                </a:lnTo>
                <a:lnTo>
                  <a:pt x="559" y="288"/>
                </a:lnTo>
                <a:lnTo>
                  <a:pt x="568" y="292"/>
                </a:lnTo>
                <a:lnTo>
                  <a:pt x="576" y="297"/>
                </a:lnTo>
                <a:lnTo>
                  <a:pt x="583" y="305"/>
                </a:lnTo>
                <a:lnTo>
                  <a:pt x="585" y="310"/>
                </a:lnTo>
                <a:lnTo>
                  <a:pt x="593" y="281"/>
                </a:lnTo>
                <a:lnTo>
                  <a:pt x="593" y="281"/>
                </a:lnTo>
                <a:lnTo>
                  <a:pt x="596" y="279"/>
                </a:lnTo>
                <a:lnTo>
                  <a:pt x="598" y="277"/>
                </a:lnTo>
                <a:lnTo>
                  <a:pt x="601" y="276"/>
                </a:lnTo>
                <a:lnTo>
                  <a:pt x="605" y="274"/>
                </a:lnTo>
                <a:lnTo>
                  <a:pt x="613" y="276"/>
                </a:lnTo>
                <a:lnTo>
                  <a:pt x="623" y="279"/>
                </a:lnTo>
                <a:lnTo>
                  <a:pt x="626" y="280"/>
                </a:lnTo>
                <a:lnTo>
                  <a:pt x="626" y="281"/>
                </a:lnTo>
                <a:lnTo>
                  <a:pt x="627" y="282"/>
                </a:lnTo>
                <a:lnTo>
                  <a:pt x="627" y="282"/>
                </a:lnTo>
                <a:lnTo>
                  <a:pt x="629" y="284"/>
                </a:lnTo>
                <a:lnTo>
                  <a:pt x="631" y="285"/>
                </a:lnTo>
                <a:lnTo>
                  <a:pt x="631" y="285"/>
                </a:lnTo>
                <a:lnTo>
                  <a:pt x="639" y="280"/>
                </a:lnTo>
                <a:lnTo>
                  <a:pt x="652" y="272"/>
                </a:lnTo>
                <a:lnTo>
                  <a:pt x="670" y="258"/>
                </a:lnTo>
                <a:lnTo>
                  <a:pt x="694" y="240"/>
                </a:lnTo>
                <a:lnTo>
                  <a:pt x="694" y="240"/>
                </a:lnTo>
                <a:lnTo>
                  <a:pt x="694" y="233"/>
                </a:lnTo>
                <a:lnTo>
                  <a:pt x="697" y="227"/>
                </a:lnTo>
                <a:lnTo>
                  <a:pt x="698" y="223"/>
                </a:lnTo>
                <a:lnTo>
                  <a:pt x="701" y="218"/>
                </a:lnTo>
                <a:lnTo>
                  <a:pt x="705" y="215"/>
                </a:lnTo>
                <a:lnTo>
                  <a:pt x="709" y="211"/>
                </a:lnTo>
                <a:lnTo>
                  <a:pt x="714" y="209"/>
                </a:lnTo>
                <a:lnTo>
                  <a:pt x="719" y="207"/>
                </a:lnTo>
                <a:lnTo>
                  <a:pt x="719" y="207"/>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7" name="Freeform 53"/>
          <p:cNvSpPr/>
          <p:nvPr/>
        </p:nvSpPr>
        <p:spPr bwMode="auto">
          <a:xfrm>
            <a:off x="4825386" y="4396174"/>
            <a:ext cx="535778" cy="723743"/>
          </a:xfrm>
          <a:custGeom>
            <a:avLst/>
            <a:gdLst>
              <a:gd name="T0" fmla="*/ 321 w 462"/>
              <a:gd name="T1" fmla="*/ 7 h 625"/>
              <a:gd name="T2" fmla="*/ 302 w 462"/>
              <a:gd name="T3" fmla="*/ 34 h 625"/>
              <a:gd name="T4" fmla="*/ 281 w 462"/>
              <a:gd name="T5" fmla="*/ 49 h 625"/>
              <a:gd name="T6" fmla="*/ 269 w 462"/>
              <a:gd name="T7" fmla="*/ 49 h 625"/>
              <a:gd name="T8" fmla="*/ 264 w 462"/>
              <a:gd name="T9" fmla="*/ 41 h 625"/>
              <a:gd name="T10" fmla="*/ 231 w 462"/>
              <a:gd name="T11" fmla="*/ 31 h 625"/>
              <a:gd name="T12" fmla="*/ 163 w 462"/>
              <a:gd name="T13" fmla="*/ 50 h 625"/>
              <a:gd name="T14" fmla="*/ 103 w 462"/>
              <a:gd name="T15" fmla="*/ 79 h 625"/>
              <a:gd name="T16" fmla="*/ 57 w 462"/>
              <a:gd name="T17" fmla="*/ 83 h 625"/>
              <a:gd name="T18" fmla="*/ 12 w 462"/>
              <a:gd name="T19" fmla="*/ 120 h 625"/>
              <a:gd name="T20" fmla="*/ 30 w 462"/>
              <a:gd name="T21" fmla="*/ 130 h 625"/>
              <a:gd name="T22" fmla="*/ 52 w 462"/>
              <a:gd name="T23" fmla="*/ 207 h 625"/>
              <a:gd name="T24" fmla="*/ 52 w 462"/>
              <a:gd name="T25" fmla="*/ 216 h 625"/>
              <a:gd name="T26" fmla="*/ 2 w 462"/>
              <a:gd name="T27" fmla="*/ 300 h 625"/>
              <a:gd name="T28" fmla="*/ 16 w 462"/>
              <a:gd name="T29" fmla="*/ 294 h 625"/>
              <a:gd name="T30" fmla="*/ 24 w 462"/>
              <a:gd name="T31" fmla="*/ 298 h 625"/>
              <a:gd name="T32" fmla="*/ 26 w 462"/>
              <a:gd name="T33" fmla="*/ 321 h 625"/>
              <a:gd name="T34" fmla="*/ 39 w 462"/>
              <a:gd name="T35" fmla="*/ 395 h 625"/>
              <a:gd name="T36" fmla="*/ 62 w 462"/>
              <a:gd name="T37" fmla="*/ 421 h 625"/>
              <a:gd name="T38" fmla="*/ 65 w 462"/>
              <a:gd name="T39" fmla="*/ 458 h 625"/>
              <a:gd name="T40" fmla="*/ 68 w 462"/>
              <a:gd name="T41" fmla="*/ 475 h 625"/>
              <a:gd name="T42" fmla="*/ 68 w 462"/>
              <a:gd name="T43" fmla="*/ 546 h 625"/>
              <a:gd name="T44" fmla="*/ 91 w 462"/>
              <a:gd name="T45" fmla="*/ 537 h 625"/>
              <a:gd name="T46" fmla="*/ 111 w 462"/>
              <a:gd name="T47" fmla="*/ 530 h 625"/>
              <a:gd name="T48" fmla="*/ 125 w 462"/>
              <a:gd name="T49" fmla="*/ 533 h 625"/>
              <a:gd name="T50" fmla="*/ 132 w 462"/>
              <a:gd name="T51" fmla="*/ 546 h 625"/>
              <a:gd name="T52" fmla="*/ 116 w 462"/>
              <a:gd name="T53" fmla="*/ 576 h 625"/>
              <a:gd name="T54" fmla="*/ 93 w 462"/>
              <a:gd name="T55" fmla="*/ 625 h 625"/>
              <a:gd name="T56" fmla="*/ 120 w 462"/>
              <a:gd name="T57" fmla="*/ 614 h 625"/>
              <a:gd name="T58" fmla="*/ 160 w 462"/>
              <a:gd name="T59" fmla="*/ 600 h 625"/>
              <a:gd name="T60" fmla="*/ 193 w 462"/>
              <a:gd name="T61" fmla="*/ 586 h 625"/>
              <a:gd name="T62" fmla="*/ 214 w 462"/>
              <a:gd name="T63" fmla="*/ 595 h 625"/>
              <a:gd name="T64" fmla="*/ 229 w 462"/>
              <a:gd name="T65" fmla="*/ 585 h 625"/>
              <a:gd name="T66" fmla="*/ 230 w 462"/>
              <a:gd name="T67" fmla="*/ 577 h 625"/>
              <a:gd name="T68" fmla="*/ 226 w 462"/>
              <a:gd name="T69" fmla="*/ 546 h 625"/>
              <a:gd name="T70" fmla="*/ 241 w 462"/>
              <a:gd name="T71" fmla="*/ 531 h 625"/>
              <a:gd name="T72" fmla="*/ 246 w 462"/>
              <a:gd name="T73" fmla="*/ 506 h 625"/>
              <a:gd name="T74" fmla="*/ 251 w 462"/>
              <a:gd name="T75" fmla="*/ 494 h 625"/>
              <a:gd name="T76" fmla="*/ 249 w 462"/>
              <a:gd name="T77" fmla="*/ 482 h 625"/>
              <a:gd name="T78" fmla="*/ 259 w 462"/>
              <a:gd name="T79" fmla="*/ 465 h 625"/>
              <a:gd name="T80" fmla="*/ 282 w 462"/>
              <a:gd name="T81" fmla="*/ 439 h 625"/>
              <a:gd name="T82" fmla="*/ 286 w 462"/>
              <a:gd name="T83" fmla="*/ 407 h 625"/>
              <a:gd name="T84" fmla="*/ 312 w 462"/>
              <a:gd name="T85" fmla="*/ 384 h 625"/>
              <a:gd name="T86" fmla="*/ 291 w 462"/>
              <a:gd name="T87" fmla="*/ 357 h 625"/>
              <a:gd name="T88" fmla="*/ 294 w 462"/>
              <a:gd name="T89" fmla="*/ 342 h 625"/>
              <a:gd name="T90" fmla="*/ 339 w 462"/>
              <a:gd name="T91" fmla="*/ 292 h 625"/>
              <a:gd name="T92" fmla="*/ 333 w 462"/>
              <a:gd name="T93" fmla="*/ 285 h 625"/>
              <a:gd name="T94" fmla="*/ 333 w 462"/>
              <a:gd name="T95" fmla="*/ 255 h 625"/>
              <a:gd name="T96" fmla="*/ 348 w 462"/>
              <a:gd name="T97" fmla="*/ 218 h 625"/>
              <a:gd name="T98" fmla="*/ 378 w 462"/>
              <a:gd name="T99" fmla="*/ 203 h 625"/>
              <a:gd name="T100" fmla="*/ 414 w 462"/>
              <a:gd name="T101" fmla="*/ 211 h 625"/>
              <a:gd name="T102" fmla="*/ 431 w 462"/>
              <a:gd name="T103" fmla="*/ 191 h 625"/>
              <a:gd name="T104" fmla="*/ 449 w 462"/>
              <a:gd name="T105" fmla="*/ 156 h 625"/>
              <a:gd name="T106" fmla="*/ 449 w 462"/>
              <a:gd name="T107" fmla="*/ 124 h 625"/>
              <a:gd name="T108" fmla="*/ 419 w 462"/>
              <a:gd name="T109" fmla="*/ 77 h 625"/>
              <a:gd name="T110" fmla="*/ 418 w 462"/>
              <a:gd name="T111" fmla="*/ 5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625">
                <a:moveTo>
                  <a:pt x="362" y="24"/>
                </a:moveTo>
                <a:lnTo>
                  <a:pt x="361" y="23"/>
                </a:lnTo>
                <a:lnTo>
                  <a:pt x="335" y="0"/>
                </a:lnTo>
                <a:lnTo>
                  <a:pt x="321" y="7"/>
                </a:lnTo>
                <a:lnTo>
                  <a:pt x="321" y="7"/>
                </a:lnTo>
                <a:lnTo>
                  <a:pt x="313" y="22"/>
                </a:lnTo>
                <a:lnTo>
                  <a:pt x="308" y="28"/>
                </a:lnTo>
                <a:lnTo>
                  <a:pt x="302" y="34"/>
                </a:lnTo>
                <a:lnTo>
                  <a:pt x="298" y="38"/>
                </a:lnTo>
                <a:lnTo>
                  <a:pt x="292" y="43"/>
                </a:lnTo>
                <a:lnTo>
                  <a:pt x="286" y="46"/>
                </a:lnTo>
                <a:lnTo>
                  <a:pt x="281" y="49"/>
                </a:lnTo>
                <a:lnTo>
                  <a:pt x="281" y="49"/>
                </a:lnTo>
                <a:lnTo>
                  <a:pt x="276" y="50"/>
                </a:lnTo>
                <a:lnTo>
                  <a:pt x="273" y="50"/>
                </a:lnTo>
                <a:lnTo>
                  <a:pt x="269" y="49"/>
                </a:lnTo>
                <a:lnTo>
                  <a:pt x="266" y="46"/>
                </a:lnTo>
                <a:lnTo>
                  <a:pt x="266" y="46"/>
                </a:lnTo>
                <a:lnTo>
                  <a:pt x="265" y="44"/>
                </a:lnTo>
                <a:lnTo>
                  <a:pt x="264" y="41"/>
                </a:lnTo>
                <a:lnTo>
                  <a:pt x="264" y="31"/>
                </a:lnTo>
                <a:lnTo>
                  <a:pt x="267" y="20"/>
                </a:lnTo>
                <a:lnTo>
                  <a:pt x="272" y="6"/>
                </a:lnTo>
                <a:lnTo>
                  <a:pt x="231" y="31"/>
                </a:lnTo>
                <a:lnTo>
                  <a:pt x="230" y="34"/>
                </a:lnTo>
                <a:lnTo>
                  <a:pt x="229" y="34"/>
                </a:lnTo>
                <a:lnTo>
                  <a:pt x="195" y="34"/>
                </a:lnTo>
                <a:lnTo>
                  <a:pt x="163" y="50"/>
                </a:lnTo>
                <a:lnTo>
                  <a:pt x="163" y="52"/>
                </a:lnTo>
                <a:lnTo>
                  <a:pt x="130" y="53"/>
                </a:lnTo>
                <a:lnTo>
                  <a:pt x="111" y="63"/>
                </a:lnTo>
                <a:lnTo>
                  <a:pt x="103" y="79"/>
                </a:lnTo>
                <a:lnTo>
                  <a:pt x="100" y="82"/>
                </a:lnTo>
                <a:lnTo>
                  <a:pt x="61" y="82"/>
                </a:lnTo>
                <a:lnTo>
                  <a:pt x="61" y="82"/>
                </a:lnTo>
                <a:lnTo>
                  <a:pt x="57" y="83"/>
                </a:lnTo>
                <a:lnTo>
                  <a:pt x="53" y="84"/>
                </a:lnTo>
                <a:lnTo>
                  <a:pt x="43" y="91"/>
                </a:lnTo>
                <a:lnTo>
                  <a:pt x="29" y="104"/>
                </a:lnTo>
                <a:lnTo>
                  <a:pt x="12" y="120"/>
                </a:lnTo>
                <a:lnTo>
                  <a:pt x="12" y="120"/>
                </a:lnTo>
                <a:lnTo>
                  <a:pt x="20" y="123"/>
                </a:lnTo>
                <a:lnTo>
                  <a:pt x="26" y="126"/>
                </a:lnTo>
                <a:lnTo>
                  <a:pt x="30" y="130"/>
                </a:lnTo>
                <a:lnTo>
                  <a:pt x="32" y="133"/>
                </a:lnTo>
                <a:lnTo>
                  <a:pt x="33" y="140"/>
                </a:lnTo>
                <a:lnTo>
                  <a:pt x="33" y="139"/>
                </a:lnTo>
                <a:lnTo>
                  <a:pt x="52" y="207"/>
                </a:lnTo>
                <a:lnTo>
                  <a:pt x="52" y="207"/>
                </a:lnTo>
                <a:lnTo>
                  <a:pt x="53" y="210"/>
                </a:lnTo>
                <a:lnTo>
                  <a:pt x="53" y="216"/>
                </a:lnTo>
                <a:lnTo>
                  <a:pt x="52" y="216"/>
                </a:lnTo>
                <a:lnTo>
                  <a:pt x="49" y="217"/>
                </a:lnTo>
                <a:lnTo>
                  <a:pt x="48" y="217"/>
                </a:lnTo>
                <a:lnTo>
                  <a:pt x="0" y="284"/>
                </a:lnTo>
                <a:lnTo>
                  <a:pt x="2" y="300"/>
                </a:lnTo>
                <a:lnTo>
                  <a:pt x="2" y="300"/>
                </a:lnTo>
                <a:lnTo>
                  <a:pt x="8" y="296"/>
                </a:lnTo>
                <a:lnTo>
                  <a:pt x="13" y="295"/>
                </a:lnTo>
                <a:lnTo>
                  <a:pt x="16" y="294"/>
                </a:lnTo>
                <a:lnTo>
                  <a:pt x="21" y="295"/>
                </a:lnTo>
                <a:lnTo>
                  <a:pt x="21" y="295"/>
                </a:lnTo>
                <a:lnTo>
                  <a:pt x="23" y="296"/>
                </a:lnTo>
                <a:lnTo>
                  <a:pt x="24" y="298"/>
                </a:lnTo>
                <a:lnTo>
                  <a:pt x="26" y="304"/>
                </a:lnTo>
                <a:lnTo>
                  <a:pt x="28" y="312"/>
                </a:lnTo>
                <a:lnTo>
                  <a:pt x="26" y="321"/>
                </a:lnTo>
                <a:lnTo>
                  <a:pt x="26" y="321"/>
                </a:lnTo>
                <a:lnTo>
                  <a:pt x="25" y="340"/>
                </a:lnTo>
                <a:lnTo>
                  <a:pt x="28" y="358"/>
                </a:lnTo>
                <a:lnTo>
                  <a:pt x="32" y="376"/>
                </a:lnTo>
                <a:lnTo>
                  <a:pt x="39" y="395"/>
                </a:lnTo>
                <a:lnTo>
                  <a:pt x="55" y="413"/>
                </a:lnTo>
                <a:lnTo>
                  <a:pt x="55" y="413"/>
                </a:lnTo>
                <a:lnTo>
                  <a:pt x="60" y="418"/>
                </a:lnTo>
                <a:lnTo>
                  <a:pt x="62" y="421"/>
                </a:lnTo>
                <a:lnTo>
                  <a:pt x="63" y="426"/>
                </a:lnTo>
                <a:lnTo>
                  <a:pt x="63" y="430"/>
                </a:lnTo>
                <a:lnTo>
                  <a:pt x="54" y="443"/>
                </a:lnTo>
                <a:lnTo>
                  <a:pt x="65" y="458"/>
                </a:lnTo>
                <a:lnTo>
                  <a:pt x="65" y="458"/>
                </a:lnTo>
                <a:lnTo>
                  <a:pt x="67" y="462"/>
                </a:lnTo>
                <a:lnTo>
                  <a:pt x="68" y="468"/>
                </a:lnTo>
                <a:lnTo>
                  <a:pt x="68" y="475"/>
                </a:lnTo>
                <a:lnTo>
                  <a:pt x="67" y="482"/>
                </a:lnTo>
                <a:lnTo>
                  <a:pt x="61" y="499"/>
                </a:lnTo>
                <a:lnTo>
                  <a:pt x="52" y="518"/>
                </a:lnTo>
                <a:lnTo>
                  <a:pt x="68" y="546"/>
                </a:lnTo>
                <a:lnTo>
                  <a:pt x="70" y="552"/>
                </a:lnTo>
                <a:lnTo>
                  <a:pt x="80" y="546"/>
                </a:lnTo>
                <a:lnTo>
                  <a:pt x="80" y="546"/>
                </a:lnTo>
                <a:lnTo>
                  <a:pt x="91" y="537"/>
                </a:lnTo>
                <a:lnTo>
                  <a:pt x="96" y="533"/>
                </a:lnTo>
                <a:lnTo>
                  <a:pt x="102" y="531"/>
                </a:lnTo>
                <a:lnTo>
                  <a:pt x="107" y="530"/>
                </a:lnTo>
                <a:lnTo>
                  <a:pt x="111" y="530"/>
                </a:lnTo>
                <a:lnTo>
                  <a:pt x="116" y="530"/>
                </a:lnTo>
                <a:lnTo>
                  <a:pt x="119" y="531"/>
                </a:lnTo>
                <a:lnTo>
                  <a:pt x="119" y="531"/>
                </a:lnTo>
                <a:lnTo>
                  <a:pt x="125" y="533"/>
                </a:lnTo>
                <a:lnTo>
                  <a:pt x="128" y="537"/>
                </a:lnTo>
                <a:lnTo>
                  <a:pt x="131" y="541"/>
                </a:lnTo>
                <a:lnTo>
                  <a:pt x="132" y="546"/>
                </a:lnTo>
                <a:lnTo>
                  <a:pt x="132" y="546"/>
                </a:lnTo>
                <a:lnTo>
                  <a:pt x="132" y="549"/>
                </a:lnTo>
                <a:lnTo>
                  <a:pt x="131" y="553"/>
                </a:lnTo>
                <a:lnTo>
                  <a:pt x="125" y="563"/>
                </a:lnTo>
                <a:lnTo>
                  <a:pt x="116" y="576"/>
                </a:lnTo>
                <a:lnTo>
                  <a:pt x="102" y="591"/>
                </a:lnTo>
                <a:lnTo>
                  <a:pt x="85" y="612"/>
                </a:lnTo>
                <a:lnTo>
                  <a:pt x="93" y="625"/>
                </a:lnTo>
                <a:lnTo>
                  <a:pt x="93" y="625"/>
                </a:lnTo>
                <a:lnTo>
                  <a:pt x="102" y="618"/>
                </a:lnTo>
                <a:lnTo>
                  <a:pt x="109" y="615"/>
                </a:lnTo>
                <a:lnTo>
                  <a:pt x="116" y="612"/>
                </a:lnTo>
                <a:lnTo>
                  <a:pt x="120" y="614"/>
                </a:lnTo>
                <a:lnTo>
                  <a:pt x="120" y="614"/>
                </a:lnTo>
                <a:lnTo>
                  <a:pt x="128" y="612"/>
                </a:lnTo>
                <a:lnTo>
                  <a:pt x="142" y="608"/>
                </a:lnTo>
                <a:lnTo>
                  <a:pt x="160" y="600"/>
                </a:lnTo>
                <a:lnTo>
                  <a:pt x="183" y="588"/>
                </a:lnTo>
                <a:lnTo>
                  <a:pt x="183" y="588"/>
                </a:lnTo>
                <a:lnTo>
                  <a:pt x="188" y="586"/>
                </a:lnTo>
                <a:lnTo>
                  <a:pt x="193" y="586"/>
                </a:lnTo>
                <a:lnTo>
                  <a:pt x="197" y="586"/>
                </a:lnTo>
                <a:lnTo>
                  <a:pt x="203" y="588"/>
                </a:lnTo>
                <a:lnTo>
                  <a:pt x="209" y="591"/>
                </a:lnTo>
                <a:lnTo>
                  <a:pt x="214" y="595"/>
                </a:lnTo>
                <a:lnTo>
                  <a:pt x="227" y="606"/>
                </a:lnTo>
                <a:lnTo>
                  <a:pt x="235" y="602"/>
                </a:lnTo>
                <a:lnTo>
                  <a:pt x="234" y="588"/>
                </a:lnTo>
                <a:lnTo>
                  <a:pt x="229" y="585"/>
                </a:lnTo>
                <a:lnTo>
                  <a:pt x="229" y="585"/>
                </a:lnTo>
                <a:lnTo>
                  <a:pt x="229" y="583"/>
                </a:lnTo>
                <a:lnTo>
                  <a:pt x="229" y="580"/>
                </a:lnTo>
                <a:lnTo>
                  <a:pt x="230" y="577"/>
                </a:lnTo>
                <a:lnTo>
                  <a:pt x="234" y="575"/>
                </a:lnTo>
                <a:lnTo>
                  <a:pt x="227" y="552"/>
                </a:lnTo>
                <a:lnTo>
                  <a:pt x="227" y="552"/>
                </a:lnTo>
                <a:lnTo>
                  <a:pt x="226" y="546"/>
                </a:lnTo>
                <a:lnTo>
                  <a:pt x="227" y="539"/>
                </a:lnTo>
                <a:lnTo>
                  <a:pt x="227" y="539"/>
                </a:lnTo>
                <a:lnTo>
                  <a:pt x="234" y="535"/>
                </a:lnTo>
                <a:lnTo>
                  <a:pt x="241" y="531"/>
                </a:lnTo>
                <a:lnTo>
                  <a:pt x="251" y="522"/>
                </a:lnTo>
                <a:lnTo>
                  <a:pt x="245" y="507"/>
                </a:lnTo>
                <a:lnTo>
                  <a:pt x="245" y="506"/>
                </a:lnTo>
                <a:lnTo>
                  <a:pt x="246" y="506"/>
                </a:lnTo>
                <a:lnTo>
                  <a:pt x="246" y="505"/>
                </a:lnTo>
                <a:lnTo>
                  <a:pt x="246" y="505"/>
                </a:lnTo>
                <a:lnTo>
                  <a:pt x="250" y="499"/>
                </a:lnTo>
                <a:lnTo>
                  <a:pt x="251" y="494"/>
                </a:lnTo>
                <a:lnTo>
                  <a:pt x="251" y="491"/>
                </a:lnTo>
                <a:lnTo>
                  <a:pt x="250" y="488"/>
                </a:lnTo>
                <a:lnTo>
                  <a:pt x="250" y="488"/>
                </a:lnTo>
                <a:lnTo>
                  <a:pt x="249" y="482"/>
                </a:lnTo>
                <a:lnTo>
                  <a:pt x="249" y="478"/>
                </a:lnTo>
                <a:lnTo>
                  <a:pt x="249" y="476"/>
                </a:lnTo>
                <a:lnTo>
                  <a:pt x="252" y="470"/>
                </a:lnTo>
                <a:lnTo>
                  <a:pt x="259" y="465"/>
                </a:lnTo>
                <a:lnTo>
                  <a:pt x="272" y="452"/>
                </a:lnTo>
                <a:lnTo>
                  <a:pt x="269" y="450"/>
                </a:lnTo>
                <a:lnTo>
                  <a:pt x="266" y="446"/>
                </a:lnTo>
                <a:lnTo>
                  <a:pt x="282" y="439"/>
                </a:lnTo>
                <a:lnTo>
                  <a:pt x="282" y="420"/>
                </a:lnTo>
                <a:lnTo>
                  <a:pt x="282" y="420"/>
                </a:lnTo>
                <a:lnTo>
                  <a:pt x="283" y="414"/>
                </a:lnTo>
                <a:lnTo>
                  <a:pt x="286" y="407"/>
                </a:lnTo>
                <a:lnTo>
                  <a:pt x="293" y="399"/>
                </a:lnTo>
                <a:lnTo>
                  <a:pt x="305" y="391"/>
                </a:lnTo>
                <a:lnTo>
                  <a:pt x="312" y="384"/>
                </a:lnTo>
                <a:lnTo>
                  <a:pt x="312" y="384"/>
                </a:lnTo>
                <a:lnTo>
                  <a:pt x="293" y="364"/>
                </a:lnTo>
                <a:lnTo>
                  <a:pt x="293" y="364"/>
                </a:lnTo>
                <a:lnTo>
                  <a:pt x="292" y="360"/>
                </a:lnTo>
                <a:lnTo>
                  <a:pt x="291" y="357"/>
                </a:lnTo>
                <a:lnTo>
                  <a:pt x="290" y="353"/>
                </a:lnTo>
                <a:lnTo>
                  <a:pt x="291" y="350"/>
                </a:lnTo>
                <a:lnTo>
                  <a:pt x="292" y="347"/>
                </a:lnTo>
                <a:lnTo>
                  <a:pt x="294" y="342"/>
                </a:lnTo>
                <a:lnTo>
                  <a:pt x="301" y="334"/>
                </a:lnTo>
                <a:lnTo>
                  <a:pt x="301" y="332"/>
                </a:lnTo>
                <a:lnTo>
                  <a:pt x="338" y="300"/>
                </a:lnTo>
                <a:lnTo>
                  <a:pt x="339" y="292"/>
                </a:lnTo>
                <a:lnTo>
                  <a:pt x="339" y="292"/>
                </a:lnTo>
                <a:lnTo>
                  <a:pt x="337" y="290"/>
                </a:lnTo>
                <a:lnTo>
                  <a:pt x="335" y="288"/>
                </a:lnTo>
                <a:lnTo>
                  <a:pt x="333" y="285"/>
                </a:lnTo>
                <a:lnTo>
                  <a:pt x="332" y="280"/>
                </a:lnTo>
                <a:lnTo>
                  <a:pt x="332" y="270"/>
                </a:lnTo>
                <a:lnTo>
                  <a:pt x="333" y="255"/>
                </a:lnTo>
                <a:lnTo>
                  <a:pt x="333" y="255"/>
                </a:lnTo>
                <a:lnTo>
                  <a:pt x="336" y="243"/>
                </a:lnTo>
                <a:lnTo>
                  <a:pt x="339" y="234"/>
                </a:lnTo>
                <a:lnTo>
                  <a:pt x="344" y="225"/>
                </a:lnTo>
                <a:lnTo>
                  <a:pt x="348" y="218"/>
                </a:lnTo>
                <a:lnTo>
                  <a:pt x="354" y="212"/>
                </a:lnTo>
                <a:lnTo>
                  <a:pt x="361" y="208"/>
                </a:lnTo>
                <a:lnTo>
                  <a:pt x="369" y="206"/>
                </a:lnTo>
                <a:lnTo>
                  <a:pt x="378" y="203"/>
                </a:lnTo>
                <a:lnTo>
                  <a:pt x="378" y="203"/>
                </a:lnTo>
                <a:lnTo>
                  <a:pt x="380" y="203"/>
                </a:lnTo>
                <a:lnTo>
                  <a:pt x="396" y="211"/>
                </a:lnTo>
                <a:lnTo>
                  <a:pt x="414" y="211"/>
                </a:lnTo>
                <a:lnTo>
                  <a:pt x="430" y="192"/>
                </a:lnTo>
                <a:lnTo>
                  <a:pt x="430" y="192"/>
                </a:lnTo>
                <a:lnTo>
                  <a:pt x="430" y="192"/>
                </a:lnTo>
                <a:lnTo>
                  <a:pt x="431" y="191"/>
                </a:lnTo>
                <a:lnTo>
                  <a:pt x="449" y="179"/>
                </a:lnTo>
                <a:lnTo>
                  <a:pt x="447" y="162"/>
                </a:lnTo>
                <a:lnTo>
                  <a:pt x="447" y="159"/>
                </a:lnTo>
                <a:lnTo>
                  <a:pt x="449" y="156"/>
                </a:lnTo>
                <a:lnTo>
                  <a:pt x="455" y="154"/>
                </a:lnTo>
                <a:lnTo>
                  <a:pt x="460" y="146"/>
                </a:lnTo>
                <a:lnTo>
                  <a:pt x="462" y="145"/>
                </a:lnTo>
                <a:lnTo>
                  <a:pt x="449" y="124"/>
                </a:lnTo>
                <a:lnTo>
                  <a:pt x="449" y="124"/>
                </a:lnTo>
                <a:lnTo>
                  <a:pt x="433" y="101"/>
                </a:lnTo>
                <a:lnTo>
                  <a:pt x="425" y="90"/>
                </a:lnTo>
                <a:lnTo>
                  <a:pt x="419" y="77"/>
                </a:lnTo>
                <a:lnTo>
                  <a:pt x="419" y="77"/>
                </a:lnTo>
                <a:lnTo>
                  <a:pt x="416" y="69"/>
                </a:lnTo>
                <a:lnTo>
                  <a:pt x="416" y="60"/>
                </a:lnTo>
                <a:lnTo>
                  <a:pt x="418" y="51"/>
                </a:lnTo>
                <a:lnTo>
                  <a:pt x="423" y="42"/>
                </a:lnTo>
                <a:lnTo>
                  <a:pt x="401" y="28"/>
                </a:lnTo>
                <a:lnTo>
                  <a:pt x="362" y="24"/>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8" name="Freeform 54"/>
          <p:cNvSpPr/>
          <p:nvPr/>
        </p:nvSpPr>
        <p:spPr bwMode="auto">
          <a:xfrm>
            <a:off x="5103714" y="4587548"/>
            <a:ext cx="490549" cy="605439"/>
          </a:xfrm>
          <a:custGeom>
            <a:avLst/>
            <a:gdLst>
              <a:gd name="T0" fmla="*/ 200 w 425"/>
              <a:gd name="T1" fmla="*/ 38 h 522"/>
              <a:gd name="T2" fmla="*/ 180 w 425"/>
              <a:gd name="T3" fmla="*/ 61 h 522"/>
              <a:gd name="T4" fmla="*/ 139 w 425"/>
              <a:gd name="T5" fmla="*/ 53 h 522"/>
              <a:gd name="T6" fmla="*/ 128 w 425"/>
              <a:gd name="T7" fmla="*/ 58 h 522"/>
              <a:gd name="T8" fmla="*/ 115 w 425"/>
              <a:gd name="T9" fmla="*/ 71 h 522"/>
              <a:gd name="T10" fmla="*/ 108 w 425"/>
              <a:gd name="T11" fmla="*/ 92 h 522"/>
              <a:gd name="T12" fmla="*/ 112 w 425"/>
              <a:gd name="T13" fmla="*/ 140 h 522"/>
              <a:gd name="T14" fmla="*/ 71 w 425"/>
              <a:gd name="T15" fmla="*/ 177 h 522"/>
              <a:gd name="T16" fmla="*/ 66 w 425"/>
              <a:gd name="T17" fmla="*/ 187 h 522"/>
              <a:gd name="T18" fmla="*/ 73 w 425"/>
              <a:gd name="T19" fmla="*/ 202 h 522"/>
              <a:gd name="T20" fmla="*/ 83 w 425"/>
              <a:gd name="T21" fmla="*/ 212 h 522"/>
              <a:gd name="T22" fmla="*/ 85 w 425"/>
              <a:gd name="T23" fmla="*/ 220 h 522"/>
              <a:gd name="T24" fmla="*/ 55 w 425"/>
              <a:gd name="T25" fmla="*/ 252 h 522"/>
              <a:gd name="T26" fmla="*/ 55 w 425"/>
              <a:gd name="T27" fmla="*/ 279 h 522"/>
              <a:gd name="T28" fmla="*/ 45 w 425"/>
              <a:gd name="T29" fmla="*/ 287 h 522"/>
              <a:gd name="T30" fmla="*/ 43 w 425"/>
              <a:gd name="T31" fmla="*/ 295 h 522"/>
              <a:gd name="T32" fmla="*/ 23 w 425"/>
              <a:gd name="T33" fmla="*/ 317 h 522"/>
              <a:gd name="T34" fmla="*/ 25 w 425"/>
              <a:gd name="T35" fmla="*/ 322 h 522"/>
              <a:gd name="T36" fmla="*/ 21 w 425"/>
              <a:gd name="T37" fmla="*/ 342 h 522"/>
              <a:gd name="T38" fmla="*/ 26 w 425"/>
              <a:gd name="T39" fmla="*/ 357 h 522"/>
              <a:gd name="T40" fmla="*/ 21 w 425"/>
              <a:gd name="T41" fmla="*/ 366 h 522"/>
              <a:gd name="T42" fmla="*/ 0 w 425"/>
              <a:gd name="T43" fmla="*/ 382 h 522"/>
              <a:gd name="T44" fmla="*/ 11 w 425"/>
              <a:gd name="T45" fmla="*/ 413 h 522"/>
              <a:gd name="T46" fmla="*/ 43 w 425"/>
              <a:gd name="T47" fmla="*/ 412 h 522"/>
              <a:gd name="T48" fmla="*/ 79 w 425"/>
              <a:gd name="T49" fmla="*/ 413 h 522"/>
              <a:gd name="T50" fmla="*/ 107 w 425"/>
              <a:gd name="T51" fmla="*/ 442 h 522"/>
              <a:gd name="T52" fmla="*/ 156 w 425"/>
              <a:gd name="T53" fmla="*/ 517 h 522"/>
              <a:gd name="T54" fmla="*/ 201 w 425"/>
              <a:gd name="T55" fmla="*/ 515 h 522"/>
              <a:gd name="T56" fmla="*/ 231 w 425"/>
              <a:gd name="T57" fmla="*/ 439 h 522"/>
              <a:gd name="T58" fmla="*/ 260 w 425"/>
              <a:gd name="T59" fmla="*/ 442 h 522"/>
              <a:gd name="T60" fmla="*/ 259 w 425"/>
              <a:gd name="T61" fmla="*/ 417 h 522"/>
              <a:gd name="T62" fmla="*/ 292 w 425"/>
              <a:gd name="T63" fmla="*/ 419 h 522"/>
              <a:gd name="T64" fmla="*/ 314 w 425"/>
              <a:gd name="T65" fmla="*/ 388 h 522"/>
              <a:gd name="T66" fmla="*/ 337 w 425"/>
              <a:gd name="T67" fmla="*/ 344 h 522"/>
              <a:gd name="T68" fmla="*/ 329 w 425"/>
              <a:gd name="T69" fmla="*/ 315 h 522"/>
              <a:gd name="T70" fmla="*/ 357 w 425"/>
              <a:gd name="T71" fmla="*/ 294 h 522"/>
              <a:gd name="T72" fmla="*/ 361 w 425"/>
              <a:gd name="T73" fmla="*/ 277 h 522"/>
              <a:gd name="T74" fmla="*/ 369 w 425"/>
              <a:gd name="T75" fmla="*/ 260 h 522"/>
              <a:gd name="T76" fmla="*/ 361 w 425"/>
              <a:gd name="T77" fmla="*/ 234 h 522"/>
              <a:gd name="T78" fmla="*/ 396 w 425"/>
              <a:gd name="T79" fmla="*/ 202 h 522"/>
              <a:gd name="T80" fmla="*/ 360 w 425"/>
              <a:gd name="T81" fmla="*/ 179 h 522"/>
              <a:gd name="T82" fmla="*/ 355 w 425"/>
              <a:gd name="T83" fmla="*/ 170 h 522"/>
              <a:gd name="T84" fmla="*/ 359 w 425"/>
              <a:gd name="T85" fmla="*/ 165 h 522"/>
              <a:gd name="T86" fmla="*/ 401 w 425"/>
              <a:gd name="T87" fmla="*/ 170 h 522"/>
              <a:gd name="T88" fmla="*/ 421 w 425"/>
              <a:gd name="T89" fmla="*/ 128 h 522"/>
              <a:gd name="T90" fmla="*/ 421 w 425"/>
              <a:gd name="T91" fmla="*/ 111 h 522"/>
              <a:gd name="T92" fmla="*/ 408 w 425"/>
              <a:gd name="T93" fmla="*/ 100 h 522"/>
              <a:gd name="T94" fmla="*/ 408 w 425"/>
              <a:gd name="T95" fmla="*/ 89 h 522"/>
              <a:gd name="T96" fmla="*/ 404 w 425"/>
              <a:gd name="T97" fmla="*/ 89 h 522"/>
              <a:gd name="T98" fmla="*/ 393 w 425"/>
              <a:gd name="T99" fmla="*/ 97 h 522"/>
              <a:gd name="T100" fmla="*/ 377 w 425"/>
              <a:gd name="T101" fmla="*/ 97 h 522"/>
              <a:gd name="T102" fmla="*/ 354 w 425"/>
              <a:gd name="T103" fmla="*/ 83 h 522"/>
              <a:gd name="T104" fmla="*/ 344 w 425"/>
              <a:gd name="T105" fmla="*/ 64 h 522"/>
              <a:gd name="T106" fmla="*/ 339 w 425"/>
              <a:gd name="T107" fmla="*/ 73 h 522"/>
              <a:gd name="T108" fmla="*/ 327 w 425"/>
              <a:gd name="T109" fmla="*/ 87 h 522"/>
              <a:gd name="T110" fmla="*/ 304 w 425"/>
              <a:gd name="T111" fmla="*/ 94 h 522"/>
              <a:gd name="T112" fmla="*/ 282 w 425"/>
              <a:gd name="T113" fmla="*/ 91 h 522"/>
              <a:gd name="T114" fmla="*/ 270 w 425"/>
              <a:gd name="T115" fmla="*/ 83 h 522"/>
              <a:gd name="T116" fmla="*/ 259 w 425"/>
              <a:gd name="T117" fmla="*/ 45 h 522"/>
              <a:gd name="T118" fmla="*/ 252 w 425"/>
              <a:gd name="T119" fmla="*/ 19 h 522"/>
              <a:gd name="T120" fmla="*/ 243 w 425"/>
              <a:gd name="T121" fmla="*/ 5 h 522"/>
              <a:gd name="T122" fmla="*/ 233 w 425"/>
              <a:gd name="T123" fmla="*/ 0 h 522"/>
              <a:gd name="T124" fmla="*/ 224 w 425"/>
              <a:gd name="T125" fmla="*/ 2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5" h="522">
                <a:moveTo>
                  <a:pt x="223" y="22"/>
                </a:moveTo>
                <a:lnTo>
                  <a:pt x="220" y="23"/>
                </a:lnTo>
                <a:lnTo>
                  <a:pt x="200" y="38"/>
                </a:lnTo>
                <a:lnTo>
                  <a:pt x="181" y="59"/>
                </a:lnTo>
                <a:lnTo>
                  <a:pt x="180" y="59"/>
                </a:lnTo>
                <a:lnTo>
                  <a:pt x="180" y="61"/>
                </a:lnTo>
                <a:lnTo>
                  <a:pt x="154" y="61"/>
                </a:lnTo>
                <a:lnTo>
                  <a:pt x="154" y="61"/>
                </a:lnTo>
                <a:lnTo>
                  <a:pt x="139" y="53"/>
                </a:lnTo>
                <a:lnTo>
                  <a:pt x="139" y="53"/>
                </a:lnTo>
                <a:lnTo>
                  <a:pt x="133" y="54"/>
                </a:lnTo>
                <a:lnTo>
                  <a:pt x="128" y="58"/>
                </a:lnTo>
                <a:lnTo>
                  <a:pt x="122" y="61"/>
                </a:lnTo>
                <a:lnTo>
                  <a:pt x="118" y="66"/>
                </a:lnTo>
                <a:lnTo>
                  <a:pt x="115" y="71"/>
                </a:lnTo>
                <a:lnTo>
                  <a:pt x="112" y="77"/>
                </a:lnTo>
                <a:lnTo>
                  <a:pt x="109" y="84"/>
                </a:lnTo>
                <a:lnTo>
                  <a:pt x="108" y="92"/>
                </a:lnTo>
                <a:lnTo>
                  <a:pt x="107" y="113"/>
                </a:lnTo>
                <a:lnTo>
                  <a:pt x="121" y="100"/>
                </a:lnTo>
                <a:lnTo>
                  <a:pt x="112" y="140"/>
                </a:lnTo>
                <a:lnTo>
                  <a:pt x="112" y="141"/>
                </a:lnTo>
                <a:lnTo>
                  <a:pt x="112" y="142"/>
                </a:lnTo>
                <a:lnTo>
                  <a:pt x="71" y="177"/>
                </a:lnTo>
                <a:lnTo>
                  <a:pt x="71" y="177"/>
                </a:lnTo>
                <a:lnTo>
                  <a:pt x="68" y="183"/>
                </a:lnTo>
                <a:lnTo>
                  <a:pt x="66" y="187"/>
                </a:lnTo>
                <a:lnTo>
                  <a:pt x="65" y="191"/>
                </a:lnTo>
                <a:lnTo>
                  <a:pt x="66" y="194"/>
                </a:lnTo>
                <a:lnTo>
                  <a:pt x="73" y="202"/>
                </a:lnTo>
                <a:lnTo>
                  <a:pt x="73" y="202"/>
                </a:lnTo>
                <a:lnTo>
                  <a:pt x="78" y="208"/>
                </a:lnTo>
                <a:lnTo>
                  <a:pt x="83" y="212"/>
                </a:lnTo>
                <a:lnTo>
                  <a:pt x="85" y="217"/>
                </a:lnTo>
                <a:lnTo>
                  <a:pt x="85" y="220"/>
                </a:lnTo>
                <a:lnTo>
                  <a:pt x="85" y="220"/>
                </a:lnTo>
                <a:lnTo>
                  <a:pt x="84" y="226"/>
                </a:lnTo>
                <a:lnTo>
                  <a:pt x="82" y="231"/>
                </a:lnTo>
                <a:lnTo>
                  <a:pt x="55" y="252"/>
                </a:lnTo>
                <a:lnTo>
                  <a:pt x="55" y="252"/>
                </a:lnTo>
                <a:lnTo>
                  <a:pt x="57" y="264"/>
                </a:lnTo>
                <a:lnTo>
                  <a:pt x="55" y="279"/>
                </a:lnTo>
                <a:lnTo>
                  <a:pt x="55" y="282"/>
                </a:lnTo>
                <a:lnTo>
                  <a:pt x="54" y="283"/>
                </a:lnTo>
                <a:lnTo>
                  <a:pt x="45" y="287"/>
                </a:lnTo>
                <a:lnTo>
                  <a:pt x="45" y="287"/>
                </a:lnTo>
                <a:lnTo>
                  <a:pt x="44" y="291"/>
                </a:lnTo>
                <a:lnTo>
                  <a:pt x="43" y="295"/>
                </a:lnTo>
                <a:lnTo>
                  <a:pt x="41" y="298"/>
                </a:lnTo>
                <a:lnTo>
                  <a:pt x="36" y="303"/>
                </a:lnTo>
                <a:lnTo>
                  <a:pt x="23" y="317"/>
                </a:lnTo>
                <a:lnTo>
                  <a:pt x="23" y="318"/>
                </a:lnTo>
                <a:lnTo>
                  <a:pt x="23" y="318"/>
                </a:lnTo>
                <a:lnTo>
                  <a:pt x="25" y="322"/>
                </a:lnTo>
                <a:lnTo>
                  <a:pt x="25" y="328"/>
                </a:lnTo>
                <a:lnTo>
                  <a:pt x="23" y="334"/>
                </a:lnTo>
                <a:lnTo>
                  <a:pt x="21" y="342"/>
                </a:lnTo>
                <a:lnTo>
                  <a:pt x="21" y="342"/>
                </a:lnTo>
                <a:lnTo>
                  <a:pt x="25" y="350"/>
                </a:lnTo>
                <a:lnTo>
                  <a:pt x="26" y="357"/>
                </a:lnTo>
                <a:lnTo>
                  <a:pt x="25" y="362"/>
                </a:lnTo>
                <a:lnTo>
                  <a:pt x="23" y="365"/>
                </a:lnTo>
                <a:lnTo>
                  <a:pt x="21" y="366"/>
                </a:lnTo>
                <a:lnTo>
                  <a:pt x="8" y="377"/>
                </a:lnTo>
                <a:lnTo>
                  <a:pt x="6" y="380"/>
                </a:lnTo>
                <a:lnTo>
                  <a:pt x="0" y="382"/>
                </a:lnTo>
                <a:lnTo>
                  <a:pt x="0" y="384"/>
                </a:lnTo>
                <a:lnTo>
                  <a:pt x="8" y="413"/>
                </a:lnTo>
                <a:lnTo>
                  <a:pt x="11" y="413"/>
                </a:lnTo>
                <a:lnTo>
                  <a:pt x="11" y="413"/>
                </a:lnTo>
                <a:lnTo>
                  <a:pt x="27" y="412"/>
                </a:lnTo>
                <a:lnTo>
                  <a:pt x="43" y="412"/>
                </a:lnTo>
                <a:lnTo>
                  <a:pt x="60" y="412"/>
                </a:lnTo>
                <a:lnTo>
                  <a:pt x="77" y="413"/>
                </a:lnTo>
                <a:lnTo>
                  <a:pt x="79" y="413"/>
                </a:lnTo>
                <a:lnTo>
                  <a:pt x="79" y="414"/>
                </a:lnTo>
                <a:lnTo>
                  <a:pt x="107" y="440"/>
                </a:lnTo>
                <a:lnTo>
                  <a:pt x="107" y="442"/>
                </a:lnTo>
                <a:lnTo>
                  <a:pt x="108" y="442"/>
                </a:lnTo>
                <a:lnTo>
                  <a:pt x="123" y="486"/>
                </a:lnTo>
                <a:lnTo>
                  <a:pt x="156" y="517"/>
                </a:lnTo>
                <a:lnTo>
                  <a:pt x="170" y="522"/>
                </a:lnTo>
                <a:lnTo>
                  <a:pt x="171" y="484"/>
                </a:lnTo>
                <a:lnTo>
                  <a:pt x="201" y="515"/>
                </a:lnTo>
                <a:lnTo>
                  <a:pt x="205" y="510"/>
                </a:lnTo>
                <a:lnTo>
                  <a:pt x="227" y="464"/>
                </a:lnTo>
                <a:lnTo>
                  <a:pt x="231" y="439"/>
                </a:lnTo>
                <a:lnTo>
                  <a:pt x="235" y="440"/>
                </a:lnTo>
                <a:lnTo>
                  <a:pt x="238" y="440"/>
                </a:lnTo>
                <a:lnTo>
                  <a:pt x="260" y="442"/>
                </a:lnTo>
                <a:lnTo>
                  <a:pt x="259" y="424"/>
                </a:lnTo>
                <a:lnTo>
                  <a:pt x="259" y="420"/>
                </a:lnTo>
                <a:lnTo>
                  <a:pt x="259" y="417"/>
                </a:lnTo>
                <a:lnTo>
                  <a:pt x="263" y="417"/>
                </a:lnTo>
                <a:lnTo>
                  <a:pt x="292" y="419"/>
                </a:lnTo>
                <a:lnTo>
                  <a:pt x="292" y="419"/>
                </a:lnTo>
                <a:lnTo>
                  <a:pt x="303" y="407"/>
                </a:lnTo>
                <a:lnTo>
                  <a:pt x="310" y="397"/>
                </a:lnTo>
                <a:lnTo>
                  <a:pt x="314" y="388"/>
                </a:lnTo>
                <a:lnTo>
                  <a:pt x="315" y="380"/>
                </a:lnTo>
                <a:lnTo>
                  <a:pt x="311" y="336"/>
                </a:lnTo>
                <a:lnTo>
                  <a:pt x="337" y="344"/>
                </a:lnTo>
                <a:lnTo>
                  <a:pt x="345" y="332"/>
                </a:lnTo>
                <a:lnTo>
                  <a:pt x="333" y="320"/>
                </a:lnTo>
                <a:lnTo>
                  <a:pt x="329" y="315"/>
                </a:lnTo>
                <a:lnTo>
                  <a:pt x="353" y="291"/>
                </a:lnTo>
                <a:lnTo>
                  <a:pt x="354" y="294"/>
                </a:lnTo>
                <a:lnTo>
                  <a:pt x="357" y="294"/>
                </a:lnTo>
                <a:lnTo>
                  <a:pt x="372" y="302"/>
                </a:lnTo>
                <a:lnTo>
                  <a:pt x="372" y="298"/>
                </a:lnTo>
                <a:lnTo>
                  <a:pt x="361" y="277"/>
                </a:lnTo>
                <a:lnTo>
                  <a:pt x="366" y="273"/>
                </a:lnTo>
                <a:lnTo>
                  <a:pt x="372" y="270"/>
                </a:lnTo>
                <a:lnTo>
                  <a:pt x="369" y="260"/>
                </a:lnTo>
                <a:lnTo>
                  <a:pt x="357" y="238"/>
                </a:lnTo>
                <a:lnTo>
                  <a:pt x="359" y="236"/>
                </a:lnTo>
                <a:lnTo>
                  <a:pt x="361" y="234"/>
                </a:lnTo>
                <a:lnTo>
                  <a:pt x="394" y="216"/>
                </a:lnTo>
                <a:lnTo>
                  <a:pt x="396" y="202"/>
                </a:lnTo>
                <a:lnTo>
                  <a:pt x="396" y="202"/>
                </a:lnTo>
                <a:lnTo>
                  <a:pt x="377" y="192"/>
                </a:lnTo>
                <a:lnTo>
                  <a:pt x="365" y="183"/>
                </a:lnTo>
                <a:lnTo>
                  <a:pt x="360" y="179"/>
                </a:lnTo>
                <a:lnTo>
                  <a:pt x="357" y="176"/>
                </a:lnTo>
                <a:lnTo>
                  <a:pt x="355" y="172"/>
                </a:lnTo>
                <a:lnTo>
                  <a:pt x="355" y="170"/>
                </a:lnTo>
                <a:lnTo>
                  <a:pt x="355" y="170"/>
                </a:lnTo>
                <a:lnTo>
                  <a:pt x="357" y="166"/>
                </a:lnTo>
                <a:lnTo>
                  <a:pt x="359" y="165"/>
                </a:lnTo>
                <a:lnTo>
                  <a:pt x="361" y="164"/>
                </a:lnTo>
                <a:lnTo>
                  <a:pt x="366" y="164"/>
                </a:lnTo>
                <a:lnTo>
                  <a:pt x="401" y="170"/>
                </a:lnTo>
                <a:lnTo>
                  <a:pt x="402" y="148"/>
                </a:lnTo>
                <a:lnTo>
                  <a:pt x="402" y="146"/>
                </a:lnTo>
                <a:lnTo>
                  <a:pt x="421" y="128"/>
                </a:lnTo>
                <a:lnTo>
                  <a:pt x="425" y="114"/>
                </a:lnTo>
                <a:lnTo>
                  <a:pt x="425" y="114"/>
                </a:lnTo>
                <a:lnTo>
                  <a:pt x="421" y="111"/>
                </a:lnTo>
                <a:lnTo>
                  <a:pt x="416" y="109"/>
                </a:lnTo>
                <a:lnTo>
                  <a:pt x="409" y="102"/>
                </a:lnTo>
                <a:lnTo>
                  <a:pt x="408" y="100"/>
                </a:lnTo>
                <a:lnTo>
                  <a:pt x="408" y="98"/>
                </a:lnTo>
                <a:lnTo>
                  <a:pt x="409" y="91"/>
                </a:lnTo>
                <a:lnTo>
                  <a:pt x="408" y="89"/>
                </a:lnTo>
                <a:lnTo>
                  <a:pt x="405" y="87"/>
                </a:lnTo>
                <a:lnTo>
                  <a:pt x="404" y="89"/>
                </a:lnTo>
                <a:lnTo>
                  <a:pt x="404" y="89"/>
                </a:lnTo>
                <a:lnTo>
                  <a:pt x="401" y="92"/>
                </a:lnTo>
                <a:lnTo>
                  <a:pt x="398" y="95"/>
                </a:lnTo>
                <a:lnTo>
                  <a:pt x="393" y="97"/>
                </a:lnTo>
                <a:lnTo>
                  <a:pt x="388" y="98"/>
                </a:lnTo>
                <a:lnTo>
                  <a:pt x="388" y="98"/>
                </a:lnTo>
                <a:lnTo>
                  <a:pt x="377" y="97"/>
                </a:lnTo>
                <a:lnTo>
                  <a:pt x="369" y="93"/>
                </a:lnTo>
                <a:lnTo>
                  <a:pt x="361" y="89"/>
                </a:lnTo>
                <a:lnTo>
                  <a:pt x="354" y="83"/>
                </a:lnTo>
                <a:lnTo>
                  <a:pt x="354" y="82"/>
                </a:lnTo>
                <a:lnTo>
                  <a:pt x="353" y="82"/>
                </a:lnTo>
                <a:lnTo>
                  <a:pt x="344" y="64"/>
                </a:lnTo>
                <a:lnTo>
                  <a:pt x="341" y="67"/>
                </a:lnTo>
                <a:lnTo>
                  <a:pt x="341" y="67"/>
                </a:lnTo>
                <a:lnTo>
                  <a:pt x="339" y="73"/>
                </a:lnTo>
                <a:lnTo>
                  <a:pt x="336" y="78"/>
                </a:lnTo>
                <a:lnTo>
                  <a:pt x="333" y="83"/>
                </a:lnTo>
                <a:lnTo>
                  <a:pt x="327" y="87"/>
                </a:lnTo>
                <a:lnTo>
                  <a:pt x="327" y="87"/>
                </a:lnTo>
                <a:lnTo>
                  <a:pt x="315" y="92"/>
                </a:lnTo>
                <a:lnTo>
                  <a:pt x="304" y="94"/>
                </a:lnTo>
                <a:lnTo>
                  <a:pt x="292" y="94"/>
                </a:lnTo>
                <a:lnTo>
                  <a:pt x="287" y="93"/>
                </a:lnTo>
                <a:lnTo>
                  <a:pt x="282" y="91"/>
                </a:lnTo>
                <a:lnTo>
                  <a:pt x="282" y="91"/>
                </a:lnTo>
                <a:lnTo>
                  <a:pt x="275" y="87"/>
                </a:lnTo>
                <a:lnTo>
                  <a:pt x="270" y="83"/>
                </a:lnTo>
                <a:lnTo>
                  <a:pt x="266" y="77"/>
                </a:lnTo>
                <a:lnTo>
                  <a:pt x="263" y="69"/>
                </a:lnTo>
                <a:lnTo>
                  <a:pt x="259" y="45"/>
                </a:lnTo>
                <a:lnTo>
                  <a:pt x="259" y="45"/>
                </a:lnTo>
                <a:lnTo>
                  <a:pt x="256" y="30"/>
                </a:lnTo>
                <a:lnTo>
                  <a:pt x="252" y="19"/>
                </a:lnTo>
                <a:lnTo>
                  <a:pt x="248" y="9"/>
                </a:lnTo>
                <a:lnTo>
                  <a:pt x="246" y="7"/>
                </a:lnTo>
                <a:lnTo>
                  <a:pt x="243" y="5"/>
                </a:lnTo>
                <a:lnTo>
                  <a:pt x="243" y="5"/>
                </a:lnTo>
                <a:lnTo>
                  <a:pt x="238" y="3"/>
                </a:lnTo>
                <a:lnTo>
                  <a:pt x="233" y="0"/>
                </a:lnTo>
                <a:lnTo>
                  <a:pt x="227" y="0"/>
                </a:lnTo>
                <a:lnTo>
                  <a:pt x="223" y="0"/>
                </a:lnTo>
                <a:lnTo>
                  <a:pt x="224" y="21"/>
                </a:lnTo>
                <a:lnTo>
                  <a:pt x="223" y="22"/>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9" name="Freeform 55"/>
          <p:cNvSpPr/>
          <p:nvPr/>
        </p:nvSpPr>
        <p:spPr bwMode="auto">
          <a:xfrm>
            <a:off x="5322896" y="4204799"/>
            <a:ext cx="424447" cy="494095"/>
          </a:xfrm>
          <a:custGeom>
            <a:avLst/>
            <a:gdLst>
              <a:gd name="T0" fmla="*/ 205 w 365"/>
              <a:gd name="T1" fmla="*/ 14 h 427"/>
              <a:gd name="T2" fmla="*/ 190 w 365"/>
              <a:gd name="T3" fmla="*/ 19 h 427"/>
              <a:gd name="T4" fmla="*/ 166 w 365"/>
              <a:gd name="T5" fmla="*/ 14 h 427"/>
              <a:gd name="T6" fmla="*/ 126 w 365"/>
              <a:gd name="T7" fmla="*/ 6 h 427"/>
              <a:gd name="T8" fmla="*/ 104 w 365"/>
              <a:gd name="T9" fmla="*/ 29 h 427"/>
              <a:gd name="T10" fmla="*/ 82 w 365"/>
              <a:gd name="T11" fmla="*/ 99 h 427"/>
              <a:gd name="T12" fmla="*/ 57 w 365"/>
              <a:gd name="T13" fmla="*/ 91 h 427"/>
              <a:gd name="T14" fmla="*/ 67 w 365"/>
              <a:gd name="T15" fmla="*/ 121 h 427"/>
              <a:gd name="T16" fmla="*/ 63 w 365"/>
              <a:gd name="T17" fmla="*/ 134 h 427"/>
              <a:gd name="T18" fmla="*/ 51 w 365"/>
              <a:gd name="T19" fmla="*/ 158 h 427"/>
              <a:gd name="T20" fmla="*/ 16 w 365"/>
              <a:gd name="T21" fmla="*/ 207 h 427"/>
              <a:gd name="T22" fmla="*/ 3 w 365"/>
              <a:gd name="T23" fmla="*/ 218 h 427"/>
              <a:gd name="T24" fmla="*/ 0 w 365"/>
              <a:gd name="T25" fmla="*/ 234 h 427"/>
              <a:gd name="T26" fmla="*/ 32 w 365"/>
              <a:gd name="T27" fmla="*/ 282 h 427"/>
              <a:gd name="T28" fmla="*/ 45 w 365"/>
              <a:gd name="T29" fmla="*/ 309 h 427"/>
              <a:gd name="T30" fmla="*/ 45 w 365"/>
              <a:gd name="T31" fmla="*/ 314 h 427"/>
              <a:gd name="T32" fmla="*/ 43 w 365"/>
              <a:gd name="T33" fmla="*/ 319 h 427"/>
              <a:gd name="T34" fmla="*/ 59 w 365"/>
              <a:gd name="T35" fmla="*/ 325 h 427"/>
              <a:gd name="T36" fmla="*/ 66 w 365"/>
              <a:gd name="T37" fmla="*/ 331 h 427"/>
              <a:gd name="T38" fmla="*/ 76 w 365"/>
              <a:gd name="T39" fmla="*/ 356 h 427"/>
              <a:gd name="T40" fmla="*/ 84 w 365"/>
              <a:gd name="T41" fmla="*/ 397 h 427"/>
              <a:gd name="T42" fmla="*/ 92 w 365"/>
              <a:gd name="T43" fmla="*/ 407 h 427"/>
              <a:gd name="T44" fmla="*/ 104 w 365"/>
              <a:gd name="T45" fmla="*/ 412 h 427"/>
              <a:gd name="T46" fmla="*/ 128 w 365"/>
              <a:gd name="T47" fmla="*/ 406 h 427"/>
              <a:gd name="T48" fmla="*/ 136 w 365"/>
              <a:gd name="T49" fmla="*/ 400 h 427"/>
              <a:gd name="T50" fmla="*/ 136 w 365"/>
              <a:gd name="T51" fmla="*/ 393 h 427"/>
              <a:gd name="T52" fmla="*/ 159 w 365"/>
              <a:gd name="T53" fmla="*/ 378 h 427"/>
              <a:gd name="T54" fmla="*/ 179 w 365"/>
              <a:gd name="T55" fmla="*/ 408 h 427"/>
              <a:gd name="T56" fmla="*/ 197 w 365"/>
              <a:gd name="T57" fmla="*/ 413 h 427"/>
              <a:gd name="T58" fmla="*/ 198 w 365"/>
              <a:gd name="T59" fmla="*/ 397 h 427"/>
              <a:gd name="T60" fmla="*/ 227 w 365"/>
              <a:gd name="T61" fmla="*/ 407 h 427"/>
              <a:gd name="T62" fmla="*/ 256 w 365"/>
              <a:gd name="T63" fmla="*/ 416 h 427"/>
              <a:gd name="T64" fmla="*/ 256 w 365"/>
              <a:gd name="T65" fmla="*/ 374 h 427"/>
              <a:gd name="T66" fmla="*/ 271 w 365"/>
              <a:gd name="T67" fmla="*/ 353 h 427"/>
              <a:gd name="T68" fmla="*/ 265 w 365"/>
              <a:gd name="T69" fmla="*/ 343 h 427"/>
              <a:gd name="T70" fmla="*/ 265 w 365"/>
              <a:gd name="T71" fmla="*/ 334 h 427"/>
              <a:gd name="T72" fmla="*/ 301 w 365"/>
              <a:gd name="T73" fmla="*/ 284 h 427"/>
              <a:gd name="T74" fmla="*/ 310 w 365"/>
              <a:gd name="T75" fmla="*/ 289 h 427"/>
              <a:gd name="T76" fmla="*/ 343 w 365"/>
              <a:gd name="T77" fmla="*/ 279 h 427"/>
              <a:gd name="T78" fmla="*/ 323 w 365"/>
              <a:gd name="T79" fmla="*/ 264 h 427"/>
              <a:gd name="T80" fmla="*/ 325 w 365"/>
              <a:gd name="T81" fmla="*/ 207 h 427"/>
              <a:gd name="T82" fmla="*/ 317 w 365"/>
              <a:gd name="T83" fmla="*/ 196 h 427"/>
              <a:gd name="T84" fmla="*/ 314 w 365"/>
              <a:gd name="T85" fmla="*/ 186 h 427"/>
              <a:gd name="T86" fmla="*/ 347 w 365"/>
              <a:gd name="T87" fmla="*/ 176 h 427"/>
              <a:gd name="T88" fmla="*/ 365 w 365"/>
              <a:gd name="T89" fmla="*/ 170 h 427"/>
              <a:gd name="T90" fmla="*/ 351 w 365"/>
              <a:gd name="T91" fmla="*/ 141 h 427"/>
              <a:gd name="T92" fmla="*/ 352 w 365"/>
              <a:gd name="T93" fmla="*/ 101 h 427"/>
              <a:gd name="T94" fmla="*/ 334 w 365"/>
              <a:gd name="T95" fmla="*/ 102 h 427"/>
              <a:gd name="T96" fmla="*/ 332 w 365"/>
              <a:gd name="T97" fmla="*/ 99 h 427"/>
              <a:gd name="T98" fmla="*/ 317 w 365"/>
              <a:gd name="T99" fmla="*/ 77 h 427"/>
              <a:gd name="T100" fmla="*/ 241 w 365"/>
              <a:gd name="T101" fmla="*/ 99 h 427"/>
              <a:gd name="T102" fmla="*/ 159 w 365"/>
              <a:gd name="T103" fmla="*/ 74 h 427"/>
              <a:gd name="T104" fmla="*/ 234 w 365"/>
              <a:gd name="T105" fmla="*/ 54 h 427"/>
              <a:gd name="T106" fmla="*/ 256 w 365"/>
              <a:gd name="T107" fmla="*/ 35 h 427"/>
              <a:gd name="T108" fmla="*/ 223 w 365"/>
              <a:gd name="T109" fmla="*/ 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 h="427">
                <a:moveTo>
                  <a:pt x="223" y="6"/>
                </a:moveTo>
                <a:lnTo>
                  <a:pt x="223" y="6"/>
                </a:lnTo>
                <a:lnTo>
                  <a:pt x="205" y="14"/>
                </a:lnTo>
                <a:lnTo>
                  <a:pt x="197" y="17"/>
                </a:lnTo>
                <a:lnTo>
                  <a:pt x="190" y="19"/>
                </a:lnTo>
                <a:lnTo>
                  <a:pt x="190" y="19"/>
                </a:lnTo>
                <a:lnTo>
                  <a:pt x="184" y="17"/>
                </a:lnTo>
                <a:lnTo>
                  <a:pt x="176" y="16"/>
                </a:lnTo>
                <a:lnTo>
                  <a:pt x="166" y="14"/>
                </a:lnTo>
                <a:lnTo>
                  <a:pt x="154" y="11"/>
                </a:lnTo>
                <a:lnTo>
                  <a:pt x="126" y="6"/>
                </a:lnTo>
                <a:lnTo>
                  <a:pt x="126" y="6"/>
                </a:lnTo>
                <a:lnTo>
                  <a:pt x="120" y="11"/>
                </a:lnTo>
                <a:lnTo>
                  <a:pt x="112" y="19"/>
                </a:lnTo>
                <a:lnTo>
                  <a:pt x="104" y="29"/>
                </a:lnTo>
                <a:lnTo>
                  <a:pt x="95" y="43"/>
                </a:lnTo>
                <a:lnTo>
                  <a:pt x="113" y="82"/>
                </a:lnTo>
                <a:lnTo>
                  <a:pt x="82" y="99"/>
                </a:lnTo>
                <a:lnTo>
                  <a:pt x="81" y="99"/>
                </a:lnTo>
                <a:lnTo>
                  <a:pt x="57" y="91"/>
                </a:lnTo>
                <a:lnTo>
                  <a:pt x="57" y="91"/>
                </a:lnTo>
                <a:lnTo>
                  <a:pt x="63" y="103"/>
                </a:lnTo>
                <a:lnTo>
                  <a:pt x="66" y="113"/>
                </a:lnTo>
                <a:lnTo>
                  <a:pt x="67" y="121"/>
                </a:lnTo>
                <a:lnTo>
                  <a:pt x="67" y="123"/>
                </a:lnTo>
                <a:lnTo>
                  <a:pt x="66" y="125"/>
                </a:lnTo>
                <a:lnTo>
                  <a:pt x="63" y="134"/>
                </a:lnTo>
                <a:lnTo>
                  <a:pt x="63" y="134"/>
                </a:lnTo>
                <a:lnTo>
                  <a:pt x="55" y="153"/>
                </a:lnTo>
                <a:lnTo>
                  <a:pt x="51" y="158"/>
                </a:lnTo>
                <a:lnTo>
                  <a:pt x="48" y="162"/>
                </a:lnTo>
                <a:lnTo>
                  <a:pt x="5" y="200"/>
                </a:lnTo>
                <a:lnTo>
                  <a:pt x="16" y="207"/>
                </a:lnTo>
                <a:lnTo>
                  <a:pt x="9" y="212"/>
                </a:lnTo>
                <a:lnTo>
                  <a:pt x="9" y="212"/>
                </a:lnTo>
                <a:lnTo>
                  <a:pt x="3" y="218"/>
                </a:lnTo>
                <a:lnTo>
                  <a:pt x="0" y="225"/>
                </a:lnTo>
                <a:lnTo>
                  <a:pt x="0" y="232"/>
                </a:lnTo>
                <a:lnTo>
                  <a:pt x="0" y="234"/>
                </a:lnTo>
                <a:lnTo>
                  <a:pt x="2" y="237"/>
                </a:lnTo>
                <a:lnTo>
                  <a:pt x="30" y="282"/>
                </a:lnTo>
                <a:lnTo>
                  <a:pt x="32" y="282"/>
                </a:lnTo>
                <a:lnTo>
                  <a:pt x="32" y="283"/>
                </a:lnTo>
                <a:lnTo>
                  <a:pt x="45" y="307"/>
                </a:lnTo>
                <a:lnTo>
                  <a:pt x="45" y="309"/>
                </a:lnTo>
                <a:lnTo>
                  <a:pt x="47" y="310"/>
                </a:lnTo>
                <a:lnTo>
                  <a:pt x="45" y="312"/>
                </a:lnTo>
                <a:lnTo>
                  <a:pt x="45" y="314"/>
                </a:lnTo>
                <a:lnTo>
                  <a:pt x="45" y="317"/>
                </a:lnTo>
                <a:lnTo>
                  <a:pt x="43" y="319"/>
                </a:lnTo>
                <a:lnTo>
                  <a:pt x="43" y="319"/>
                </a:lnTo>
                <a:lnTo>
                  <a:pt x="47" y="319"/>
                </a:lnTo>
                <a:lnTo>
                  <a:pt x="51" y="320"/>
                </a:lnTo>
                <a:lnTo>
                  <a:pt x="59" y="325"/>
                </a:lnTo>
                <a:lnTo>
                  <a:pt x="59" y="325"/>
                </a:lnTo>
                <a:lnTo>
                  <a:pt x="63" y="327"/>
                </a:lnTo>
                <a:lnTo>
                  <a:pt x="66" y="331"/>
                </a:lnTo>
                <a:lnTo>
                  <a:pt x="69" y="336"/>
                </a:lnTo>
                <a:lnTo>
                  <a:pt x="72" y="342"/>
                </a:lnTo>
                <a:lnTo>
                  <a:pt x="76" y="356"/>
                </a:lnTo>
                <a:lnTo>
                  <a:pt x="80" y="373"/>
                </a:lnTo>
                <a:lnTo>
                  <a:pt x="84" y="397"/>
                </a:lnTo>
                <a:lnTo>
                  <a:pt x="84" y="397"/>
                </a:lnTo>
                <a:lnTo>
                  <a:pt x="87" y="401"/>
                </a:lnTo>
                <a:lnTo>
                  <a:pt x="89" y="405"/>
                </a:lnTo>
                <a:lnTo>
                  <a:pt x="92" y="407"/>
                </a:lnTo>
                <a:lnTo>
                  <a:pt x="96" y="409"/>
                </a:lnTo>
                <a:lnTo>
                  <a:pt x="96" y="409"/>
                </a:lnTo>
                <a:lnTo>
                  <a:pt x="104" y="412"/>
                </a:lnTo>
                <a:lnTo>
                  <a:pt x="112" y="412"/>
                </a:lnTo>
                <a:lnTo>
                  <a:pt x="120" y="409"/>
                </a:lnTo>
                <a:lnTo>
                  <a:pt x="128" y="406"/>
                </a:lnTo>
                <a:lnTo>
                  <a:pt x="128" y="406"/>
                </a:lnTo>
                <a:lnTo>
                  <a:pt x="132" y="403"/>
                </a:lnTo>
                <a:lnTo>
                  <a:pt x="136" y="400"/>
                </a:lnTo>
                <a:lnTo>
                  <a:pt x="137" y="398"/>
                </a:lnTo>
                <a:lnTo>
                  <a:pt x="137" y="394"/>
                </a:lnTo>
                <a:lnTo>
                  <a:pt x="136" y="393"/>
                </a:lnTo>
                <a:lnTo>
                  <a:pt x="136" y="391"/>
                </a:lnTo>
                <a:lnTo>
                  <a:pt x="156" y="376"/>
                </a:lnTo>
                <a:lnTo>
                  <a:pt x="159" y="378"/>
                </a:lnTo>
                <a:lnTo>
                  <a:pt x="175" y="406"/>
                </a:lnTo>
                <a:lnTo>
                  <a:pt x="175" y="406"/>
                </a:lnTo>
                <a:lnTo>
                  <a:pt x="179" y="408"/>
                </a:lnTo>
                <a:lnTo>
                  <a:pt x="184" y="411"/>
                </a:lnTo>
                <a:lnTo>
                  <a:pt x="190" y="413"/>
                </a:lnTo>
                <a:lnTo>
                  <a:pt x="197" y="413"/>
                </a:lnTo>
                <a:lnTo>
                  <a:pt x="202" y="412"/>
                </a:lnTo>
                <a:lnTo>
                  <a:pt x="202" y="412"/>
                </a:lnTo>
                <a:lnTo>
                  <a:pt x="198" y="397"/>
                </a:lnTo>
                <a:lnTo>
                  <a:pt x="221" y="407"/>
                </a:lnTo>
                <a:lnTo>
                  <a:pt x="226" y="407"/>
                </a:lnTo>
                <a:lnTo>
                  <a:pt x="227" y="407"/>
                </a:lnTo>
                <a:lnTo>
                  <a:pt x="229" y="409"/>
                </a:lnTo>
                <a:lnTo>
                  <a:pt x="250" y="427"/>
                </a:lnTo>
                <a:lnTo>
                  <a:pt x="256" y="416"/>
                </a:lnTo>
                <a:lnTo>
                  <a:pt x="255" y="375"/>
                </a:lnTo>
                <a:lnTo>
                  <a:pt x="256" y="374"/>
                </a:lnTo>
                <a:lnTo>
                  <a:pt x="256" y="374"/>
                </a:lnTo>
                <a:lnTo>
                  <a:pt x="271" y="356"/>
                </a:lnTo>
                <a:lnTo>
                  <a:pt x="271" y="356"/>
                </a:lnTo>
                <a:lnTo>
                  <a:pt x="271" y="353"/>
                </a:lnTo>
                <a:lnTo>
                  <a:pt x="271" y="351"/>
                </a:lnTo>
                <a:lnTo>
                  <a:pt x="269" y="348"/>
                </a:lnTo>
                <a:lnTo>
                  <a:pt x="265" y="343"/>
                </a:lnTo>
                <a:lnTo>
                  <a:pt x="262" y="339"/>
                </a:lnTo>
                <a:lnTo>
                  <a:pt x="264" y="336"/>
                </a:lnTo>
                <a:lnTo>
                  <a:pt x="265" y="334"/>
                </a:lnTo>
                <a:lnTo>
                  <a:pt x="269" y="333"/>
                </a:lnTo>
                <a:lnTo>
                  <a:pt x="298" y="283"/>
                </a:lnTo>
                <a:lnTo>
                  <a:pt x="301" y="284"/>
                </a:lnTo>
                <a:lnTo>
                  <a:pt x="308" y="286"/>
                </a:lnTo>
                <a:lnTo>
                  <a:pt x="310" y="287"/>
                </a:lnTo>
                <a:lnTo>
                  <a:pt x="310" y="289"/>
                </a:lnTo>
                <a:lnTo>
                  <a:pt x="308" y="309"/>
                </a:lnTo>
                <a:lnTo>
                  <a:pt x="310" y="309"/>
                </a:lnTo>
                <a:lnTo>
                  <a:pt x="343" y="279"/>
                </a:lnTo>
                <a:lnTo>
                  <a:pt x="341" y="263"/>
                </a:lnTo>
                <a:lnTo>
                  <a:pt x="335" y="263"/>
                </a:lnTo>
                <a:lnTo>
                  <a:pt x="323" y="264"/>
                </a:lnTo>
                <a:lnTo>
                  <a:pt x="343" y="209"/>
                </a:lnTo>
                <a:lnTo>
                  <a:pt x="325" y="207"/>
                </a:lnTo>
                <a:lnTo>
                  <a:pt x="325" y="207"/>
                </a:lnTo>
                <a:lnTo>
                  <a:pt x="323" y="207"/>
                </a:lnTo>
                <a:lnTo>
                  <a:pt x="323" y="203"/>
                </a:lnTo>
                <a:lnTo>
                  <a:pt x="317" y="196"/>
                </a:lnTo>
                <a:lnTo>
                  <a:pt x="317" y="196"/>
                </a:lnTo>
                <a:lnTo>
                  <a:pt x="314" y="190"/>
                </a:lnTo>
                <a:lnTo>
                  <a:pt x="314" y="186"/>
                </a:lnTo>
                <a:lnTo>
                  <a:pt x="316" y="181"/>
                </a:lnTo>
                <a:lnTo>
                  <a:pt x="318" y="177"/>
                </a:lnTo>
                <a:lnTo>
                  <a:pt x="347" y="176"/>
                </a:lnTo>
                <a:lnTo>
                  <a:pt x="365" y="176"/>
                </a:lnTo>
                <a:lnTo>
                  <a:pt x="365" y="176"/>
                </a:lnTo>
                <a:lnTo>
                  <a:pt x="365" y="170"/>
                </a:lnTo>
                <a:lnTo>
                  <a:pt x="363" y="163"/>
                </a:lnTo>
                <a:lnTo>
                  <a:pt x="358" y="153"/>
                </a:lnTo>
                <a:lnTo>
                  <a:pt x="351" y="141"/>
                </a:lnTo>
                <a:lnTo>
                  <a:pt x="325" y="132"/>
                </a:lnTo>
                <a:lnTo>
                  <a:pt x="352" y="107"/>
                </a:lnTo>
                <a:lnTo>
                  <a:pt x="352" y="101"/>
                </a:lnTo>
                <a:lnTo>
                  <a:pt x="339" y="103"/>
                </a:lnTo>
                <a:lnTo>
                  <a:pt x="334" y="103"/>
                </a:lnTo>
                <a:lnTo>
                  <a:pt x="334" y="102"/>
                </a:lnTo>
                <a:lnTo>
                  <a:pt x="333" y="101"/>
                </a:lnTo>
                <a:lnTo>
                  <a:pt x="332" y="99"/>
                </a:lnTo>
                <a:lnTo>
                  <a:pt x="332" y="99"/>
                </a:lnTo>
                <a:lnTo>
                  <a:pt x="328" y="90"/>
                </a:lnTo>
                <a:lnTo>
                  <a:pt x="324" y="83"/>
                </a:lnTo>
                <a:lnTo>
                  <a:pt x="317" y="77"/>
                </a:lnTo>
                <a:lnTo>
                  <a:pt x="310" y="72"/>
                </a:lnTo>
                <a:lnTo>
                  <a:pt x="262" y="74"/>
                </a:lnTo>
                <a:lnTo>
                  <a:pt x="241" y="99"/>
                </a:lnTo>
                <a:lnTo>
                  <a:pt x="241" y="100"/>
                </a:lnTo>
                <a:lnTo>
                  <a:pt x="234" y="99"/>
                </a:lnTo>
                <a:lnTo>
                  <a:pt x="159" y="74"/>
                </a:lnTo>
                <a:lnTo>
                  <a:pt x="232" y="55"/>
                </a:lnTo>
                <a:lnTo>
                  <a:pt x="232" y="55"/>
                </a:lnTo>
                <a:lnTo>
                  <a:pt x="234" y="54"/>
                </a:lnTo>
                <a:lnTo>
                  <a:pt x="238" y="53"/>
                </a:lnTo>
                <a:lnTo>
                  <a:pt x="245" y="46"/>
                </a:lnTo>
                <a:lnTo>
                  <a:pt x="256" y="35"/>
                </a:lnTo>
                <a:lnTo>
                  <a:pt x="270" y="19"/>
                </a:lnTo>
                <a:lnTo>
                  <a:pt x="245" y="0"/>
                </a:lnTo>
                <a:lnTo>
                  <a:pt x="223" y="6"/>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0" name="Freeform 56"/>
          <p:cNvSpPr/>
          <p:nvPr/>
        </p:nvSpPr>
        <p:spPr bwMode="auto">
          <a:xfrm>
            <a:off x="4908885" y="3780295"/>
            <a:ext cx="535778" cy="657632"/>
          </a:xfrm>
          <a:custGeom>
            <a:avLst/>
            <a:gdLst>
              <a:gd name="T0" fmla="*/ 291 w 462"/>
              <a:gd name="T1" fmla="*/ 159 h 566"/>
              <a:gd name="T2" fmla="*/ 264 w 462"/>
              <a:gd name="T3" fmla="*/ 90 h 566"/>
              <a:gd name="T4" fmla="*/ 215 w 462"/>
              <a:gd name="T5" fmla="*/ 70 h 566"/>
              <a:gd name="T6" fmla="*/ 166 w 462"/>
              <a:gd name="T7" fmla="*/ 52 h 566"/>
              <a:gd name="T8" fmla="*/ 121 w 462"/>
              <a:gd name="T9" fmla="*/ 0 h 566"/>
              <a:gd name="T10" fmla="*/ 117 w 462"/>
              <a:gd name="T11" fmla="*/ 10 h 566"/>
              <a:gd name="T12" fmla="*/ 148 w 462"/>
              <a:gd name="T13" fmla="*/ 54 h 566"/>
              <a:gd name="T14" fmla="*/ 124 w 462"/>
              <a:gd name="T15" fmla="*/ 99 h 566"/>
              <a:gd name="T16" fmla="*/ 108 w 462"/>
              <a:gd name="T17" fmla="*/ 107 h 566"/>
              <a:gd name="T18" fmla="*/ 78 w 462"/>
              <a:gd name="T19" fmla="*/ 74 h 566"/>
              <a:gd name="T20" fmla="*/ 60 w 462"/>
              <a:gd name="T21" fmla="*/ 82 h 566"/>
              <a:gd name="T22" fmla="*/ 69 w 462"/>
              <a:gd name="T23" fmla="*/ 109 h 566"/>
              <a:gd name="T24" fmla="*/ 44 w 462"/>
              <a:gd name="T25" fmla="*/ 133 h 566"/>
              <a:gd name="T26" fmla="*/ 34 w 462"/>
              <a:gd name="T27" fmla="*/ 143 h 566"/>
              <a:gd name="T28" fmla="*/ 36 w 462"/>
              <a:gd name="T29" fmla="*/ 165 h 566"/>
              <a:gd name="T30" fmla="*/ 32 w 462"/>
              <a:gd name="T31" fmla="*/ 187 h 566"/>
              <a:gd name="T32" fmla="*/ 24 w 462"/>
              <a:gd name="T33" fmla="*/ 189 h 566"/>
              <a:gd name="T34" fmla="*/ 4 w 462"/>
              <a:gd name="T35" fmla="*/ 191 h 566"/>
              <a:gd name="T36" fmla="*/ 20 w 462"/>
              <a:gd name="T37" fmla="*/ 206 h 566"/>
              <a:gd name="T38" fmla="*/ 44 w 462"/>
              <a:gd name="T39" fmla="*/ 246 h 566"/>
              <a:gd name="T40" fmla="*/ 65 w 462"/>
              <a:gd name="T41" fmla="*/ 243 h 566"/>
              <a:gd name="T42" fmla="*/ 106 w 462"/>
              <a:gd name="T43" fmla="*/ 268 h 566"/>
              <a:gd name="T44" fmla="*/ 105 w 462"/>
              <a:gd name="T45" fmla="*/ 301 h 566"/>
              <a:gd name="T46" fmla="*/ 109 w 462"/>
              <a:gd name="T47" fmla="*/ 314 h 566"/>
              <a:gd name="T48" fmla="*/ 102 w 462"/>
              <a:gd name="T49" fmla="*/ 324 h 566"/>
              <a:gd name="T50" fmla="*/ 86 w 462"/>
              <a:gd name="T51" fmla="*/ 329 h 566"/>
              <a:gd name="T52" fmla="*/ 76 w 462"/>
              <a:gd name="T53" fmla="*/ 346 h 566"/>
              <a:gd name="T54" fmla="*/ 81 w 462"/>
              <a:gd name="T55" fmla="*/ 383 h 566"/>
              <a:gd name="T56" fmla="*/ 130 w 462"/>
              <a:gd name="T57" fmla="*/ 405 h 566"/>
              <a:gd name="T58" fmla="*/ 149 w 462"/>
              <a:gd name="T59" fmla="*/ 542 h 566"/>
              <a:gd name="T60" fmla="*/ 221 w 462"/>
              <a:gd name="T61" fmla="*/ 521 h 566"/>
              <a:gd name="T62" fmla="*/ 205 w 462"/>
              <a:gd name="T63" fmla="*/ 557 h 566"/>
              <a:gd name="T64" fmla="*/ 223 w 462"/>
              <a:gd name="T65" fmla="*/ 553 h 566"/>
              <a:gd name="T66" fmla="*/ 236 w 462"/>
              <a:gd name="T67" fmla="*/ 530 h 566"/>
              <a:gd name="T68" fmla="*/ 263 w 462"/>
              <a:gd name="T69" fmla="*/ 513 h 566"/>
              <a:gd name="T70" fmla="*/ 350 w 462"/>
              <a:gd name="T71" fmla="*/ 556 h 566"/>
              <a:gd name="T72" fmla="*/ 400 w 462"/>
              <a:gd name="T73" fmla="*/ 509 h 566"/>
              <a:gd name="T74" fmla="*/ 412 w 462"/>
              <a:gd name="T75" fmla="*/ 479 h 566"/>
              <a:gd name="T76" fmla="*/ 437 w 462"/>
              <a:gd name="T77" fmla="*/ 449 h 566"/>
              <a:gd name="T78" fmla="*/ 462 w 462"/>
              <a:gd name="T79" fmla="*/ 370 h 566"/>
              <a:gd name="T80" fmla="*/ 438 w 462"/>
              <a:gd name="T81" fmla="*/ 340 h 566"/>
              <a:gd name="T82" fmla="*/ 413 w 462"/>
              <a:gd name="T83" fmla="*/ 349 h 566"/>
              <a:gd name="T84" fmla="*/ 381 w 462"/>
              <a:gd name="T85" fmla="*/ 322 h 566"/>
              <a:gd name="T86" fmla="*/ 361 w 462"/>
              <a:gd name="T87" fmla="*/ 313 h 566"/>
              <a:gd name="T88" fmla="*/ 336 w 462"/>
              <a:gd name="T89" fmla="*/ 295 h 566"/>
              <a:gd name="T90" fmla="*/ 326 w 462"/>
              <a:gd name="T91" fmla="*/ 282 h 566"/>
              <a:gd name="T92" fmla="*/ 333 w 462"/>
              <a:gd name="T93" fmla="*/ 255 h 566"/>
              <a:gd name="T94" fmla="*/ 352 w 462"/>
              <a:gd name="T95" fmla="*/ 218 h 566"/>
              <a:gd name="T96" fmla="*/ 390 w 462"/>
              <a:gd name="T97" fmla="*/ 195 h 566"/>
              <a:gd name="T98" fmla="*/ 401 w 462"/>
              <a:gd name="T99" fmla="*/ 159 h 566"/>
              <a:gd name="T100" fmla="*/ 357 w 462"/>
              <a:gd name="T101" fmla="*/ 180 h 566"/>
              <a:gd name="T102" fmla="*/ 337 w 462"/>
              <a:gd name="T103" fmla="*/ 183 h 566"/>
              <a:gd name="T104" fmla="*/ 294 w 462"/>
              <a:gd name="T105" fmla="*/ 16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2" h="566">
                <a:moveTo>
                  <a:pt x="292" y="160"/>
                </a:moveTo>
                <a:lnTo>
                  <a:pt x="291" y="160"/>
                </a:lnTo>
                <a:lnTo>
                  <a:pt x="291" y="159"/>
                </a:lnTo>
                <a:lnTo>
                  <a:pt x="291" y="159"/>
                </a:lnTo>
                <a:lnTo>
                  <a:pt x="281" y="128"/>
                </a:lnTo>
                <a:lnTo>
                  <a:pt x="272" y="105"/>
                </a:lnTo>
                <a:lnTo>
                  <a:pt x="268" y="97"/>
                </a:lnTo>
                <a:lnTo>
                  <a:pt x="264" y="90"/>
                </a:lnTo>
                <a:lnTo>
                  <a:pt x="260" y="86"/>
                </a:lnTo>
                <a:lnTo>
                  <a:pt x="257" y="83"/>
                </a:lnTo>
                <a:lnTo>
                  <a:pt x="215" y="70"/>
                </a:lnTo>
                <a:lnTo>
                  <a:pt x="215" y="70"/>
                </a:lnTo>
                <a:lnTo>
                  <a:pt x="184" y="59"/>
                </a:lnTo>
                <a:lnTo>
                  <a:pt x="173" y="56"/>
                </a:lnTo>
                <a:lnTo>
                  <a:pt x="166" y="52"/>
                </a:lnTo>
                <a:lnTo>
                  <a:pt x="166" y="52"/>
                </a:lnTo>
                <a:lnTo>
                  <a:pt x="156" y="44"/>
                </a:lnTo>
                <a:lnTo>
                  <a:pt x="146" y="34"/>
                </a:lnTo>
                <a:lnTo>
                  <a:pt x="133" y="19"/>
                </a:lnTo>
                <a:lnTo>
                  <a:pt x="121" y="0"/>
                </a:lnTo>
                <a:lnTo>
                  <a:pt x="113" y="0"/>
                </a:lnTo>
                <a:lnTo>
                  <a:pt x="114" y="1"/>
                </a:lnTo>
                <a:lnTo>
                  <a:pt x="114" y="1"/>
                </a:lnTo>
                <a:lnTo>
                  <a:pt x="117" y="10"/>
                </a:lnTo>
                <a:lnTo>
                  <a:pt x="124" y="22"/>
                </a:lnTo>
                <a:lnTo>
                  <a:pt x="133" y="35"/>
                </a:lnTo>
                <a:lnTo>
                  <a:pt x="147" y="52"/>
                </a:lnTo>
                <a:lnTo>
                  <a:pt x="148" y="54"/>
                </a:lnTo>
                <a:lnTo>
                  <a:pt x="149" y="56"/>
                </a:lnTo>
                <a:lnTo>
                  <a:pt x="130" y="91"/>
                </a:lnTo>
                <a:lnTo>
                  <a:pt x="130" y="91"/>
                </a:lnTo>
                <a:lnTo>
                  <a:pt x="124" y="99"/>
                </a:lnTo>
                <a:lnTo>
                  <a:pt x="120" y="105"/>
                </a:lnTo>
                <a:lnTo>
                  <a:pt x="114" y="109"/>
                </a:lnTo>
                <a:lnTo>
                  <a:pt x="112" y="109"/>
                </a:lnTo>
                <a:lnTo>
                  <a:pt x="108" y="107"/>
                </a:lnTo>
                <a:lnTo>
                  <a:pt x="108" y="107"/>
                </a:lnTo>
                <a:lnTo>
                  <a:pt x="103" y="104"/>
                </a:lnTo>
                <a:lnTo>
                  <a:pt x="98" y="97"/>
                </a:lnTo>
                <a:lnTo>
                  <a:pt x="78" y="74"/>
                </a:lnTo>
                <a:lnTo>
                  <a:pt x="58" y="69"/>
                </a:lnTo>
                <a:lnTo>
                  <a:pt x="58" y="69"/>
                </a:lnTo>
                <a:lnTo>
                  <a:pt x="58" y="73"/>
                </a:lnTo>
                <a:lnTo>
                  <a:pt x="60" y="82"/>
                </a:lnTo>
                <a:lnTo>
                  <a:pt x="69" y="105"/>
                </a:lnTo>
                <a:lnTo>
                  <a:pt x="69" y="106"/>
                </a:lnTo>
                <a:lnTo>
                  <a:pt x="69" y="107"/>
                </a:lnTo>
                <a:lnTo>
                  <a:pt x="69" y="109"/>
                </a:lnTo>
                <a:lnTo>
                  <a:pt x="69" y="110"/>
                </a:lnTo>
                <a:lnTo>
                  <a:pt x="66" y="124"/>
                </a:lnTo>
                <a:lnTo>
                  <a:pt x="44" y="133"/>
                </a:lnTo>
                <a:lnTo>
                  <a:pt x="44" y="133"/>
                </a:lnTo>
                <a:lnTo>
                  <a:pt x="37" y="136"/>
                </a:lnTo>
                <a:lnTo>
                  <a:pt x="37" y="136"/>
                </a:lnTo>
                <a:lnTo>
                  <a:pt x="35" y="138"/>
                </a:lnTo>
                <a:lnTo>
                  <a:pt x="34" y="143"/>
                </a:lnTo>
                <a:lnTo>
                  <a:pt x="34" y="148"/>
                </a:lnTo>
                <a:lnTo>
                  <a:pt x="35" y="152"/>
                </a:lnTo>
                <a:lnTo>
                  <a:pt x="35" y="152"/>
                </a:lnTo>
                <a:lnTo>
                  <a:pt x="36" y="165"/>
                </a:lnTo>
                <a:lnTo>
                  <a:pt x="36" y="175"/>
                </a:lnTo>
                <a:lnTo>
                  <a:pt x="35" y="182"/>
                </a:lnTo>
                <a:lnTo>
                  <a:pt x="32" y="187"/>
                </a:lnTo>
                <a:lnTo>
                  <a:pt x="32" y="187"/>
                </a:lnTo>
                <a:lnTo>
                  <a:pt x="29" y="189"/>
                </a:lnTo>
                <a:lnTo>
                  <a:pt x="26" y="189"/>
                </a:lnTo>
                <a:lnTo>
                  <a:pt x="24" y="189"/>
                </a:lnTo>
                <a:lnTo>
                  <a:pt x="24" y="189"/>
                </a:lnTo>
                <a:lnTo>
                  <a:pt x="0" y="184"/>
                </a:lnTo>
                <a:lnTo>
                  <a:pt x="0" y="184"/>
                </a:lnTo>
                <a:lnTo>
                  <a:pt x="2" y="188"/>
                </a:lnTo>
                <a:lnTo>
                  <a:pt x="4" y="191"/>
                </a:lnTo>
                <a:lnTo>
                  <a:pt x="7" y="195"/>
                </a:lnTo>
                <a:lnTo>
                  <a:pt x="12" y="197"/>
                </a:lnTo>
                <a:lnTo>
                  <a:pt x="12" y="197"/>
                </a:lnTo>
                <a:lnTo>
                  <a:pt x="20" y="206"/>
                </a:lnTo>
                <a:lnTo>
                  <a:pt x="28" y="218"/>
                </a:lnTo>
                <a:lnTo>
                  <a:pt x="36" y="229"/>
                </a:lnTo>
                <a:lnTo>
                  <a:pt x="43" y="242"/>
                </a:lnTo>
                <a:lnTo>
                  <a:pt x="44" y="246"/>
                </a:lnTo>
                <a:lnTo>
                  <a:pt x="44" y="246"/>
                </a:lnTo>
                <a:lnTo>
                  <a:pt x="55" y="244"/>
                </a:lnTo>
                <a:lnTo>
                  <a:pt x="55" y="244"/>
                </a:lnTo>
                <a:lnTo>
                  <a:pt x="65" y="243"/>
                </a:lnTo>
                <a:lnTo>
                  <a:pt x="74" y="244"/>
                </a:lnTo>
                <a:lnTo>
                  <a:pt x="84" y="246"/>
                </a:lnTo>
                <a:lnTo>
                  <a:pt x="92" y="252"/>
                </a:lnTo>
                <a:lnTo>
                  <a:pt x="106" y="268"/>
                </a:lnTo>
                <a:lnTo>
                  <a:pt x="107" y="269"/>
                </a:lnTo>
                <a:lnTo>
                  <a:pt x="107" y="270"/>
                </a:lnTo>
                <a:lnTo>
                  <a:pt x="106" y="270"/>
                </a:lnTo>
                <a:lnTo>
                  <a:pt x="105" y="301"/>
                </a:lnTo>
                <a:lnTo>
                  <a:pt x="105" y="301"/>
                </a:lnTo>
                <a:lnTo>
                  <a:pt x="107" y="306"/>
                </a:lnTo>
                <a:lnTo>
                  <a:pt x="109" y="309"/>
                </a:lnTo>
                <a:lnTo>
                  <a:pt x="109" y="314"/>
                </a:lnTo>
                <a:lnTo>
                  <a:pt x="108" y="317"/>
                </a:lnTo>
                <a:lnTo>
                  <a:pt x="108" y="317"/>
                </a:lnTo>
                <a:lnTo>
                  <a:pt x="106" y="321"/>
                </a:lnTo>
                <a:lnTo>
                  <a:pt x="102" y="324"/>
                </a:lnTo>
                <a:lnTo>
                  <a:pt x="98" y="326"/>
                </a:lnTo>
                <a:lnTo>
                  <a:pt x="92" y="328"/>
                </a:lnTo>
                <a:lnTo>
                  <a:pt x="92" y="328"/>
                </a:lnTo>
                <a:lnTo>
                  <a:pt x="86" y="329"/>
                </a:lnTo>
                <a:lnTo>
                  <a:pt x="82" y="332"/>
                </a:lnTo>
                <a:lnTo>
                  <a:pt x="78" y="338"/>
                </a:lnTo>
                <a:lnTo>
                  <a:pt x="76" y="346"/>
                </a:lnTo>
                <a:lnTo>
                  <a:pt x="76" y="346"/>
                </a:lnTo>
                <a:lnTo>
                  <a:pt x="76" y="346"/>
                </a:lnTo>
                <a:lnTo>
                  <a:pt x="76" y="347"/>
                </a:lnTo>
                <a:lnTo>
                  <a:pt x="66" y="368"/>
                </a:lnTo>
                <a:lnTo>
                  <a:pt x="81" y="383"/>
                </a:lnTo>
                <a:lnTo>
                  <a:pt x="112" y="388"/>
                </a:lnTo>
                <a:lnTo>
                  <a:pt x="114" y="388"/>
                </a:lnTo>
                <a:lnTo>
                  <a:pt x="114" y="388"/>
                </a:lnTo>
                <a:lnTo>
                  <a:pt x="130" y="405"/>
                </a:lnTo>
                <a:lnTo>
                  <a:pt x="110" y="434"/>
                </a:lnTo>
                <a:lnTo>
                  <a:pt x="155" y="532"/>
                </a:lnTo>
                <a:lnTo>
                  <a:pt x="156" y="534"/>
                </a:lnTo>
                <a:lnTo>
                  <a:pt x="149" y="542"/>
                </a:lnTo>
                <a:lnTo>
                  <a:pt x="152" y="550"/>
                </a:lnTo>
                <a:lnTo>
                  <a:pt x="153" y="550"/>
                </a:lnTo>
                <a:lnTo>
                  <a:pt x="235" y="497"/>
                </a:lnTo>
                <a:lnTo>
                  <a:pt x="221" y="521"/>
                </a:lnTo>
                <a:lnTo>
                  <a:pt x="221" y="521"/>
                </a:lnTo>
                <a:lnTo>
                  <a:pt x="215" y="535"/>
                </a:lnTo>
                <a:lnTo>
                  <a:pt x="209" y="546"/>
                </a:lnTo>
                <a:lnTo>
                  <a:pt x="205" y="557"/>
                </a:lnTo>
                <a:lnTo>
                  <a:pt x="202" y="566"/>
                </a:lnTo>
                <a:lnTo>
                  <a:pt x="202" y="566"/>
                </a:lnTo>
                <a:lnTo>
                  <a:pt x="213" y="561"/>
                </a:lnTo>
                <a:lnTo>
                  <a:pt x="223" y="553"/>
                </a:lnTo>
                <a:lnTo>
                  <a:pt x="226" y="549"/>
                </a:lnTo>
                <a:lnTo>
                  <a:pt x="231" y="543"/>
                </a:lnTo>
                <a:lnTo>
                  <a:pt x="233" y="537"/>
                </a:lnTo>
                <a:lnTo>
                  <a:pt x="236" y="530"/>
                </a:lnTo>
                <a:lnTo>
                  <a:pt x="237" y="528"/>
                </a:lnTo>
                <a:lnTo>
                  <a:pt x="239" y="528"/>
                </a:lnTo>
                <a:lnTo>
                  <a:pt x="262" y="516"/>
                </a:lnTo>
                <a:lnTo>
                  <a:pt x="263" y="513"/>
                </a:lnTo>
                <a:lnTo>
                  <a:pt x="296" y="542"/>
                </a:lnTo>
                <a:lnTo>
                  <a:pt x="331" y="543"/>
                </a:lnTo>
                <a:lnTo>
                  <a:pt x="333" y="544"/>
                </a:lnTo>
                <a:lnTo>
                  <a:pt x="350" y="556"/>
                </a:lnTo>
                <a:lnTo>
                  <a:pt x="394" y="517"/>
                </a:lnTo>
                <a:lnTo>
                  <a:pt x="394" y="517"/>
                </a:lnTo>
                <a:lnTo>
                  <a:pt x="398" y="513"/>
                </a:lnTo>
                <a:lnTo>
                  <a:pt x="400" y="509"/>
                </a:lnTo>
                <a:lnTo>
                  <a:pt x="407" y="494"/>
                </a:lnTo>
                <a:lnTo>
                  <a:pt x="412" y="485"/>
                </a:lnTo>
                <a:lnTo>
                  <a:pt x="412" y="485"/>
                </a:lnTo>
                <a:lnTo>
                  <a:pt x="412" y="479"/>
                </a:lnTo>
                <a:lnTo>
                  <a:pt x="408" y="471"/>
                </a:lnTo>
                <a:lnTo>
                  <a:pt x="394" y="447"/>
                </a:lnTo>
                <a:lnTo>
                  <a:pt x="384" y="431"/>
                </a:lnTo>
                <a:lnTo>
                  <a:pt x="437" y="449"/>
                </a:lnTo>
                <a:lnTo>
                  <a:pt x="453" y="441"/>
                </a:lnTo>
                <a:lnTo>
                  <a:pt x="437" y="407"/>
                </a:lnTo>
                <a:lnTo>
                  <a:pt x="436" y="405"/>
                </a:lnTo>
                <a:lnTo>
                  <a:pt x="462" y="370"/>
                </a:lnTo>
                <a:lnTo>
                  <a:pt x="452" y="354"/>
                </a:lnTo>
                <a:lnTo>
                  <a:pt x="452" y="354"/>
                </a:lnTo>
                <a:lnTo>
                  <a:pt x="444" y="346"/>
                </a:lnTo>
                <a:lnTo>
                  <a:pt x="438" y="340"/>
                </a:lnTo>
                <a:lnTo>
                  <a:pt x="432" y="337"/>
                </a:lnTo>
                <a:lnTo>
                  <a:pt x="429" y="336"/>
                </a:lnTo>
                <a:lnTo>
                  <a:pt x="426" y="337"/>
                </a:lnTo>
                <a:lnTo>
                  <a:pt x="413" y="349"/>
                </a:lnTo>
                <a:lnTo>
                  <a:pt x="410" y="348"/>
                </a:lnTo>
                <a:lnTo>
                  <a:pt x="408" y="348"/>
                </a:lnTo>
                <a:lnTo>
                  <a:pt x="386" y="341"/>
                </a:lnTo>
                <a:lnTo>
                  <a:pt x="381" y="322"/>
                </a:lnTo>
                <a:lnTo>
                  <a:pt x="381" y="322"/>
                </a:lnTo>
                <a:lnTo>
                  <a:pt x="374" y="321"/>
                </a:lnTo>
                <a:lnTo>
                  <a:pt x="368" y="317"/>
                </a:lnTo>
                <a:lnTo>
                  <a:pt x="361" y="313"/>
                </a:lnTo>
                <a:lnTo>
                  <a:pt x="357" y="307"/>
                </a:lnTo>
                <a:lnTo>
                  <a:pt x="343" y="299"/>
                </a:lnTo>
                <a:lnTo>
                  <a:pt x="343" y="299"/>
                </a:lnTo>
                <a:lnTo>
                  <a:pt x="336" y="295"/>
                </a:lnTo>
                <a:lnTo>
                  <a:pt x="330" y="291"/>
                </a:lnTo>
                <a:lnTo>
                  <a:pt x="327" y="286"/>
                </a:lnTo>
                <a:lnTo>
                  <a:pt x="326" y="282"/>
                </a:lnTo>
                <a:lnTo>
                  <a:pt x="326" y="282"/>
                </a:lnTo>
                <a:lnTo>
                  <a:pt x="325" y="276"/>
                </a:lnTo>
                <a:lnTo>
                  <a:pt x="326" y="270"/>
                </a:lnTo>
                <a:lnTo>
                  <a:pt x="329" y="263"/>
                </a:lnTo>
                <a:lnTo>
                  <a:pt x="333" y="255"/>
                </a:lnTo>
                <a:lnTo>
                  <a:pt x="333" y="255"/>
                </a:lnTo>
                <a:lnTo>
                  <a:pt x="342" y="242"/>
                </a:lnTo>
                <a:lnTo>
                  <a:pt x="349" y="229"/>
                </a:lnTo>
                <a:lnTo>
                  <a:pt x="352" y="218"/>
                </a:lnTo>
                <a:lnTo>
                  <a:pt x="353" y="208"/>
                </a:lnTo>
                <a:lnTo>
                  <a:pt x="353" y="192"/>
                </a:lnTo>
                <a:lnTo>
                  <a:pt x="362" y="193"/>
                </a:lnTo>
                <a:lnTo>
                  <a:pt x="390" y="195"/>
                </a:lnTo>
                <a:lnTo>
                  <a:pt x="390" y="195"/>
                </a:lnTo>
                <a:lnTo>
                  <a:pt x="392" y="191"/>
                </a:lnTo>
                <a:lnTo>
                  <a:pt x="394" y="184"/>
                </a:lnTo>
                <a:lnTo>
                  <a:pt x="401" y="159"/>
                </a:lnTo>
                <a:lnTo>
                  <a:pt x="392" y="158"/>
                </a:lnTo>
                <a:lnTo>
                  <a:pt x="392" y="158"/>
                </a:lnTo>
                <a:lnTo>
                  <a:pt x="367" y="174"/>
                </a:lnTo>
                <a:lnTo>
                  <a:pt x="357" y="180"/>
                </a:lnTo>
                <a:lnTo>
                  <a:pt x="347" y="183"/>
                </a:lnTo>
                <a:lnTo>
                  <a:pt x="347" y="183"/>
                </a:lnTo>
                <a:lnTo>
                  <a:pt x="343" y="184"/>
                </a:lnTo>
                <a:lnTo>
                  <a:pt x="337" y="183"/>
                </a:lnTo>
                <a:lnTo>
                  <a:pt x="331" y="182"/>
                </a:lnTo>
                <a:lnTo>
                  <a:pt x="325" y="181"/>
                </a:lnTo>
                <a:lnTo>
                  <a:pt x="310" y="173"/>
                </a:lnTo>
                <a:lnTo>
                  <a:pt x="294" y="163"/>
                </a:lnTo>
                <a:lnTo>
                  <a:pt x="294" y="161"/>
                </a:lnTo>
                <a:lnTo>
                  <a:pt x="292" y="160"/>
                </a:lnTo>
                <a:close/>
              </a:path>
            </a:pathLst>
          </a:custGeom>
          <a:solidFill>
            <a:schemeClr val="bg1">
              <a:lumMod val="50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1" name="Freeform 57"/>
          <p:cNvSpPr/>
          <p:nvPr/>
        </p:nvSpPr>
        <p:spPr bwMode="auto">
          <a:xfrm>
            <a:off x="5013258" y="3021757"/>
            <a:ext cx="142641" cy="205292"/>
          </a:xfrm>
          <a:custGeom>
            <a:avLst/>
            <a:gdLst>
              <a:gd name="T0" fmla="*/ 71 w 121"/>
              <a:gd name="T1" fmla="*/ 4 h 177"/>
              <a:gd name="T2" fmla="*/ 66 w 121"/>
              <a:gd name="T3" fmla="*/ 0 h 177"/>
              <a:gd name="T4" fmla="*/ 66 w 121"/>
              <a:gd name="T5" fmla="*/ 0 h 177"/>
              <a:gd name="T6" fmla="*/ 62 w 121"/>
              <a:gd name="T7" fmla="*/ 2 h 177"/>
              <a:gd name="T8" fmla="*/ 57 w 121"/>
              <a:gd name="T9" fmla="*/ 6 h 177"/>
              <a:gd name="T10" fmla="*/ 54 w 121"/>
              <a:gd name="T11" fmla="*/ 12 h 177"/>
              <a:gd name="T12" fmla="*/ 49 w 121"/>
              <a:gd name="T13" fmla="*/ 20 h 177"/>
              <a:gd name="T14" fmla="*/ 44 w 121"/>
              <a:gd name="T15" fmla="*/ 18 h 177"/>
              <a:gd name="T16" fmla="*/ 43 w 121"/>
              <a:gd name="T17" fmla="*/ 19 h 177"/>
              <a:gd name="T18" fmla="*/ 44 w 121"/>
              <a:gd name="T19" fmla="*/ 20 h 177"/>
              <a:gd name="T20" fmla="*/ 34 w 121"/>
              <a:gd name="T21" fmla="*/ 31 h 177"/>
              <a:gd name="T22" fmla="*/ 30 w 121"/>
              <a:gd name="T23" fmla="*/ 34 h 177"/>
              <a:gd name="T24" fmla="*/ 16 w 121"/>
              <a:gd name="T25" fmla="*/ 41 h 177"/>
              <a:gd name="T26" fmla="*/ 15 w 121"/>
              <a:gd name="T27" fmla="*/ 50 h 177"/>
              <a:gd name="T28" fmla="*/ 15 w 121"/>
              <a:gd name="T29" fmla="*/ 50 h 177"/>
              <a:gd name="T30" fmla="*/ 15 w 121"/>
              <a:gd name="T31" fmla="*/ 59 h 177"/>
              <a:gd name="T32" fmla="*/ 13 w 121"/>
              <a:gd name="T33" fmla="*/ 66 h 177"/>
              <a:gd name="T34" fmla="*/ 10 w 121"/>
              <a:gd name="T35" fmla="*/ 73 h 177"/>
              <a:gd name="T36" fmla="*/ 7 w 121"/>
              <a:gd name="T37" fmla="*/ 76 h 177"/>
              <a:gd name="T38" fmla="*/ 1 w 121"/>
              <a:gd name="T39" fmla="*/ 91 h 177"/>
              <a:gd name="T40" fmla="*/ 1 w 121"/>
              <a:gd name="T41" fmla="*/ 91 h 177"/>
              <a:gd name="T42" fmla="*/ 0 w 121"/>
              <a:gd name="T43" fmla="*/ 100 h 177"/>
              <a:gd name="T44" fmla="*/ 0 w 121"/>
              <a:gd name="T45" fmla="*/ 108 h 177"/>
              <a:gd name="T46" fmla="*/ 0 w 121"/>
              <a:gd name="T47" fmla="*/ 117 h 177"/>
              <a:gd name="T48" fmla="*/ 8 w 121"/>
              <a:gd name="T49" fmla="*/ 153 h 177"/>
              <a:gd name="T50" fmla="*/ 8 w 121"/>
              <a:gd name="T51" fmla="*/ 153 h 177"/>
              <a:gd name="T52" fmla="*/ 10 w 121"/>
              <a:gd name="T53" fmla="*/ 157 h 177"/>
              <a:gd name="T54" fmla="*/ 13 w 121"/>
              <a:gd name="T55" fmla="*/ 161 h 177"/>
              <a:gd name="T56" fmla="*/ 20 w 121"/>
              <a:gd name="T57" fmla="*/ 166 h 177"/>
              <a:gd name="T58" fmla="*/ 28 w 121"/>
              <a:gd name="T59" fmla="*/ 169 h 177"/>
              <a:gd name="T60" fmla="*/ 56 w 121"/>
              <a:gd name="T61" fmla="*/ 177 h 177"/>
              <a:gd name="T62" fmla="*/ 56 w 121"/>
              <a:gd name="T63" fmla="*/ 177 h 177"/>
              <a:gd name="T64" fmla="*/ 62 w 121"/>
              <a:gd name="T65" fmla="*/ 176 h 177"/>
              <a:gd name="T66" fmla="*/ 68 w 121"/>
              <a:gd name="T67" fmla="*/ 174 h 177"/>
              <a:gd name="T68" fmla="*/ 75 w 121"/>
              <a:gd name="T69" fmla="*/ 170 h 177"/>
              <a:gd name="T70" fmla="*/ 83 w 121"/>
              <a:gd name="T71" fmla="*/ 166 h 177"/>
              <a:gd name="T72" fmla="*/ 76 w 121"/>
              <a:gd name="T73" fmla="*/ 152 h 177"/>
              <a:gd name="T74" fmla="*/ 76 w 121"/>
              <a:gd name="T75" fmla="*/ 149 h 177"/>
              <a:gd name="T76" fmla="*/ 76 w 121"/>
              <a:gd name="T77" fmla="*/ 148 h 177"/>
              <a:gd name="T78" fmla="*/ 79 w 121"/>
              <a:gd name="T79" fmla="*/ 138 h 177"/>
              <a:gd name="T80" fmla="*/ 79 w 121"/>
              <a:gd name="T81" fmla="*/ 137 h 177"/>
              <a:gd name="T82" fmla="*/ 93 w 121"/>
              <a:gd name="T83" fmla="*/ 113 h 177"/>
              <a:gd name="T84" fmla="*/ 115 w 121"/>
              <a:gd name="T85" fmla="*/ 113 h 177"/>
              <a:gd name="T86" fmla="*/ 121 w 121"/>
              <a:gd name="T87" fmla="*/ 112 h 177"/>
              <a:gd name="T88" fmla="*/ 121 w 121"/>
              <a:gd name="T89" fmla="*/ 112 h 177"/>
              <a:gd name="T90" fmla="*/ 118 w 121"/>
              <a:gd name="T91" fmla="*/ 105 h 177"/>
              <a:gd name="T92" fmla="*/ 113 w 121"/>
              <a:gd name="T93" fmla="*/ 96 h 177"/>
              <a:gd name="T94" fmla="*/ 107 w 121"/>
              <a:gd name="T95" fmla="*/ 85 h 177"/>
              <a:gd name="T96" fmla="*/ 98 w 121"/>
              <a:gd name="T97" fmla="*/ 74 h 177"/>
              <a:gd name="T98" fmla="*/ 89 w 121"/>
              <a:gd name="T99" fmla="*/ 61 h 177"/>
              <a:gd name="T100" fmla="*/ 89 w 121"/>
              <a:gd name="T101" fmla="*/ 61 h 177"/>
              <a:gd name="T102" fmla="*/ 86 w 121"/>
              <a:gd name="T103" fmla="*/ 54 h 177"/>
              <a:gd name="T104" fmla="*/ 83 w 121"/>
              <a:gd name="T105" fmla="*/ 46 h 177"/>
              <a:gd name="T106" fmla="*/ 80 w 121"/>
              <a:gd name="T107" fmla="*/ 37 h 177"/>
              <a:gd name="T108" fmla="*/ 79 w 121"/>
              <a:gd name="T109" fmla="*/ 27 h 177"/>
              <a:gd name="T110" fmla="*/ 79 w 121"/>
              <a:gd name="T111" fmla="*/ 27 h 177"/>
              <a:gd name="T112" fmla="*/ 74 w 121"/>
              <a:gd name="T113" fmla="*/ 13 h 177"/>
              <a:gd name="T114" fmla="*/ 71 w 121"/>
              <a:gd name="T115" fmla="*/ 4 h 177"/>
              <a:gd name="T116" fmla="*/ 71 w 121"/>
              <a:gd name="T117"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1" h="177">
                <a:moveTo>
                  <a:pt x="71" y="4"/>
                </a:moveTo>
                <a:lnTo>
                  <a:pt x="66" y="0"/>
                </a:lnTo>
                <a:lnTo>
                  <a:pt x="66" y="0"/>
                </a:lnTo>
                <a:lnTo>
                  <a:pt x="62" y="2"/>
                </a:lnTo>
                <a:lnTo>
                  <a:pt x="57" y="6"/>
                </a:lnTo>
                <a:lnTo>
                  <a:pt x="54" y="12"/>
                </a:lnTo>
                <a:lnTo>
                  <a:pt x="49" y="20"/>
                </a:lnTo>
                <a:lnTo>
                  <a:pt x="44" y="18"/>
                </a:lnTo>
                <a:lnTo>
                  <a:pt x="43" y="19"/>
                </a:lnTo>
                <a:lnTo>
                  <a:pt x="44" y="20"/>
                </a:lnTo>
                <a:lnTo>
                  <a:pt x="34" y="31"/>
                </a:lnTo>
                <a:lnTo>
                  <a:pt x="30" y="34"/>
                </a:lnTo>
                <a:lnTo>
                  <a:pt x="16" y="41"/>
                </a:lnTo>
                <a:lnTo>
                  <a:pt x="15" y="50"/>
                </a:lnTo>
                <a:lnTo>
                  <a:pt x="15" y="50"/>
                </a:lnTo>
                <a:lnTo>
                  <a:pt x="15" y="59"/>
                </a:lnTo>
                <a:lnTo>
                  <a:pt x="13" y="66"/>
                </a:lnTo>
                <a:lnTo>
                  <a:pt x="10" y="73"/>
                </a:lnTo>
                <a:lnTo>
                  <a:pt x="7" y="76"/>
                </a:lnTo>
                <a:lnTo>
                  <a:pt x="1" y="91"/>
                </a:lnTo>
                <a:lnTo>
                  <a:pt x="1" y="91"/>
                </a:lnTo>
                <a:lnTo>
                  <a:pt x="0" y="100"/>
                </a:lnTo>
                <a:lnTo>
                  <a:pt x="0" y="108"/>
                </a:lnTo>
                <a:lnTo>
                  <a:pt x="0" y="117"/>
                </a:lnTo>
                <a:lnTo>
                  <a:pt x="8" y="153"/>
                </a:lnTo>
                <a:lnTo>
                  <a:pt x="8" y="153"/>
                </a:lnTo>
                <a:lnTo>
                  <a:pt x="10" y="157"/>
                </a:lnTo>
                <a:lnTo>
                  <a:pt x="13" y="161"/>
                </a:lnTo>
                <a:lnTo>
                  <a:pt x="20" y="166"/>
                </a:lnTo>
                <a:lnTo>
                  <a:pt x="28" y="169"/>
                </a:lnTo>
                <a:lnTo>
                  <a:pt x="56" y="177"/>
                </a:lnTo>
                <a:lnTo>
                  <a:pt x="56" y="177"/>
                </a:lnTo>
                <a:lnTo>
                  <a:pt x="62" y="176"/>
                </a:lnTo>
                <a:lnTo>
                  <a:pt x="68" y="174"/>
                </a:lnTo>
                <a:lnTo>
                  <a:pt x="75" y="170"/>
                </a:lnTo>
                <a:lnTo>
                  <a:pt x="83" y="166"/>
                </a:lnTo>
                <a:lnTo>
                  <a:pt x="76" y="152"/>
                </a:lnTo>
                <a:lnTo>
                  <a:pt x="76" y="149"/>
                </a:lnTo>
                <a:lnTo>
                  <a:pt x="76" y="148"/>
                </a:lnTo>
                <a:lnTo>
                  <a:pt x="79" y="138"/>
                </a:lnTo>
                <a:lnTo>
                  <a:pt x="79" y="137"/>
                </a:lnTo>
                <a:lnTo>
                  <a:pt x="93" y="113"/>
                </a:lnTo>
                <a:lnTo>
                  <a:pt x="115" y="113"/>
                </a:lnTo>
                <a:lnTo>
                  <a:pt x="121" y="112"/>
                </a:lnTo>
                <a:lnTo>
                  <a:pt x="121" y="112"/>
                </a:lnTo>
                <a:lnTo>
                  <a:pt x="118" y="105"/>
                </a:lnTo>
                <a:lnTo>
                  <a:pt x="113" y="96"/>
                </a:lnTo>
                <a:lnTo>
                  <a:pt x="107" y="85"/>
                </a:lnTo>
                <a:lnTo>
                  <a:pt x="98" y="74"/>
                </a:lnTo>
                <a:lnTo>
                  <a:pt x="89" y="61"/>
                </a:lnTo>
                <a:lnTo>
                  <a:pt x="89" y="61"/>
                </a:lnTo>
                <a:lnTo>
                  <a:pt x="86" y="54"/>
                </a:lnTo>
                <a:lnTo>
                  <a:pt x="83" y="46"/>
                </a:lnTo>
                <a:lnTo>
                  <a:pt x="80" y="37"/>
                </a:lnTo>
                <a:lnTo>
                  <a:pt x="79" y="27"/>
                </a:lnTo>
                <a:lnTo>
                  <a:pt x="79" y="27"/>
                </a:lnTo>
                <a:lnTo>
                  <a:pt x="74" y="13"/>
                </a:lnTo>
                <a:lnTo>
                  <a:pt x="71" y="4"/>
                </a:lnTo>
                <a:lnTo>
                  <a:pt x="71" y="4"/>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2" name="Freeform 58"/>
          <p:cNvSpPr/>
          <p:nvPr/>
        </p:nvSpPr>
        <p:spPr bwMode="auto">
          <a:xfrm>
            <a:off x="4874094" y="2934769"/>
            <a:ext cx="187870" cy="198333"/>
          </a:xfrm>
          <a:custGeom>
            <a:avLst/>
            <a:gdLst>
              <a:gd name="T0" fmla="*/ 77 w 161"/>
              <a:gd name="T1" fmla="*/ 39 h 173"/>
              <a:gd name="T2" fmla="*/ 59 w 161"/>
              <a:gd name="T3" fmla="*/ 34 h 173"/>
              <a:gd name="T4" fmla="*/ 57 w 161"/>
              <a:gd name="T5" fmla="*/ 45 h 173"/>
              <a:gd name="T6" fmla="*/ 28 w 161"/>
              <a:gd name="T7" fmla="*/ 55 h 173"/>
              <a:gd name="T8" fmla="*/ 27 w 161"/>
              <a:gd name="T9" fmla="*/ 59 h 173"/>
              <a:gd name="T10" fmla="*/ 27 w 161"/>
              <a:gd name="T11" fmla="*/ 71 h 173"/>
              <a:gd name="T12" fmla="*/ 35 w 161"/>
              <a:gd name="T13" fmla="*/ 84 h 173"/>
              <a:gd name="T14" fmla="*/ 35 w 161"/>
              <a:gd name="T15" fmla="*/ 90 h 173"/>
              <a:gd name="T16" fmla="*/ 29 w 161"/>
              <a:gd name="T17" fmla="*/ 99 h 173"/>
              <a:gd name="T18" fmla="*/ 14 w 161"/>
              <a:gd name="T19" fmla="*/ 115 h 173"/>
              <a:gd name="T20" fmla="*/ 5 w 161"/>
              <a:gd name="T21" fmla="*/ 123 h 173"/>
              <a:gd name="T22" fmla="*/ 1 w 161"/>
              <a:gd name="T23" fmla="*/ 128 h 173"/>
              <a:gd name="T24" fmla="*/ 0 w 161"/>
              <a:gd name="T25" fmla="*/ 134 h 173"/>
              <a:gd name="T26" fmla="*/ 21 w 161"/>
              <a:gd name="T27" fmla="*/ 150 h 173"/>
              <a:gd name="T28" fmla="*/ 32 w 161"/>
              <a:gd name="T29" fmla="*/ 151 h 173"/>
              <a:gd name="T30" fmla="*/ 50 w 161"/>
              <a:gd name="T31" fmla="*/ 152 h 173"/>
              <a:gd name="T32" fmla="*/ 58 w 161"/>
              <a:gd name="T33" fmla="*/ 155 h 173"/>
              <a:gd name="T34" fmla="*/ 72 w 161"/>
              <a:gd name="T35" fmla="*/ 167 h 173"/>
              <a:gd name="T36" fmla="*/ 83 w 161"/>
              <a:gd name="T37" fmla="*/ 170 h 173"/>
              <a:gd name="T38" fmla="*/ 93 w 161"/>
              <a:gd name="T39" fmla="*/ 173 h 173"/>
              <a:gd name="T40" fmla="*/ 97 w 161"/>
              <a:gd name="T41" fmla="*/ 171 h 173"/>
              <a:gd name="T42" fmla="*/ 106 w 161"/>
              <a:gd name="T43" fmla="*/ 166 h 173"/>
              <a:gd name="T44" fmla="*/ 119 w 161"/>
              <a:gd name="T45" fmla="*/ 149 h 173"/>
              <a:gd name="T46" fmla="*/ 120 w 161"/>
              <a:gd name="T47" fmla="*/ 98 h 173"/>
              <a:gd name="T48" fmla="*/ 146 w 161"/>
              <a:gd name="T49" fmla="*/ 103 h 173"/>
              <a:gd name="T50" fmla="*/ 155 w 161"/>
              <a:gd name="T51" fmla="*/ 91 h 173"/>
              <a:gd name="T52" fmla="*/ 147 w 161"/>
              <a:gd name="T53" fmla="*/ 44 h 173"/>
              <a:gd name="T54" fmla="*/ 150 w 161"/>
              <a:gd name="T55" fmla="*/ 40 h 173"/>
              <a:gd name="T56" fmla="*/ 156 w 161"/>
              <a:gd name="T57" fmla="*/ 34 h 173"/>
              <a:gd name="T58" fmla="*/ 161 w 161"/>
              <a:gd name="T59" fmla="*/ 33 h 173"/>
              <a:gd name="T60" fmla="*/ 130 w 161"/>
              <a:gd name="T61" fmla="*/ 26 h 173"/>
              <a:gd name="T62" fmla="*/ 104 w 161"/>
              <a:gd name="T63" fmla="*/ 6 h 173"/>
              <a:gd name="T64" fmla="*/ 95 w 161"/>
              <a:gd name="T65" fmla="*/ 2 h 173"/>
              <a:gd name="T66" fmla="*/ 80 w 161"/>
              <a:gd name="T67" fmla="*/ 0 h 173"/>
              <a:gd name="T68" fmla="*/ 68 w 161"/>
              <a:gd name="T69" fmla="*/ 3 h 173"/>
              <a:gd name="T70" fmla="*/ 67 w 161"/>
              <a:gd name="T71" fmla="*/ 6 h 173"/>
              <a:gd name="T72" fmla="*/ 71 w 161"/>
              <a:gd name="T73" fmla="*/ 13 h 173"/>
              <a:gd name="T74" fmla="*/ 75 w 161"/>
              <a:gd name="T75" fmla="*/ 16 h 173"/>
              <a:gd name="T76" fmla="*/ 82 w 161"/>
              <a:gd name="T77" fmla="*/ 24 h 173"/>
              <a:gd name="T78" fmla="*/ 81 w 161"/>
              <a:gd name="T79" fmla="*/ 3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73">
                <a:moveTo>
                  <a:pt x="81" y="34"/>
                </a:moveTo>
                <a:lnTo>
                  <a:pt x="77" y="39"/>
                </a:lnTo>
                <a:lnTo>
                  <a:pt x="74" y="37"/>
                </a:lnTo>
                <a:lnTo>
                  <a:pt x="59" y="34"/>
                </a:lnTo>
                <a:lnTo>
                  <a:pt x="57" y="42"/>
                </a:lnTo>
                <a:lnTo>
                  <a:pt x="57" y="45"/>
                </a:lnTo>
                <a:lnTo>
                  <a:pt x="53" y="45"/>
                </a:lnTo>
                <a:lnTo>
                  <a:pt x="28" y="55"/>
                </a:lnTo>
                <a:lnTo>
                  <a:pt x="27" y="59"/>
                </a:lnTo>
                <a:lnTo>
                  <a:pt x="27" y="59"/>
                </a:lnTo>
                <a:lnTo>
                  <a:pt x="26" y="65"/>
                </a:lnTo>
                <a:lnTo>
                  <a:pt x="27" y="71"/>
                </a:lnTo>
                <a:lnTo>
                  <a:pt x="30" y="77"/>
                </a:lnTo>
                <a:lnTo>
                  <a:pt x="35" y="84"/>
                </a:lnTo>
                <a:lnTo>
                  <a:pt x="38" y="87"/>
                </a:lnTo>
                <a:lnTo>
                  <a:pt x="35" y="90"/>
                </a:lnTo>
                <a:lnTo>
                  <a:pt x="35" y="90"/>
                </a:lnTo>
                <a:lnTo>
                  <a:pt x="29" y="99"/>
                </a:lnTo>
                <a:lnTo>
                  <a:pt x="22" y="107"/>
                </a:lnTo>
                <a:lnTo>
                  <a:pt x="14" y="115"/>
                </a:lnTo>
                <a:lnTo>
                  <a:pt x="5" y="123"/>
                </a:lnTo>
                <a:lnTo>
                  <a:pt x="5" y="123"/>
                </a:lnTo>
                <a:lnTo>
                  <a:pt x="2" y="126"/>
                </a:lnTo>
                <a:lnTo>
                  <a:pt x="1" y="128"/>
                </a:lnTo>
                <a:lnTo>
                  <a:pt x="0" y="131"/>
                </a:lnTo>
                <a:lnTo>
                  <a:pt x="0" y="134"/>
                </a:lnTo>
                <a:lnTo>
                  <a:pt x="8" y="145"/>
                </a:lnTo>
                <a:lnTo>
                  <a:pt x="21" y="150"/>
                </a:lnTo>
                <a:lnTo>
                  <a:pt x="32" y="151"/>
                </a:lnTo>
                <a:lnTo>
                  <a:pt x="32" y="151"/>
                </a:lnTo>
                <a:lnTo>
                  <a:pt x="42" y="151"/>
                </a:lnTo>
                <a:lnTo>
                  <a:pt x="50" y="152"/>
                </a:lnTo>
                <a:lnTo>
                  <a:pt x="56" y="154"/>
                </a:lnTo>
                <a:lnTo>
                  <a:pt x="58" y="155"/>
                </a:lnTo>
                <a:lnTo>
                  <a:pt x="60" y="158"/>
                </a:lnTo>
                <a:lnTo>
                  <a:pt x="72" y="167"/>
                </a:lnTo>
                <a:lnTo>
                  <a:pt x="72" y="167"/>
                </a:lnTo>
                <a:lnTo>
                  <a:pt x="83" y="170"/>
                </a:lnTo>
                <a:lnTo>
                  <a:pt x="89" y="171"/>
                </a:lnTo>
                <a:lnTo>
                  <a:pt x="93" y="173"/>
                </a:lnTo>
                <a:lnTo>
                  <a:pt x="93" y="173"/>
                </a:lnTo>
                <a:lnTo>
                  <a:pt x="97" y="171"/>
                </a:lnTo>
                <a:lnTo>
                  <a:pt x="101" y="169"/>
                </a:lnTo>
                <a:lnTo>
                  <a:pt x="106" y="166"/>
                </a:lnTo>
                <a:lnTo>
                  <a:pt x="109" y="159"/>
                </a:lnTo>
                <a:lnTo>
                  <a:pt x="119" y="149"/>
                </a:lnTo>
                <a:lnTo>
                  <a:pt x="127" y="126"/>
                </a:lnTo>
                <a:lnTo>
                  <a:pt x="120" y="98"/>
                </a:lnTo>
                <a:lnTo>
                  <a:pt x="130" y="102"/>
                </a:lnTo>
                <a:lnTo>
                  <a:pt x="146" y="103"/>
                </a:lnTo>
                <a:lnTo>
                  <a:pt x="153" y="97"/>
                </a:lnTo>
                <a:lnTo>
                  <a:pt x="155" y="91"/>
                </a:lnTo>
                <a:lnTo>
                  <a:pt x="143" y="56"/>
                </a:lnTo>
                <a:lnTo>
                  <a:pt x="147" y="44"/>
                </a:lnTo>
                <a:lnTo>
                  <a:pt x="147" y="44"/>
                </a:lnTo>
                <a:lnTo>
                  <a:pt x="150" y="40"/>
                </a:lnTo>
                <a:lnTo>
                  <a:pt x="153" y="36"/>
                </a:lnTo>
                <a:lnTo>
                  <a:pt x="156" y="34"/>
                </a:lnTo>
                <a:lnTo>
                  <a:pt x="160" y="33"/>
                </a:lnTo>
                <a:lnTo>
                  <a:pt x="161" y="33"/>
                </a:lnTo>
                <a:lnTo>
                  <a:pt x="159" y="25"/>
                </a:lnTo>
                <a:lnTo>
                  <a:pt x="130" y="26"/>
                </a:lnTo>
                <a:lnTo>
                  <a:pt x="130" y="25"/>
                </a:lnTo>
                <a:lnTo>
                  <a:pt x="104" y="6"/>
                </a:lnTo>
                <a:lnTo>
                  <a:pt x="104" y="6"/>
                </a:lnTo>
                <a:lnTo>
                  <a:pt x="95" y="2"/>
                </a:lnTo>
                <a:lnTo>
                  <a:pt x="87" y="0"/>
                </a:lnTo>
                <a:lnTo>
                  <a:pt x="80" y="0"/>
                </a:lnTo>
                <a:lnTo>
                  <a:pt x="72" y="1"/>
                </a:lnTo>
                <a:lnTo>
                  <a:pt x="68" y="3"/>
                </a:lnTo>
                <a:lnTo>
                  <a:pt x="68" y="3"/>
                </a:lnTo>
                <a:lnTo>
                  <a:pt x="67" y="6"/>
                </a:lnTo>
                <a:lnTo>
                  <a:pt x="68" y="10"/>
                </a:lnTo>
                <a:lnTo>
                  <a:pt x="71" y="13"/>
                </a:lnTo>
                <a:lnTo>
                  <a:pt x="75" y="16"/>
                </a:lnTo>
                <a:lnTo>
                  <a:pt x="75" y="16"/>
                </a:lnTo>
                <a:lnTo>
                  <a:pt x="80" y="19"/>
                </a:lnTo>
                <a:lnTo>
                  <a:pt x="82" y="24"/>
                </a:lnTo>
                <a:lnTo>
                  <a:pt x="82" y="28"/>
                </a:lnTo>
                <a:lnTo>
                  <a:pt x="81" y="34"/>
                </a:lnTo>
                <a:lnTo>
                  <a:pt x="81" y="34"/>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3" name="Freeform 59"/>
          <p:cNvSpPr/>
          <p:nvPr/>
        </p:nvSpPr>
        <p:spPr bwMode="auto">
          <a:xfrm>
            <a:off x="5190689" y="2534622"/>
            <a:ext cx="657546" cy="629795"/>
          </a:xfrm>
          <a:custGeom>
            <a:avLst/>
            <a:gdLst>
              <a:gd name="T0" fmla="*/ 246 w 568"/>
              <a:gd name="T1" fmla="*/ 90 h 542"/>
              <a:gd name="T2" fmla="*/ 243 w 568"/>
              <a:gd name="T3" fmla="*/ 105 h 542"/>
              <a:gd name="T4" fmla="*/ 215 w 568"/>
              <a:gd name="T5" fmla="*/ 121 h 542"/>
              <a:gd name="T6" fmla="*/ 193 w 568"/>
              <a:gd name="T7" fmla="*/ 114 h 542"/>
              <a:gd name="T8" fmla="*/ 156 w 568"/>
              <a:gd name="T9" fmla="*/ 153 h 542"/>
              <a:gd name="T10" fmla="*/ 137 w 568"/>
              <a:gd name="T11" fmla="*/ 175 h 542"/>
              <a:gd name="T12" fmla="*/ 106 w 568"/>
              <a:gd name="T13" fmla="*/ 212 h 542"/>
              <a:gd name="T14" fmla="*/ 64 w 568"/>
              <a:gd name="T15" fmla="*/ 212 h 542"/>
              <a:gd name="T16" fmla="*/ 64 w 568"/>
              <a:gd name="T17" fmla="*/ 211 h 542"/>
              <a:gd name="T18" fmla="*/ 45 w 568"/>
              <a:gd name="T19" fmla="*/ 236 h 542"/>
              <a:gd name="T20" fmla="*/ 9 w 568"/>
              <a:gd name="T21" fmla="*/ 317 h 542"/>
              <a:gd name="T22" fmla="*/ 7 w 568"/>
              <a:gd name="T23" fmla="*/ 333 h 542"/>
              <a:gd name="T24" fmla="*/ 15 w 568"/>
              <a:gd name="T25" fmla="*/ 352 h 542"/>
              <a:gd name="T26" fmla="*/ 53 w 568"/>
              <a:gd name="T27" fmla="*/ 362 h 542"/>
              <a:gd name="T28" fmla="*/ 61 w 568"/>
              <a:gd name="T29" fmla="*/ 370 h 542"/>
              <a:gd name="T30" fmla="*/ 73 w 568"/>
              <a:gd name="T31" fmla="*/ 374 h 542"/>
              <a:gd name="T32" fmla="*/ 77 w 568"/>
              <a:gd name="T33" fmla="*/ 384 h 542"/>
              <a:gd name="T34" fmla="*/ 82 w 568"/>
              <a:gd name="T35" fmla="*/ 402 h 542"/>
              <a:gd name="T36" fmla="*/ 142 w 568"/>
              <a:gd name="T37" fmla="*/ 395 h 542"/>
              <a:gd name="T38" fmla="*/ 172 w 568"/>
              <a:gd name="T39" fmla="*/ 339 h 542"/>
              <a:gd name="T40" fmla="*/ 209 w 568"/>
              <a:gd name="T41" fmla="*/ 308 h 542"/>
              <a:gd name="T42" fmla="*/ 229 w 568"/>
              <a:gd name="T43" fmla="*/ 301 h 542"/>
              <a:gd name="T44" fmla="*/ 242 w 568"/>
              <a:gd name="T45" fmla="*/ 293 h 542"/>
              <a:gd name="T46" fmla="*/ 261 w 568"/>
              <a:gd name="T47" fmla="*/ 300 h 542"/>
              <a:gd name="T48" fmla="*/ 284 w 568"/>
              <a:gd name="T49" fmla="*/ 333 h 542"/>
              <a:gd name="T50" fmla="*/ 285 w 568"/>
              <a:gd name="T51" fmla="*/ 338 h 542"/>
              <a:gd name="T52" fmla="*/ 286 w 568"/>
              <a:gd name="T53" fmla="*/ 386 h 542"/>
              <a:gd name="T54" fmla="*/ 280 w 568"/>
              <a:gd name="T55" fmla="*/ 410 h 542"/>
              <a:gd name="T56" fmla="*/ 256 w 568"/>
              <a:gd name="T57" fmla="*/ 446 h 542"/>
              <a:gd name="T58" fmla="*/ 269 w 568"/>
              <a:gd name="T59" fmla="*/ 468 h 542"/>
              <a:gd name="T60" fmla="*/ 282 w 568"/>
              <a:gd name="T61" fmla="*/ 455 h 542"/>
              <a:gd name="T62" fmla="*/ 294 w 568"/>
              <a:gd name="T63" fmla="*/ 486 h 542"/>
              <a:gd name="T64" fmla="*/ 278 w 568"/>
              <a:gd name="T65" fmla="*/ 496 h 542"/>
              <a:gd name="T66" fmla="*/ 277 w 568"/>
              <a:gd name="T67" fmla="*/ 507 h 542"/>
              <a:gd name="T68" fmla="*/ 266 w 568"/>
              <a:gd name="T69" fmla="*/ 522 h 542"/>
              <a:gd name="T70" fmla="*/ 239 w 568"/>
              <a:gd name="T71" fmla="*/ 540 h 542"/>
              <a:gd name="T72" fmla="*/ 287 w 568"/>
              <a:gd name="T73" fmla="*/ 530 h 542"/>
              <a:gd name="T74" fmla="*/ 390 w 568"/>
              <a:gd name="T75" fmla="*/ 404 h 542"/>
              <a:gd name="T76" fmla="*/ 413 w 568"/>
              <a:gd name="T77" fmla="*/ 393 h 542"/>
              <a:gd name="T78" fmla="*/ 445 w 568"/>
              <a:gd name="T79" fmla="*/ 391 h 542"/>
              <a:gd name="T80" fmla="*/ 493 w 568"/>
              <a:gd name="T81" fmla="*/ 317 h 542"/>
              <a:gd name="T82" fmla="*/ 568 w 568"/>
              <a:gd name="T83" fmla="*/ 237 h 542"/>
              <a:gd name="T84" fmla="*/ 563 w 568"/>
              <a:gd name="T85" fmla="*/ 193 h 542"/>
              <a:gd name="T86" fmla="*/ 553 w 568"/>
              <a:gd name="T87" fmla="*/ 187 h 542"/>
              <a:gd name="T88" fmla="*/ 538 w 568"/>
              <a:gd name="T89" fmla="*/ 187 h 542"/>
              <a:gd name="T90" fmla="*/ 523 w 568"/>
              <a:gd name="T91" fmla="*/ 175 h 542"/>
              <a:gd name="T92" fmla="*/ 519 w 568"/>
              <a:gd name="T93" fmla="*/ 166 h 542"/>
              <a:gd name="T94" fmla="*/ 513 w 568"/>
              <a:gd name="T95" fmla="*/ 98 h 542"/>
              <a:gd name="T96" fmla="*/ 496 w 568"/>
              <a:gd name="T97" fmla="*/ 85 h 542"/>
              <a:gd name="T98" fmla="*/ 466 w 568"/>
              <a:gd name="T99" fmla="*/ 47 h 542"/>
              <a:gd name="T100" fmla="*/ 465 w 568"/>
              <a:gd name="T101" fmla="*/ 24 h 542"/>
              <a:gd name="T102" fmla="*/ 456 w 568"/>
              <a:gd name="T103" fmla="*/ 17 h 542"/>
              <a:gd name="T104" fmla="*/ 441 w 568"/>
              <a:gd name="T105" fmla="*/ 38 h 542"/>
              <a:gd name="T106" fmla="*/ 416 w 568"/>
              <a:gd name="T107" fmla="*/ 33 h 542"/>
              <a:gd name="T108" fmla="*/ 408 w 568"/>
              <a:gd name="T109" fmla="*/ 26 h 542"/>
              <a:gd name="T110" fmla="*/ 405 w 568"/>
              <a:gd name="T111" fmla="*/ 12 h 542"/>
              <a:gd name="T112" fmla="*/ 359 w 568"/>
              <a:gd name="T113" fmla="*/ 1 h 542"/>
              <a:gd name="T114" fmla="*/ 354 w 568"/>
              <a:gd name="T115" fmla="*/ 18 h 542"/>
              <a:gd name="T116" fmla="*/ 343 w 568"/>
              <a:gd name="T117" fmla="*/ 47 h 542"/>
              <a:gd name="T118" fmla="*/ 321 w 568"/>
              <a:gd name="T119" fmla="*/ 72 h 542"/>
              <a:gd name="T120" fmla="*/ 283 w 568"/>
              <a:gd name="T121" fmla="*/ 7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8" h="542">
                <a:moveTo>
                  <a:pt x="260" y="71"/>
                </a:moveTo>
                <a:lnTo>
                  <a:pt x="246" y="90"/>
                </a:lnTo>
                <a:lnTo>
                  <a:pt x="246" y="90"/>
                </a:lnTo>
                <a:lnTo>
                  <a:pt x="244" y="94"/>
                </a:lnTo>
                <a:lnTo>
                  <a:pt x="243" y="99"/>
                </a:lnTo>
                <a:lnTo>
                  <a:pt x="243" y="105"/>
                </a:lnTo>
                <a:lnTo>
                  <a:pt x="244" y="113"/>
                </a:lnTo>
                <a:lnTo>
                  <a:pt x="244" y="121"/>
                </a:lnTo>
                <a:lnTo>
                  <a:pt x="215" y="121"/>
                </a:lnTo>
                <a:lnTo>
                  <a:pt x="214" y="121"/>
                </a:lnTo>
                <a:lnTo>
                  <a:pt x="214" y="121"/>
                </a:lnTo>
                <a:lnTo>
                  <a:pt x="193" y="114"/>
                </a:lnTo>
                <a:lnTo>
                  <a:pt x="177" y="140"/>
                </a:lnTo>
                <a:lnTo>
                  <a:pt x="175" y="142"/>
                </a:lnTo>
                <a:lnTo>
                  <a:pt x="156" y="153"/>
                </a:lnTo>
                <a:lnTo>
                  <a:pt x="140" y="172"/>
                </a:lnTo>
                <a:lnTo>
                  <a:pt x="140" y="172"/>
                </a:lnTo>
                <a:lnTo>
                  <a:pt x="137" y="175"/>
                </a:lnTo>
                <a:lnTo>
                  <a:pt x="137" y="175"/>
                </a:lnTo>
                <a:lnTo>
                  <a:pt x="106" y="211"/>
                </a:lnTo>
                <a:lnTo>
                  <a:pt x="106" y="212"/>
                </a:lnTo>
                <a:lnTo>
                  <a:pt x="105" y="212"/>
                </a:lnTo>
                <a:lnTo>
                  <a:pt x="82" y="223"/>
                </a:lnTo>
                <a:lnTo>
                  <a:pt x="64" y="212"/>
                </a:lnTo>
                <a:lnTo>
                  <a:pt x="64" y="211"/>
                </a:lnTo>
                <a:lnTo>
                  <a:pt x="64" y="211"/>
                </a:lnTo>
                <a:lnTo>
                  <a:pt x="64" y="211"/>
                </a:lnTo>
                <a:lnTo>
                  <a:pt x="47" y="192"/>
                </a:lnTo>
                <a:lnTo>
                  <a:pt x="37" y="187"/>
                </a:lnTo>
                <a:lnTo>
                  <a:pt x="45" y="236"/>
                </a:lnTo>
                <a:lnTo>
                  <a:pt x="53" y="262"/>
                </a:lnTo>
                <a:lnTo>
                  <a:pt x="34" y="279"/>
                </a:lnTo>
                <a:lnTo>
                  <a:pt x="9" y="317"/>
                </a:lnTo>
                <a:lnTo>
                  <a:pt x="9" y="332"/>
                </a:lnTo>
                <a:lnTo>
                  <a:pt x="8" y="333"/>
                </a:lnTo>
                <a:lnTo>
                  <a:pt x="7" y="333"/>
                </a:lnTo>
                <a:lnTo>
                  <a:pt x="0" y="344"/>
                </a:lnTo>
                <a:lnTo>
                  <a:pt x="4" y="352"/>
                </a:lnTo>
                <a:lnTo>
                  <a:pt x="15" y="352"/>
                </a:lnTo>
                <a:lnTo>
                  <a:pt x="50" y="362"/>
                </a:lnTo>
                <a:lnTo>
                  <a:pt x="51" y="362"/>
                </a:lnTo>
                <a:lnTo>
                  <a:pt x="53" y="362"/>
                </a:lnTo>
                <a:lnTo>
                  <a:pt x="53" y="363"/>
                </a:lnTo>
                <a:lnTo>
                  <a:pt x="54" y="363"/>
                </a:lnTo>
                <a:lnTo>
                  <a:pt x="61" y="370"/>
                </a:lnTo>
                <a:lnTo>
                  <a:pt x="70" y="374"/>
                </a:lnTo>
                <a:lnTo>
                  <a:pt x="70" y="374"/>
                </a:lnTo>
                <a:lnTo>
                  <a:pt x="73" y="374"/>
                </a:lnTo>
                <a:lnTo>
                  <a:pt x="73" y="376"/>
                </a:lnTo>
                <a:lnTo>
                  <a:pt x="73" y="376"/>
                </a:lnTo>
                <a:lnTo>
                  <a:pt x="77" y="384"/>
                </a:lnTo>
                <a:lnTo>
                  <a:pt x="78" y="387"/>
                </a:lnTo>
                <a:lnTo>
                  <a:pt x="79" y="391"/>
                </a:lnTo>
                <a:lnTo>
                  <a:pt x="82" y="402"/>
                </a:lnTo>
                <a:lnTo>
                  <a:pt x="120" y="412"/>
                </a:lnTo>
                <a:lnTo>
                  <a:pt x="130" y="410"/>
                </a:lnTo>
                <a:lnTo>
                  <a:pt x="142" y="395"/>
                </a:lnTo>
                <a:lnTo>
                  <a:pt x="171" y="340"/>
                </a:lnTo>
                <a:lnTo>
                  <a:pt x="172" y="340"/>
                </a:lnTo>
                <a:lnTo>
                  <a:pt x="172" y="339"/>
                </a:lnTo>
                <a:lnTo>
                  <a:pt x="185" y="321"/>
                </a:lnTo>
                <a:lnTo>
                  <a:pt x="187" y="319"/>
                </a:lnTo>
                <a:lnTo>
                  <a:pt x="209" y="308"/>
                </a:lnTo>
                <a:lnTo>
                  <a:pt x="226" y="307"/>
                </a:lnTo>
                <a:lnTo>
                  <a:pt x="226" y="307"/>
                </a:lnTo>
                <a:lnTo>
                  <a:pt x="229" y="301"/>
                </a:lnTo>
                <a:lnTo>
                  <a:pt x="234" y="297"/>
                </a:lnTo>
                <a:lnTo>
                  <a:pt x="238" y="293"/>
                </a:lnTo>
                <a:lnTo>
                  <a:pt x="242" y="293"/>
                </a:lnTo>
                <a:lnTo>
                  <a:pt x="242" y="293"/>
                </a:lnTo>
                <a:lnTo>
                  <a:pt x="250" y="294"/>
                </a:lnTo>
                <a:lnTo>
                  <a:pt x="261" y="300"/>
                </a:lnTo>
                <a:lnTo>
                  <a:pt x="263" y="301"/>
                </a:lnTo>
                <a:lnTo>
                  <a:pt x="263" y="302"/>
                </a:lnTo>
                <a:lnTo>
                  <a:pt x="284" y="333"/>
                </a:lnTo>
                <a:lnTo>
                  <a:pt x="284" y="336"/>
                </a:lnTo>
                <a:lnTo>
                  <a:pt x="285" y="336"/>
                </a:lnTo>
                <a:lnTo>
                  <a:pt x="285" y="338"/>
                </a:lnTo>
                <a:lnTo>
                  <a:pt x="287" y="361"/>
                </a:lnTo>
                <a:lnTo>
                  <a:pt x="286" y="386"/>
                </a:lnTo>
                <a:lnTo>
                  <a:pt x="286" y="386"/>
                </a:lnTo>
                <a:lnTo>
                  <a:pt x="280" y="408"/>
                </a:lnTo>
                <a:lnTo>
                  <a:pt x="280" y="408"/>
                </a:lnTo>
                <a:lnTo>
                  <a:pt x="280" y="410"/>
                </a:lnTo>
                <a:lnTo>
                  <a:pt x="279" y="410"/>
                </a:lnTo>
                <a:lnTo>
                  <a:pt x="263" y="430"/>
                </a:lnTo>
                <a:lnTo>
                  <a:pt x="256" y="446"/>
                </a:lnTo>
                <a:lnTo>
                  <a:pt x="258" y="472"/>
                </a:lnTo>
                <a:lnTo>
                  <a:pt x="260" y="472"/>
                </a:lnTo>
                <a:lnTo>
                  <a:pt x="269" y="468"/>
                </a:lnTo>
                <a:lnTo>
                  <a:pt x="278" y="459"/>
                </a:lnTo>
                <a:lnTo>
                  <a:pt x="280" y="457"/>
                </a:lnTo>
                <a:lnTo>
                  <a:pt x="282" y="455"/>
                </a:lnTo>
                <a:lnTo>
                  <a:pt x="294" y="465"/>
                </a:lnTo>
                <a:lnTo>
                  <a:pt x="294" y="467"/>
                </a:lnTo>
                <a:lnTo>
                  <a:pt x="294" y="486"/>
                </a:lnTo>
                <a:lnTo>
                  <a:pt x="293" y="486"/>
                </a:lnTo>
                <a:lnTo>
                  <a:pt x="282" y="491"/>
                </a:lnTo>
                <a:lnTo>
                  <a:pt x="278" y="496"/>
                </a:lnTo>
                <a:lnTo>
                  <a:pt x="278" y="506"/>
                </a:lnTo>
                <a:lnTo>
                  <a:pt x="277" y="507"/>
                </a:lnTo>
                <a:lnTo>
                  <a:pt x="277" y="507"/>
                </a:lnTo>
                <a:lnTo>
                  <a:pt x="270" y="521"/>
                </a:lnTo>
                <a:lnTo>
                  <a:pt x="269" y="521"/>
                </a:lnTo>
                <a:lnTo>
                  <a:pt x="266" y="522"/>
                </a:lnTo>
                <a:lnTo>
                  <a:pt x="256" y="523"/>
                </a:lnTo>
                <a:lnTo>
                  <a:pt x="247" y="526"/>
                </a:lnTo>
                <a:lnTo>
                  <a:pt x="239" y="540"/>
                </a:lnTo>
                <a:lnTo>
                  <a:pt x="240" y="542"/>
                </a:lnTo>
                <a:lnTo>
                  <a:pt x="280" y="537"/>
                </a:lnTo>
                <a:lnTo>
                  <a:pt x="287" y="530"/>
                </a:lnTo>
                <a:lnTo>
                  <a:pt x="301" y="496"/>
                </a:lnTo>
                <a:lnTo>
                  <a:pt x="301" y="496"/>
                </a:lnTo>
                <a:lnTo>
                  <a:pt x="390" y="404"/>
                </a:lnTo>
                <a:lnTo>
                  <a:pt x="393" y="404"/>
                </a:lnTo>
                <a:lnTo>
                  <a:pt x="412" y="394"/>
                </a:lnTo>
                <a:lnTo>
                  <a:pt x="413" y="393"/>
                </a:lnTo>
                <a:lnTo>
                  <a:pt x="413" y="394"/>
                </a:lnTo>
                <a:lnTo>
                  <a:pt x="429" y="394"/>
                </a:lnTo>
                <a:lnTo>
                  <a:pt x="445" y="391"/>
                </a:lnTo>
                <a:lnTo>
                  <a:pt x="461" y="384"/>
                </a:lnTo>
                <a:lnTo>
                  <a:pt x="474" y="370"/>
                </a:lnTo>
                <a:lnTo>
                  <a:pt x="493" y="317"/>
                </a:lnTo>
                <a:lnTo>
                  <a:pt x="493" y="317"/>
                </a:lnTo>
                <a:lnTo>
                  <a:pt x="493" y="316"/>
                </a:lnTo>
                <a:lnTo>
                  <a:pt x="568" y="237"/>
                </a:lnTo>
                <a:lnTo>
                  <a:pt x="568" y="236"/>
                </a:lnTo>
                <a:lnTo>
                  <a:pt x="563" y="193"/>
                </a:lnTo>
                <a:lnTo>
                  <a:pt x="563" y="193"/>
                </a:lnTo>
                <a:lnTo>
                  <a:pt x="558" y="191"/>
                </a:lnTo>
                <a:lnTo>
                  <a:pt x="555" y="189"/>
                </a:lnTo>
                <a:lnTo>
                  <a:pt x="553" y="187"/>
                </a:lnTo>
                <a:lnTo>
                  <a:pt x="550" y="184"/>
                </a:lnTo>
                <a:lnTo>
                  <a:pt x="550" y="185"/>
                </a:lnTo>
                <a:lnTo>
                  <a:pt x="538" y="187"/>
                </a:lnTo>
                <a:lnTo>
                  <a:pt x="538" y="187"/>
                </a:lnTo>
                <a:lnTo>
                  <a:pt x="530" y="182"/>
                </a:lnTo>
                <a:lnTo>
                  <a:pt x="523" y="175"/>
                </a:lnTo>
                <a:lnTo>
                  <a:pt x="520" y="168"/>
                </a:lnTo>
                <a:lnTo>
                  <a:pt x="520" y="167"/>
                </a:lnTo>
                <a:lnTo>
                  <a:pt x="519" y="166"/>
                </a:lnTo>
                <a:lnTo>
                  <a:pt x="519" y="101"/>
                </a:lnTo>
                <a:lnTo>
                  <a:pt x="519" y="101"/>
                </a:lnTo>
                <a:lnTo>
                  <a:pt x="513" y="98"/>
                </a:lnTo>
                <a:lnTo>
                  <a:pt x="507" y="95"/>
                </a:lnTo>
                <a:lnTo>
                  <a:pt x="501" y="90"/>
                </a:lnTo>
                <a:lnTo>
                  <a:pt x="496" y="85"/>
                </a:lnTo>
                <a:lnTo>
                  <a:pt x="480" y="67"/>
                </a:lnTo>
                <a:lnTo>
                  <a:pt x="466" y="47"/>
                </a:lnTo>
                <a:lnTo>
                  <a:pt x="466" y="47"/>
                </a:lnTo>
                <a:lnTo>
                  <a:pt x="464" y="43"/>
                </a:lnTo>
                <a:lnTo>
                  <a:pt x="464" y="38"/>
                </a:lnTo>
                <a:lnTo>
                  <a:pt x="465" y="24"/>
                </a:lnTo>
                <a:lnTo>
                  <a:pt x="466" y="18"/>
                </a:lnTo>
                <a:lnTo>
                  <a:pt x="457" y="7"/>
                </a:lnTo>
                <a:lnTo>
                  <a:pt x="456" y="17"/>
                </a:lnTo>
                <a:lnTo>
                  <a:pt x="445" y="38"/>
                </a:lnTo>
                <a:lnTo>
                  <a:pt x="441" y="38"/>
                </a:lnTo>
                <a:lnTo>
                  <a:pt x="441" y="38"/>
                </a:lnTo>
                <a:lnTo>
                  <a:pt x="428" y="36"/>
                </a:lnTo>
                <a:lnTo>
                  <a:pt x="421" y="35"/>
                </a:lnTo>
                <a:lnTo>
                  <a:pt x="416" y="33"/>
                </a:lnTo>
                <a:lnTo>
                  <a:pt x="416" y="33"/>
                </a:lnTo>
                <a:lnTo>
                  <a:pt x="411" y="31"/>
                </a:lnTo>
                <a:lnTo>
                  <a:pt x="408" y="26"/>
                </a:lnTo>
                <a:lnTo>
                  <a:pt x="405" y="21"/>
                </a:lnTo>
                <a:lnTo>
                  <a:pt x="405" y="17"/>
                </a:lnTo>
                <a:lnTo>
                  <a:pt x="405" y="12"/>
                </a:lnTo>
                <a:lnTo>
                  <a:pt x="400" y="12"/>
                </a:lnTo>
                <a:lnTo>
                  <a:pt x="377" y="18"/>
                </a:lnTo>
                <a:lnTo>
                  <a:pt x="359" y="1"/>
                </a:lnTo>
                <a:lnTo>
                  <a:pt x="353" y="0"/>
                </a:lnTo>
                <a:lnTo>
                  <a:pt x="347" y="5"/>
                </a:lnTo>
                <a:lnTo>
                  <a:pt x="354" y="18"/>
                </a:lnTo>
                <a:lnTo>
                  <a:pt x="357" y="21"/>
                </a:lnTo>
                <a:lnTo>
                  <a:pt x="345" y="47"/>
                </a:lnTo>
                <a:lnTo>
                  <a:pt x="343" y="47"/>
                </a:lnTo>
                <a:lnTo>
                  <a:pt x="343" y="48"/>
                </a:lnTo>
                <a:lnTo>
                  <a:pt x="342" y="48"/>
                </a:lnTo>
                <a:lnTo>
                  <a:pt x="321" y="72"/>
                </a:lnTo>
                <a:lnTo>
                  <a:pt x="319" y="74"/>
                </a:lnTo>
                <a:lnTo>
                  <a:pt x="317" y="74"/>
                </a:lnTo>
                <a:lnTo>
                  <a:pt x="283" y="78"/>
                </a:lnTo>
                <a:lnTo>
                  <a:pt x="260" y="71"/>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4" name="Freeform 60"/>
          <p:cNvSpPr/>
          <p:nvPr/>
        </p:nvSpPr>
        <p:spPr bwMode="auto">
          <a:xfrm>
            <a:off x="5340291" y="2158833"/>
            <a:ext cx="939351" cy="640235"/>
          </a:xfrm>
          <a:custGeom>
            <a:avLst/>
            <a:gdLst>
              <a:gd name="T0" fmla="*/ 110 w 810"/>
              <a:gd name="T1" fmla="*/ 19 h 552"/>
              <a:gd name="T2" fmla="*/ 88 w 810"/>
              <a:gd name="T3" fmla="*/ 52 h 552"/>
              <a:gd name="T4" fmla="*/ 62 w 810"/>
              <a:gd name="T5" fmla="*/ 71 h 552"/>
              <a:gd name="T6" fmla="*/ 40 w 810"/>
              <a:gd name="T7" fmla="*/ 61 h 552"/>
              <a:gd name="T8" fmla="*/ 26 w 810"/>
              <a:gd name="T9" fmla="*/ 47 h 552"/>
              <a:gd name="T10" fmla="*/ 47 w 810"/>
              <a:gd name="T11" fmla="*/ 91 h 552"/>
              <a:gd name="T12" fmla="*/ 55 w 810"/>
              <a:gd name="T13" fmla="*/ 120 h 552"/>
              <a:gd name="T14" fmla="*/ 105 w 810"/>
              <a:gd name="T15" fmla="*/ 218 h 552"/>
              <a:gd name="T16" fmla="*/ 147 w 810"/>
              <a:gd name="T17" fmla="*/ 197 h 552"/>
              <a:gd name="T18" fmla="*/ 162 w 810"/>
              <a:gd name="T19" fmla="*/ 228 h 552"/>
              <a:gd name="T20" fmla="*/ 188 w 810"/>
              <a:gd name="T21" fmla="*/ 294 h 552"/>
              <a:gd name="T22" fmla="*/ 208 w 810"/>
              <a:gd name="T23" fmla="*/ 324 h 552"/>
              <a:gd name="T24" fmla="*/ 237 w 810"/>
              <a:gd name="T25" fmla="*/ 316 h 552"/>
              <a:gd name="T26" fmla="*/ 282 w 810"/>
              <a:gd name="T27" fmla="*/ 325 h 552"/>
              <a:gd name="T28" fmla="*/ 308 w 810"/>
              <a:gd name="T29" fmla="*/ 350 h 552"/>
              <a:gd name="T30" fmla="*/ 319 w 810"/>
              <a:gd name="T31" fmla="*/ 319 h 552"/>
              <a:gd name="T32" fmla="*/ 345 w 810"/>
              <a:gd name="T33" fmla="*/ 329 h 552"/>
              <a:gd name="T34" fmla="*/ 362 w 810"/>
              <a:gd name="T35" fmla="*/ 385 h 552"/>
              <a:gd name="T36" fmla="*/ 394 w 810"/>
              <a:gd name="T37" fmla="*/ 413 h 552"/>
              <a:gd name="T38" fmla="*/ 402 w 810"/>
              <a:gd name="T39" fmla="*/ 427 h 552"/>
              <a:gd name="T40" fmla="*/ 410 w 810"/>
              <a:gd name="T41" fmla="*/ 498 h 552"/>
              <a:gd name="T42" fmla="*/ 425 w 810"/>
              <a:gd name="T43" fmla="*/ 498 h 552"/>
              <a:gd name="T44" fmla="*/ 441 w 810"/>
              <a:gd name="T45" fmla="*/ 507 h 552"/>
              <a:gd name="T46" fmla="*/ 479 w 810"/>
              <a:gd name="T47" fmla="*/ 494 h 552"/>
              <a:gd name="T48" fmla="*/ 497 w 810"/>
              <a:gd name="T49" fmla="*/ 453 h 552"/>
              <a:gd name="T50" fmla="*/ 514 w 810"/>
              <a:gd name="T51" fmla="*/ 443 h 552"/>
              <a:gd name="T52" fmla="*/ 638 w 810"/>
              <a:gd name="T53" fmla="*/ 465 h 552"/>
              <a:gd name="T54" fmla="*/ 587 w 810"/>
              <a:gd name="T55" fmla="*/ 399 h 552"/>
              <a:gd name="T56" fmla="*/ 611 w 810"/>
              <a:gd name="T57" fmla="*/ 391 h 552"/>
              <a:gd name="T58" fmla="*/ 656 w 810"/>
              <a:gd name="T59" fmla="*/ 380 h 552"/>
              <a:gd name="T60" fmla="*/ 685 w 810"/>
              <a:gd name="T61" fmla="*/ 344 h 552"/>
              <a:gd name="T62" fmla="*/ 721 w 810"/>
              <a:gd name="T63" fmla="*/ 257 h 552"/>
              <a:gd name="T64" fmla="*/ 789 w 810"/>
              <a:gd name="T65" fmla="*/ 299 h 552"/>
              <a:gd name="T66" fmla="*/ 776 w 810"/>
              <a:gd name="T67" fmla="*/ 259 h 552"/>
              <a:gd name="T68" fmla="*/ 792 w 810"/>
              <a:gd name="T69" fmla="*/ 191 h 552"/>
              <a:gd name="T70" fmla="*/ 741 w 810"/>
              <a:gd name="T71" fmla="*/ 167 h 552"/>
              <a:gd name="T72" fmla="*/ 730 w 810"/>
              <a:gd name="T73" fmla="*/ 154 h 552"/>
              <a:gd name="T74" fmla="*/ 725 w 810"/>
              <a:gd name="T75" fmla="*/ 164 h 552"/>
              <a:gd name="T76" fmla="*/ 708 w 810"/>
              <a:gd name="T77" fmla="*/ 168 h 552"/>
              <a:gd name="T78" fmla="*/ 674 w 810"/>
              <a:gd name="T79" fmla="*/ 167 h 552"/>
              <a:gd name="T80" fmla="*/ 669 w 810"/>
              <a:gd name="T81" fmla="*/ 197 h 552"/>
              <a:gd name="T82" fmla="*/ 671 w 810"/>
              <a:gd name="T83" fmla="*/ 209 h 552"/>
              <a:gd name="T84" fmla="*/ 647 w 810"/>
              <a:gd name="T85" fmla="*/ 220 h 552"/>
              <a:gd name="T86" fmla="*/ 627 w 810"/>
              <a:gd name="T87" fmla="*/ 216 h 552"/>
              <a:gd name="T88" fmla="*/ 575 w 810"/>
              <a:gd name="T89" fmla="*/ 171 h 552"/>
              <a:gd name="T90" fmla="*/ 564 w 810"/>
              <a:gd name="T91" fmla="*/ 154 h 552"/>
              <a:gd name="T92" fmla="*/ 551 w 810"/>
              <a:gd name="T93" fmla="*/ 133 h 552"/>
              <a:gd name="T94" fmla="*/ 557 w 810"/>
              <a:gd name="T95" fmla="*/ 150 h 552"/>
              <a:gd name="T96" fmla="*/ 505 w 810"/>
              <a:gd name="T97" fmla="*/ 172 h 552"/>
              <a:gd name="T98" fmla="*/ 508 w 810"/>
              <a:gd name="T99" fmla="*/ 161 h 552"/>
              <a:gd name="T100" fmla="*/ 478 w 810"/>
              <a:gd name="T101" fmla="*/ 124 h 552"/>
              <a:gd name="T102" fmla="*/ 449 w 810"/>
              <a:gd name="T103" fmla="*/ 126 h 552"/>
              <a:gd name="T104" fmla="*/ 434 w 810"/>
              <a:gd name="T105" fmla="*/ 120 h 552"/>
              <a:gd name="T106" fmla="*/ 427 w 810"/>
              <a:gd name="T107" fmla="*/ 85 h 552"/>
              <a:gd name="T108" fmla="*/ 383 w 810"/>
              <a:gd name="T109" fmla="*/ 102 h 552"/>
              <a:gd name="T110" fmla="*/ 372 w 810"/>
              <a:gd name="T111" fmla="*/ 107 h 552"/>
              <a:gd name="T112" fmla="*/ 353 w 810"/>
              <a:gd name="T113" fmla="*/ 100 h 552"/>
              <a:gd name="T114" fmla="*/ 339 w 810"/>
              <a:gd name="T115" fmla="*/ 79 h 552"/>
              <a:gd name="T116" fmla="*/ 311 w 810"/>
              <a:gd name="T117" fmla="*/ 73 h 552"/>
              <a:gd name="T118" fmla="*/ 280 w 810"/>
              <a:gd name="T119" fmla="*/ 71 h 552"/>
              <a:gd name="T120" fmla="*/ 229 w 810"/>
              <a:gd name="T121" fmla="*/ 87 h 552"/>
              <a:gd name="T122" fmla="*/ 205 w 810"/>
              <a:gd name="T123" fmla="*/ 83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0" h="552">
                <a:moveTo>
                  <a:pt x="157" y="26"/>
                </a:moveTo>
                <a:lnTo>
                  <a:pt x="153" y="0"/>
                </a:lnTo>
                <a:lnTo>
                  <a:pt x="141" y="8"/>
                </a:lnTo>
                <a:lnTo>
                  <a:pt x="140" y="8"/>
                </a:lnTo>
                <a:lnTo>
                  <a:pt x="110" y="19"/>
                </a:lnTo>
                <a:lnTo>
                  <a:pt x="109" y="16"/>
                </a:lnTo>
                <a:lnTo>
                  <a:pt x="105" y="15"/>
                </a:lnTo>
                <a:lnTo>
                  <a:pt x="105" y="29"/>
                </a:lnTo>
                <a:lnTo>
                  <a:pt x="103" y="30"/>
                </a:lnTo>
                <a:lnTo>
                  <a:pt x="88" y="52"/>
                </a:lnTo>
                <a:lnTo>
                  <a:pt x="87" y="52"/>
                </a:lnTo>
                <a:lnTo>
                  <a:pt x="87" y="53"/>
                </a:lnTo>
                <a:lnTo>
                  <a:pt x="86" y="53"/>
                </a:lnTo>
                <a:lnTo>
                  <a:pt x="64" y="71"/>
                </a:lnTo>
                <a:lnTo>
                  <a:pt x="62" y="71"/>
                </a:lnTo>
                <a:lnTo>
                  <a:pt x="62" y="74"/>
                </a:lnTo>
                <a:lnTo>
                  <a:pt x="59" y="71"/>
                </a:lnTo>
                <a:lnTo>
                  <a:pt x="59" y="71"/>
                </a:lnTo>
                <a:lnTo>
                  <a:pt x="48" y="66"/>
                </a:lnTo>
                <a:lnTo>
                  <a:pt x="40" y="61"/>
                </a:lnTo>
                <a:lnTo>
                  <a:pt x="35" y="57"/>
                </a:lnTo>
                <a:lnTo>
                  <a:pt x="32" y="52"/>
                </a:lnTo>
                <a:lnTo>
                  <a:pt x="32" y="52"/>
                </a:lnTo>
                <a:lnTo>
                  <a:pt x="29" y="50"/>
                </a:lnTo>
                <a:lnTo>
                  <a:pt x="26" y="47"/>
                </a:lnTo>
                <a:lnTo>
                  <a:pt x="11" y="51"/>
                </a:lnTo>
                <a:lnTo>
                  <a:pt x="0" y="60"/>
                </a:lnTo>
                <a:lnTo>
                  <a:pt x="26" y="82"/>
                </a:lnTo>
                <a:lnTo>
                  <a:pt x="46" y="90"/>
                </a:lnTo>
                <a:lnTo>
                  <a:pt x="47" y="91"/>
                </a:lnTo>
                <a:lnTo>
                  <a:pt x="48" y="91"/>
                </a:lnTo>
                <a:lnTo>
                  <a:pt x="50" y="94"/>
                </a:lnTo>
                <a:lnTo>
                  <a:pt x="50" y="95"/>
                </a:lnTo>
                <a:lnTo>
                  <a:pt x="54" y="120"/>
                </a:lnTo>
                <a:lnTo>
                  <a:pt x="55" y="120"/>
                </a:lnTo>
                <a:lnTo>
                  <a:pt x="55" y="156"/>
                </a:lnTo>
                <a:lnTo>
                  <a:pt x="60" y="178"/>
                </a:lnTo>
                <a:lnTo>
                  <a:pt x="75" y="212"/>
                </a:lnTo>
                <a:lnTo>
                  <a:pt x="91" y="228"/>
                </a:lnTo>
                <a:lnTo>
                  <a:pt x="105" y="218"/>
                </a:lnTo>
                <a:lnTo>
                  <a:pt x="114" y="207"/>
                </a:lnTo>
                <a:lnTo>
                  <a:pt x="114" y="206"/>
                </a:lnTo>
                <a:lnTo>
                  <a:pt x="115" y="206"/>
                </a:lnTo>
                <a:lnTo>
                  <a:pt x="132" y="185"/>
                </a:lnTo>
                <a:lnTo>
                  <a:pt x="147" y="197"/>
                </a:lnTo>
                <a:lnTo>
                  <a:pt x="147" y="199"/>
                </a:lnTo>
                <a:lnTo>
                  <a:pt x="147" y="199"/>
                </a:lnTo>
                <a:lnTo>
                  <a:pt x="147" y="199"/>
                </a:lnTo>
                <a:lnTo>
                  <a:pt x="147" y="200"/>
                </a:lnTo>
                <a:lnTo>
                  <a:pt x="162" y="228"/>
                </a:lnTo>
                <a:lnTo>
                  <a:pt x="179" y="235"/>
                </a:lnTo>
                <a:lnTo>
                  <a:pt x="189" y="264"/>
                </a:lnTo>
                <a:lnTo>
                  <a:pt x="189" y="265"/>
                </a:lnTo>
                <a:lnTo>
                  <a:pt x="189" y="266"/>
                </a:lnTo>
                <a:lnTo>
                  <a:pt x="188" y="294"/>
                </a:lnTo>
                <a:lnTo>
                  <a:pt x="188" y="295"/>
                </a:lnTo>
                <a:lnTo>
                  <a:pt x="187" y="295"/>
                </a:lnTo>
                <a:lnTo>
                  <a:pt x="179" y="319"/>
                </a:lnTo>
                <a:lnTo>
                  <a:pt x="193" y="330"/>
                </a:lnTo>
                <a:lnTo>
                  <a:pt x="208" y="324"/>
                </a:lnTo>
                <a:lnTo>
                  <a:pt x="221" y="309"/>
                </a:lnTo>
                <a:lnTo>
                  <a:pt x="225" y="312"/>
                </a:lnTo>
                <a:lnTo>
                  <a:pt x="237" y="316"/>
                </a:lnTo>
                <a:lnTo>
                  <a:pt x="237" y="316"/>
                </a:lnTo>
                <a:lnTo>
                  <a:pt x="237" y="316"/>
                </a:lnTo>
                <a:lnTo>
                  <a:pt x="252" y="328"/>
                </a:lnTo>
                <a:lnTo>
                  <a:pt x="267" y="325"/>
                </a:lnTo>
                <a:lnTo>
                  <a:pt x="267" y="325"/>
                </a:lnTo>
                <a:lnTo>
                  <a:pt x="275" y="324"/>
                </a:lnTo>
                <a:lnTo>
                  <a:pt x="282" y="325"/>
                </a:lnTo>
                <a:lnTo>
                  <a:pt x="287" y="328"/>
                </a:lnTo>
                <a:lnTo>
                  <a:pt x="289" y="334"/>
                </a:lnTo>
                <a:lnTo>
                  <a:pt x="289" y="344"/>
                </a:lnTo>
                <a:lnTo>
                  <a:pt x="292" y="345"/>
                </a:lnTo>
                <a:lnTo>
                  <a:pt x="308" y="350"/>
                </a:lnTo>
                <a:lnTo>
                  <a:pt x="316" y="335"/>
                </a:lnTo>
                <a:lnTo>
                  <a:pt x="316" y="328"/>
                </a:lnTo>
                <a:lnTo>
                  <a:pt x="316" y="328"/>
                </a:lnTo>
                <a:lnTo>
                  <a:pt x="318" y="321"/>
                </a:lnTo>
                <a:lnTo>
                  <a:pt x="319" y="319"/>
                </a:lnTo>
                <a:lnTo>
                  <a:pt x="321" y="318"/>
                </a:lnTo>
                <a:lnTo>
                  <a:pt x="330" y="319"/>
                </a:lnTo>
                <a:lnTo>
                  <a:pt x="330" y="319"/>
                </a:lnTo>
                <a:lnTo>
                  <a:pt x="339" y="324"/>
                </a:lnTo>
                <a:lnTo>
                  <a:pt x="345" y="329"/>
                </a:lnTo>
                <a:lnTo>
                  <a:pt x="348" y="336"/>
                </a:lnTo>
                <a:lnTo>
                  <a:pt x="350" y="343"/>
                </a:lnTo>
                <a:lnTo>
                  <a:pt x="348" y="351"/>
                </a:lnTo>
                <a:lnTo>
                  <a:pt x="348" y="366"/>
                </a:lnTo>
                <a:lnTo>
                  <a:pt x="362" y="385"/>
                </a:lnTo>
                <a:lnTo>
                  <a:pt x="377" y="403"/>
                </a:lnTo>
                <a:lnTo>
                  <a:pt x="377" y="403"/>
                </a:lnTo>
                <a:lnTo>
                  <a:pt x="382" y="406"/>
                </a:lnTo>
                <a:lnTo>
                  <a:pt x="385" y="410"/>
                </a:lnTo>
                <a:lnTo>
                  <a:pt x="394" y="413"/>
                </a:lnTo>
                <a:lnTo>
                  <a:pt x="397" y="413"/>
                </a:lnTo>
                <a:lnTo>
                  <a:pt x="397" y="413"/>
                </a:lnTo>
                <a:lnTo>
                  <a:pt x="400" y="415"/>
                </a:lnTo>
                <a:lnTo>
                  <a:pt x="401" y="420"/>
                </a:lnTo>
                <a:lnTo>
                  <a:pt x="402" y="427"/>
                </a:lnTo>
                <a:lnTo>
                  <a:pt x="403" y="435"/>
                </a:lnTo>
                <a:lnTo>
                  <a:pt x="403" y="490"/>
                </a:lnTo>
                <a:lnTo>
                  <a:pt x="403" y="490"/>
                </a:lnTo>
                <a:lnTo>
                  <a:pt x="407" y="495"/>
                </a:lnTo>
                <a:lnTo>
                  <a:pt x="410" y="498"/>
                </a:lnTo>
                <a:lnTo>
                  <a:pt x="413" y="499"/>
                </a:lnTo>
                <a:lnTo>
                  <a:pt x="415" y="499"/>
                </a:lnTo>
                <a:lnTo>
                  <a:pt x="415" y="499"/>
                </a:lnTo>
                <a:lnTo>
                  <a:pt x="421" y="498"/>
                </a:lnTo>
                <a:lnTo>
                  <a:pt x="425" y="498"/>
                </a:lnTo>
                <a:lnTo>
                  <a:pt x="429" y="499"/>
                </a:lnTo>
                <a:lnTo>
                  <a:pt x="433" y="502"/>
                </a:lnTo>
                <a:lnTo>
                  <a:pt x="437" y="505"/>
                </a:lnTo>
                <a:lnTo>
                  <a:pt x="437" y="505"/>
                </a:lnTo>
                <a:lnTo>
                  <a:pt x="441" y="507"/>
                </a:lnTo>
                <a:lnTo>
                  <a:pt x="445" y="509"/>
                </a:lnTo>
                <a:lnTo>
                  <a:pt x="447" y="515"/>
                </a:lnTo>
                <a:lnTo>
                  <a:pt x="449" y="521"/>
                </a:lnTo>
                <a:lnTo>
                  <a:pt x="452" y="552"/>
                </a:lnTo>
                <a:lnTo>
                  <a:pt x="479" y="494"/>
                </a:lnTo>
                <a:lnTo>
                  <a:pt x="479" y="494"/>
                </a:lnTo>
                <a:lnTo>
                  <a:pt x="486" y="474"/>
                </a:lnTo>
                <a:lnTo>
                  <a:pt x="489" y="466"/>
                </a:lnTo>
                <a:lnTo>
                  <a:pt x="493" y="459"/>
                </a:lnTo>
                <a:lnTo>
                  <a:pt x="497" y="453"/>
                </a:lnTo>
                <a:lnTo>
                  <a:pt x="501" y="448"/>
                </a:lnTo>
                <a:lnTo>
                  <a:pt x="505" y="445"/>
                </a:lnTo>
                <a:lnTo>
                  <a:pt x="511" y="444"/>
                </a:lnTo>
                <a:lnTo>
                  <a:pt x="511" y="444"/>
                </a:lnTo>
                <a:lnTo>
                  <a:pt x="514" y="443"/>
                </a:lnTo>
                <a:lnTo>
                  <a:pt x="520" y="443"/>
                </a:lnTo>
                <a:lnTo>
                  <a:pt x="532" y="445"/>
                </a:lnTo>
                <a:lnTo>
                  <a:pt x="544" y="450"/>
                </a:lnTo>
                <a:lnTo>
                  <a:pt x="560" y="458"/>
                </a:lnTo>
                <a:lnTo>
                  <a:pt x="638" y="465"/>
                </a:lnTo>
                <a:lnTo>
                  <a:pt x="642" y="447"/>
                </a:lnTo>
                <a:lnTo>
                  <a:pt x="605" y="412"/>
                </a:lnTo>
                <a:lnTo>
                  <a:pt x="605" y="412"/>
                </a:lnTo>
                <a:lnTo>
                  <a:pt x="594" y="405"/>
                </a:lnTo>
                <a:lnTo>
                  <a:pt x="587" y="399"/>
                </a:lnTo>
                <a:lnTo>
                  <a:pt x="583" y="395"/>
                </a:lnTo>
                <a:lnTo>
                  <a:pt x="582" y="392"/>
                </a:lnTo>
                <a:lnTo>
                  <a:pt x="583" y="390"/>
                </a:lnTo>
                <a:lnTo>
                  <a:pt x="611" y="391"/>
                </a:lnTo>
                <a:lnTo>
                  <a:pt x="611" y="391"/>
                </a:lnTo>
                <a:lnTo>
                  <a:pt x="620" y="393"/>
                </a:lnTo>
                <a:lnTo>
                  <a:pt x="630" y="393"/>
                </a:lnTo>
                <a:lnTo>
                  <a:pt x="639" y="391"/>
                </a:lnTo>
                <a:lnTo>
                  <a:pt x="648" y="387"/>
                </a:lnTo>
                <a:lnTo>
                  <a:pt x="656" y="380"/>
                </a:lnTo>
                <a:lnTo>
                  <a:pt x="666" y="371"/>
                </a:lnTo>
                <a:lnTo>
                  <a:pt x="675" y="358"/>
                </a:lnTo>
                <a:lnTo>
                  <a:pt x="683" y="344"/>
                </a:lnTo>
                <a:lnTo>
                  <a:pt x="683" y="344"/>
                </a:lnTo>
                <a:lnTo>
                  <a:pt x="685" y="344"/>
                </a:lnTo>
                <a:lnTo>
                  <a:pt x="711" y="319"/>
                </a:lnTo>
                <a:lnTo>
                  <a:pt x="715" y="263"/>
                </a:lnTo>
                <a:lnTo>
                  <a:pt x="715" y="257"/>
                </a:lnTo>
                <a:lnTo>
                  <a:pt x="718" y="257"/>
                </a:lnTo>
                <a:lnTo>
                  <a:pt x="721" y="257"/>
                </a:lnTo>
                <a:lnTo>
                  <a:pt x="741" y="253"/>
                </a:lnTo>
                <a:lnTo>
                  <a:pt x="745" y="253"/>
                </a:lnTo>
                <a:lnTo>
                  <a:pt x="747" y="254"/>
                </a:lnTo>
                <a:lnTo>
                  <a:pt x="747" y="255"/>
                </a:lnTo>
                <a:lnTo>
                  <a:pt x="789" y="299"/>
                </a:lnTo>
                <a:lnTo>
                  <a:pt x="802" y="295"/>
                </a:lnTo>
                <a:lnTo>
                  <a:pt x="804" y="287"/>
                </a:lnTo>
                <a:lnTo>
                  <a:pt x="781" y="265"/>
                </a:lnTo>
                <a:lnTo>
                  <a:pt x="778" y="263"/>
                </a:lnTo>
                <a:lnTo>
                  <a:pt x="776" y="259"/>
                </a:lnTo>
                <a:lnTo>
                  <a:pt x="810" y="239"/>
                </a:lnTo>
                <a:lnTo>
                  <a:pt x="808" y="188"/>
                </a:lnTo>
                <a:lnTo>
                  <a:pt x="794" y="191"/>
                </a:lnTo>
                <a:lnTo>
                  <a:pt x="794" y="191"/>
                </a:lnTo>
                <a:lnTo>
                  <a:pt x="792" y="191"/>
                </a:lnTo>
                <a:lnTo>
                  <a:pt x="773" y="181"/>
                </a:lnTo>
                <a:lnTo>
                  <a:pt x="773" y="181"/>
                </a:lnTo>
                <a:lnTo>
                  <a:pt x="766" y="179"/>
                </a:lnTo>
                <a:lnTo>
                  <a:pt x="760" y="177"/>
                </a:lnTo>
                <a:lnTo>
                  <a:pt x="741" y="167"/>
                </a:lnTo>
                <a:lnTo>
                  <a:pt x="741" y="167"/>
                </a:lnTo>
                <a:lnTo>
                  <a:pt x="737" y="163"/>
                </a:lnTo>
                <a:lnTo>
                  <a:pt x="733" y="161"/>
                </a:lnTo>
                <a:lnTo>
                  <a:pt x="730" y="157"/>
                </a:lnTo>
                <a:lnTo>
                  <a:pt x="730" y="154"/>
                </a:lnTo>
                <a:lnTo>
                  <a:pt x="730" y="155"/>
                </a:lnTo>
                <a:lnTo>
                  <a:pt x="730" y="155"/>
                </a:lnTo>
                <a:lnTo>
                  <a:pt x="729" y="161"/>
                </a:lnTo>
                <a:lnTo>
                  <a:pt x="727" y="163"/>
                </a:lnTo>
                <a:lnTo>
                  <a:pt x="725" y="164"/>
                </a:lnTo>
                <a:lnTo>
                  <a:pt x="725" y="164"/>
                </a:lnTo>
                <a:lnTo>
                  <a:pt x="723" y="165"/>
                </a:lnTo>
                <a:lnTo>
                  <a:pt x="719" y="167"/>
                </a:lnTo>
                <a:lnTo>
                  <a:pt x="709" y="168"/>
                </a:lnTo>
                <a:lnTo>
                  <a:pt x="708" y="168"/>
                </a:lnTo>
                <a:lnTo>
                  <a:pt x="707" y="167"/>
                </a:lnTo>
                <a:lnTo>
                  <a:pt x="705" y="167"/>
                </a:lnTo>
                <a:lnTo>
                  <a:pt x="689" y="154"/>
                </a:lnTo>
                <a:lnTo>
                  <a:pt x="674" y="167"/>
                </a:lnTo>
                <a:lnTo>
                  <a:pt x="674" y="167"/>
                </a:lnTo>
                <a:lnTo>
                  <a:pt x="665" y="175"/>
                </a:lnTo>
                <a:lnTo>
                  <a:pt x="662" y="178"/>
                </a:lnTo>
                <a:lnTo>
                  <a:pt x="661" y="183"/>
                </a:lnTo>
                <a:lnTo>
                  <a:pt x="669" y="197"/>
                </a:lnTo>
                <a:lnTo>
                  <a:pt x="669" y="197"/>
                </a:lnTo>
                <a:lnTo>
                  <a:pt x="671" y="201"/>
                </a:lnTo>
                <a:lnTo>
                  <a:pt x="671" y="203"/>
                </a:lnTo>
                <a:lnTo>
                  <a:pt x="673" y="207"/>
                </a:lnTo>
                <a:lnTo>
                  <a:pt x="671" y="209"/>
                </a:lnTo>
                <a:lnTo>
                  <a:pt x="671" y="209"/>
                </a:lnTo>
                <a:lnTo>
                  <a:pt x="669" y="211"/>
                </a:lnTo>
                <a:lnTo>
                  <a:pt x="666" y="214"/>
                </a:lnTo>
                <a:lnTo>
                  <a:pt x="660" y="216"/>
                </a:lnTo>
                <a:lnTo>
                  <a:pt x="654" y="217"/>
                </a:lnTo>
                <a:lnTo>
                  <a:pt x="647" y="220"/>
                </a:lnTo>
                <a:lnTo>
                  <a:pt x="647" y="220"/>
                </a:lnTo>
                <a:lnTo>
                  <a:pt x="642" y="222"/>
                </a:lnTo>
                <a:lnTo>
                  <a:pt x="636" y="222"/>
                </a:lnTo>
                <a:lnTo>
                  <a:pt x="630" y="219"/>
                </a:lnTo>
                <a:lnTo>
                  <a:pt x="627" y="216"/>
                </a:lnTo>
                <a:lnTo>
                  <a:pt x="624" y="212"/>
                </a:lnTo>
                <a:lnTo>
                  <a:pt x="592" y="180"/>
                </a:lnTo>
                <a:lnTo>
                  <a:pt x="592" y="180"/>
                </a:lnTo>
                <a:lnTo>
                  <a:pt x="583" y="176"/>
                </a:lnTo>
                <a:lnTo>
                  <a:pt x="575" y="171"/>
                </a:lnTo>
                <a:lnTo>
                  <a:pt x="569" y="167"/>
                </a:lnTo>
                <a:lnTo>
                  <a:pt x="566" y="162"/>
                </a:lnTo>
                <a:lnTo>
                  <a:pt x="566" y="162"/>
                </a:lnTo>
                <a:lnTo>
                  <a:pt x="564" y="156"/>
                </a:lnTo>
                <a:lnTo>
                  <a:pt x="564" y="154"/>
                </a:lnTo>
                <a:lnTo>
                  <a:pt x="564" y="152"/>
                </a:lnTo>
                <a:lnTo>
                  <a:pt x="564" y="152"/>
                </a:lnTo>
                <a:lnTo>
                  <a:pt x="561" y="138"/>
                </a:lnTo>
                <a:lnTo>
                  <a:pt x="558" y="130"/>
                </a:lnTo>
                <a:lnTo>
                  <a:pt x="551" y="133"/>
                </a:lnTo>
                <a:lnTo>
                  <a:pt x="550" y="136"/>
                </a:lnTo>
                <a:lnTo>
                  <a:pt x="550" y="136"/>
                </a:lnTo>
                <a:lnTo>
                  <a:pt x="551" y="141"/>
                </a:lnTo>
                <a:lnTo>
                  <a:pt x="556" y="148"/>
                </a:lnTo>
                <a:lnTo>
                  <a:pt x="557" y="150"/>
                </a:lnTo>
                <a:lnTo>
                  <a:pt x="558" y="152"/>
                </a:lnTo>
                <a:lnTo>
                  <a:pt x="557" y="154"/>
                </a:lnTo>
                <a:lnTo>
                  <a:pt x="540" y="183"/>
                </a:lnTo>
                <a:lnTo>
                  <a:pt x="512" y="176"/>
                </a:lnTo>
                <a:lnTo>
                  <a:pt x="505" y="172"/>
                </a:lnTo>
                <a:lnTo>
                  <a:pt x="505" y="172"/>
                </a:lnTo>
                <a:lnTo>
                  <a:pt x="505" y="169"/>
                </a:lnTo>
                <a:lnTo>
                  <a:pt x="505" y="169"/>
                </a:lnTo>
                <a:lnTo>
                  <a:pt x="508" y="165"/>
                </a:lnTo>
                <a:lnTo>
                  <a:pt x="508" y="161"/>
                </a:lnTo>
                <a:lnTo>
                  <a:pt x="508" y="156"/>
                </a:lnTo>
                <a:lnTo>
                  <a:pt x="505" y="152"/>
                </a:lnTo>
                <a:lnTo>
                  <a:pt x="502" y="142"/>
                </a:lnTo>
                <a:lnTo>
                  <a:pt x="479" y="125"/>
                </a:lnTo>
                <a:lnTo>
                  <a:pt x="478" y="124"/>
                </a:lnTo>
                <a:lnTo>
                  <a:pt x="478" y="124"/>
                </a:lnTo>
                <a:lnTo>
                  <a:pt x="476" y="126"/>
                </a:lnTo>
                <a:lnTo>
                  <a:pt x="474" y="128"/>
                </a:lnTo>
                <a:lnTo>
                  <a:pt x="471" y="129"/>
                </a:lnTo>
                <a:lnTo>
                  <a:pt x="449" y="126"/>
                </a:lnTo>
                <a:lnTo>
                  <a:pt x="449" y="126"/>
                </a:lnTo>
                <a:lnTo>
                  <a:pt x="440" y="124"/>
                </a:lnTo>
                <a:lnTo>
                  <a:pt x="437" y="122"/>
                </a:lnTo>
                <a:lnTo>
                  <a:pt x="434" y="120"/>
                </a:lnTo>
                <a:lnTo>
                  <a:pt x="434" y="120"/>
                </a:lnTo>
                <a:lnTo>
                  <a:pt x="434" y="117"/>
                </a:lnTo>
                <a:lnTo>
                  <a:pt x="433" y="114"/>
                </a:lnTo>
                <a:lnTo>
                  <a:pt x="435" y="106"/>
                </a:lnTo>
                <a:lnTo>
                  <a:pt x="437" y="102"/>
                </a:lnTo>
                <a:lnTo>
                  <a:pt x="427" y="85"/>
                </a:lnTo>
                <a:lnTo>
                  <a:pt x="385" y="87"/>
                </a:lnTo>
                <a:lnTo>
                  <a:pt x="385" y="87"/>
                </a:lnTo>
                <a:lnTo>
                  <a:pt x="385" y="92"/>
                </a:lnTo>
                <a:lnTo>
                  <a:pt x="385" y="95"/>
                </a:lnTo>
                <a:lnTo>
                  <a:pt x="383" y="102"/>
                </a:lnTo>
                <a:lnTo>
                  <a:pt x="383" y="102"/>
                </a:lnTo>
                <a:lnTo>
                  <a:pt x="381" y="105"/>
                </a:lnTo>
                <a:lnTo>
                  <a:pt x="378" y="106"/>
                </a:lnTo>
                <a:lnTo>
                  <a:pt x="372" y="107"/>
                </a:lnTo>
                <a:lnTo>
                  <a:pt x="372" y="107"/>
                </a:lnTo>
                <a:lnTo>
                  <a:pt x="368" y="108"/>
                </a:lnTo>
                <a:lnTo>
                  <a:pt x="363" y="107"/>
                </a:lnTo>
                <a:lnTo>
                  <a:pt x="358" y="105"/>
                </a:lnTo>
                <a:lnTo>
                  <a:pt x="353" y="101"/>
                </a:lnTo>
                <a:lnTo>
                  <a:pt x="353" y="100"/>
                </a:lnTo>
                <a:lnTo>
                  <a:pt x="352" y="100"/>
                </a:lnTo>
                <a:lnTo>
                  <a:pt x="352" y="100"/>
                </a:lnTo>
                <a:lnTo>
                  <a:pt x="346" y="92"/>
                </a:lnTo>
                <a:lnTo>
                  <a:pt x="342" y="85"/>
                </a:lnTo>
                <a:lnTo>
                  <a:pt x="339" y="79"/>
                </a:lnTo>
                <a:lnTo>
                  <a:pt x="339" y="74"/>
                </a:lnTo>
                <a:lnTo>
                  <a:pt x="330" y="61"/>
                </a:lnTo>
                <a:lnTo>
                  <a:pt x="319" y="69"/>
                </a:lnTo>
                <a:lnTo>
                  <a:pt x="319" y="69"/>
                </a:lnTo>
                <a:lnTo>
                  <a:pt x="311" y="73"/>
                </a:lnTo>
                <a:lnTo>
                  <a:pt x="305" y="75"/>
                </a:lnTo>
                <a:lnTo>
                  <a:pt x="300" y="74"/>
                </a:lnTo>
                <a:lnTo>
                  <a:pt x="297" y="71"/>
                </a:lnTo>
                <a:lnTo>
                  <a:pt x="292" y="69"/>
                </a:lnTo>
                <a:lnTo>
                  <a:pt x="280" y="71"/>
                </a:lnTo>
                <a:lnTo>
                  <a:pt x="248" y="82"/>
                </a:lnTo>
                <a:lnTo>
                  <a:pt x="248" y="82"/>
                </a:lnTo>
                <a:lnTo>
                  <a:pt x="242" y="85"/>
                </a:lnTo>
                <a:lnTo>
                  <a:pt x="237" y="86"/>
                </a:lnTo>
                <a:lnTo>
                  <a:pt x="229" y="87"/>
                </a:lnTo>
                <a:lnTo>
                  <a:pt x="225" y="87"/>
                </a:lnTo>
                <a:lnTo>
                  <a:pt x="225" y="87"/>
                </a:lnTo>
                <a:lnTo>
                  <a:pt x="217" y="87"/>
                </a:lnTo>
                <a:lnTo>
                  <a:pt x="211" y="85"/>
                </a:lnTo>
                <a:lnTo>
                  <a:pt x="205" y="83"/>
                </a:lnTo>
                <a:lnTo>
                  <a:pt x="201" y="79"/>
                </a:lnTo>
                <a:lnTo>
                  <a:pt x="182" y="63"/>
                </a:lnTo>
                <a:lnTo>
                  <a:pt x="157" y="26"/>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5" name="Freeform 61"/>
          <p:cNvSpPr/>
          <p:nvPr/>
        </p:nvSpPr>
        <p:spPr bwMode="auto">
          <a:xfrm>
            <a:off x="5138504" y="1254155"/>
            <a:ext cx="1259427" cy="1144767"/>
          </a:xfrm>
          <a:custGeom>
            <a:avLst/>
            <a:gdLst>
              <a:gd name="T0" fmla="*/ 1073 w 1087"/>
              <a:gd name="T1" fmla="*/ 447 h 988"/>
              <a:gd name="T2" fmla="*/ 1069 w 1087"/>
              <a:gd name="T3" fmla="*/ 413 h 988"/>
              <a:gd name="T4" fmla="*/ 1057 w 1087"/>
              <a:gd name="T5" fmla="*/ 368 h 988"/>
              <a:gd name="T6" fmla="*/ 1026 w 1087"/>
              <a:gd name="T7" fmla="*/ 361 h 988"/>
              <a:gd name="T8" fmla="*/ 1002 w 1087"/>
              <a:gd name="T9" fmla="*/ 386 h 988"/>
              <a:gd name="T10" fmla="*/ 981 w 1087"/>
              <a:gd name="T11" fmla="*/ 409 h 988"/>
              <a:gd name="T12" fmla="*/ 935 w 1087"/>
              <a:gd name="T13" fmla="*/ 484 h 988"/>
              <a:gd name="T14" fmla="*/ 806 w 1087"/>
              <a:gd name="T15" fmla="*/ 508 h 988"/>
              <a:gd name="T16" fmla="*/ 751 w 1087"/>
              <a:gd name="T17" fmla="*/ 425 h 988"/>
              <a:gd name="T18" fmla="*/ 710 w 1087"/>
              <a:gd name="T19" fmla="*/ 390 h 988"/>
              <a:gd name="T20" fmla="*/ 501 w 1087"/>
              <a:gd name="T21" fmla="*/ 355 h 988"/>
              <a:gd name="T22" fmla="*/ 415 w 1087"/>
              <a:gd name="T23" fmla="*/ 198 h 988"/>
              <a:gd name="T24" fmla="*/ 259 w 1087"/>
              <a:gd name="T25" fmla="*/ 28 h 988"/>
              <a:gd name="T26" fmla="*/ 153 w 1087"/>
              <a:gd name="T27" fmla="*/ 13 h 988"/>
              <a:gd name="T28" fmla="*/ 106 w 1087"/>
              <a:gd name="T29" fmla="*/ 1 h 988"/>
              <a:gd name="T30" fmla="*/ 11 w 1087"/>
              <a:gd name="T31" fmla="*/ 39 h 988"/>
              <a:gd name="T32" fmla="*/ 3 w 1087"/>
              <a:gd name="T33" fmla="*/ 79 h 988"/>
              <a:gd name="T34" fmla="*/ 3 w 1087"/>
              <a:gd name="T35" fmla="*/ 111 h 988"/>
              <a:gd name="T36" fmla="*/ 55 w 1087"/>
              <a:gd name="T37" fmla="*/ 131 h 988"/>
              <a:gd name="T38" fmla="*/ 76 w 1087"/>
              <a:gd name="T39" fmla="*/ 109 h 988"/>
              <a:gd name="T40" fmla="*/ 115 w 1087"/>
              <a:gd name="T41" fmla="*/ 175 h 988"/>
              <a:gd name="T42" fmla="*/ 164 w 1087"/>
              <a:gd name="T43" fmla="*/ 225 h 988"/>
              <a:gd name="T44" fmla="*/ 224 w 1087"/>
              <a:gd name="T45" fmla="*/ 196 h 988"/>
              <a:gd name="T46" fmla="*/ 321 w 1087"/>
              <a:gd name="T47" fmla="*/ 166 h 988"/>
              <a:gd name="T48" fmla="*/ 352 w 1087"/>
              <a:gd name="T49" fmla="*/ 275 h 988"/>
              <a:gd name="T50" fmla="*/ 363 w 1087"/>
              <a:gd name="T51" fmla="*/ 379 h 988"/>
              <a:gd name="T52" fmla="*/ 351 w 1087"/>
              <a:gd name="T53" fmla="*/ 432 h 988"/>
              <a:gd name="T54" fmla="*/ 345 w 1087"/>
              <a:gd name="T55" fmla="*/ 502 h 988"/>
              <a:gd name="T56" fmla="*/ 331 w 1087"/>
              <a:gd name="T57" fmla="*/ 552 h 988"/>
              <a:gd name="T58" fmla="*/ 300 w 1087"/>
              <a:gd name="T59" fmla="*/ 540 h 988"/>
              <a:gd name="T60" fmla="*/ 237 w 1087"/>
              <a:gd name="T61" fmla="*/ 627 h 988"/>
              <a:gd name="T62" fmla="*/ 242 w 1087"/>
              <a:gd name="T63" fmla="*/ 707 h 988"/>
              <a:gd name="T64" fmla="*/ 277 w 1087"/>
              <a:gd name="T65" fmla="*/ 776 h 988"/>
              <a:gd name="T66" fmla="*/ 354 w 1087"/>
              <a:gd name="T67" fmla="*/ 816 h 988"/>
              <a:gd name="T68" fmla="*/ 390 w 1087"/>
              <a:gd name="T69" fmla="*/ 852 h 988"/>
              <a:gd name="T70" fmla="*/ 434 w 1087"/>
              <a:gd name="T71" fmla="*/ 841 h 988"/>
              <a:gd name="T72" fmla="*/ 473 w 1087"/>
              <a:gd name="T73" fmla="*/ 837 h 988"/>
              <a:gd name="T74" fmla="*/ 508 w 1087"/>
              <a:gd name="T75" fmla="*/ 824 h 988"/>
              <a:gd name="T76" fmla="*/ 525 w 1087"/>
              <a:gd name="T77" fmla="*/ 853 h 988"/>
              <a:gd name="T78" fmla="*/ 544 w 1087"/>
              <a:gd name="T79" fmla="*/ 870 h 988"/>
              <a:gd name="T80" fmla="*/ 553 w 1087"/>
              <a:gd name="T81" fmla="*/ 853 h 988"/>
              <a:gd name="T82" fmla="*/ 609 w 1087"/>
              <a:gd name="T83" fmla="*/ 853 h 988"/>
              <a:gd name="T84" fmla="*/ 638 w 1087"/>
              <a:gd name="T85" fmla="*/ 895 h 988"/>
              <a:gd name="T86" fmla="*/ 686 w 1087"/>
              <a:gd name="T87" fmla="*/ 912 h 988"/>
              <a:gd name="T88" fmla="*/ 716 w 1087"/>
              <a:gd name="T89" fmla="*/ 932 h 988"/>
              <a:gd name="T90" fmla="*/ 716 w 1087"/>
              <a:gd name="T91" fmla="*/ 904 h 988"/>
              <a:gd name="T92" fmla="*/ 737 w 1087"/>
              <a:gd name="T93" fmla="*/ 895 h 988"/>
              <a:gd name="T94" fmla="*/ 750 w 1087"/>
              <a:gd name="T95" fmla="*/ 933 h 988"/>
              <a:gd name="T96" fmla="*/ 772 w 1087"/>
              <a:gd name="T97" fmla="*/ 947 h 988"/>
              <a:gd name="T98" fmla="*/ 828 w 1087"/>
              <a:gd name="T99" fmla="*/ 975 h 988"/>
              <a:gd name="T100" fmla="*/ 824 w 1087"/>
              <a:gd name="T101" fmla="*/ 954 h 988"/>
              <a:gd name="T102" fmla="*/ 890 w 1087"/>
              <a:gd name="T103" fmla="*/ 933 h 988"/>
              <a:gd name="T104" fmla="*/ 923 w 1087"/>
              <a:gd name="T105" fmla="*/ 909 h 988"/>
              <a:gd name="T106" fmla="*/ 918 w 1087"/>
              <a:gd name="T107" fmla="*/ 932 h 988"/>
              <a:gd name="T108" fmla="*/ 952 w 1087"/>
              <a:gd name="T109" fmla="*/ 947 h 988"/>
              <a:gd name="T110" fmla="*/ 953 w 1087"/>
              <a:gd name="T111" fmla="*/ 858 h 988"/>
              <a:gd name="T112" fmla="*/ 923 w 1087"/>
              <a:gd name="T113" fmla="*/ 815 h 988"/>
              <a:gd name="T114" fmla="*/ 943 w 1087"/>
              <a:gd name="T115" fmla="*/ 768 h 988"/>
              <a:gd name="T116" fmla="*/ 1000 w 1087"/>
              <a:gd name="T117" fmla="*/ 729 h 988"/>
              <a:gd name="T118" fmla="*/ 1055 w 1087"/>
              <a:gd name="T119" fmla="*/ 730 h 988"/>
              <a:gd name="T120" fmla="*/ 1084 w 1087"/>
              <a:gd name="T121" fmla="*/ 677 h 988"/>
              <a:gd name="T122" fmla="*/ 1084 w 1087"/>
              <a:gd name="T123" fmla="*/ 57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 h="988">
                <a:moveTo>
                  <a:pt x="1084" y="578"/>
                </a:moveTo>
                <a:lnTo>
                  <a:pt x="1065" y="460"/>
                </a:lnTo>
                <a:lnTo>
                  <a:pt x="1066" y="457"/>
                </a:lnTo>
                <a:lnTo>
                  <a:pt x="1068" y="457"/>
                </a:lnTo>
                <a:lnTo>
                  <a:pt x="1068" y="457"/>
                </a:lnTo>
                <a:lnTo>
                  <a:pt x="1073" y="447"/>
                </a:lnTo>
                <a:lnTo>
                  <a:pt x="1077" y="439"/>
                </a:lnTo>
                <a:lnTo>
                  <a:pt x="1079" y="431"/>
                </a:lnTo>
                <a:lnTo>
                  <a:pt x="1079" y="424"/>
                </a:lnTo>
                <a:lnTo>
                  <a:pt x="1073" y="417"/>
                </a:lnTo>
                <a:lnTo>
                  <a:pt x="1073" y="417"/>
                </a:lnTo>
                <a:lnTo>
                  <a:pt x="1069" y="413"/>
                </a:lnTo>
                <a:lnTo>
                  <a:pt x="1065" y="408"/>
                </a:lnTo>
                <a:lnTo>
                  <a:pt x="1062" y="402"/>
                </a:lnTo>
                <a:lnTo>
                  <a:pt x="1060" y="395"/>
                </a:lnTo>
                <a:lnTo>
                  <a:pt x="1058" y="387"/>
                </a:lnTo>
                <a:lnTo>
                  <a:pt x="1057" y="378"/>
                </a:lnTo>
                <a:lnTo>
                  <a:pt x="1057" y="368"/>
                </a:lnTo>
                <a:lnTo>
                  <a:pt x="1058" y="356"/>
                </a:lnTo>
                <a:lnTo>
                  <a:pt x="1047" y="356"/>
                </a:lnTo>
                <a:lnTo>
                  <a:pt x="1047" y="356"/>
                </a:lnTo>
                <a:lnTo>
                  <a:pt x="1040" y="356"/>
                </a:lnTo>
                <a:lnTo>
                  <a:pt x="1033" y="358"/>
                </a:lnTo>
                <a:lnTo>
                  <a:pt x="1026" y="361"/>
                </a:lnTo>
                <a:lnTo>
                  <a:pt x="1019" y="364"/>
                </a:lnTo>
                <a:lnTo>
                  <a:pt x="1019" y="364"/>
                </a:lnTo>
                <a:lnTo>
                  <a:pt x="1013" y="370"/>
                </a:lnTo>
                <a:lnTo>
                  <a:pt x="1008" y="376"/>
                </a:lnTo>
                <a:lnTo>
                  <a:pt x="1005" y="382"/>
                </a:lnTo>
                <a:lnTo>
                  <a:pt x="1002" y="386"/>
                </a:lnTo>
                <a:lnTo>
                  <a:pt x="1002" y="386"/>
                </a:lnTo>
                <a:lnTo>
                  <a:pt x="1000" y="392"/>
                </a:lnTo>
                <a:lnTo>
                  <a:pt x="997" y="397"/>
                </a:lnTo>
                <a:lnTo>
                  <a:pt x="992" y="401"/>
                </a:lnTo>
                <a:lnTo>
                  <a:pt x="987" y="406"/>
                </a:lnTo>
                <a:lnTo>
                  <a:pt x="981" y="409"/>
                </a:lnTo>
                <a:lnTo>
                  <a:pt x="974" y="413"/>
                </a:lnTo>
                <a:lnTo>
                  <a:pt x="955" y="419"/>
                </a:lnTo>
                <a:lnTo>
                  <a:pt x="950" y="457"/>
                </a:lnTo>
                <a:lnTo>
                  <a:pt x="950" y="458"/>
                </a:lnTo>
                <a:lnTo>
                  <a:pt x="948" y="460"/>
                </a:lnTo>
                <a:lnTo>
                  <a:pt x="935" y="484"/>
                </a:lnTo>
                <a:lnTo>
                  <a:pt x="934" y="486"/>
                </a:lnTo>
                <a:lnTo>
                  <a:pt x="932" y="486"/>
                </a:lnTo>
                <a:lnTo>
                  <a:pt x="931" y="486"/>
                </a:lnTo>
                <a:lnTo>
                  <a:pt x="811" y="508"/>
                </a:lnTo>
                <a:lnTo>
                  <a:pt x="810" y="508"/>
                </a:lnTo>
                <a:lnTo>
                  <a:pt x="806" y="508"/>
                </a:lnTo>
                <a:lnTo>
                  <a:pt x="806" y="505"/>
                </a:lnTo>
                <a:lnTo>
                  <a:pt x="772" y="468"/>
                </a:lnTo>
                <a:lnTo>
                  <a:pt x="782" y="457"/>
                </a:lnTo>
                <a:lnTo>
                  <a:pt x="769" y="439"/>
                </a:lnTo>
                <a:lnTo>
                  <a:pt x="753" y="426"/>
                </a:lnTo>
                <a:lnTo>
                  <a:pt x="751" y="425"/>
                </a:lnTo>
                <a:lnTo>
                  <a:pt x="750" y="425"/>
                </a:lnTo>
                <a:lnTo>
                  <a:pt x="750" y="424"/>
                </a:lnTo>
                <a:lnTo>
                  <a:pt x="750" y="423"/>
                </a:lnTo>
                <a:lnTo>
                  <a:pt x="743" y="390"/>
                </a:lnTo>
                <a:lnTo>
                  <a:pt x="713" y="393"/>
                </a:lnTo>
                <a:lnTo>
                  <a:pt x="710" y="390"/>
                </a:lnTo>
                <a:lnTo>
                  <a:pt x="684" y="375"/>
                </a:lnTo>
                <a:lnTo>
                  <a:pt x="588" y="358"/>
                </a:lnTo>
                <a:lnTo>
                  <a:pt x="508" y="354"/>
                </a:lnTo>
                <a:lnTo>
                  <a:pt x="505" y="356"/>
                </a:lnTo>
                <a:lnTo>
                  <a:pt x="505" y="356"/>
                </a:lnTo>
                <a:lnTo>
                  <a:pt x="501" y="355"/>
                </a:lnTo>
                <a:lnTo>
                  <a:pt x="498" y="353"/>
                </a:lnTo>
                <a:lnTo>
                  <a:pt x="453" y="249"/>
                </a:lnTo>
                <a:lnTo>
                  <a:pt x="453" y="249"/>
                </a:lnTo>
                <a:lnTo>
                  <a:pt x="446" y="238"/>
                </a:lnTo>
                <a:lnTo>
                  <a:pt x="434" y="222"/>
                </a:lnTo>
                <a:lnTo>
                  <a:pt x="415" y="198"/>
                </a:lnTo>
                <a:lnTo>
                  <a:pt x="390" y="167"/>
                </a:lnTo>
                <a:lnTo>
                  <a:pt x="390" y="167"/>
                </a:lnTo>
                <a:lnTo>
                  <a:pt x="347" y="116"/>
                </a:lnTo>
                <a:lnTo>
                  <a:pt x="335" y="101"/>
                </a:lnTo>
                <a:lnTo>
                  <a:pt x="327" y="94"/>
                </a:lnTo>
                <a:lnTo>
                  <a:pt x="259" y="28"/>
                </a:lnTo>
                <a:lnTo>
                  <a:pt x="249" y="22"/>
                </a:lnTo>
                <a:lnTo>
                  <a:pt x="164" y="19"/>
                </a:lnTo>
                <a:lnTo>
                  <a:pt x="163" y="19"/>
                </a:lnTo>
                <a:lnTo>
                  <a:pt x="161" y="17"/>
                </a:lnTo>
                <a:lnTo>
                  <a:pt x="161" y="17"/>
                </a:lnTo>
                <a:lnTo>
                  <a:pt x="153" y="13"/>
                </a:lnTo>
                <a:lnTo>
                  <a:pt x="145" y="9"/>
                </a:lnTo>
                <a:lnTo>
                  <a:pt x="134" y="5"/>
                </a:lnTo>
                <a:lnTo>
                  <a:pt x="122" y="2"/>
                </a:lnTo>
                <a:lnTo>
                  <a:pt x="122" y="2"/>
                </a:lnTo>
                <a:lnTo>
                  <a:pt x="115" y="0"/>
                </a:lnTo>
                <a:lnTo>
                  <a:pt x="106" y="1"/>
                </a:lnTo>
                <a:lnTo>
                  <a:pt x="95" y="2"/>
                </a:lnTo>
                <a:lnTo>
                  <a:pt x="83" y="7"/>
                </a:lnTo>
                <a:lnTo>
                  <a:pt x="68" y="11"/>
                </a:lnTo>
                <a:lnTo>
                  <a:pt x="52" y="19"/>
                </a:lnTo>
                <a:lnTo>
                  <a:pt x="13" y="38"/>
                </a:lnTo>
                <a:lnTo>
                  <a:pt x="11" y="39"/>
                </a:lnTo>
                <a:lnTo>
                  <a:pt x="13" y="56"/>
                </a:lnTo>
                <a:lnTo>
                  <a:pt x="14" y="56"/>
                </a:lnTo>
                <a:lnTo>
                  <a:pt x="14" y="57"/>
                </a:lnTo>
                <a:lnTo>
                  <a:pt x="13" y="57"/>
                </a:lnTo>
                <a:lnTo>
                  <a:pt x="13" y="60"/>
                </a:lnTo>
                <a:lnTo>
                  <a:pt x="3" y="79"/>
                </a:lnTo>
                <a:lnTo>
                  <a:pt x="3" y="80"/>
                </a:lnTo>
                <a:lnTo>
                  <a:pt x="1" y="80"/>
                </a:lnTo>
                <a:lnTo>
                  <a:pt x="0" y="94"/>
                </a:lnTo>
                <a:lnTo>
                  <a:pt x="0" y="94"/>
                </a:lnTo>
                <a:lnTo>
                  <a:pt x="1" y="102"/>
                </a:lnTo>
                <a:lnTo>
                  <a:pt x="3" y="111"/>
                </a:lnTo>
                <a:lnTo>
                  <a:pt x="4" y="119"/>
                </a:lnTo>
                <a:lnTo>
                  <a:pt x="6" y="126"/>
                </a:lnTo>
                <a:lnTo>
                  <a:pt x="15" y="133"/>
                </a:lnTo>
                <a:lnTo>
                  <a:pt x="33" y="132"/>
                </a:lnTo>
                <a:lnTo>
                  <a:pt x="48" y="135"/>
                </a:lnTo>
                <a:lnTo>
                  <a:pt x="55" y="131"/>
                </a:lnTo>
                <a:lnTo>
                  <a:pt x="55" y="131"/>
                </a:lnTo>
                <a:lnTo>
                  <a:pt x="55" y="123"/>
                </a:lnTo>
                <a:lnTo>
                  <a:pt x="58" y="116"/>
                </a:lnTo>
                <a:lnTo>
                  <a:pt x="60" y="111"/>
                </a:lnTo>
                <a:lnTo>
                  <a:pt x="63" y="109"/>
                </a:lnTo>
                <a:lnTo>
                  <a:pt x="76" y="109"/>
                </a:lnTo>
                <a:lnTo>
                  <a:pt x="118" y="120"/>
                </a:lnTo>
                <a:lnTo>
                  <a:pt x="127" y="121"/>
                </a:lnTo>
                <a:lnTo>
                  <a:pt x="114" y="144"/>
                </a:lnTo>
                <a:lnTo>
                  <a:pt x="114" y="172"/>
                </a:lnTo>
                <a:lnTo>
                  <a:pt x="114" y="172"/>
                </a:lnTo>
                <a:lnTo>
                  <a:pt x="115" y="175"/>
                </a:lnTo>
                <a:lnTo>
                  <a:pt x="116" y="179"/>
                </a:lnTo>
                <a:lnTo>
                  <a:pt x="123" y="188"/>
                </a:lnTo>
                <a:lnTo>
                  <a:pt x="132" y="199"/>
                </a:lnTo>
                <a:lnTo>
                  <a:pt x="147" y="213"/>
                </a:lnTo>
                <a:lnTo>
                  <a:pt x="147" y="213"/>
                </a:lnTo>
                <a:lnTo>
                  <a:pt x="164" y="225"/>
                </a:lnTo>
                <a:lnTo>
                  <a:pt x="170" y="228"/>
                </a:lnTo>
                <a:lnTo>
                  <a:pt x="175" y="229"/>
                </a:lnTo>
                <a:lnTo>
                  <a:pt x="182" y="228"/>
                </a:lnTo>
                <a:lnTo>
                  <a:pt x="188" y="226"/>
                </a:lnTo>
                <a:lnTo>
                  <a:pt x="209" y="205"/>
                </a:lnTo>
                <a:lnTo>
                  <a:pt x="224" y="196"/>
                </a:lnTo>
                <a:lnTo>
                  <a:pt x="224" y="194"/>
                </a:lnTo>
                <a:lnTo>
                  <a:pt x="224" y="194"/>
                </a:lnTo>
                <a:lnTo>
                  <a:pt x="257" y="189"/>
                </a:lnTo>
                <a:lnTo>
                  <a:pt x="266" y="168"/>
                </a:lnTo>
                <a:lnTo>
                  <a:pt x="296" y="152"/>
                </a:lnTo>
                <a:lnTo>
                  <a:pt x="321" y="166"/>
                </a:lnTo>
                <a:lnTo>
                  <a:pt x="321" y="167"/>
                </a:lnTo>
                <a:lnTo>
                  <a:pt x="323" y="168"/>
                </a:lnTo>
                <a:lnTo>
                  <a:pt x="347" y="210"/>
                </a:lnTo>
                <a:lnTo>
                  <a:pt x="358" y="237"/>
                </a:lnTo>
                <a:lnTo>
                  <a:pt x="358" y="242"/>
                </a:lnTo>
                <a:lnTo>
                  <a:pt x="352" y="275"/>
                </a:lnTo>
                <a:lnTo>
                  <a:pt x="362" y="298"/>
                </a:lnTo>
                <a:lnTo>
                  <a:pt x="362" y="301"/>
                </a:lnTo>
                <a:lnTo>
                  <a:pt x="354" y="329"/>
                </a:lnTo>
                <a:lnTo>
                  <a:pt x="354" y="353"/>
                </a:lnTo>
                <a:lnTo>
                  <a:pt x="354" y="353"/>
                </a:lnTo>
                <a:lnTo>
                  <a:pt x="363" y="379"/>
                </a:lnTo>
                <a:lnTo>
                  <a:pt x="366" y="393"/>
                </a:lnTo>
                <a:lnTo>
                  <a:pt x="363" y="414"/>
                </a:lnTo>
                <a:lnTo>
                  <a:pt x="363" y="414"/>
                </a:lnTo>
                <a:lnTo>
                  <a:pt x="363" y="415"/>
                </a:lnTo>
                <a:lnTo>
                  <a:pt x="351" y="431"/>
                </a:lnTo>
                <a:lnTo>
                  <a:pt x="351" y="432"/>
                </a:lnTo>
                <a:lnTo>
                  <a:pt x="351" y="432"/>
                </a:lnTo>
                <a:lnTo>
                  <a:pt x="351" y="432"/>
                </a:lnTo>
                <a:lnTo>
                  <a:pt x="339" y="447"/>
                </a:lnTo>
                <a:lnTo>
                  <a:pt x="338" y="473"/>
                </a:lnTo>
                <a:lnTo>
                  <a:pt x="345" y="502"/>
                </a:lnTo>
                <a:lnTo>
                  <a:pt x="345" y="502"/>
                </a:lnTo>
                <a:lnTo>
                  <a:pt x="346" y="503"/>
                </a:lnTo>
                <a:lnTo>
                  <a:pt x="345" y="504"/>
                </a:lnTo>
                <a:lnTo>
                  <a:pt x="345" y="504"/>
                </a:lnTo>
                <a:lnTo>
                  <a:pt x="338" y="547"/>
                </a:lnTo>
                <a:lnTo>
                  <a:pt x="331" y="552"/>
                </a:lnTo>
                <a:lnTo>
                  <a:pt x="331" y="552"/>
                </a:lnTo>
                <a:lnTo>
                  <a:pt x="328" y="555"/>
                </a:lnTo>
                <a:lnTo>
                  <a:pt x="323" y="555"/>
                </a:lnTo>
                <a:lnTo>
                  <a:pt x="319" y="555"/>
                </a:lnTo>
                <a:lnTo>
                  <a:pt x="314" y="552"/>
                </a:lnTo>
                <a:lnTo>
                  <a:pt x="311" y="552"/>
                </a:lnTo>
                <a:lnTo>
                  <a:pt x="300" y="540"/>
                </a:lnTo>
                <a:lnTo>
                  <a:pt x="288" y="544"/>
                </a:lnTo>
                <a:lnTo>
                  <a:pt x="273" y="560"/>
                </a:lnTo>
                <a:lnTo>
                  <a:pt x="256" y="611"/>
                </a:lnTo>
                <a:lnTo>
                  <a:pt x="256" y="612"/>
                </a:lnTo>
                <a:lnTo>
                  <a:pt x="254" y="613"/>
                </a:lnTo>
                <a:lnTo>
                  <a:pt x="237" y="627"/>
                </a:lnTo>
                <a:lnTo>
                  <a:pt x="235" y="627"/>
                </a:lnTo>
                <a:lnTo>
                  <a:pt x="226" y="628"/>
                </a:lnTo>
                <a:lnTo>
                  <a:pt x="206" y="657"/>
                </a:lnTo>
                <a:lnTo>
                  <a:pt x="216" y="674"/>
                </a:lnTo>
                <a:lnTo>
                  <a:pt x="218" y="677"/>
                </a:lnTo>
                <a:lnTo>
                  <a:pt x="242" y="707"/>
                </a:lnTo>
                <a:lnTo>
                  <a:pt x="242" y="708"/>
                </a:lnTo>
                <a:lnTo>
                  <a:pt x="242" y="717"/>
                </a:lnTo>
                <a:lnTo>
                  <a:pt x="269" y="722"/>
                </a:lnTo>
                <a:lnTo>
                  <a:pt x="274" y="746"/>
                </a:lnTo>
                <a:lnTo>
                  <a:pt x="274" y="747"/>
                </a:lnTo>
                <a:lnTo>
                  <a:pt x="277" y="776"/>
                </a:lnTo>
                <a:lnTo>
                  <a:pt x="284" y="782"/>
                </a:lnTo>
                <a:lnTo>
                  <a:pt x="308" y="775"/>
                </a:lnTo>
                <a:lnTo>
                  <a:pt x="331" y="761"/>
                </a:lnTo>
                <a:lnTo>
                  <a:pt x="336" y="759"/>
                </a:lnTo>
                <a:lnTo>
                  <a:pt x="344" y="800"/>
                </a:lnTo>
                <a:lnTo>
                  <a:pt x="354" y="816"/>
                </a:lnTo>
                <a:lnTo>
                  <a:pt x="358" y="817"/>
                </a:lnTo>
                <a:lnTo>
                  <a:pt x="366" y="834"/>
                </a:lnTo>
                <a:lnTo>
                  <a:pt x="384" y="848"/>
                </a:lnTo>
                <a:lnTo>
                  <a:pt x="384" y="848"/>
                </a:lnTo>
                <a:lnTo>
                  <a:pt x="386" y="850"/>
                </a:lnTo>
                <a:lnTo>
                  <a:pt x="390" y="852"/>
                </a:lnTo>
                <a:lnTo>
                  <a:pt x="398" y="853"/>
                </a:lnTo>
                <a:lnTo>
                  <a:pt x="404" y="854"/>
                </a:lnTo>
                <a:lnTo>
                  <a:pt x="415" y="848"/>
                </a:lnTo>
                <a:lnTo>
                  <a:pt x="415" y="848"/>
                </a:lnTo>
                <a:lnTo>
                  <a:pt x="427" y="844"/>
                </a:lnTo>
                <a:lnTo>
                  <a:pt x="434" y="841"/>
                </a:lnTo>
                <a:lnTo>
                  <a:pt x="441" y="840"/>
                </a:lnTo>
                <a:lnTo>
                  <a:pt x="449" y="837"/>
                </a:lnTo>
                <a:lnTo>
                  <a:pt x="466" y="836"/>
                </a:lnTo>
                <a:lnTo>
                  <a:pt x="466" y="836"/>
                </a:lnTo>
                <a:lnTo>
                  <a:pt x="470" y="836"/>
                </a:lnTo>
                <a:lnTo>
                  <a:pt x="473" y="837"/>
                </a:lnTo>
                <a:lnTo>
                  <a:pt x="475" y="838"/>
                </a:lnTo>
                <a:lnTo>
                  <a:pt x="478" y="840"/>
                </a:lnTo>
                <a:lnTo>
                  <a:pt x="502" y="824"/>
                </a:lnTo>
                <a:lnTo>
                  <a:pt x="504" y="824"/>
                </a:lnTo>
                <a:lnTo>
                  <a:pt x="506" y="825"/>
                </a:lnTo>
                <a:lnTo>
                  <a:pt x="508" y="824"/>
                </a:lnTo>
                <a:lnTo>
                  <a:pt x="511" y="826"/>
                </a:lnTo>
                <a:lnTo>
                  <a:pt x="511" y="826"/>
                </a:lnTo>
                <a:lnTo>
                  <a:pt x="517" y="834"/>
                </a:lnTo>
                <a:lnTo>
                  <a:pt x="521" y="842"/>
                </a:lnTo>
                <a:lnTo>
                  <a:pt x="524" y="848"/>
                </a:lnTo>
                <a:lnTo>
                  <a:pt x="525" y="853"/>
                </a:lnTo>
                <a:lnTo>
                  <a:pt x="536" y="870"/>
                </a:lnTo>
                <a:lnTo>
                  <a:pt x="544" y="873"/>
                </a:lnTo>
                <a:lnTo>
                  <a:pt x="545" y="873"/>
                </a:lnTo>
                <a:lnTo>
                  <a:pt x="546" y="873"/>
                </a:lnTo>
                <a:lnTo>
                  <a:pt x="544" y="870"/>
                </a:lnTo>
                <a:lnTo>
                  <a:pt x="544" y="870"/>
                </a:lnTo>
                <a:lnTo>
                  <a:pt x="543" y="863"/>
                </a:lnTo>
                <a:lnTo>
                  <a:pt x="544" y="858"/>
                </a:lnTo>
                <a:lnTo>
                  <a:pt x="544" y="858"/>
                </a:lnTo>
                <a:lnTo>
                  <a:pt x="546" y="856"/>
                </a:lnTo>
                <a:lnTo>
                  <a:pt x="550" y="854"/>
                </a:lnTo>
                <a:lnTo>
                  <a:pt x="553" y="853"/>
                </a:lnTo>
                <a:lnTo>
                  <a:pt x="559" y="853"/>
                </a:lnTo>
                <a:lnTo>
                  <a:pt x="604" y="852"/>
                </a:lnTo>
                <a:lnTo>
                  <a:pt x="605" y="850"/>
                </a:lnTo>
                <a:lnTo>
                  <a:pt x="607" y="850"/>
                </a:lnTo>
                <a:lnTo>
                  <a:pt x="607" y="853"/>
                </a:lnTo>
                <a:lnTo>
                  <a:pt x="609" y="853"/>
                </a:lnTo>
                <a:lnTo>
                  <a:pt x="623" y="878"/>
                </a:lnTo>
                <a:lnTo>
                  <a:pt x="622" y="891"/>
                </a:lnTo>
                <a:lnTo>
                  <a:pt x="621" y="891"/>
                </a:lnTo>
                <a:lnTo>
                  <a:pt x="637" y="895"/>
                </a:lnTo>
                <a:lnTo>
                  <a:pt x="638" y="895"/>
                </a:lnTo>
                <a:lnTo>
                  <a:pt x="638" y="895"/>
                </a:lnTo>
                <a:lnTo>
                  <a:pt x="638" y="889"/>
                </a:lnTo>
                <a:lnTo>
                  <a:pt x="638" y="888"/>
                </a:lnTo>
                <a:lnTo>
                  <a:pt x="640" y="886"/>
                </a:lnTo>
                <a:lnTo>
                  <a:pt x="646" y="885"/>
                </a:lnTo>
                <a:lnTo>
                  <a:pt x="686" y="912"/>
                </a:lnTo>
                <a:lnTo>
                  <a:pt x="686" y="912"/>
                </a:lnTo>
                <a:lnTo>
                  <a:pt x="691" y="919"/>
                </a:lnTo>
                <a:lnTo>
                  <a:pt x="693" y="927"/>
                </a:lnTo>
                <a:lnTo>
                  <a:pt x="694" y="944"/>
                </a:lnTo>
                <a:lnTo>
                  <a:pt x="708" y="947"/>
                </a:lnTo>
                <a:lnTo>
                  <a:pt x="716" y="932"/>
                </a:lnTo>
                <a:lnTo>
                  <a:pt x="716" y="932"/>
                </a:lnTo>
                <a:lnTo>
                  <a:pt x="711" y="921"/>
                </a:lnTo>
                <a:lnTo>
                  <a:pt x="711" y="917"/>
                </a:lnTo>
                <a:lnTo>
                  <a:pt x="711" y="912"/>
                </a:lnTo>
                <a:lnTo>
                  <a:pt x="711" y="912"/>
                </a:lnTo>
                <a:lnTo>
                  <a:pt x="714" y="907"/>
                </a:lnTo>
                <a:lnTo>
                  <a:pt x="716" y="904"/>
                </a:lnTo>
                <a:lnTo>
                  <a:pt x="718" y="902"/>
                </a:lnTo>
                <a:lnTo>
                  <a:pt x="722" y="899"/>
                </a:lnTo>
                <a:lnTo>
                  <a:pt x="722" y="899"/>
                </a:lnTo>
                <a:lnTo>
                  <a:pt x="723" y="895"/>
                </a:lnTo>
                <a:lnTo>
                  <a:pt x="725" y="894"/>
                </a:lnTo>
                <a:lnTo>
                  <a:pt x="737" y="895"/>
                </a:lnTo>
                <a:lnTo>
                  <a:pt x="737" y="895"/>
                </a:lnTo>
                <a:lnTo>
                  <a:pt x="741" y="899"/>
                </a:lnTo>
                <a:lnTo>
                  <a:pt x="745" y="907"/>
                </a:lnTo>
                <a:lnTo>
                  <a:pt x="748" y="917"/>
                </a:lnTo>
                <a:lnTo>
                  <a:pt x="750" y="931"/>
                </a:lnTo>
                <a:lnTo>
                  <a:pt x="750" y="933"/>
                </a:lnTo>
                <a:lnTo>
                  <a:pt x="753" y="934"/>
                </a:lnTo>
                <a:lnTo>
                  <a:pt x="753" y="934"/>
                </a:lnTo>
                <a:lnTo>
                  <a:pt x="754" y="938"/>
                </a:lnTo>
                <a:lnTo>
                  <a:pt x="758" y="941"/>
                </a:lnTo>
                <a:lnTo>
                  <a:pt x="764" y="944"/>
                </a:lnTo>
                <a:lnTo>
                  <a:pt x="772" y="947"/>
                </a:lnTo>
                <a:lnTo>
                  <a:pt x="773" y="947"/>
                </a:lnTo>
                <a:lnTo>
                  <a:pt x="774" y="948"/>
                </a:lnTo>
                <a:lnTo>
                  <a:pt x="812" y="988"/>
                </a:lnTo>
                <a:lnTo>
                  <a:pt x="812" y="988"/>
                </a:lnTo>
                <a:lnTo>
                  <a:pt x="830" y="982"/>
                </a:lnTo>
                <a:lnTo>
                  <a:pt x="828" y="975"/>
                </a:lnTo>
                <a:lnTo>
                  <a:pt x="828" y="975"/>
                </a:lnTo>
                <a:lnTo>
                  <a:pt x="826" y="971"/>
                </a:lnTo>
                <a:lnTo>
                  <a:pt x="824" y="967"/>
                </a:lnTo>
                <a:lnTo>
                  <a:pt x="822" y="960"/>
                </a:lnTo>
                <a:lnTo>
                  <a:pt x="822" y="960"/>
                </a:lnTo>
                <a:lnTo>
                  <a:pt x="824" y="954"/>
                </a:lnTo>
                <a:lnTo>
                  <a:pt x="827" y="947"/>
                </a:lnTo>
                <a:lnTo>
                  <a:pt x="833" y="941"/>
                </a:lnTo>
                <a:lnTo>
                  <a:pt x="841" y="934"/>
                </a:lnTo>
                <a:lnTo>
                  <a:pt x="861" y="917"/>
                </a:lnTo>
                <a:lnTo>
                  <a:pt x="885" y="933"/>
                </a:lnTo>
                <a:lnTo>
                  <a:pt x="890" y="933"/>
                </a:lnTo>
                <a:lnTo>
                  <a:pt x="895" y="907"/>
                </a:lnTo>
                <a:lnTo>
                  <a:pt x="895" y="902"/>
                </a:lnTo>
                <a:lnTo>
                  <a:pt x="899" y="901"/>
                </a:lnTo>
                <a:lnTo>
                  <a:pt x="919" y="903"/>
                </a:lnTo>
                <a:lnTo>
                  <a:pt x="919" y="903"/>
                </a:lnTo>
                <a:lnTo>
                  <a:pt x="923" y="909"/>
                </a:lnTo>
                <a:lnTo>
                  <a:pt x="924" y="912"/>
                </a:lnTo>
                <a:lnTo>
                  <a:pt x="926" y="917"/>
                </a:lnTo>
                <a:lnTo>
                  <a:pt x="926" y="917"/>
                </a:lnTo>
                <a:lnTo>
                  <a:pt x="924" y="920"/>
                </a:lnTo>
                <a:lnTo>
                  <a:pt x="923" y="924"/>
                </a:lnTo>
                <a:lnTo>
                  <a:pt x="918" y="932"/>
                </a:lnTo>
                <a:lnTo>
                  <a:pt x="921" y="934"/>
                </a:lnTo>
                <a:lnTo>
                  <a:pt x="921" y="934"/>
                </a:lnTo>
                <a:lnTo>
                  <a:pt x="938" y="942"/>
                </a:lnTo>
                <a:lnTo>
                  <a:pt x="945" y="946"/>
                </a:lnTo>
                <a:lnTo>
                  <a:pt x="951" y="947"/>
                </a:lnTo>
                <a:lnTo>
                  <a:pt x="952" y="947"/>
                </a:lnTo>
                <a:lnTo>
                  <a:pt x="952" y="947"/>
                </a:lnTo>
                <a:lnTo>
                  <a:pt x="968" y="955"/>
                </a:lnTo>
                <a:lnTo>
                  <a:pt x="979" y="954"/>
                </a:lnTo>
                <a:lnTo>
                  <a:pt x="961" y="865"/>
                </a:lnTo>
                <a:lnTo>
                  <a:pt x="961" y="865"/>
                </a:lnTo>
                <a:lnTo>
                  <a:pt x="953" y="858"/>
                </a:lnTo>
                <a:lnTo>
                  <a:pt x="944" y="850"/>
                </a:lnTo>
                <a:lnTo>
                  <a:pt x="936" y="839"/>
                </a:lnTo>
                <a:lnTo>
                  <a:pt x="928" y="826"/>
                </a:lnTo>
                <a:lnTo>
                  <a:pt x="928" y="826"/>
                </a:lnTo>
                <a:lnTo>
                  <a:pt x="924" y="821"/>
                </a:lnTo>
                <a:lnTo>
                  <a:pt x="923" y="815"/>
                </a:lnTo>
                <a:lnTo>
                  <a:pt x="923" y="808"/>
                </a:lnTo>
                <a:lnTo>
                  <a:pt x="924" y="801"/>
                </a:lnTo>
                <a:lnTo>
                  <a:pt x="928" y="793"/>
                </a:lnTo>
                <a:lnTo>
                  <a:pt x="931" y="785"/>
                </a:lnTo>
                <a:lnTo>
                  <a:pt x="937" y="777"/>
                </a:lnTo>
                <a:lnTo>
                  <a:pt x="943" y="768"/>
                </a:lnTo>
                <a:lnTo>
                  <a:pt x="943" y="768"/>
                </a:lnTo>
                <a:lnTo>
                  <a:pt x="961" y="750"/>
                </a:lnTo>
                <a:lnTo>
                  <a:pt x="982" y="731"/>
                </a:lnTo>
                <a:lnTo>
                  <a:pt x="982" y="731"/>
                </a:lnTo>
                <a:lnTo>
                  <a:pt x="983" y="729"/>
                </a:lnTo>
                <a:lnTo>
                  <a:pt x="1000" y="729"/>
                </a:lnTo>
                <a:lnTo>
                  <a:pt x="1001" y="731"/>
                </a:lnTo>
                <a:lnTo>
                  <a:pt x="1016" y="737"/>
                </a:lnTo>
                <a:lnTo>
                  <a:pt x="1046" y="737"/>
                </a:lnTo>
                <a:lnTo>
                  <a:pt x="1046" y="737"/>
                </a:lnTo>
                <a:lnTo>
                  <a:pt x="1050" y="735"/>
                </a:lnTo>
                <a:lnTo>
                  <a:pt x="1055" y="730"/>
                </a:lnTo>
                <a:lnTo>
                  <a:pt x="1060" y="725"/>
                </a:lnTo>
                <a:lnTo>
                  <a:pt x="1063" y="720"/>
                </a:lnTo>
                <a:lnTo>
                  <a:pt x="1072" y="704"/>
                </a:lnTo>
                <a:lnTo>
                  <a:pt x="1081" y="684"/>
                </a:lnTo>
                <a:lnTo>
                  <a:pt x="1081" y="684"/>
                </a:lnTo>
                <a:lnTo>
                  <a:pt x="1084" y="677"/>
                </a:lnTo>
                <a:lnTo>
                  <a:pt x="1085" y="668"/>
                </a:lnTo>
                <a:lnTo>
                  <a:pt x="1086" y="658"/>
                </a:lnTo>
                <a:lnTo>
                  <a:pt x="1087" y="645"/>
                </a:lnTo>
                <a:lnTo>
                  <a:pt x="1086" y="615"/>
                </a:lnTo>
                <a:lnTo>
                  <a:pt x="1084" y="578"/>
                </a:lnTo>
                <a:lnTo>
                  <a:pt x="1084" y="578"/>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6" name="Freeform 62"/>
          <p:cNvSpPr/>
          <p:nvPr/>
        </p:nvSpPr>
        <p:spPr bwMode="auto">
          <a:xfrm>
            <a:off x="4888010" y="3307077"/>
            <a:ext cx="761918" cy="476696"/>
          </a:xfrm>
          <a:custGeom>
            <a:avLst/>
            <a:gdLst>
              <a:gd name="T0" fmla="*/ 598 w 656"/>
              <a:gd name="T1" fmla="*/ 17 h 412"/>
              <a:gd name="T2" fmla="*/ 542 w 656"/>
              <a:gd name="T3" fmla="*/ 17 h 412"/>
              <a:gd name="T4" fmla="*/ 502 w 656"/>
              <a:gd name="T5" fmla="*/ 6 h 412"/>
              <a:gd name="T6" fmla="*/ 476 w 656"/>
              <a:gd name="T7" fmla="*/ 1 h 412"/>
              <a:gd name="T8" fmla="*/ 445 w 656"/>
              <a:gd name="T9" fmla="*/ 21 h 412"/>
              <a:gd name="T10" fmla="*/ 412 w 656"/>
              <a:gd name="T11" fmla="*/ 90 h 412"/>
              <a:gd name="T12" fmla="*/ 388 w 656"/>
              <a:gd name="T13" fmla="*/ 96 h 412"/>
              <a:gd name="T14" fmla="*/ 338 w 656"/>
              <a:gd name="T15" fmla="*/ 92 h 412"/>
              <a:gd name="T16" fmla="*/ 317 w 656"/>
              <a:gd name="T17" fmla="*/ 4 h 412"/>
              <a:gd name="T18" fmla="*/ 229 w 656"/>
              <a:gd name="T19" fmla="*/ 31 h 412"/>
              <a:gd name="T20" fmla="*/ 220 w 656"/>
              <a:gd name="T21" fmla="*/ 0 h 412"/>
              <a:gd name="T22" fmla="*/ 180 w 656"/>
              <a:gd name="T23" fmla="*/ 29 h 412"/>
              <a:gd name="T24" fmla="*/ 118 w 656"/>
              <a:gd name="T25" fmla="*/ 72 h 412"/>
              <a:gd name="T26" fmla="*/ 34 w 656"/>
              <a:gd name="T27" fmla="*/ 224 h 412"/>
              <a:gd name="T28" fmla="*/ 33 w 656"/>
              <a:gd name="T29" fmla="*/ 230 h 412"/>
              <a:gd name="T30" fmla="*/ 33 w 656"/>
              <a:gd name="T31" fmla="*/ 252 h 412"/>
              <a:gd name="T32" fmla="*/ 48 w 656"/>
              <a:gd name="T33" fmla="*/ 285 h 412"/>
              <a:gd name="T34" fmla="*/ 0 w 656"/>
              <a:gd name="T35" fmla="*/ 347 h 412"/>
              <a:gd name="T36" fmla="*/ 27 w 656"/>
              <a:gd name="T37" fmla="*/ 372 h 412"/>
              <a:gd name="T38" fmla="*/ 29 w 656"/>
              <a:gd name="T39" fmla="*/ 379 h 412"/>
              <a:gd name="T40" fmla="*/ 55 w 656"/>
              <a:gd name="T41" fmla="*/ 400 h 412"/>
              <a:gd name="T42" fmla="*/ 140 w 656"/>
              <a:gd name="T43" fmla="*/ 348 h 412"/>
              <a:gd name="T44" fmla="*/ 180 w 656"/>
              <a:gd name="T45" fmla="*/ 366 h 412"/>
              <a:gd name="T46" fmla="*/ 176 w 656"/>
              <a:gd name="T47" fmla="*/ 378 h 412"/>
              <a:gd name="T48" fmla="*/ 181 w 656"/>
              <a:gd name="T49" fmla="*/ 393 h 412"/>
              <a:gd name="T50" fmla="*/ 227 w 656"/>
              <a:gd name="T51" fmla="*/ 400 h 412"/>
              <a:gd name="T52" fmla="*/ 258 w 656"/>
              <a:gd name="T53" fmla="*/ 386 h 412"/>
              <a:gd name="T54" fmla="*/ 274 w 656"/>
              <a:gd name="T55" fmla="*/ 380 h 412"/>
              <a:gd name="T56" fmla="*/ 300 w 656"/>
              <a:gd name="T57" fmla="*/ 386 h 412"/>
              <a:gd name="T58" fmla="*/ 325 w 656"/>
              <a:gd name="T59" fmla="*/ 374 h 412"/>
              <a:gd name="T60" fmla="*/ 334 w 656"/>
              <a:gd name="T61" fmla="*/ 366 h 412"/>
              <a:gd name="T62" fmla="*/ 348 w 656"/>
              <a:gd name="T63" fmla="*/ 343 h 412"/>
              <a:gd name="T64" fmla="*/ 379 w 656"/>
              <a:gd name="T65" fmla="*/ 322 h 412"/>
              <a:gd name="T66" fmla="*/ 390 w 656"/>
              <a:gd name="T67" fmla="*/ 326 h 412"/>
              <a:gd name="T68" fmla="*/ 426 w 656"/>
              <a:gd name="T69" fmla="*/ 262 h 412"/>
              <a:gd name="T70" fmla="*/ 450 w 656"/>
              <a:gd name="T71" fmla="*/ 239 h 412"/>
              <a:gd name="T72" fmla="*/ 450 w 656"/>
              <a:gd name="T73" fmla="*/ 209 h 412"/>
              <a:gd name="T74" fmla="*/ 447 w 656"/>
              <a:gd name="T75" fmla="*/ 189 h 412"/>
              <a:gd name="T76" fmla="*/ 457 w 656"/>
              <a:gd name="T77" fmla="*/ 181 h 412"/>
              <a:gd name="T78" fmla="*/ 477 w 656"/>
              <a:gd name="T79" fmla="*/ 185 h 412"/>
              <a:gd name="T80" fmla="*/ 489 w 656"/>
              <a:gd name="T81" fmla="*/ 165 h 412"/>
              <a:gd name="T82" fmla="*/ 497 w 656"/>
              <a:gd name="T83" fmla="*/ 143 h 412"/>
              <a:gd name="T84" fmla="*/ 503 w 656"/>
              <a:gd name="T85" fmla="*/ 131 h 412"/>
              <a:gd name="T86" fmla="*/ 519 w 656"/>
              <a:gd name="T87" fmla="*/ 127 h 412"/>
              <a:gd name="T88" fmla="*/ 613 w 656"/>
              <a:gd name="T89" fmla="*/ 63 h 412"/>
              <a:gd name="T90" fmla="*/ 641 w 656"/>
              <a:gd name="T91" fmla="*/ 44 h 412"/>
              <a:gd name="T92" fmla="*/ 653 w 656"/>
              <a:gd name="T93" fmla="*/ 17 h 412"/>
              <a:gd name="T94" fmla="*/ 619 w 656"/>
              <a:gd name="T95" fmla="*/ 25 h 412"/>
              <a:gd name="T96" fmla="*/ 610 w 656"/>
              <a:gd name="T97" fmla="*/ 2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6" h="412">
                <a:moveTo>
                  <a:pt x="601" y="11"/>
                </a:moveTo>
                <a:lnTo>
                  <a:pt x="599" y="12"/>
                </a:lnTo>
                <a:lnTo>
                  <a:pt x="599" y="12"/>
                </a:lnTo>
                <a:lnTo>
                  <a:pt x="598" y="17"/>
                </a:lnTo>
                <a:lnTo>
                  <a:pt x="597" y="19"/>
                </a:lnTo>
                <a:lnTo>
                  <a:pt x="593" y="21"/>
                </a:lnTo>
                <a:lnTo>
                  <a:pt x="589" y="23"/>
                </a:lnTo>
                <a:lnTo>
                  <a:pt x="542" y="17"/>
                </a:lnTo>
                <a:lnTo>
                  <a:pt x="542" y="17"/>
                </a:lnTo>
                <a:lnTo>
                  <a:pt x="530" y="15"/>
                </a:lnTo>
                <a:lnTo>
                  <a:pt x="520" y="12"/>
                </a:lnTo>
                <a:lnTo>
                  <a:pt x="502" y="6"/>
                </a:lnTo>
                <a:lnTo>
                  <a:pt x="488" y="2"/>
                </a:lnTo>
                <a:lnTo>
                  <a:pt x="482" y="1"/>
                </a:lnTo>
                <a:lnTo>
                  <a:pt x="476" y="1"/>
                </a:lnTo>
                <a:lnTo>
                  <a:pt x="476" y="1"/>
                </a:lnTo>
                <a:lnTo>
                  <a:pt x="472" y="2"/>
                </a:lnTo>
                <a:lnTo>
                  <a:pt x="467" y="4"/>
                </a:lnTo>
                <a:lnTo>
                  <a:pt x="457" y="11"/>
                </a:lnTo>
                <a:lnTo>
                  <a:pt x="445" y="21"/>
                </a:lnTo>
                <a:lnTo>
                  <a:pt x="435" y="33"/>
                </a:lnTo>
                <a:lnTo>
                  <a:pt x="417" y="53"/>
                </a:lnTo>
                <a:lnTo>
                  <a:pt x="410" y="64"/>
                </a:lnTo>
                <a:lnTo>
                  <a:pt x="412" y="90"/>
                </a:lnTo>
                <a:lnTo>
                  <a:pt x="412" y="92"/>
                </a:lnTo>
                <a:lnTo>
                  <a:pt x="406" y="94"/>
                </a:lnTo>
                <a:lnTo>
                  <a:pt x="406" y="94"/>
                </a:lnTo>
                <a:lnTo>
                  <a:pt x="388" y="96"/>
                </a:lnTo>
                <a:lnTo>
                  <a:pt x="372" y="97"/>
                </a:lnTo>
                <a:lnTo>
                  <a:pt x="358" y="97"/>
                </a:lnTo>
                <a:lnTo>
                  <a:pt x="347" y="96"/>
                </a:lnTo>
                <a:lnTo>
                  <a:pt x="338" y="92"/>
                </a:lnTo>
                <a:lnTo>
                  <a:pt x="330" y="89"/>
                </a:lnTo>
                <a:lnTo>
                  <a:pt x="325" y="84"/>
                </a:lnTo>
                <a:lnTo>
                  <a:pt x="323" y="79"/>
                </a:lnTo>
                <a:lnTo>
                  <a:pt x="317" y="4"/>
                </a:lnTo>
                <a:lnTo>
                  <a:pt x="256" y="1"/>
                </a:lnTo>
                <a:lnTo>
                  <a:pt x="231" y="53"/>
                </a:lnTo>
                <a:lnTo>
                  <a:pt x="229" y="31"/>
                </a:lnTo>
                <a:lnTo>
                  <a:pt x="229" y="31"/>
                </a:lnTo>
                <a:lnTo>
                  <a:pt x="228" y="18"/>
                </a:lnTo>
                <a:lnTo>
                  <a:pt x="226" y="9"/>
                </a:lnTo>
                <a:lnTo>
                  <a:pt x="223" y="3"/>
                </a:lnTo>
                <a:lnTo>
                  <a:pt x="220" y="0"/>
                </a:lnTo>
                <a:lnTo>
                  <a:pt x="193" y="12"/>
                </a:lnTo>
                <a:lnTo>
                  <a:pt x="182" y="28"/>
                </a:lnTo>
                <a:lnTo>
                  <a:pt x="181" y="29"/>
                </a:lnTo>
                <a:lnTo>
                  <a:pt x="180" y="29"/>
                </a:lnTo>
                <a:lnTo>
                  <a:pt x="155" y="37"/>
                </a:lnTo>
                <a:lnTo>
                  <a:pt x="155" y="37"/>
                </a:lnTo>
                <a:lnTo>
                  <a:pt x="136" y="55"/>
                </a:lnTo>
                <a:lnTo>
                  <a:pt x="118" y="72"/>
                </a:lnTo>
                <a:lnTo>
                  <a:pt x="101" y="89"/>
                </a:lnTo>
                <a:lnTo>
                  <a:pt x="85" y="107"/>
                </a:lnTo>
                <a:lnTo>
                  <a:pt x="21" y="194"/>
                </a:lnTo>
                <a:lnTo>
                  <a:pt x="34" y="224"/>
                </a:lnTo>
                <a:lnTo>
                  <a:pt x="34" y="229"/>
                </a:lnTo>
                <a:lnTo>
                  <a:pt x="34" y="229"/>
                </a:lnTo>
                <a:lnTo>
                  <a:pt x="33" y="230"/>
                </a:lnTo>
                <a:lnTo>
                  <a:pt x="33" y="230"/>
                </a:lnTo>
                <a:lnTo>
                  <a:pt x="32" y="233"/>
                </a:lnTo>
                <a:lnTo>
                  <a:pt x="31" y="237"/>
                </a:lnTo>
                <a:lnTo>
                  <a:pt x="31" y="244"/>
                </a:lnTo>
                <a:lnTo>
                  <a:pt x="33" y="252"/>
                </a:lnTo>
                <a:lnTo>
                  <a:pt x="38" y="261"/>
                </a:lnTo>
                <a:lnTo>
                  <a:pt x="38" y="261"/>
                </a:lnTo>
                <a:lnTo>
                  <a:pt x="43" y="272"/>
                </a:lnTo>
                <a:lnTo>
                  <a:pt x="48" y="285"/>
                </a:lnTo>
                <a:lnTo>
                  <a:pt x="51" y="299"/>
                </a:lnTo>
                <a:lnTo>
                  <a:pt x="53" y="312"/>
                </a:lnTo>
                <a:lnTo>
                  <a:pt x="53" y="316"/>
                </a:lnTo>
                <a:lnTo>
                  <a:pt x="0" y="347"/>
                </a:lnTo>
                <a:lnTo>
                  <a:pt x="0" y="358"/>
                </a:lnTo>
                <a:lnTo>
                  <a:pt x="24" y="370"/>
                </a:lnTo>
                <a:lnTo>
                  <a:pt x="24" y="370"/>
                </a:lnTo>
                <a:lnTo>
                  <a:pt x="27" y="372"/>
                </a:lnTo>
                <a:lnTo>
                  <a:pt x="29" y="374"/>
                </a:lnTo>
                <a:lnTo>
                  <a:pt x="29" y="377"/>
                </a:lnTo>
                <a:lnTo>
                  <a:pt x="29" y="377"/>
                </a:lnTo>
                <a:lnTo>
                  <a:pt x="29" y="379"/>
                </a:lnTo>
                <a:lnTo>
                  <a:pt x="30" y="381"/>
                </a:lnTo>
                <a:lnTo>
                  <a:pt x="34" y="387"/>
                </a:lnTo>
                <a:lnTo>
                  <a:pt x="42" y="393"/>
                </a:lnTo>
                <a:lnTo>
                  <a:pt x="55" y="400"/>
                </a:lnTo>
                <a:lnTo>
                  <a:pt x="100" y="412"/>
                </a:lnTo>
                <a:lnTo>
                  <a:pt x="113" y="403"/>
                </a:lnTo>
                <a:lnTo>
                  <a:pt x="127" y="382"/>
                </a:lnTo>
                <a:lnTo>
                  <a:pt x="140" y="348"/>
                </a:lnTo>
                <a:lnTo>
                  <a:pt x="174" y="361"/>
                </a:lnTo>
                <a:lnTo>
                  <a:pt x="180" y="364"/>
                </a:lnTo>
                <a:lnTo>
                  <a:pt x="180" y="366"/>
                </a:lnTo>
                <a:lnTo>
                  <a:pt x="180" y="366"/>
                </a:lnTo>
                <a:lnTo>
                  <a:pt x="180" y="369"/>
                </a:lnTo>
                <a:lnTo>
                  <a:pt x="180" y="369"/>
                </a:lnTo>
                <a:lnTo>
                  <a:pt x="177" y="373"/>
                </a:lnTo>
                <a:lnTo>
                  <a:pt x="176" y="378"/>
                </a:lnTo>
                <a:lnTo>
                  <a:pt x="176" y="382"/>
                </a:lnTo>
                <a:lnTo>
                  <a:pt x="177" y="386"/>
                </a:lnTo>
                <a:lnTo>
                  <a:pt x="179" y="390"/>
                </a:lnTo>
                <a:lnTo>
                  <a:pt x="181" y="393"/>
                </a:lnTo>
                <a:lnTo>
                  <a:pt x="184" y="396"/>
                </a:lnTo>
                <a:lnTo>
                  <a:pt x="188" y="398"/>
                </a:lnTo>
                <a:lnTo>
                  <a:pt x="227" y="400"/>
                </a:lnTo>
                <a:lnTo>
                  <a:pt x="227" y="400"/>
                </a:lnTo>
                <a:lnTo>
                  <a:pt x="236" y="397"/>
                </a:lnTo>
                <a:lnTo>
                  <a:pt x="244" y="394"/>
                </a:lnTo>
                <a:lnTo>
                  <a:pt x="252" y="390"/>
                </a:lnTo>
                <a:lnTo>
                  <a:pt x="258" y="386"/>
                </a:lnTo>
                <a:lnTo>
                  <a:pt x="258" y="386"/>
                </a:lnTo>
                <a:lnTo>
                  <a:pt x="262" y="382"/>
                </a:lnTo>
                <a:lnTo>
                  <a:pt x="267" y="380"/>
                </a:lnTo>
                <a:lnTo>
                  <a:pt x="274" y="380"/>
                </a:lnTo>
                <a:lnTo>
                  <a:pt x="281" y="380"/>
                </a:lnTo>
                <a:lnTo>
                  <a:pt x="281" y="380"/>
                </a:lnTo>
                <a:lnTo>
                  <a:pt x="291" y="382"/>
                </a:lnTo>
                <a:lnTo>
                  <a:pt x="300" y="386"/>
                </a:lnTo>
                <a:lnTo>
                  <a:pt x="308" y="392"/>
                </a:lnTo>
                <a:lnTo>
                  <a:pt x="315" y="398"/>
                </a:lnTo>
                <a:lnTo>
                  <a:pt x="323" y="378"/>
                </a:lnTo>
                <a:lnTo>
                  <a:pt x="325" y="374"/>
                </a:lnTo>
                <a:lnTo>
                  <a:pt x="326" y="374"/>
                </a:lnTo>
                <a:lnTo>
                  <a:pt x="326" y="374"/>
                </a:lnTo>
                <a:lnTo>
                  <a:pt x="331" y="371"/>
                </a:lnTo>
                <a:lnTo>
                  <a:pt x="334" y="366"/>
                </a:lnTo>
                <a:lnTo>
                  <a:pt x="341" y="356"/>
                </a:lnTo>
                <a:lnTo>
                  <a:pt x="341" y="356"/>
                </a:lnTo>
                <a:lnTo>
                  <a:pt x="345" y="349"/>
                </a:lnTo>
                <a:lnTo>
                  <a:pt x="348" y="343"/>
                </a:lnTo>
                <a:lnTo>
                  <a:pt x="354" y="338"/>
                </a:lnTo>
                <a:lnTo>
                  <a:pt x="361" y="333"/>
                </a:lnTo>
                <a:lnTo>
                  <a:pt x="378" y="323"/>
                </a:lnTo>
                <a:lnTo>
                  <a:pt x="379" y="322"/>
                </a:lnTo>
                <a:lnTo>
                  <a:pt x="380" y="323"/>
                </a:lnTo>
                <a:lnTo>
                  <a:pt x="381" y="323"/>
                </a:lnTo>
                <a:lnTo>
                  <a:pt x="390" y="326"/>
                </a:lnTo>
                <a:lnTo>
                  <a:pt x="390" y="326"/>
                </a:lnTo>
                <a:lnTo>
                  <a:pt x="393" y="327"/>
                </a:lnTo>
                <a:lnTo>
                  <a:pt x="406" y="267"/>
                </a:lnTo>
                <a:lnTo>
                  <a:pt x="406" y="266"/>
                </a:lnTo>
                <a:lnTo>
                  <a:pt x="426" y="262"/>
                </a:lnTo>
                <a:lnTo>
                  <a:pt x="426" y="262"/>
                </a:lnTo>
                <a:lnTo>
                  <a:pt x="439" y="252"/>
                </a:lnTo>
                <a:lnTo>
                  <a:pt x="448" y="244"/>
                </a:lnTo>
                <a:lnTo>
                  <a:pt x="450" y="239"/>
                </a:lnTo>
                <a:lnTo>
                  <a:pt x="452" y="236"/>
                </a:lnTo>
                <a:lnTo>
                  <a:pt x="453" y="231"/>
                </a:lnTo>
                <a:lnTo>
                  <a:pt x="453" y="228"/>
                </a:lnTo>
                <a:lnTo>
                  <a:pt x="450" y="209"/>
                </a:lnTo>
                <a:lnTo>
                  <a:pt x="450" y="209"/>
                </a:lnTo>
                <a:lnTo>
                  <a:pt x="448" y="201"/>
                </a:lnTo>
                <a:lnTo>
                  <a:pt x="447" y="194"/>
                </a:lnTo>
                <a:lnTo>
                  <a:pt x="447" y="189"/>
                </a:lnTo>
                <a:lnTo>
                  <a:pt x="448" y="185"/>
                </a:lnTo>
                <a:lnTo>
                  <a:pt x="448" y="185"/>
                </a:lnTo>
                <a:lnTo>
                  <a:pt x="452" y="182"/>
                </a:lnTo>
                <a:lnTo>
                  <a:pt x="457" y="181"/>
                </a:lnTo>
                <a:lnTo>
                  <a:pt x="457" y="181"/>
                </a:lnTo>
                <a:lnTo>
                  <a:pt x="464" y="181"/>
                </a:lnTo>
                <a:lnTo>
                  <a:pt x="471" y="183"/>
                </a:lnTo>
                <a:lnTo>
                  <a:pt x="477" y="185"/>
                </a:lnTo>
                <a:lnTo>
                  <a:pt x="486" y="188"/>
                </a:lnTo>
                <a:lnTo>
                  <a:pt x="488" y="168"/>
                </a:lnTo>
                <a:lnTo>
                  <a:pt x="488" y="166"/>
                </a:lnTo>
                <a:lnTo>
                  <a:pt x="489" y="165"/>
                </a:lnTo>
                <a:lnTo>
                  <a:pt x="510" y="155"/>
                </a:lnTo>
                <a:lnTo>
                  <a:pt x="512" y="144"/>
                </a:lnTo>
                <a:lnTo>
                  <a:pt x="499" y="144"/>
                </a:lnTo>
                <a:lnTo>
                  <a:pt x="497" y="143"/>
                </a:lnTo>
                <a:lnTo>
                  <a:pt x="498" y="137"/>
                </a:lnTo>
                <a:lnTo>
                  <a:pt x="498" y="134"/>
                </a:lnTo>
                <a:lnTo>
                  <a:pt x="499" y="131"/>
                </a:lnTo>
                <a:lnTo>
                  <a:pt x="503" y="131"/>
                </a:lnTo>
                <a:lnTo>
                  <a:pt x="506" y="131"/>
                </a:lnTo>
                <a:lnTo>
                  <a:pt x="506" y="131"/>
                </a:lnTo>
                <a:lnTo>
                  <a:pt x="512" y="130"/>
                </a:lnTo>
                <a:lnTo>
                  <a:pt x="519" y="127"/>
                </a:lnTo>
                <a:lnTo>
                  <a:pt x="527" y="123"/>
                </a:lnTo>
                <a:lnTo>
                  <a:pt x="535" y="117"/>
                </a:lnTo>
                <a:lnTo>
                  <a:pt x="610" y="63"/>
                </a:lnTo>
                <a:lnTo>
                  <a:pt x="613" y="63"/>
                </a:lnTo>
                <a:lnTo>
                  <a:pt x="638" y="73"/>
                </a:lnTo>
                <a:lnTo>
                  <a:pt x="647" y="72"/>
                </a:lnTo>
                <a:lnTo>
                  <a:pt x="641" y="47"/>
                </a:lnTo>
                <a:lnTo>
                  <a:pt x="641" y="44"/>
                </a:lnTo>
                <a:lnTo>
                  <a:pt x="642" y="43"/>
                </a:lnTo>
                <a:lnTo>
                  <a:pt x="644" y="42"/>
                </a:lnTo>
                <a:lnTo>
                  <a:pt x="656" y="20"/>
                </a:lnTo>
                <a:lnTo>
                  <a:pt x="653" y="17"/>
                </a:lnTo>
                <a:lnTo>
                  <a:pt x="645" y="20"/>
                </a:lnTo>
                <a:lnTo>
                  <a:pt x="645" y="21"/>
                </a:lnTo>
                <a:lnTo>
                  <a:pt x="644" y="21"/>
                </a:lnTo>
                <a:lnTo>
                  <a:pt x="619" y="25"/>
                </a:lnTo>
                <a:lnTo>
                  <a:pt x="613" y="25"/>
                </a:lnTo>
                <a:lnTo>
                  <a:pt x="611" y="25"/>
                </a:lnTo>
                <a:lnTo>
                  <a:pt x="611" y="24"/>
                </a:lnTo>
                <a:lnTo>
                  <a:pt x="610" y="20"/>
                </a:lnTo>
                <a:lnTo>
                  <a:pt x="606" y="11"/>
                </a:lnTo>
                <a:lnTo>
                  <a:pt x="601" y="11"/>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7" name="Freeform 63"/>
          <p:cNvSpPr/>
          <p:nvPr/>
        </p:nvSpPr>
        <p:spPr bwMode="auto">
          <a:xfrm>
            <a:off x="5601220" y="4100414"/>
            <a:ext cx="118289" cy="104385"/>
          </a:xfrm>
          <a:custGeom>
            <a:avLst/>
            <a:gdLst>
              <a:gd name="T0" fmla="*/ 93 w 101"/>
              <a:gd name="T1" fmla="*/ 48 h 90"/>
              <a:gd name="T2" fmla="*/ 101 w 101"/>
              <a:gd name="T3" fmla="*/ 39 h 90"/>
              <a:gd name="T4" fmla="*/ 101 w 101"/>
              <a:gd name="T5" fmla="*/ 39 h 90"/>
              <a:gd name="T6" fmla="*/ 101 w 101"/>
              <a:gd name="T7" fmla="*/ 39 h 90"/>
              <a:gd name="T8" fmla="*/ 101 w 101"/>
              <a:gd name="T9" fmla="*/ 38 h 90"/>
              <a:gd name="T10" fmla="*/ 71 w 101"/>
              <a:gd name="T11" fmla="*/ 13 h 90"/>
              <a:gd name="T12" fmla="*/ 71 w 101"/>
              <a:gd name="T13" fmla="*/ 13 h 90"/>
              <a:gd name="T14" fmla="*/ 60 w 101"/>
              <a:gd name="T15" fmla="*/ 7 h 90"/>
              <a:gd name="T16" fmla="*/ 49 w 101"/>
              <a:gd name="T17" fmla="*/ 2 h 90"/>
              <a:gd name="T18" fmla="*/ 40 w 101"/>
              <a:gd name="T19" fmla="*/ 0 h 90"/>
              <a:gd name="T20" fmla="*/ 32 w 101"/>
              <a:gd name="T21" fmla="*/ 0 h 90"/>
              <a:gd name="T22" fmla="*/ 18 w 101"/>
              <a:gd name="T23" fmla="*/ 4 h 90"/>
              <a:gd name="T24" fmla="*/ 18 w 101"/>
              <a:gd name="T25" fmla="*/ 29 h 90"/>
              <a:gd name="T26" fmla="*/ 18 w 101"/>
              <a:gd name="T27" fmla="*/ 29 h 90"/>
              <a:gd name="T28" fmla="*/ 17 w 101"/>
              <a:gd name="T29" fmla="*/ 36 h 90"/>
              <a:gd name="T30" fmla="*/ 14 w 101"/>
              <a:gd name="T31" fmla="*/ 43 h 90"/>
              <a:gd name="T32" fmla="*/ 10 w 101"/>
              <a:gd name="T33" fmla="*/ 49 h 90"/>
              <a:gd name="T34" fmla="*/ 5 w 101"/>
              <a:gd name="T35" fmla="*/ 55 h 90"/>
              <a:gd name="T36" fmla="*/ 0 w 101"/>
              <a:gd name="T37" fmla="*/ 60 h 90"/>
              <a:gd name="T38" fmla="*/ 12 w 101"/>
              <a:gd name="T39" fmla="*/ 74 h 90"/>
              <a:gd name="T40" fmla="*/ 13 w 101"/>
              <a:gd name="T41" fmla="*/ 74 h 90"/>
              <a:gd name="T42" fmla="*/ 16 w 101"/>
              <a:gd name="T43" fmla="*/ 84 h 90"/>
              <a:gd name="T44" fmla="*/ 31 w 101"/>
              <a:gd name="T45" fmla="*/ 90 h 90"/>
              <a:gd name="T46" fmla="*/ 31 w 101"/>
              <a:gd name="T47" fmla="*/ 90 h 90"/>
              <a:gd name="T48" fmla="*/ 37 w 101"/>
              <a:gd name="T49" fmla="*/ 87 h 90"/>
              <a:gd name="T50" fmla="*/ 42 w 101"/>
              <a:gd name="T51" fmla="*/ 84 h 90"/>
              <a:gd name="T52" fmla="*/ 47 w 101"/>
              <a:gd name="T53" fmla="*/ 83 h 90"/>
              <a:gd name="T54" fmla="*/ 52 w 101"/>
              <a:gd name="T55" fmla="*/ 83 h 90"/>
              <a:gd name="T56" fmla="*/ 77 w 101"/>
              <a:gd name="T57" fmla="*/ 88 h 90"/>
              <a:gd name="T58" fmla="*/ 78 w 101"/>
              <a:gd name="T59" fmla="*/ 80 h 90"/>
              <a:gd name="T60" fmla="*/ 78 w 101"/>
              <a:gd name="T61" fmla="*/ 80 h 90"/>
              <a:gd name="T62" fmla="*/ 80 w 101"/>
              <a:gd name="T63" fmla="*/ 68 h 90"/>
              <a:gd name="T64" fmla="*/ 84 w 101"/>
              <a:gd name="T65" fmla="*/ 59 h 90"/>
              <a:gd name="T66" fmla="*/ 87 w 101"/>
              <a:gd name="T67" fmla="*/ 52 h 90"/>
              <a:gd name="T68" fmla="*/ 93 w 101"/>
              <a:gd name="T69" fmla="*/ 48 h 90"/>
              <a:gd name="T70" fmla="*/ 93 w 101"/>
              <a:gd name="T71"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90">
                <a:moveTo>
                  <a:pt x="93" y="48"/>
                </a:moveTo>
                <a:lnTo>
                  <a:pt x="101" y="39"/>
                </a:lnTo>
                <a:lnTo>
                  <a:pt x="101" y="39"/>
                </a:lnTo>
                <a:lnTo>
                  <a:pt x="101" y="39"/>
                </a:lnTo>
                <a:lnTo>
                  <a:pt x="101" y="38"/>
                </a:lnTo>
                <a:lnTo>
                  <a:pt x="71" y="13"/>
                </a:lnTo>
                <a:lnTo>
                  <a:pt x="71" y="13"/>
                </a:lnTo>
                <a:lnTo>
                  <a:pt x="60" y="7"/>
                </a:lnTo>
                <a:lnTo>
                  <a:pt x="49" y="2"/>
                </a:lnTo>
                <a:lnTo>
                  <a:pt x="40" y="0"/>
                </a:lnTo>
                <a:lnTo>
                  <a:pt x="32" y="0"/>
                </a:lnTo>
                <a:lnTo>
                  <a:pt x="18" y="4"/>
                </a:lnTo>
                <a:lnTo>
                  <a:pt x="18" y="29"/>
                </a:lnTo>
                <a:lnTo>
                  <a:pt x="18" y="29"/>
                </a:lnTo>
                <a:lnTo>
                  <a:pt x="17" y="36"/>
                </a:lnTo>
                <a:lnTo>
                  <a:pt x="14" y="43"/>
                </a:lnTo>
                <a:lnTo>
                  <a:pt x="10" y="49"/>
                </a:lnTo>
                <a:lnTo>
                  <a:pt x="5" y="55"/>
                </a:lnTo>
                <a:lnTo>
                  <a:pt x="0" y="60"/>
                </a:lnTo>
                <a:lnTo>
                  <a:pt x="12" y="74"/>
                </a:lnTo>
                <a:lnTo>
                  <a:pt x="13" y="74"/>
                </a:lnTo>
                <a:lnTo>
                  <a:pt x="16" y="84"/>
                </a:lnTo>
                <a:lnTo>
                  <a:pt x="31" y="90"/>
                </a:lnTo>
                <a:lnTo>
                  <a:pt x="31" y="90"/>
                </a:lnTo>
                <a:lnTo>
                  <a:pt x="37" y="87"/>
                </a:lnTo>
                <a:lnTo>
                  <a:pt x="42" y="84"/>
                </a:lnTo>
                <a:lnTo>
                  <a:pt x="47" y="83"/>
                </a:lnTo>
                <a:lnTo>
                  <a:pt x="52" y="83"/>
                </a:lnTo>
                <a:lnTo>
                  <a:pt x="77" y="88"/>
                </a:lnTo>
                <a:lnTo>
                  <a:pt x="78" y="80"/>
                </a:lnTo>
                <a:lnTo>
                  <a:pt x="78" y="80"/>
                </a:lnTo>
                <a:lnTo>
                  <a:pt x="80" y="68"/>
                </a:lnTo>
                <a:lnTo>
                  <a:pt x="84" y="59"/>
                </a:lnTo>
                <a:lnTo>
                  <a:pt x="87" y="52"/>
                </a:lnTo>
                <a:lnTo>
                  <a:pt x="93" y="48"/>
                </a:lnTo>
                <a:lnTo>
                  <a:pt x="93" y="48"/>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8" name="Freeform 64"/>
          <p:cNvSpPr/>
          <p:nvPr/>
        </p:nvSpPr>
        <p:spPr bwMode="auto">
          <a:xfrm>
            <a:off x="5044570" y="3696788"/>
            <a:ext cx="661025" cy="511491"/>
          </a:xfrm>
          <a:custGeom>
            <a:avLst/>
            <a:gdLst>
              <a:gd name="T0" fmla="*/ 388 w 570"/>
              <a:gd name="T1" fmla="*/ 118 h 441"/>
              <a:gd name="T2" fmla="*/ 363 w 570"/>
              <a:gd name="T3" fmla="*/ 67 h 441"/>
              <a:gd name="T4" fmla="*/ 314 w 570"/>
              <a:gd name="T5" fmla="*/ 60 h 441"/>
              <a:gd name="T6" fmla="*/ 298 w 570"/>
              <a:gd name="T7" fmla="*/ 49 h 441"/>
              <a:gd name="T8" fmla="*/ 270 w 570"/>
              <a:gd name="T9" fmla="*/ 29 h 441"/>
              <a:gd name="T10" fmla="*/ 252 w 570"/>
              <a:gd name="T11" fmla="*/ 1 h 441"/>
              <a:gd name="T12" fmla="*/ 228 w 570"/>
              <a:gd name="T13" fmla="*/ 11 h 441"/>
              <a:gd name="T14" fmla="*/ 214 w 570"/>
              <a:gd name="T15" fmla="*/ 31 h 441"/>
              <a:gd name="T16" fmla="*/ 200 w 570"/>
              <a:gd name="T17" fmla="*/ 48 h 441"/>
              <a:gd name="T18" fmla="*/ 184 w 570"/>
              <a:gd name="T19" fmla="*/ 76 h 441"/>
              <a:gd name="T20" fmla="*/ 178 w 570"/>
              <a:gd name="T21" fmla="*/ 76 h 441"/>
              <a:gd name="T22" fmla="*/ 154 w 570"/>
              <a:gd name="T23" fmla="*/ 59 h 441"/>
              <a:gd name="T24" fmla="*/ 132 w 570"/>
              <a:gd name="T25" fmla="*/ 59 h 441"/>
              <a:gd name="T26" fmla="*/ 93 w 570"/>
              <a:gd name="T27" fmla="*/ 76 h 441"/>
              <a:gd name="T28" fmla="*/ 38 w 570"/>
              <a:gd name="T29" fmla="*/ 67 h 441"/>
              <a:gd name="T30" fmla="*/ 29 w 570"/>
              <a:gd name="T31" fmla="*/ 47 h 441"/>
              <a:gd name="T32" fmla="*/ 5 w 570"/>
              <a:gd name="T33" fmla="*/ 51 h 441"/>
              <a:gd name="T34" fmla="*/ 0 w 570"/>
              <a:gd name="T35" fmla="*/ 59 h 441"/>
              <a:gd name="T36" fmla="*/ 14 w 570"/>
              <a:gd name="T37" fmla="*/ 64 h 441"/>
              <a:gd name="T38" fmla="*/ 52 w 570"/>
              <a:gd name="T39" fmla="*/ 108 h 441"/>
              <a:gd name="T40" fmla="*/ 103 w 570"/>
              <a:gd name="T41" fmla="*/ 129 h 441"/>
              <a:gd name="T42" fmla="*/ 157 w 570"/>
              <a:gd name="T43" fmla="*/ 153 h 441"/>
              <a:gd name="T44" fmla="*/ 178 w 570"/>
              <a:gd name="T45" fmla="*/ 193 h 441"/>
              <a:gd name="T46" fmla="*/ 212 w 570"/>
              <a:gd name="T47" fmla="*/ 239 h 441"/>
              <a:gd name="T48" fmla="*/ 245 w 570"/>
              <a:gd name="T49" fmla="*/ 233 h 441"/>
              <a:gd name="T50" fmla="*/ 276 w 570"/>
              <a:gd name="T51" fmla="*/ 216 h 441"/>
              <a:gd name="T52" fmla="*/ 299 w 570"/>
              <a:gd name="T53" fmla="*/ 229 h 441"/>
              <a:gd name="T54" fmla="*/ 285 w 570"/>
              <a:gd name="T55" fmla="*/ 273 h 441"/>
              <a:gd name="T56" fmla="*/ 252 w 570"/>
              <a:gd name="T57" fmla="*/ 282 h 441"/>
              <a:gd name="T58" fmla="*/ 238 w 570"/>
              <a:gd name="T59" fmla="*/ 318 h 441"/>
              <a:gd name="T60" fmla="*/ 223 w 570"/>
              <a:gd name="T61" fmla="*/ 345 h 441"/>
              <a:gd name="T62" fmla="*/ 254 w 570"/>
              <a:gd name="T63" fmla="*/ 377 h 441"/>
              <a:gd name="T64" fmla="*/ 274 w 570"/>
              <a:gd name="T65" fmla="*/ 382 h 441"/>
              <a:gd name="T66" fmla="*/ 300 w 570"/>
              <a:gd name="T67" fmla="*/ 400 h 441"/>
              <a:gd name="T68" fmla="*/ 313 w 570"/>
              <a:gd name="T69" fmla="*/ 395 h 441"/>
              <a:gd name="T70" fmla="*/ 330 w 570"/>
              <a:gd name="T71" fmla="*/ 401 h 441"/>
              <a:gd name="T72" fmla="*/ 357 w 570"/>
              <a:gd name="T73" fmla="*/ 433 h 441"/>
              <a:gd name="T74" fmla="*/ 365 w 570"/>
              <a:gd name="T75" fmla="*/ 429 h 441"/>
              <a:gd name="T76" fmla="*/ 430 w 570"/>
              <a:gd name="T77" fmla="*/ 441 h 441"/>
              <a:gd name="T78" fmla="*/ 472 w 570"/>
              <a:gd name="T79" fmla="*/ 411 h 441"/>
              <a:gd name="T80" fmla="*/ 474 w 570"/>
              <a:gd name="T81" fmla="*/ 398 h 441"/>
              <a:gd name="T82" fmla="*/ 487 w 570"/>
              <a:gd name="T83" fmla="*/ 385 h 441"/>
              <a:gd name="T84" fmla="*/ 490 w 570"/>
              <a:gd name="T85" fmla="*/ 361 h 441"/>
              <a:gd name="T86" fmla="*/ 491 w 570"/>
              <a:gd name="T87" fmla="*/ 346 h 441"/>
              <a:gd name="T88" fmla="*/ 512 w 570"/>
              <a:gd name="T89" fmla="*/ 335 h 441"/>
              <a:gd name="T90" fmla="*/ 531 w 570"/>
              <a:gd name="T91" fmla="*/ 338 h 441"/>
              <a:gd name="T92" fmla="*/ 561 w 570"/>
              <a:gd name="T93" fmla="*/ 354 h 441"/>
              <a:gd name="T94" fmla="*/ 546 w 570"/>
              <a:gd name="T95" fmla="*/ 296 h 441"/>
              <a:gd name="T96" fmla="*/ 525 w 570"/>
              <a:gd name="T97" fmla="*/ 291 h 441"/>
              <a:gd name="T98" fmla="*/ 443 w 570"/>
              <a:gd name="T99" fmla="*/ 249 h 441"/>
              <a:gd name="T100" fmla="*/ 417 w 570"/>
              <a:gd name="T101" fmla="*/ 160 h 441"/>
              <a:gd name="T102" fmla="*/ 399 w 570"/>
              <a:gd name="T103" fmla="*/ 12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0" h="441">
                <a:moveTo>
                  <a:pt x="399" y="128"/>
                </a:moveTo>
                <a:lnTo>
                  <a:pt x="399" y="128"/>
                </a:lnTo>
                <a:lnTo>
                  <a:pt x="394" y="123"/>
                </a:lnTo>
                <a:lnTo>
                  <a:pt x="388" y="118"/>
                </a:lnTo>
                <a:lnTo>
                  <a:pt x="380" y="105"/>
                </a:lnTo>
                <a:lnTo>
                  <a:pt x="371" y="88"/>
                </a:lnTo>
                <a:lnTo>
                  <a:pt x="363" y="67"/>
                </a:lnTo>
                <a:lnTo>
                  <a:pt x="363" y="67"/>
                </a:lnTo>
                <a:lnTo>
                  <a:pt x="340" y="66"/>
                </a:lnTo>
                <a:lnTo>
                  <a:pt x="330" y="65"/>
                </a:lnTo>
                <a:lnTo>
                  <a:pt x="321" y="63"/>
                </a:lnTo>
                <a:lnTo>
                  <a:pt x="314" y="60"/>
                </a:lnTo>
                <a:lnTo>
                  <a:pt x="307" y="57"/>
                </a:lnTo>
                <a:lnTo>
                  <a:pt x="302" y="53"/>
                </a:lnTo>
                <a:lnTo>
                  <a:pt x="298" y="49"/>
                </a:lnTo>
                <a:lnTo>
                  <a:pt x="298" y="49"/>
                </a:lnTo>
                <a:lnTo>
                  <a:pt x="296" y="45"/>
                </a:lnTo>
                <a:lnTo>
                  <a:pt x="291" y="42"/>
                </a:lnTo>
                <a:lnTo>
                  <a:pt x="282" y="35"/>
                </a:lnTo>
                <a:lnTo>
                  <a:pt x="270" y="29"/>
                </a:lnTo>
                <a:lnTo>
                  <a:pt x="255" y="25"/>
                </a:lnTo>
                <a:lnTo>
                  <a:pt x="250" y="24"/>
                </a:lnTo>
                <a:lnTo>
                  <a:pt x="255" y="3"/>
                </a:lnTo>
                <a:lnTo>
                  <a:pt x="252" y="1"/>
                </a:lnTo>
                <a:lnTo>
                  <a:pt x="246" y="0"/>
                </a:lnTo>
                <a:lnTo>
                  <a:pt x="246" y="0"/>
                </a:lnTo>
                <a:lnTo>
                  <a:pt x="236" y="5"/>
                </a:lnTo>
                <a:lnTo>
                  <a:pt x="228" y="11"/>
                </a:lnTo>
                <a:lnTo>
                  <a:pt x="222" y="17"/>
                </a:lnTo>
                <a:lnTo>
                  <a:pt x="219" y="24"/>
                </a:lnTo>
                <a:lnTo>
                  <a:pt x="219" y="24"/>
                </a:lnTo>
                <a:lnTo>
                  <a:pt x="214" y="31"/>
                </a:lnTo>
                <a:lnTo>
                  <a:pt x="210" y="37"/>
                </a:lnTo>
                <a:lnTo>
                  <a:pt x="205" y="43"/>
                </a:lnTo>
                <a:lnTo>
                  <a:pt x="200" y="48"/>
                </a:lnTo>
                <a:lnTo>
                  <a:pt x="200" y="48"/>
                </a:lnTo>
                <a:lnTo>
                  <a:pt x="196" y="60"/>
                </a:lnTo>
                <a:lnTo>
                  <a:pt x="191" y="69"/>
                </a:lnTo>
                <a:lnTo>
                  <a:pt x="187" y="75"/>
                </a:lnTo>
                <a:lnTo>
                  <a:pt x="184" y="76"/>
                </a:lnTo>
                <a:lnTo>
                  <a:pt x="182" y="77"/>
                </a:lnTo>
                <a:lnTo>
                  <a:pt x="182" y="77"/>
                </a:lnTo>
                <a:lnTo>
                  <a:pt x="180" y="77"/>
                </a:lnTo>
                <a:lnTo>
                  <a:pt x="178" y="76"/>
                </a:lnTo>
                <a:lnTo>
                  <a:pt x="173" y="72"/>
                </a:lnTo>
                <a:lnTo>
                  <a:pt x="164" y="64"/>
                </a:lnTo>
                <a:lnTo>
                  <a:pt x="164" y="64"/>
                </a:lnTo>
                <a:lnTo>
                  <a:pt x="154" y="59"/>
                </a:lnTo>
                <a:lnTo>
                  <a:pt x="148" y="57"/>
                </a:lnTo>
                <a:lnTo>
                  <a:pt x="143" y="57"/>
                </a:lnTo>
                <a:lnTo>
                  <a:pt x="132" y="59"/>
                </a:lnTo>
                <a:lnTo>
                  <a:pt x="132" y="59"/>
                </a:lnTo>
                <a:lnTo>
                  <a:pt x="124" y="65"/>
                </a:lnTo>
                <a:lnTo>
                  <a:pt x="116" y="69"/>
                </a:lnTo>
                <a:lnTo>
                  <a:pt x="105" y="73"/>
                </a:lnTo>
                <a:lnTo>
                  <a:pt x="93" y="76"/>
                </a:lnTo>
                <a:lnTo>
                  <a:pt x="47" y="73"/>
                </a:lnTo>
                <a:lnTo>
                  <a:pt x="47" y="73"/>
                </a:lnTo>
                <a:lnTo>
                  <a:pt x="41" y="71"/>
                </a:lnTo>
                <a:lnTo>
                  <a:pt x="38" y="67"/>
                </a:lnTo>
                <a:lnTo>
                  <a:pt x="34" y="63"/>
                </a:lnTo>
                <a:lnTo>
                  <a:pt x="31" y="58"/>
                </a:lnTo>
                <a:lnTo>
                  <a:pt x="30" y="52"/>
                </a:lnTo>
                <a:lnTo>
                  <a:pt x="29" y="47"/>
                </a:lnTo>
                <a:lnTo>
                  <a:pt x="29" y="40"/>
                </a:lnTo>
                <a:lnTo>
                  <a:pt x="30" y="34"/>
                </a:lnTo>
                <a:lnTo>
                  <a:pt x="13" y="27"/>
                </a:lnTo>
                <a:lnTo>
                  <a:pt x="5" y="51"/>
                </a:lnTo>
                <a:lnTo>
                  <a:pt x="5" y="51"/>
                </a:lnTo>
                <a:lnTo>
                  <a:pt x="5" y="53"/>
                </a:lnTo>
                <a:lnTo>
                  <a:pt x="4" y="55"/>
                </a:lnTo>
                <a:lnTo>
                  <a:pt x="0" y="59"/>
                </a:lnTo>
                <a:lnTo>
                  <a:pt x="10" y="61"/>
                </a:lnTo>
                <a:lnTo>
                  <a:pt x="13" y="61"/>
                </a:lnTo>
                <a:lnTo>
                  <a:pt x="14" y="63"/>
                </a:lnTo>
                <a:lnTo>
                  <a:pt x="14" y="64"/>
                </a:lnTo>
                <a:lnTo>
                  <a:pt x="14" y="64"/>
                </a:lnTo>
                <a:lnTo>
                  <a:pt x="29" y="83"/>
                </a:lnTo>
                <a:lnTo>
                  <a:pt x="41" y="98"/>
                </a:lnTo>
                <a:lnTo>
                  <a:pt x="52" y="108"/>
                </a:lnTo>
                <a:lnTo>
                  <a:pt x="58" y="114"/>
                </a:lnTo>
                <a:lnTo>
                  <a:pt x="58" y="114"/>
                </a:lnTo>
                <a:lnTo>
                  <a:pt x="73" y="120"/>
                </a:lnTo>
                <a:lnTo>
                  <a:pt x="103" y="129"/>
                </a:lnTo>
                <a:lnTo>
                  <a:pt x="147" y="145"/>
                </a:lnTo>
                <a:lnTo>
                  <a:pt x="147" y="145"/>
                </a:lnTo>
                <a:lnTo>
                  <a:pt x="152" y="149"/>
                </a:lnTo>
                <a:lnTo>
                  <a:pt x="157" y="153"/>
                </a:lnTo>
                <a:lnTo>
                  <a:pt x="162" y="160"/>
                </a:lnTo>
                <a:lnTo>
                  <a:pt x="167" y="169"/>
                </a:lnTo>
                <a:lnTo>
                  <a:pt x="172" y="181"/>
                </a:lnTo>
                <a:lnTo>
                  <a:pt x="178" y="193"/>
                </a:lnTo>
                <a:lnTo>
                  <a:pt x="188" y="224"/>
                </a:lnTo>
                <a:lnTo>
                  <a:pt x="188" y="224"/>
                </a:lnTo>
                <a:lnTo>
                  <a:pt x="202" y="233"/>
                </a:lnTo>
                <a:lnTo>
                  <a:pt x="212" y="239"/>
                </a:lnTo>
                <a:lnTo>
                  <a:pt x="221" y="243"/>
                </a:lnTo>
                <a:lnTo>
                  <a:pt x="228" y="243"/>
                </a:lnTo>
                <a:lnTo>
                  <a:pt x="228" y="243"/>
                </a:lnTo>
                <a:lnTo>
                  <a:pt x="245" y="233"/>
                </a:lnTo>
                <a:lnTo>
                  <a:pt x="271" y="217"/>
                </a:lnTo>
                <a:lnTo>
                  <a:pt x="273" y="216"/>
                </a:lnTo>
                <a:lnTo>
                  <a:pt x="274" y="215"/>
                </a:lnTo>
                <a:lnTo>
                  <a:pt x="276" y="216"/>
                </a:lnTo>
                <a:lnTo>
                  <a:pt x="298" y="221"/>
                </a:lnTo>
                <a:lnTo>
                  <a:pt x="300" y="221"/>
                </a:lnTo>
                <a:lnTo>
                  <a:pt x="300" y="224"/>
                </a:lnTo>
                <a:lnTo>
                  <a:pt x="299" y="229"/>
                </a:lnTo>
                <a:lnTo>
                  <a:pt x="299" y="229"/>
                </a:lnTo>
                <a:lnTo>
                  <a:pt x="294" y="248"/>
                </a:lnTo>
                <a:lnTo>
                  <a:pt x="290" y="263"/>
                </a:lnTo>
                <a:lnTo>
                  <a:pt x="285" y="273"/>
                </a:lnTo>
                <a:lnTo>
                  <a:pt x="281" y="279"/>
                </a:lnTo>
                <a:lnTo>
                  <a:pt x="252" y="280"/>
                </a:lnTo>
                <a:lnTo>
                  <a:pt x="252" y="282"/>
                </a:lnTo>
                <a:lnTo>
                  <a:pt x="252" y="282"/>
                </a:lnTo>
                <a:lnTo>
                  <a:pt x="252" y="286"/>
                </a:lnTo>
                <a:lnTo>
                  <a:pt x="251" y="292"/>
                </a:lnTo>
                <a:lnTo>
                  <a:pt x="246" y="304"/>
                </a:lnTo>
                <a:lnTo>
                  <a:pt x="238" y="318"/>
                </a:lnTo>
                <a:lnTo>
                  <a:pt x="228" y="334"/>
                </a:lnTo>
                <a:lnTo>
                  <a:pt x="228" y="334"/>
                </a:lnTo>
                <a:lnTo>
                  <a:pt x="225" y="340"/>
                </a:lnTo>
                <a:lnTo>
                  <a:pt x="223" y="345"/>
                </a:lnTo>
                <a:lnTo>
                  <a:pt x="222" y="351"/>
                </a:lnTo>
                <a:lnTo>
                  <a:pt x="250" y="371"/>
                </a:lnTo>
                <a:lnTo>
                  <a:pt x="250" y="371"/>
                </a:lnTo>
                <a:lnTo>
                  <a:pt x="254" y="377"/>
                </a:lnTo>
                <a:lnTo>
                  <a:pt x="259" y="380"/>
                </a:lnTo>
                <a:lnTo>
                  <a:pt x="263" y="381"/>
                </a:lnTo>
                <a:lnTo>
                  <a:pt x="268" y="382"/>
                </a:lnTo>
                <a:lnTo>
                  <a:pt x="274" y="382"/>
                </a:lnTo>
                <a:lnTo>
                  <a:pt x="280" y="403"/>
                </a:lnTo>
                <a:lnTo>
                  <a:pt x="293" y="408"/>
                </a:lnTo>
                <a:lnTo>
                  <a:pt x="300" y="400"/>
                </a:lnTo>
                <a:lnTo>
                  <a:pt x="300" y="400"/>
                </a:lnTo>
                <a:lnTo>
                  <a:pt x="304" y="397"/>
                </a:lnTo>
                <a:lnTo>
                  <a:pt x="307" y="396"/>
                </a:lnTo>
                <a:lnTo>
                  <a:pt x="309" y="395"/>
                </a:lnTo>
                <a:lnTo>
                  <a:pt x="313" y="395"/>
                </a:lnTo>
                <a:lnTo>
                  <a:pt x="313" y="395"/>
                </a:lnTo>
                <a:lnTo>
                  <a:pt x="317" y="395"/>
                </a:lnTo>
                <a:lnTo>
                  <a:pt x="321" y="396"/>
                </a:lnTo>
                <a:lnTo>
                  <a:pt x="330" y="401"/>
                </a:lnTo>
                <a:lnTo>
                  <a:pt x="338" y="408"/>
                </a:lnTo>
                <a:lnTo>
                  <a:pt x="346" y="418"/>
                </a:lnTo>
                <a:lnTo>
                  <a:pt x="346" y="418"/>
                </a:lnTo>
                <a:lnTo>
                  <a:pt x="357" y="433"/>
                </a:lnTo>
                <a:lnTo>
                  <a:pt x="359" y="432"/>
                </a:lnTo>
                <a:lnTo>
                  <a:pt x="359" y="432"/>
                </a:lnTo>
                <a:lnTo>
                  <a:pt x="362" y="430"/>
                </a:lnTo>
                <a:lnTo>
                  <a:pt x="365" y="429"/>
                </a:lnTo>
                <a:lnTo>
                  <a:pt x="373" y="428"/>
                </a:lnTo>
                <a:lnTo>
                  <a:pt x="385" y="430"/>
                </a:lnTo>
                <a:lnTo>
                  <a:pt x="399" y="434"/>
                </a:lnTo>
                <a:lnTo>
                  <a:pt x="430" y="441"/>
                </a:lnTo>
                <a:lnTo>
                  <a:pt x="459" y="432"/>
                </a:lnTo>
                <a:lnTo>
                  <a:pt x="471" y="426"/>
                </a:lnTo>
                <a:lnTo>
                  <a:pt x="479" y="419"/>
                </a:lnTo>
                <a:lnTo>
                  <a:pt x="472" y="411"/>
                </a:lnTo>
                <a:lnTo>
                  <a:pt x="472" y="411"/>
                </a:lnTo>
                <a:lnTo>
                  <a:pt x="471" y="408"/>
                </a:lnTo>
                <a:lnTo>
                  <a:pt x="472" y="403"/>
                </a:lnTo>
                <a:lnTo>
                  <a:pt x="474" y="398"/>
                </a:lnTo>
                <a:lnTo>
                  <a:pt x="478" y="394"/>
                </a:lnTo>
                <a:lnTo>
                  <a:pt x="478" y="394"/>
                </a:lnTo>
                <a:lnTo>
                  <a:pt x="483" y="389"/>
                </a:lnTo>
                <a:lnTo>
                  <a:pt x="487" y="385"/>
                </a:lnTo>
                <a:lnTo>
                  <a:pt x="489" y="380"/>
                </a:lnTo>
                <a:lnTo>
                  <a:pt x="490" y="374"/>
                </a:lnTo>
                <a:lnTo>
                  <a:pt x="490" y="361"/>
                </a:lnTo>
                <a:lnTo>
                  <a:pt x="490" y="361"/>
                </a:lnTo>
                <a:lnTo>
                  <a:pt x="489" y="355"/>
                </a:lnTo>
                <a:lnTo>
                  <a:pt x="489" y="351"/>
                </a:lnTo>
                <a:lnTo>
                  <a:pt x="490" y="348"/>
                </a:lnTo>
                <a:lnTo>
                  <a:pt x="491" y="346"/>
                </a:lnTo>
                <a:lnTo>
                  <a:pt x="491" y="346"/>
                </a:lnTo>
                <a:lnTo>
                  <a:pt x="495" y="342"/>
                </a:lnTo>
                <a:lnTo>
                  <a:pt x="499" y="340"/>
                </a:lnTo>
                <a:lnTo>
                  <a:pt x="512" y="335"/>
                </a:lnTo>
                <a:lnTo>
                  <a:pt x="512" y="335"/>
                </a:lnTo>
                <a:lnTo>
                  <a:pt x="518" y="335"/>
                </a:lnTo>
                <a:lnTo>
                  <a:pt x="525" y="337"/>
                </a:lnTo>
                <a:lnTo>
                  <a:pt x="531" y="338"/>
                </a:lnTo>
                <a:lnTo>
                  <a:pt x="538" y="340"/>
                </a:lnTo>
                <a:lnTo>
                  <a:pt x="545" y="343"/>
                </a:lnTo>
                <a:lnTo>
                  <a:pt x="553" y="348"/>
                </a:lnTo>
                <a:lnTo>
                  <a:pt x="561" y="354"/>
                </a:lnTo>
                <a:lnTo>
                  <a:pt x="570" y="361"/>
                </a:lnTo>
                <a:lnTo>
                  <a:pt x="561" y="335"/>
                </a:lnTo>
                <a:lnTo>
                  <a:pt x="549" y="318"/>
                </a:lnTo>
                <a:lnTo>
                  <a:pt x="546" y="296"/>
                </a:lnTo>
                <a:lnTo>
                  <a:pt x="526" y="292"/>
                </a:lnTo>
                <a:lnTo>
                  <a:pt x="525" y="292"/>
                </a:lnTo>
                <a:lnTo>
                  <a:pt x="525" y="291"/>
                </a:lnTo>
                <a:lnTo>
                  <a:pt x="525" y="291"/>
                </a:lnTo>
                <a:lnTo>
                  <a:pt x="525" y="291"/>
                </a:lnTo>
                <a:lnTo>
                  <a:pt x="470" y="260"/>
                </a:lnTo>
                <a:lnTo>
                  <a:pt x="443" y="255"/>
                </a:lnTo>
                <a:lnTo>
                  <a:pt x="443" y="249"/>
                </a:lnTo>
                <a:lnTo>
                  <a:pt x="442" y="221"/>
                </a:lnTo>
                <a:lnTo>
                  <a:pt x="442" y="221"/>
                </a:lnTo>
                <a:lnTo>
                  <a:pt x="428" y="186"/>
                </a:lnTo>
                <a:lnTo>
                  <a:pt x="417" y="160"/>
                </a:lnTo>
                <a:lnTo>
                  <a:pt x="408" y="139"/>
                </a:lnTo>
                <a:lnTo>
                  <a:pt x="402" y="133"/>
                </a:lnTo>
                <a:lnTo>
                  <a:pt x="399" y="128"/>
                </a:lnTo>
                <a:lnTo>
                  <a:pt x="399" y="128"/>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9" name="Freeform 65"/>
          <p:cNvSpPr/>
          <p:nvPr/>
        </p:nvSpPr>
        <p:spPr bwMode="auto">
          <a:xfrm>
            <a:off x="4696661" y="2719038"/>
            <a:ext cx="615797" cy="880323"/>
          </a:xfrm>
          <a:custGeom>
            <a:avLst/>
            <a:gdLst>
              <a:gd name="T0" fmla="*/ 470 w 530"/>
              <a:gd name="T1" fmla="*/ 216 h 759"/>
              <a:gd name="T2" fmla="*/ 410 w 530"/>
              <a:gd name="T3" fmla="*/ 183 h 759"/>
              <a:gd name="T4" fmla="*/ 422 w 530"/>
              <a:gd name="T5" fmla="*/ 142 h 759"/>
              <a:gd name="T6" fmla="*/ 352 w 530"/>
              <a:gd name="T7" fmla="*/ 116 h 759"/>
              <a:gd name="T8" fmla="*/ 354 w 530"/>
              <a:gd name="T9" fmla="*/ 55 h 759"/>
              <a:gd name="T10" fmla="*/ 337 w 530"/>
              <a:gd name="T11" fmla="*/ 61 h 759"/>
              <a:gd name="T12" fmla="*/ 309 w 530"/>
              <a:gd name="T13" fmla="*/ 14 h 759"/>
              <a:gd name="T14" fmla="*/ 269 w 530"/>
              <a:gd name="T15" fmla="*/ 25 h 759"/>
              <a:gd name="T16" fmla="*/ 219 w 530"/>
              <a:gd name="T17" fmla="*/ 97 h 759"/>
              <a:gd name="T18" fmla="*/ 179 w 530"/>
              <a:gd name="T19" fmla="*/ 117 h 759"/>
              <a:gd name="T20" fmla="*/ 139 w 530"/>
              <a:gd name="T21" fmla="*/ 106 h 759"/>
              <a:gd name="T22" fmla="*/ 118 w 530"/>
              <a:gd name="T23" fmla="*/ 148 h 759"/>
              <a:gd name="T24" fmla="*/ 72 w 530"/>
              <a:gd name="T25" fmla="*/ 140 h 759"/>
              <a:gd name="T26" fmla="*/ 57 w 530"/>
              <a:gd name="T27" fmla="*/ 80 h 759"/>
              <a:gd name="T28" fmla="*/ 23 w 530"/>
              <a:gd name="T29" fmla="*/ 144 h 759"/>
              <a:gd name="T30" fmla="*/ 11 w 530"/>
              <a:gd name="T31" fmla="*/ 163 h 759"/>
              <a:gd name="T32" fmla="*/ 7 w 530"/>
              <a:gd name="T33" fmla="*/ 213 h 759"/>
              <a:gd name="T34" fmla="*/ 54 w 530"/>
              <a:gd name="T35" fmla="*/ 283 h 759"/>
              <a:gd name="T36" fmla="*/ 20 w 530"/>
              <a:gd name="T37" fmla="*/ 322 h 759"/>
              <a:gd name="T38" fmla="*/ 71 w 530"/>
              <a:gd name="T39" fmla="*/ 362 h 759"/>
              <a:gd name="T40" fmla="*/ 65 w 530"/>
              <a:gd name="T41" fmla="*/ 407 h 759"/>
              <a:gd name="T42" fmla="*/ 23 w 530"/>
              <a:gd name="T43" fmla="*/ 446 h 759"/>
              <a:gd name="T44" fmla="*/ 55 w 530"/>
              <a:gd name="T45" fmla="*/ 543 h 759"/>
              <a:gd name="T46" fmla="*/ 52 w 530"/>
              <a:gd name="T47" fmla="*/ 616 h 759"/>
              <a:gd name="T48" fmla="*/ 29 w 530"/>
              <a:gd name="T49" fmla="*/ 681 h 759"/>
              <a:gd name="T50" fmla="*/ 19 w 530"/>
              <a:gd name="T51" fmla="*/ 693 h 759"/>
              <a:gd name="T52" fmla="*/ 19 w 530"/>
              <a:gd name="T53" fmla="*/ 706 h 759"/>
              <a:gd name="T54" fmla="*/ 38 w 530"/>
              <a:gd name="T55" fmla="*/ 730 h 759"/>
              <a:gd name="T56" fmla="*/ 41 w 530"/>
              <a:gd name="T57" fmla="*/ 737 h 759"/>
              <a:gd name="T58" fmla="*/ 44 w 530"/>
              <a:gd name="T59" fmla="*/ 746 h 759"/>
              <a:gd name="T60" fmla="*/ 119 w 530"/>
              <a:gd name="T61" fmla="*/ 756 h 759"/>
              <a:gd name="T62" fmla="*/ 162 w 530"/>
              <a:gd name="T63" fmla="*/ 744 h 759"/>
              <a:gd name="T64" fmla="*/ 170 w 530"/>
              <a:gd name="T65" fmla="*/ 700 h 759"/>
              <a:gd name="T66" fmla="*/ 337 w 530"/>
              <a:gd name="T67" fmla="*/ 525 h 759"/>
              <a:gd name="T68" fmla="*/ 377 w 530"/>
              <a:gd name="T69" fmla="*/ 495 h 759"/>
              <a:gd name="T70" fmla="*/ 340 w 530"/>
              <a:gd name="T71" fmla="*/ 457 h 759"/>
              <a:gd name="T72" fmla="*/ 296 w 530"/>
              <a:gd name="T73" fmla="*/ 441 h 759"/>
              <a:gd name="T74" fmla="*/ 272 w 530"/>
              <a:gd name="T75" fmla="*/ 419 h 759"/>
              <a:gd name="T76" fmla="*/ 264 w 530"/>
              <a:gd name="T77" fmla="*/ 361 h 759"/>
              <a:gd name="T78" fmla="*/ 246 w 530"/>
              <a:gd name="T79" fmla="*/ 368 h 759"/>
              <a:gd name="T80" fmla="*/ 174 w 530"/>
              <a:gd name="T81" fmla="*/ 345 h 759"/>
              <a:gd name="T82" fmla="*/ 156 w 530"/>
              <a:gd name="T83" fmla="*/ 338 h 759"/>
              <a:gd name="T84" fmla="*/ 143 w 530"/>
              <a:gd name="T85" fmla="*/ 323 h 759"/>
              <a:gd name="T86" fmla="*/ 153 w 530"/>
              <a:gd name="T87" fmla="*/ 301 h 759"/>
              <a:gd name="T88" fmla="*/ 179 w 530"/>
              <a:gd name="T89" fmla="*/ 274 h 759"/>
              <a:gd name="T90" fmla="*/ 172 w 530"/>
              <a:gd name="T91" fmla="*/ 239 h 759"/>
              <a:gd name="T92" fmla="*/ 189 w 530"/>
              <a:gd name="T93" fmla="*/ 227 h 759"/>
              <a:gd name="T94" fmla="*/ 206 w 530"/>
              <a:gd name="T95" fmla="*/ 212 h 759"/>
              <a:gd name="T96" fmla="*/ 212 w 530"/>
              <a:gd name="T97" fmla="*/ 202 h 759"/>
              <a:gd name="T98" fmla="*/ 213 w 530"/>
              <a:gd name="T99" fmla="*/ 186 h 759"/>
              <a:gd name="T100" fmla="*/ 250 w 530"/>
              <a:gd name="T101" fmla="*/ 179 h 759"/>
              <a:gd name="T102" fmla="*/ 324 w 530"/>
              <a:gd name="T103" fmla="*/ 219 h 759"/>
              <a:gd name="T104" fmla="*/ 315 w 530"/>
              <a:gd name="T105" fmla="*/ 229 h 759"/>
              <a:gd name="T106" fmla="*/ 306 w 530"/>
              <a:gd name="T107" fmla="*/ 242 h 759"/>
              <a:gd name="T108" fmla="*/ 335 w 530"/>
              <a:gd name="T109" fmla="*/ 255 h 759"/>
              <a:gd name="T110" fmla="*/ 348 w 530"/>
              <a:gd name="T111" fmla="*/ 258 h 759"/>
              <a:gd name="T112" fmla="*/ 361 w 530"/>
              <a:gd name="T113" fmla="*/ 289 h 759"/>
              <a:gd name="T114" fmla="*/ 379 w 530"/>
              <a:gd name="T115" fmla="*/ 332 h 759"/>
              <a:gd name="T116" fmla="*/ 404 w 530"/>
              <a:gd name="T117" fmla="*/ 375 h 759"/>
              <a:gd name="T118" fmla="*/ 501 w 530"/>
              <a:gd name="T119" fmla="*/ 309 h 759"/>
              <a:gd name="T120" fmla="*/ 509 w 530"/>
              <a:gd name="T121" fmla="*/ 280 h 759"/>
              <a:gd name="T122" fmla="*/ 497 w 530"/>
              <a:gd name="T123" fmla="*/ 254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759">
                <a:moveTo>
                  <a:pt x="488" y="229"/>
                </a:moveTo>
                <a:lnTo>
                  <a:pt x="479" y="225"/>
                </a:lnTo>
                <a:lnTo>
                  <a:pt x="479" y="225"/>
                </a:lnTo>
                <a:lnTo>
                  <a:pt x="478" y="225"/>
                </a:lnTo>
                <a:lnTo>
                  <a:pt x="470" y="216"/>
                </a:lnTo>
                <a:lnTo>
                  <a:pt x="437" y="207"/>
                </a:lnTo>
                <a:lnTo>
                  <a:pt x="427" y="207"/>
                </a:lnTo>
                <a:lnTo>
                  <a:pt x="422" y="210"/>
                </a:lnTo>
                <a:lnTo>
                  <a:pt x="409" y="184"/>
                </a:lnTo>
                <a:lnTo>
                  <a:pt x="410" y="183"/>
                </a:lnTo>
                <a:lnTo>
                  <a:pt x="419" y="171"/>
                </a:lnTo>
                <a:lnTo>
                  <a:pt x="419" y="157"/>
                </a:lnTo>
                <a:lnTo>
                  <a:pt x="420" y="153"/>
                </a:lnTo>
                <a:lnTo>
                  <a:pt x="426" y="144"/>
                </a:lnTo>
                <a:lnTo>
                  <a:pt x="422" y="142"/>
                </a:lnTo>
                <a:lnTo>
                  <a:pt x="403" y="139"/>
                </a:lnTo>
                <a:lnTo>
                  <a:pt x="403" y="139"/>
                </a:lnTo>
                <a:lnTo>
                  <a:pt x="372" y="133"/>
                </a:lnTo>
                <a:lnTo>
                  <a:pt x="370" y="133"/>
                </a:lnTo>
                <a:lnTo>
                  <a:pt x="352" y="116"/>
                </a:lnTo>
                <a:lnTo>
                  <a:pt x="352" y="114"/>
                </a:lnTo>
                <a:lnTo>
                  <a:pt x="346" y="102"/>
                </a:lnTo>
                <a:lnTo>
                  <a:pt x="345" y="98"/>
                </a:lnTo>
                <a:lnTo>
                  <a:pt x="354" y="73"/>
                </a:lnTo>
                <a:lnTo>
                  <a:pt x="354" y="55"/>
                </a:lnTo>
                <a:lnTo>
                  <a:pt x="353" y="50"/>
                </a:lnTo>
                <a:lnTo>
                  <a:pt x="344" y="59"/>
                </a:lnTo>
                <a:lnTo>
                  <a:pt x="341" y="61"/>
                </a:lnTo>
                <a:lnTo>
                  <a:pt x="339" y="64"/>
                </a:lnTo>
                <a:lnTo>
                  <a:pt x="337" y="61"/>
                </a:lnTo>
                <a:lnTo>
                  <a:pt x="333" y="59"/>
                </a:lnTo>
                <a:lnTo>
                  <a:pt x="315" y="45"/>
                </a:lnTo>
                <a:lnTo>
                  <a:pt x="313" y="42"/>
                </a:lnTo>
                <a:lnTo>
                  <a:pt x="313" y="40"/>
                </a:lnTo>
                <a:lnTo>
                  <a:pt x="309" y="14"/>
                </a:lnTo>
                <a:lnTo>
                  <a:pt x="301" y="0"/>
                </a:lnTo>
                <a:lnTo>
                  <a:pt x="283" y="1"/>
                </a:lnTo>
                <a:lnTo>
                  <a:pt x="272" y="21"/>
                </a:lnTo>
                <a:lnTo>
                  <a:pt x="270" y="23"/>
                </a:lnTo>
                <a:lnTo>
                  <a:pt x="269" y="25"/>
                </a:lnTo>
                <a:lnTo>
                  <a:pt x="241" y="18"/>
                </a:lnTo>
                <a:lnTo>
                  <a:pt x="236" y="45"/>
                </a:lnTo>
                <a:lnTo>
                  <a:pt x="236" y="72"/>
                </a:lnTo>
                <a:lnTo>
                  <a:pt x="235" y="73"/>
                </a:lnTo>
                <a:lnTo>
                  <a:pt x="219" y="97"/>
                </a:lnTo>
                <a:lnTo>
                  <a:pt x="219" y="100"/>
                </a:lnTo>
                <a:lnTo>
                  <a:pt x="217" y="101"/>
                </a:lnTo>
                <a:lnTo>
                  <a:pt x="215" y="101"/>
                </a:lnTo>
                <a:lnTo>
                  <a:pt x="197" y="102"/>
                </a:lnTo>
                <a:lnTo>
                  <a:pt x="179" y="117"/>
                </a:lnTo>
                <a:lnTo>
                  <a:pt x="177" y="119"/>
                </a:lnTo>
                <a:lnTo>
                  <a:pt x="177" y="119"/>
                </a:lnTo>
                <a:lnTo>
                  <a:pt x="174" y="119"/>
                </a:lnTo>
                <a:lnTo>
                  <a:pt x="173" y="118"/>
                </a:lnTo>
                <a:lnTo>
                  <a:pt x="139" y="106"/>
                </a:lnTo>
                <a:lnTo>
                  <a:pt x="134" y="119"/>
                </a:lnTo>
                <a:lnTo>
                  <a:pt x="134" y="120"/>
                </a:lnTo>
                <a:lnTo>
                  <a:pt x="119" y="144"/>
                </a:lnTo>
                <a:lnTo>
                  <a:pt x="119" y="144"/>
                </a:lnTo>
                <a:lnTo>
                  <a:pt x="118" y="148"/>
                </a:lnTo>
                <a:lnTo>
                  <a:pt x="115" y="150"/>
                </a:lnTo>
                <a:lnTo>
                  <a:pt x="110" y="152"/>
                </a:lnTo>
                <a:lnTo>
                  <a:pt x="95" y="150"/>
                </a:lnTo>
                <a:lnTo>
                  <a:pt x="76" y="142"/>
                </a:lnTo>
                <a:lnTo>
                  <a:pt x="72" y="140"/>
                </a:lnTo>
                <a:lnTo>
                  <a:pt x="71" y="139"/>
                </a:lnTo>
                <a:lnTo>
                  <a:pt x="71" y="137"/>
                </a:lnTo>
                <a:lnTo>
                  <a:pt x="68" y="108"/>
                </a:lnTo>
                <a:lnTo>
                  <a:pt x="62" y="86"/>
                </a:lnTo>
                <a:lnTo>
                  <a:pt x="57" y="80"/>
                </a:lnTo>
                <a:lnTo>
                  <a:pt x="49" y="97"/>
                </a:lnTo>
                <a:lnTo>
                  <a:pt x="49" y="97"/>
                </a:lnTo>
                <a:lnTo>
                  <a:pt x="49" y="97"/>
                </a:lnTo>
                <a:lnTo>
                  <a:pt x="35" y="117"/>
                </a:lnTo>
                <a:lnTo>
                  <a:pt x="23" y="144"/>
                </a:lnTo>
                <a:lnTo>
                  <a:pt x="23" y="145"/>
                </a:lnTo>
                <a:lnTo>
                  <a:pt x="23" y="145"/>
                </a:lnTo>
                <a:lnTo>
                  <a:pt x="23" y="147"/>
                </a:lnTo>
                <a:lnTo>
                  <a:pt x="22" y="147"/>
                </a:lnTo>
                <a:lnTo>
                  <a:pt x="11" y="163"/>
                </a:lnTo>
                <a:lnTo>
                  <a:pt x="11" y="163"/>
                </a:lnTo>
                <a:lnTo>
                  <a:pt x="11" y="166"/>
                </a:lnTo>
                <a:lnTo>
                  <a:pt x="8" y="172"/>
                </a:lnTo>
                <a:lnTo>
                  <a:pt x="0" y="186"/>
                </a:lnTo>
                <a:lnTo>
                  <a:pt x="7" y="213"/>
                </a:lnTo>
                <a:lnTo>
                  <a:pt x="44" y="253"/>
                </a:lnTo>
                <a:lnTo>
                  <a:pt x="44" y="253"/>
                </a:lnTo>
                <a:lnTo>
                  <a:pt x="55" y="278"/>
                </a:lnTo>
                <a:lnTo>
                  <a:pt x="55" y="281"/>
                </a:lnTo>
                <a:lnTo>
                  <a:pt x="54" y="283"/>
                </a:lnTo>
                <a:lnTo>
                  <a:pt x="53" y="283"/>
                </a:lnTo>
                <a:lnTo>
                  <a:pt x="44" y="296"/>
                </a:lnTo>
                <a:lnTo>
                  <a:pt x="41" y="298"/>
                </a:lnTo>
                <a:lnTo>
                  <a:pt x="17" y="302"/>
                </a:lnTo>
                <a:lnTo>
                  <a:pt x="20" y="322"/>
                </a:lnTo>
                <a:lnTo>
                  <a:pt x="38" y="332"/>
                </a:lnTo>
                <a:lnTo>
                  <a:pt x="64" y="338"/>
                </a:lnTo>
                <a:lnTo>
                  <a:pt x="71" y="362"/>
                </a:lnTo>
                <a:lnTo>
                  <a:pt x="71" y="362"/>
                </a:lnTo>
                <a:lnTo>
                  <a:pt x="71" y="362"/>
                </a:lnTo>
                <a:lnTo>
                  <a:pt x="71" y="363"/>
                </a:lnTo>
                <a:lnTo>
                  <a:pt x="71" y="364"/>
                </a:lnTo>
                <a:lnTo>
                  <a:pt x="65" y="406"/>
                </a:lnTo>
                <a:lnTo>
                  <a:pt x="65" y="406"/>
                </a:lnTo>
                <a:lnTo>
                  <a:pt x="65" y="407"/>
                </a:lnTo>
                <a:lnTo>
                  <a:pt x="55" y="425"/>
                </a:lnTo>
                <a:lnTo>
                  <a:pt x="55" y="429"/>
                </a:lnTo>
                <a:lnTo>
                  <a:pt x="53" y="429"/>
                </a:lnTo>
                <a:lnTo>
                  <a:pt x="23" y="433"/>
                </a:lnTo>
                <a:lnTo>
                  <a:pt x="23" y="446"/>
                </a:lnTo>
                <a:lnTo>
                  <a:pt x="14" y="472"/>
                </a:lnTo>
                <a:lnTo>
                  <a:pt x="11" y="502"/>
                </a:lnTo>
                <a:lnTo>
                  <a:pt x="17" y="519"/>
                </a:lnTo>
                <a:lnTo>
                  <a:pt x="54" y="542"/>
                </a:lnTo>
                <a:lnTo>
                  <a:pt x="55" y="543"/>
                </a:lnTo>
                <a:lnTo>
                  <a:pt x="71" y="571"/>
                </a:lnTo>
                <a:lnTo>
                  <a:pt x="71" y="572"/>
                </a:lnTo>
                <a:lnTo>
                  <a:pt x="72" y="573"/>
                </a:lnTo>
                <a:lnTo>
                  <a:pt x="71" y="574"/>
                </a:lnTo>
                <a:lnTo>
                  <a:pt x="52" y="616"/>
                </a:lnTo>
                <a:lnTo>
                  <a:pt x="47" y="628"/>
                </a:lnTo>
                <a:lnTo>
                  <a:pt x="47" y="628"/>
                </a:lnTo>
                <a:lnTo>
                  <a:pt x="35" y="655"/>
                </a:lnTo>
                <a:lnTo>
                  <a:pt x="30" y="677"/>
                </a:lnTo>
                <a:lnTo>
                  <a:pt x="29" y="681"/>
                </a:lnTo>
                <a:lnTo>
                  <a:pt x="29" y="682"/>
                </a:lnTo>
                <a:lnTo>
                  <a:pt x="29" y="682"/>
                </a:lnTo>
                <a:lnTo>
                  <a:pt x="25" y="685"/>
                </a:lnTo>
                <a:lnTo>
                  <a:pt x="22" y="689"/>
                </a:lnTo>
                <a:lnTo>
                  <a:pt x="19" y="693"/>
                </a:lnTo>
                <a:lnTo>
                  <a:pt x="17" y="698"/>
                </a:lnTo>
                <a:lnTo>
                  <a:pt x="17" y="698"/>
                </a:lnTo>
                <a:lnTo>
                  <a:pt x="16" y="702"/>
                </a:lnTo>
                <a:lnTo>
                  <a:pt x="16" y="704"/>
                </a:lnTo>
                <a:lnTo>
                  <a:pt x="19" y="706"/>
                </a:lnTo>
                <a:lnTo>
                  <a:pt x="20" y="707"/>
                </a:lnTo>
                <a:lnTo>
                  <a:pt x="31" y="720"/>
                </a:lnTo>
                <a:lnTo>
                  <a:pt x="31" y="720"/>
                </a:lnTo>
                <a:lnTo>
                  <a:pt x="31" y="720"/>
                </a:lnTo>
                <a:lnTo>
                  <a:pt x="38" y="730"/>
                </a:lnTo>
                <a:lnTo>
                  <a:pt x="40" y="729"/>
                </a:lnTo>
                <a:lnTo>
                  <a:pt x="40" y="729"/>
                </a:lnTo>
                <a:lnTo>
                  <a:pt x="41" y="732"/>
                </a:lnTo>
                <a:lnTo>
                  <a:pt x="41" y="733"/>
                </a:lnTo>
                <a:lnTo>
                  <a:pt x="41" y="737"/>
                </a:lnTo>
                <a:lnTo>
                  <a:pt x="41" y="737"/>
                </a:lnTo>
                <a:lnTo>
                  <a:pt x="41" y="738"/>
                </a:lnTo>
                <a:lnTo>
                  <a:pt x="41" y="738"/>
                </a:lnTo>
                <a:lnTo>
                  <a:pt x="41" y="738"/>
                </a:lnTo>
                <a:lnTo>
                  <a:pt x="44" y="746"/>
                </a:lnTo>
                <a:lnTo>
                  <a:pt x="54" y="749"/>
                </a:lnTo>
                <a:lnTo>
                  <a:pt x="98" y="759"/>
                </a:lnTo>
                <a:lnTo>
                  <a:pt x="98" y="759"/>
                </a:lnTo>
                <a:lnTo>
                  <a:pt x="109" y="759"/>
                </a:lnTo>
                <a:lnTo>
                  <a:pt x="119" y="756"/>
                </a:lnTo>
                <a:lnTo>
                  <a:pt x="130" y="753"/>
                </a:lnTo>
                <a:lnTo>
                  <a:pt x="140" y="749"/>
                </a:lnTo>
                <a:lnTo>
                  <a:pt x="140" y="749"/>
                </a:lnTo>
                <a:lnTo>
                  <a:pt x="151" y="746"/>
                </a:lnTo>
                <a:lnTo>
                  <a:pt x="162" y="744"/>
                </a:lnTo>
                <a:lnTo>
                  <a:pt x="172" y="744"/>
                </a:lnTo>
                <a:lnTo>
                  <a:pt x="182" y="744"/>
                </a:lnTo>
                <a:lnTo>
                  <a:pt x="185" y="736"/>
                </a:lnTo>
                <a:lnTo>
                  <a:pt x="171" y="704"/>
                </a:lnTo>
                <a:lnTo>
                  <a:pt x="170" y="700"/>
                </a:lnTo>
                <a:lnTo>
                  <a:pt x="171" y="700"/>
                </a:lnTo>
                <a:lnTo>
                  <a:pt x="240" y="605"/>
                </a:lnTo>
                <a:lnTo>
                  <a:pt x="313" y="534"/>
                </a:lnTo>
                <a:lnTo>
                  <a:pt x="314" y="534"/>
                </a:lnTo>
                <a:lnTo>
                  <a:pt x="337" y="525"/>
                </a:lnTo>
                <a:lnTo>
                  <a:pt x="349" y="512"/>
                </a:lnTo>
                <a:lnTo>
                  <a:pt x="349" y="511"/>
                </a:lnTo>
                <a:lnTo>
                  <a:pt x="349" y="511"/>
                </a:lnTo>
                <a:lnTo>
                  <a:pt x="363" y="502"/>
                </a:lnTo>
                <a:lnTo>
                  <a:pt x="377" y="495"/>
                </a:lnTo>
                <a:lnTo>
                  <a:pt x="370" y="489"/>
                </a:lnTo>
                <a:lnTo>
                  <a:pt x="354" y="473"/>
                </a:lnTo>
                <a:lnTo>
                  <a:pt x="354" y="472"/>
                </a:lnTo>
                <a:lnTo>
                  <a:pt x="353" y="472"/>
                </a:lnTo>
                <a:lnTo>
                  <a:pt x="340" y="457"/>
                </a:lnTo>
                <a:lnTo>
                  <a:pt x="339" y="455"/>
                </a:lnTo>
                <a:lnTo>
                  <a:pt x="339" y="453"/>
                </a:lnTo>
                <a:lnTo>
                  <a:pt x="346" y="446"/>
                </a:lnTo>
                <a:lnTo>
                  <a:pt x="330" y="449"/>
                </a:lnTo>
                <a:lnTo>
                  <a:pt x="296" y="441"/>
                </a:lnTo>
                <a:lnTo>
                  <a:pt x="296" y="441"/>
                </a:lnTo>
                <a:lnTo>
                  <a:pt x="286" y="435"/>
                </a:lnTo>
                <a:lnTo>
                  <a:pt x="280" y="431"/>
                </a:lnTo>
                <a:lnTo>
                  <a:pt x="275" y="425"/>
                </a:lnTo>
                <a:lnTo>
                  <a:pt x="272" y="419"/>
                </a:lnTo>
                <a:lnTo>
                  <a:pt x="272" y="419"/>
                </a:lnTo>
                <a:lnTo>
                  <a:pt x="267" y="403"/>
                </a:lnTo>
                <a:lnTo>
                  <a:pt x="265" y="388"/>
                </a:lnTo>
                <a:lnTo>
                  <a:pt x="264" y="374"/>
                </a:lnTo>
                <a:lnTo>
                  <a:pt x="264" y="361"/>
                </a:lnTo>
                <a:lnTo>
                  <a:pt x="264" y="361"/>
                </a:lnTo>
                <a:lnTo>
                  <a:pt x="260" y="364"/>
                </a:lnTo>
                <a:lnTo>
                  <a:pt x="256" y="367"/>
                </a:lnTo>
                <a:lnTo>
                  <a:pt x="251" y="368"/>
                </a:lnTo>
                <a:lnTo>
                  <a:pt x="246" y="368"/>
                </a:lnTo>
                <a:lnTo>
                  <a:pt x="221" y="362"/>
                </a:lnTo>
                <a:lnTo>
                  <a:pt x="204" y="349"/>
                </a:lnTo>
                <a:lnTo>
                  <a:pt x="183" y="345"/>
                </a:lnTo>
                <a:lnTo>
                  <a:pt x="174" y="345"/>
                </a:lnTo>
                <a:lnTo>
                  <a:pt x="174" y="345"/>
                </a:lnTo>
                <a:lnTo>
                  <a:pt x="170" y="345"/>
                </a:lnTo>
                <a:lnTo>
                  <a:pt x="164" y="344"/>
                </a:lnTo>
                <a:lnTo>
                  <a:pt x="159" y="341"/>
                </a:lnTo>
                <a:lnTo>
                  <a:pt x="156" y="338"/>
                </a:lnTo>
                <a:lnTo>
                  <a:pt x="156" y="338"/>
                </a:lnTo>
                <a:lnTo>
                  <a:pt x="151" y="335"/>
                </a:lnTo>
                <a:lnTo>
                  <a:pt x="148" y="331"/>
                </a:lnTo>
                <a:lnTo>
                  <a:pt x="146" y="327"/>
                </a:lnTo>
                <a:lnTo>
                  <a:pt x="143" y="323"/>
                </a:lnTo>
                <a:lnTo>
                  <a:pt x="143" y="323"/>
                </a:lnTo>
                <a:lnTo>
                  <a:pt x="143" y="316"/>
                </a:lnTo>
                <a:lnTo>
                  <a:pt x="144" y="312"/>
                </a:lnTo>
                <a:lnTo>
                  <a:pt x="147" y="306"/>
                </a:lnTo>
                <a:lnTo>
                  <a:pt x="153" y="301"/>
                </a:lnTo>
                <a:lnTo>
                  <a:pt x="153" y="301"/>
                </a:lnTo>
                <a:lnTo>
                  <a:pt x="159" y="297"/>
                </a:lnTo>
                <a:lnTo>
                  <a:pt x="165" y="290"/>
                </a:lnTo>
                <a:lnTo>
                  <a:pt x="172" y="282"/>
                </a:lnTo>
                <a:lnTo>
                  <a:pt x="179" y="274"/>
                </a:lnTo>
                <a:lnTo>
                  <a:pt x="179" y="274"/>
                </a:lnTo>
                <a:lnTo>
                  <a:pt x="173" y="266"/>
                </a:lnTo>
                <a:lnTo>
                  <a:pt x="170" y="258"/>
                </a:lnTo>
                <a:lnTo>
                  <a:pt x="169" y="250"/>
                </a:lnTo>
                <a:lnTo>
                  <a:pt x="171" y="241"/>
                </a:lnTo>
                <a:lnTo>
                  <a:pt x="172" y="239"/>
                </a:lnTo>
                <a:lnTo>
                  <a:pt x="172" y="239"/>
                </a:lnTo>
                <a:lnTo>
                  <a:pt x="172" y="237"/>
                </a:lnTo>
                <a:lnTo>
                  <a:pt x="174" y="236"/>
                </a:lnTo>
                <a:lnTo>
                  <a:pt x="180" y="231"/>
                </a:lnTo>
                <a:lnTo>
                  <a:pt x="189" y="227"/>
                </a:lnTo>
                <a:lnTo>
                  <a:pt x="201" y="223"/>
                </a:lnTo>
                <a:lnTo>
                  <a:pt x="201" y="223"/>
                </a:lnTo>
                <a:lnTo>
                  <a:pt x="203" y="215"/>
                </a:lnTo>
                <a:lnTo>
                  <a:pt x="205" y="213"/>
                </a:lnTo>
                <a:lnTo>
                  <a:pt x="206" y="212"/>
                </a:lnTo>
                <a:lnTo>
                  <a:pt x="225" y="213"/>
                </a:lnTo>
                <a:lnTo>
                  <a:pt x="222" y="211"/>
                </a:lnTo>
                <a:lnTo>
                  <a:pt x="222" y="211"/>
                </a:lnTo>
                <a:lnTo>
                  <a:pt x="214" y="205"/>
                </a:lnTo>
                <a:lnTo>
                  <a:pt x="212" y="202"/>
                </a:lnTo>
                <a:lnTo>
                  <a:pt x="211" y="199"/>
                </a:lnTo>
                <a:lnTo>
                  <a:pt x="210" y="196"/>
                </a:lnTo>
                <a:lnTo>
                  <a:pt x="210" y="192"/>
                </a:lnTo>
                <a:lnTo>
                  <a:pt x="211" y="189"/>
                </a:lnTo>
                <a:lnTo>
                  <a:pt x="213" y="186"/>
                </a:lnTo>
                <a:lnTo>
                  <a:pt x="222" y="179"/>
                </a:lnTo>
                <a:lnTo>
                  <a:pt x="222" y="179"/>
                </a:lnTo>
                <a:lnTo>
                  <a:pt x="230" y="176"/>
                </a:lnTo>
                <a:lnTo>
                  <a:pt x="241" y="176"/>
                </a:lnTo>
                <a:lnTo>
                  <a:pt x="250" y="179"/>
                </a:lnTo>
                <a:lnTo>
                  <a:pt x="260" y="183"/>
                </a:lnTo>
                <a:lnTo>
                  <a:pt x="288" y="203"/>
                </a:lnTo>
                <a:lnTo>
                  <a:pt x="313" y="203"/>
                </a:lnTo>
                <a:lnTo>
                  <a:pt x="322" y="210"/>
                </a:lnTo>
                <a:lnTo>
                  <a:pt x="324" y="219"/>
                </a:lnTo>
                <a:lnTo>
                  <a:pt x="324" y="219"/>
                </a:lnTo>
                <a:lnTo>
                  <a:pt x="323" y="223"/>
                </a:lnTo>
                <a:lnTo>
                  <a:pt x="322" y="227"/>
                </a:lnTo>
                <a:lnTo>
                  <a:pt x="319" y="228"/>
                </a:lnTo>
                <a:lnTo>
                  <a:pt x="315" y="229"/>
                </a:lnTo>
                <a:lnTo>
                  <a:pt x="315" y="229"/>
                </a:lnTo>
                <a:lnTo>
                  <a:pt x="312" y="230"/>
                </a:lnTo>
                <a:lnTo>
                  <a:pt x="308" y="233"/>
                </a:lnTo>
                <a:lnTo>
                  <a:pt x="307" y="237"/>
                </a:lnTo>
                <a:lnTo>
                  <a:pt x="306" y="242"/>
                </a:lnTo>
                <a:lnTo>
                  <a:pt x="317" y="272"/>
                </a:lnTo>
                <a:lnTo>
                  <a:pt x="317" y="272"/>
                </a:lnTo>
                <a:lnTo>
                  <a:pt x="323" y="263"/>
                </a:lnTo>
                <a:lnTo>
                  <a:pt x="329" y="259"/>
                </a:lnTo>
                <a:lnTo>
                  <a:pt x="335" y="255"/>
                </a:lnTo>
                <a:lnTo>
                  <a:pt x="339" y="253"/>
                </a:lnTo>
                <a:lnTo>
                  <a:pt x="339" y="253"/>
                </a:lnTo>
                <a:lnTo>
                  <a:pt x="343" y="253"/>
                </a:lnTo>
                <a:lnTo>
                  <a:pt x="346" y="255"/>
                </a:lnTo>
                <a:lnTo>
                  <a:pt x="348" y="258"/>
                </a:lnTo>
                <a:lnTo>
                  <a:pt x="352" y="260"/>
                </a:lnTo>
                <a:lnTo>
                  <a:pt x="352" y="260"/>
                </a:lnTo>
                <a:lnTo>
                  <a:pt x="357" y="273"/>
                </a:lnTo>
                <a:lnTo>
                  <a:pt x="361" y="289"/>
                </a:lnTo>
                <a:lnTo>
                  <a:pt x="361" y="289"/>
                </a:lnTo>
                <a:lnTo>
                  <a:pt x="363" y="298"/>
                </a:lnTo>
                <a:lnTo>
                  <a:pt x="364" y="306"/>
                </a:lnTo>
                <a:lnTo>
                  <a:pt x="367" y="313"/>
                </a:lnTo>
                <a:lnTo>
                  <a:pt x="370" y="318"/>
                </a:lnTo>
                <a:lnTo>
                  <a:pt x="379" y="332"/>
                </a:lnTo>
                <a:lnTo>
                  <a:pt x="379" y="332"/>
                </a:lnTo>
                <a:lnTo>
                  <a:pt x="390" y="345"/>
                </a:lnTo>
                <a:lnTo>
                  <a:pt x="396" y="355"/>
                </a:lnTo>
                <a:lnTo>
                  <a:pt x="402" y="365"/>
                </a:lnTo>
                <a:lnTo>
                  <a:pt x="404" y="375"/>
                </a:lnTo>
                <a:lnTo>
                  <a:pt x="453" y="368"/>
                </a:lnTo>
                <a:lnTo>
                  <a:pt x="472" y="357"/>
                </a:lnTo>
                <a:lnTo>
                  <a:pt x="491" y="333"/>
                </a:lnTo>
                <a:lnTo>
                  <a:pt x="501" y="310"/>
                </a:lnTo>
                <a:lnTo>
                  <a:pt x="501" y="309"/>
                </a:lnTo>
                <a:lnTo>
                  <a:pt x="501" y="307"/>
                </a:lnTo>
                <a:lnTo>
                  <a:pt x="506" y="283"/>
                </a:lnTo>
                <a:lnTo>
                  <a:pt x="506" y="282"/>
                </a:lnTo>
                <a:lnTo>
                  <a:pt x="508" y="280"/>
                </a:lnTo>
                <a:lnTo>
                  <a:pt x="509" y="280"/>
                </a:lnTo>
                <a:lnTo>
                  <a:pt x="527" y="268"/>
                </a:lnTo>
                <a:lnTo>
                  <a:pt x="530" y="266"/>
                </a:lnTo>
                <a:lnTo>
                  <a:pt x="529" y="263"/>
                </a:lnTo>
                <a:lnTo>
                  <a:pt x="499" y="254"/>
                </a:lnTo>
                <a:lnTo>
                  <a:pt x="497" y="254"/>
                </a:lnTo>
                <a:lnTo>
                  <a:pt x="497" y="253"/>
                </a:lnTo>
                <a:lnTo>
                  <a:pt x="490" y="235"/>
                </a:lnTo>
                <a:lnTo>
                  <a:pt x="488" y="229"/>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60" name="Freeform 66"/>
          <p:cNvSpPr/>
          <p:nvPr/>
        </p:nvSpPr>
        <p:spPr bwMode="auto">
          <a:xfrm>
            <a:off x="4414855" y="3564565"/>
            <a:ext cx="650587" cy="640235"/>
          </a:xfrm>
          <a:custGeom>
            <a:avLst/>
            <a:gdLst>
              <a:gd name="T0" fmla="*/ 3 w 560"/>
              <a:gd name="T1" fmla="*/ 246 h 552"/>
              <a:gd name="T2" fmla="*/ 2 w 560"/>
              <a:gd name="T3" fmla="*/ 285 h 552"/>
              <a:gd name="T4" fmla="*/ 12 w 560"/>
              <a:gd name="T5" fmla="*/ 315 h 552"/>
              <a:gd name="T6" fmla="*/ 45 w 560"/>
              <a:gd name="T7" fmla="*/ 337 h 552"/>
              <a:gd name="T8" fmla="*/ 81 w 560"/>
              <a:gd name="T9" fmla="*/ 417 h 552"/>
              <a:gd name="T10" fmla="*/ 130 w 560"/>
              <a:gd name="T11" fmla="*/ 439 h 552"/>
              <a:gd name="T12" fmla="*/ 139 w 560"/>
              <a:gd name="T13" fmla="*/ 447 h 552"/>
              <a:gd name="T14" fmla="*/ 229 w 560"/>
              <a:gd name="T15" fmla="*/ 458 h 552"/>
              <a:gd name="T16" fmla="*/ 315 w 560"/>
              <a:gd name="T17" fmla="*/ 465 h 552"/>
              <a:gd name="T18" fmla="*/ 323 w 560"/>
              <a:gd name="T19" fmla="*/ 473 h 552"/>
              <a:gd name="T20" fmla="*/ 326 w 560"/>
              <a:gd name="T21" fmla="*/ 503 h 552"/>
              <a:gd name="T22" fmla="*/ 327 w 560"/>
              <a:gd name="T23" fmla="*/ 524 h 552"/>
              <a:gd name="T24" fmla="*/ 377 w 560"/>
              <a:gd name="T25" fmla="*/ 512 h 552"/>
              <a:gd name="T26" fmla="*/ 392 w 560"/>
              <a:gd name="T27" fmla="*/ 516 h 552"/>
              <a:gd name="T28" fmla="*/ 420 w 560"/>
              <a:gd name="T29" fmla="*/ 548 h 552"/>
              <a:gd name="T30" fmla="*/ 433 w 560"/>
              <a:gd name="T31" fmla="*/ 550 h 552"/>
              <a:gd name="T32" fmla="*/ 455 w 560"/>
              <a:gd name="T33" fmla="*/ 527 h 552"/>
              <a:gd name="T34" fmla="*/ 492 w 560"/>
              <a:gd name="T35" fmla="*/ 524 h 552"/>
              <a:gd name="T36" fmla="*/ 502 w 560"/>
              <a:gd name="T37" fmla="*/ 508 h 552"/>
              <a:gd name="T38" fmla="*/ 523 w 560"/>
              <a:gd name="T39" fmla="*/ 501 h 552"/>
              <a:gd name="T40" fmla="*/ 520 w 560"/>
              <a:gd name="T41" fmla="*/ 462 h 552"/>
              <a:gd name="T42" fmla="*/ 508 w 560"/>
              <a:gd name="T43" fmla="*/ 449 h 552"/>
              <a:gd name="T44" fmla="*/ 489 w 560"/>
              <a:gd name="T45" fmla="*/ 444 h 552"/>
              <a:gd name="T46" fmla="*/ 468 w 560"/>
              <a:gd name="T47" fmla="*/ 447 h 552"/>
              <a:gd name="T48" fmla="*/ 456 w 560"/>
              <a:gd name="T49" fmla="*/ 439 h 552"/>
              <a:gd name="T50" fmla="*/ 436 w 560"/>
              <a:gd name="T51" fmla="*/ 403 h 552"/>
              <a:gd name="T52" fmla="*/ 416 w 560"/>
              <a:gd name="T53" fmla="*/ 381 h 552"/>
              <a:gd name="T54" fmla="*/ 413 w 560"/>
              <a:gd name="T55" fmla="*/ 365 h 552"/>
              <a:gd name="T56" fmla="*/ 447 w 560"/>
              <a:gd name="T57" fmla="*/ 342 h 552"/>
              <a:gd name="T58" fmla="*/ 449 w 560"/>
              <a:gd name="T59" fmla="*/ 322 h 552"/>
              <a:gd name="T60" fmla="*/ 460 w 560"/>
              <a:gd name="T61" fmla="*/ 310 h 552"/>
              <a:gd name="T62" fmla="*/ 483 w 560"/>
              <a:gd name="T63" fmla="*/ 297 h 552"/>
              <a:gd name="T64" fmla="*/ 471 w 560"/>
              <a:gd name="T65" fmla="*/ 258 h 552"/>
              <a:gd name="T66" fmla="*/ 480 w 560"/>
              <a:gd name="T67" fmla="*/ 244 h 552"/>
              <a:gd name="T68" fmla="*/ 512 w 560"/>
              <a:gd name="T69" fmla="*/ 251 h 552"/>
              <a:gd name="T70" fmla="*/ 513 w 560"/>
              <a:gd name="T71" fmla="*/ 254 h 552"/>
              <a:gd name="T72" fmla="*/ 560 w 560"/>
              <a:gd name="T73" fmla="*/ 245 h 552"/>
              <a:gd name="T74" fmla="*/ 529 w 560"/>
              <a:gd name="T75" fmla="*/ 202 h 552"/>
              <a:gd name="T76" fmla="*/ 457 w 560"/>
              <a:gd name="T77" fmla="*/ 192 h 552"/>
              <a:gd name="T78" fmla="*/ 442 w 560"/>
              <a:gd name="T79" fmla="*/ 183 h 552"/>
              <a:gd name="T80" fmla="*/ 423 w 560"/>
              <a:gd name="T81" fmla="*/ 164 h 552"/>
              <a:gd name="T82" fmla="*/ 446 w 560"/>
              <a:gd name="T83" fmla="*/ 87 h 552"/>
              <a:gd name="T84" fmla="*/ 434 w 560"/>
              <a:gd name="T85" fmla="*/ 46 h 552"/>
              <a:gd name="T86" fmla="*/ 377 w 560"/>
              <a:gd name="T87" fmla="*/ 36 h 552"/>
              <a:gd name="T88" fmla="*/ 304 w 560"/>
              <a:gd name="T89" fmla="*/ 34 h 552"/>
              <a:gd name="T90" fmla="*/ 284 w 560"/>
              <a:gd name="T91" fmla="*/ 9 h 552"/>
              <a:gd name="T92" fmla="*/ 284 w 560"/>
              <a:gd name="T93" fmla="*/ 8 h 552"/>
              <a:gd name="T94" fmla="*/ 281 w 560"/>
              <a:gd name="T95" fmla="*/ 1 h 552"/>
              <a:gd name="T96" fmla="*/ 274 w 560"/>
              <a:gd name="T97" fmla="*/ 50 h 552"/>
              <a:gd name="T98" fmla="*/ 278 w 560"/>
              <a:gd name="T99" fmla="*/ 62 h 552"/>
              <a:gd name="T100" fmla="*/ 278 w 560"/>
              <a:gd name="T101" fmla="*/ 102 h 552"/>
              <a:gd name="T102" fmla="*/ 260 w 560"/>
              <a:gd name="T103" fmla="*/ 145 h 552"/>
              <a:gd name="T104" fmla="*/ 223 w 560"/>
              <a:gd name="T105" fmla="*/ 160 h 552"/>
              <a:gd name="T106" fmla="*/ 124 w 560"/>
              <a:gd name="T107" fmla="*/ 18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0" h="552">
                <a:moveTo>
                  <a:pt x="123" y="182"/>
                </a:moveTo>
                <a:lnTo>
                  <a:pt x="122" y="182"/>
                </a:lnTo>
                <a:lnTo>
                  <a:pt x="30" y="220"/>
                </a:lnTo>
                <a:lnTo>
                  <a:pt x="3" y="246"/>
                </a:lnTo>
                <a:lnTo>
                  <a:pt x="3" y="246"/>
                </a:lnTo>
                <a:lnTo>
                  <a:pt x="2" y="261"/>
                </a:lnTo>
                <a:lnTo>
                  <a:pt x="0" y="274"/>
                </a:lnTo>
                <a:lnTo>
                  <a:pt x="2" y="285"/>
                </a:lnTo>
                <a:lnTo>
                  <a:pt x="3" y="295"/>
                </a:lnTo>
                <a:lnTo>
                  <a:pt x="5" y="304"/>
                </a:lnTo>
                <a:lnTo>
                  <a:pt x="8" y="310"/>
                </a:lnTo>
                <a:lnTo>
                  <a:pt x="12" y="315"/>
                </a:lnTo>
                <a:lnTo>
                  <a:pt x="16" y="318"/>
                </a:lnTo>
                <a:lnTo>
                  <a:pt x="44" y="336"/>
                </a:lnTo>
                <a:lnTo>
                  <a:pt x="45" y="336"/>
                </a:lnTo>
                <a:lnTo>
                  <a:pt x="45" y="337"/>
                </a:lnTo>
                <a:lnTo>
                  <a:pt x="52" y="381"/>
                </a:lnTo>
                <a:lnTo>
                  <a:pt x="52" y="381"/>
                </a:lnTo>
                <a:lnTo>
                  <a:pt x="68" y="402"/>
                </a:lnTo>
                <a:lnTo>
                  <a:pt x="81" y="417"/>
                </a:lnTo>
                <a:lnTo>
                  <a:pt x="91" y="426"/>
                </a:lnTo>
                <a:lnTo>
                  <a:pt x="99" y="432"/>
                </a:lnTo>
                <a:lnTo>
                  <a:pt x="125" y="438"/>
                </a:lnTo>
                <a:lnTo>
                  <a:pt x="130" y="439"/>
                </a:lnTo>
                <a:lnTo>
                  <a:pt x="130" y="440"/>
                </a:lnTo>
                <a:lnTo>
                  <a:pt x="130" y="440"/>
                </a:lnTo>
                <a:lnTo>
                  <a:pt x="133" y="443"/>
                </a:lnTo>
                <a:lnTo>
                  <a:pt x="139" y="447"/>
                </a:lnTo>
                <a:lnTo>
                  <a:pt x="147" y="450"/>
                </a:lnTo>
                <a:lnTo>
                  <a:pt x="157" y="455"/>
                </a:lnTo>
                <a:lnTo>
                  <a:pt x="229" y="458"/>
                </a:lnTo>
                <a:lnTo>
                  <a:pt x="229" y="458"/>
                </a:lnTo>
                <a:lnTo>
                  <a:pt x="265" y="458"/>
                </a:lnTo>
                <a:lnTo>
                  <a:pt x="292" y="461"/>
                </a:lnTo>
                <a:lnTo>
                  <a:pt x="310" y="464"/>
                </a:lnTo>
                <a:lnTo>
                  <a:pt x="315" y="465"/>
                </a:lnTo>
                <a:lnTo>
                  <a:pt x="319" y="467"/>
                </a:lnTo>
                <a:lnTo>
                  <a:pt x="319" y="467"/>
                </a:lnTo>
                <a:lnTo>
                  <a:pt x="321" y="470"/>
                </a:lnTo>
                <a:lnTo>
                  <a:pt x="323" y="473"/>
                </a:lnTo>
                <a:lnTo>
                  <a:pt x="325" y="480"/>
                </a:lnTo>
                <a:lnTo>
                  <a:pt x="326" y="490"/>
                </a:lnTo>
                <a:lnTo>
                  <a:pt x="326" y="503"/>
                </a:lnTo>
                <a:lnTo>
                  <a:pt x="326" y="503"/>
                </a:lnTo>
                <a:lnTo>
                  <a:pt x="325" y="511"/>
                </a:lnTo>
                <a:lnTo>
                  <a:pt x="325" y="517"/>
                </a:lnTo>
                <a:lnTo>
                  <a:pt x="326" y="521"/>
                </a:lnTo>
                <a:lnTo>
                  <a:pt x="327" y="524"/>
                </a:lnTo>
                <a:lnTo>
                  <a:pt x="353" y="517"/>
                </a:lnTo>
                <a:lnTo>
                  <a:pt x="353" y="517"/>
                </a:lnTo>
                <a:lnTo>
                  <a:pt x="367" y="513"/>
                </a:lnTo>
                <a:lnTo>
                  <a:pt x="377" y="512"/>
                </a:lnTo>
                <a:lnTo>
                  <a:pt x="382" y="512"/>
                </a:lnTo>
                <a:lnTo>
                  <a:pt x="386" y="512"/>
                </a:lnTo>
                <a:lnTo>
                  <a:pt x="389" y="514"/>
                </a:lnTo>
                <a:lnTo>
                  <a:pt x="392" y="516"/>
                </a:lnTo>
                <a:lnTo>
                  <a:pt x="401" y="528"/>
                </a:lnTo>
                <a:lnTo>
                  <a:pt x="401" y="528"/>
                </a:lnTo>
                <a:lnTo>
                  <a:pt x="412" y="540"/>
                </a:lnTo>
                <a:lnTo>
                  <a:pt x="420" y="548"/>
                </a:lnTo>
                <a:lnTo>
                  <a:pt x="425" y="551"/>
                </a:lnTo>
                <a:lnTo>
                  <a:pt x="428" y="552"/>
                </a:lnTo>
                <a:lnTo>
                  <a:pt x="428" y="552"/>
                </a:lnTo>
                <a:lnTo>
                  <a:pt x="433" y="550"/>
                </a:lnTo>
                <a:lnTo>
                  <a:pt x="439" y="545"/>
                </a:lnTo>
                <a:lnTo>
                  <a:pt x="446" y="538"/>
                </a:lnTo>
                <a:lnTo>
                  <a:pt x="452" y="530"/>
                </a:lnTo>
                <a:lnTo>
                  <a:pt x="455" y="527"/>
                </a:lnTo>
                <a:lnTo>
                  <a:pt x="477" y="541"/>
                </a:lnTo>
                <a:lnTo>
                  <a:pt x="489" y="529"/>
                </a:lnTo>
                <a:lnTo>
                  <a:pt x="489" y="529"/>
                </a:lnTo>
                <a:lnTo>
                  <a:pt x="492" y="524"/>
                </a:lnTo>
                <a:lnTo>
                  <a:pt x="493" y="518"/>
                </a:lnTo>
                <a:lnTo>
                  <a:pt x="496" y="513"/>
                </a:lnTo>
                <a:lnTo>
                  <a:pt x="499" y="510"/>
                </a:lnTo>
                <a:lnTo>
                  <a:pt x="502" y="508"/>
                </a:lnTo>
                <a:lnTo>
                  <a:pt x="507" y="505"/>
                </a:lnTo>
                <a:lnTo>
                  <a:pt x="511" y="504"/>
                </a:lnTo>
                <a:lnTo>
                  <a:pt x="516" y="503"/>
                </a:lnTo>
                <a:lnTo>
                  <a:pt x="523" y="501"/>
                </a:lnTo>
                <a:lnTo>
                  <a:pt x="520" y="495"/>
                </a:lnTo>
                <a:lnTo>
                  <a:pt x="517" y="493"/>
                </a:lnTo>
                <a:lnTo>
                  <a:pt x="518" y="491"/>
                </a:lnTo>
                <a:lnTo>
                  <a:pt x="520" y="462"/>
                </a:lnTo>
                <a:lnTo>
                  <a:pt x="520" y="462"/>
                </a:lnTo>
                <a:lnTo>
                  <a:pt x="516" y="457"/>
                </a:lnTo>
                <a:lnTo>
                  <a:pt x="512" y="453"/>
                </a:lnTo>
                <a:lnTo>
                  <a:pt x="508" y="449"/>
                </a:lnTo>
                <a:lnTo>
                  <a:pt x="503" y="447"/>
                </a:lnTo>
                <a:lnTo>
                  <a:pt x="499" y="446"/>
                </a:lnTo>
                <a:lnTo>
                  <a:pt x="494" y="444"/>
                </a:lnTo>
                <a:lnTo>
                  <a:pt x="489" y="444"/>
                </a:lnTo>
                <a:lnTo>
                  <a:pt x="485" y="444"/>
                </a:lnTo>
                <a:lnTo>
                  <a:pt x="485" y="444"/>
                </a:lnTo>
                <a:lnTo>
                  <a:pt x="476" y="447"/>
                </a:lnTo>
                <a:lnTo>
                  <a:pt x="468" y="447"/>
                </a:lnTo>
                <a:lnTo>
                  <a:pt x="462" y="446"/>
                </a:lnTo>
                <a:lnTo>
                  <a:pt x="458" y="443"/>
                </a:lnTo>
                <a:lnTo>
                  <a:pt x="458" y="443"/>
                </a:lnTo>
                <a:lnTo>
                  <a:pt x="456" y="439"/>
                </a:lnTo>
                <a:lnTo>
                  <a:pt x="456" y="433"/>
                </a:lnTo>
                <a:lnTo>
                  <a:pt x="456" y="433"/>
                </a:lnTo>
                <a:lnTo>
                  <a:pt x="442" y="412"/>
                </a:lnTo>
                <a:lnTo>
                  <a:pt x="436" y="403"/>
                </a:lnTo>
                <a:lnTo>
                  <a:pt x="428" y="395"/>
                </a:lnTo>
                <a:lnTo>
                  <a:pt x="428" y="395"/>
                </a:lnTo>
                <a:lnTo>
                  <a:pt x="420" y="386"/>
                </a:lnTo>
                <a:lnTo>
                  <a:pt x="416" y="381"/>
                </a:lnTo>
                <a:lnTo>
                  <a:pt x="414" y="378"/>
                </a:lnTo>
                <a:lnTo>
                  <a:pt x="413" y="373"/>
                </a:lnTo>
                <a:lnTo>
                  <a:pt x="412" y="369"/>
                </a:lnTo>
                <a:lnTo>
                  <a:pt x="413" y="365"/>
                </a:lnTo>
                <a:lnTo>
                  <a:pt x="414" y="361"/>
                </a:lnTo>
                <a:lnTo>
                  <a:pt x="416" y="357"/>
                </a:lnTo>
                <a:lnTo>
                  <a:pt x="449" y="363"/>
                </a:lnTo>
                <a:lnTo>
                  <a:pt x="447" y="342"/>
                </a:lnTo>
                <a:lnTo>
                  <a:pt x="447" y="342"/>
                </a:lnTo>
                <a:lnTo>
                  <a:pt x="447" y="334"/>
                </a:lnTo>
                <a:lnTo>
                  <a:pt x="447" y="328"/>
                </a:lnTo>
                <a:lnTo>
                  <a:pt x="449" y="322"/>
                </a:lnTo>
                <a:lnTo>
                  <a:pt x="453" y="316"/>
                </a:lnTo>
                <a:lnTo>
                  <a:pt x="453" y="316"/>
                </a:lnTo>
                <a:lnTo>
                  <a:pt x="456" y="313"/>
                </a:lnTo>
                <a:lnTo>
                  <a:pt x="460" y="310"/>
                </a:lnTo>
                <a:lnTo>
                  <a:pt x="463" y="309"/>
                </a:lnTo>
                <a:lnTo>
                  <a:pt x="468" y="308"/>
                </a:lnTo>
                <a:lnTo>
                  <a:pt x="483" y="304"/>
                </a:lnTo>
                <a:lnTo>
                  <a:pt x="483" y="297"/>
                </a:lnTo>
                <a:lnTo>
                  <a:pt x="483" y="297"/>
                </a:lnTo>
                <a:lnTo>
                  <a:pt x="476" y="281"/>
                </a:lnTo>
                <a:lnTo>
                  <a:pt x="471" y="268"/>
                </a:lnTo>
                <a:lnTo>
                  <a:pt x="471" y="258"/>
                </a:lnTo>
                <a:lnTo>
                  <a:pt x="471" y="253"/>
                </a:lnTo>
                <a:lnTo>
                  <a:pt x="472" y="250"/>
                </a:lnTo>
                <a:lnTo>
                  <a:pt x="480" y="244"/>
                </a:lnTo>
                <a:lnTo>
                  <a:pt x="480" y="244"/>
                </a:lnTo>
                <a:lnTo>
                  <a:pt x="484" y="244"/>
                </a:lnTo>
                <a:lnTo>
                  <a:pt x="492" y="245"/>
                </a:lnTo>
                <a:lnTo>
                  <a:pt x="501" y="247"/>
                </a:lnTo>
                <a:lnTo>
                  <a:pt x="512" y="251"/>
                </a:lnTo>
                <a:lnTo>
                  <a:pt x="512" y="251"/>
                </a:lnTo>
                <a:lnTo>
                  <a:pt x="513" y="252"/>
                </a:lnTo>
                <a:lnTo>
                  <a:pt x="513" y="254"/>
                </a:lnTo>
                <a:lnTo>
                  <a:pt x="513" y="254"/>
                </a:lnTo>
                <a:lnTo>
                  <a:pt x="529" y="274"/>
                </a:lnTo>
                <a:lnTo>
                  <a:pt x="534" y="279"/>
                </a:lnTo>
                <a:lnTo>
                  <a:pt x="538" y="283"/>
                </a:lnTo>
                <a:lnTo>
                  <a:pt x="560" y="245"/>
                </a:lnTo>
                <a:lnTo>
                  <a:pt x="560" y="245"/>
                </a:lnTo>
                <a:lnTo>
                  <a:pt x="547" y="228"/>
                </a:lnTo>
                <a:lnTo>
                  <a:pt x="538" y="213"/>
                </a:lnTo>
                <a:lnTo>
                  <a:pt x="529" y="202"/>
                </a:lnTo>
                <a:lnTo>
                  <a:pt x="526" y="195"/>
                </a:lnTo>
                <a:lnTo>
                  <a:pt x="508" y="206"/>
                </a:lnTo>
                <a:lnTo>
                  <a:pt x="505" y="204"/>
                </a:lnTo>
                <a:lnTo>
                  <a:pt x="457" y="192"/>
                </a:lnTo>
                <a:lnTo>
                  <a:pt x="456" y="192"/>
                </a:lnTo>
                <a:lnTo>
                  <a:pt x="456" y="191"/>
                </a:lnTo>
                <a:lnTo>
                  <a:pt x="456" y="191"/>
                </a:lnTo>
                <a:lnTo>
                  <a:pt x="442" y="183"/>
                </a:lnTo>
                <a:lnTo>
                  <a:pt x="431" y="175"/>
                </a:lnTo>
                <a:lnTo>
                  <a:pt x="428" y="172"/>
                </a:lnTo>
                <a:lnTo>
                  <a:pt x="425" y="167"/>
                </a:lnTo>
                <a:lnTo>
                  <a:pt x="423" y="164"/>
                </a:lnTo>
                <a:lnTo>
                  <a:pt x="422" y="159"/>
                </a:lnTo>
                <a:lnTo>
                  <a:pt x="393" y="145"/>
                </a:lnTo>
                <a:lnTo>
                  <a:pt x="393" y="118"/>
                </a:lnTo>
                <a:lnTo>
                  <a:pt x="446" y="87"/>
                </a:lnTo>
                <a:lnTo>
                  <a:pt x="446" y="87"/>
                </a:lnTo>
                <a:lnTo>
                  <a:pt x="441" y="65"/>
                </a:lnTo>
                <a:lnTo>
                  <a:pt x="438" y="55"/>
                </a:lnTo>
                <a:lnTo>
                  <a:pt x="434" y="46"/>
                </a:lnTo>
                <a:lnTo>
                  <a:pt x="425" y="28"/>
                </a:lnTo>
                <a:lnTo>
                  <a:pt x="390" y="32"/>
                </a:lnTo>
                <a:lnTo>
                  <a:pt x="390" y="32"/>
                </a:lnTo>
                <a:lnTo>
                  <a:pt x="377" y="36"/>
                </a:lnTo>
                <a:lnTo>
                  <a:pt x="365" y="40"/>
                </a:lnTo>
                <a:lnTo>
                  <a:pt x="353" y="42"/>
                </a:lnTo>
                <a:lnTo>
                  <a:pt x="341" y="43"/>
                </a:lnTo>
                <a:lnTo>
                  <a:pt x="304" y="34"/>
                </a:lnTo>
                <a:lnTo>
                  <a:pt x="304" y="22"/>
                </a:lnTo>
                <a:lnTo>
                  <a:pt x="297" y="20"/>
                </a:lnTo>
                <a:lnTo>
                  <a:pt x="287" y="17"/>
                </a:lnTo>
                <a:lnTo>
                  <a:pt x="284" y="9"/>
                </a:lnTo>
                <a:lnTo>
                  <a:pt x="284" y="9"/>
                </a:lnTo>
                <a:lnTo>
                  <a:pt x="284" y="8"/>
                </a:lnTo>
                <a:lnTo>
                  <a:pt x="284" y="8"/>
                </a:lnTo>
                <a:lnTo>
                  <a:pt x="284" y="8"/>
                </a:lnTo>
                <a:lnTo>
                  <a:pt x="283" y="4"/>
                </a:lnTo>
                <a:lnTo>
                  <a:pt x="283" y="3"/>
                </a:lnTo>
                <a:lnTo>
                  <a:pt x="283" y="0"/>
                </a:lnTo>
                <a:lnTo>
                  <a:pt x="281" y="1"/>
                </a:lnTo>
                <a:lnTo>
                  <a:pt x="278" y="32"/>
                </a:lnTo>
                <a:lnTo>
                  <a:pt x="276" y="43"/>
                </a:lnTo>
                <a:lnTo>
                  <a:pt x="276" y="43"/>
                </a:lnTo>
                <a:lnTo>
                  <a:pt x="274" y="50"/>
                </a:lnTo>
                <a:lnTo>
                  <a:pt x="273" y="54"/>
                </a:lnTo>
                <a:lnTo>
                  <a:pt x="274" y="55"/>
                </a:lnTo>
                <a:lnTo>
                  <a:pt x="274" y="55"/>
                </a:lnTo>
                <a:lnTo>
                  <a:pt x="278" y="62"/>
                </a:lnTo>
                <a:lnTo>
                  <a:pt x="279" y="69"/>
                </a:lnTo>
                <a:lnTo>
                  <a:pt x="276" y="75"/>
                </a:lnTo>
                <a:lnTo>
                  <a:pt x="273" y="82"/>
                </a:lnTo>
                <a:lnTo>
                  <a:pt x="278" y="102"/>
                </a:lnTo>
                <a:lnTo>
                  <a:pt x="276" y="104"/>
                </a:lnTo>
                <a:lnTo>
                  <a:pt x="274" y="105"/>
                </a:lnTo>
                <a:lnTo>
                  <a:pt x="260" y="118"/>
                </a:lnTo>
                <a:lnTo>
                  <a:pt x="260" y="145"/>
                </a:lnTo>
                <a:lnTo>
                  <a:pt x="256" y="148"/>
                </a:lnTo>
                <a:lnTo>
                  <a:pt x="256" y="148"/>
                </a:lnTo>
                <a:lnTo>
                  <a:pt x="237" y="155"/>
                </a:lnTo>
                <a:lnTo>
                  <a:pt x="223" y="160"/>
                </a:lnTo>
                <a:lnTo>
                  <a:pt x="210" y="164"/>
                </a:lnTo>
                <a:lnTo>
                  <a:pt x="201" y="165"/>
                </a:lnTo>
                <a:lnTo>
                  <a:pt x="147" y="161"/>
                </a:lnTo>
                <a:lnTo>
                  <a:pt x="124" y="182"/>
                </a:lnTo>
                <a:lnTo>
                  <a:pt x="123" y="182"/>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61" name="Freeform 67"/>
          <p:cNvSpPr/>
          <p:nvPr/>
        </p:nvSpPr>
        <p:spPr bwMode="auto">
          <a:xfrm>
            <a:off x="5636013" y="4935499"/>
            <a:ext cx="184391" cy="448860"/>
          </a:xfrm>
          <a:custGeom>
            <a:avLst/>
            <a:gdLst>
              <a:gd name="T0" fmla="*/ 120 w 159"/>
              <a:gd name="T1" fmla="*/ 0 h 387"/>
              <a:gd name="T2" fmla="*/ 120 w 159"/>
              <a:gd name="T3" fmla="*/ 0 h 387"/>
              <a:gd name="T4" fmla="*/ 106 w 159"/>
              <a:gd name="T5" fmla="*/ 10 h 387"/>
              <a:gd name="T6" fmla="*/ 94 w 159"/>
              <a:gd name="T7" fmla="*/ 21 h 387"/>
              <a:gd name="T8" fmla="*/ 81 w 159"/>
              <a:gd name="T9" fmla="*/ 34 h 387"/>
              <a:gd name="T10" fmla="*/ 71 w 159"/>
              <a:gd name="T11" fmla="*/ 47 h 387"/>
              <a:gd name="T12" fmla="*/ 60 w 159"/>
              <a:gd name="T13" fmla="*/ 60 h 387"/>
              <a:gd name="T14" fmla="*/ 51 w 159"/>
              <a:gd name="T15" fmla="*/ 74 h 387"/>
              <a:gd name="T16" fmla="*/ 43 w 159"/>
              <a:gd name="T17" fmla="*/ 89 h 387"/>
              <a:gd name="T18" fmla="*/ 36 w 159"/>
              <a:gd name="T19" fmla="*/ 105 h 387"/>
              <a:gd name="T20" fmla="*/ 36 w 159"/>
              <a:gd name="T21" fmla="*/ 105 h 387"/>
              <a:gd name="T22" fmla="*/ 25 w 159"/>
              <a:gd name="T23" fmla="*/ 129 h 387"/>
              <a:gd name="T24" fmla="*/ 15 w 159"/>
              <a:gd name="T25" fmla="*/ 146 h 387"/>
              <a:gd name="T26" fmla="*/ 7 w 159"/>
              <a:gd name="T27" fmla="*/ 158 h 387"/>
              <a:gd name="T28" fmla="*/ 3 w 159"/>
              <a:gd name="T29" fmla="*/ 161 h 387"/>
              <a:gd name="T30" fmla="*/ 0 w 159"/>
              <a:gd name="T31" fmla="*/ 163 h 387"/>
              <a:gd name="T32" fmla="*/ 8 w 159"/>
              <a:gd name="T33" fmla="*/ 231 h 387"/>
              <a:gd name="T34" fmla="*/ 8 w 159"/>
              <a:gd name="T35" fmla="*/ 232 h 387"/>
              <a:gd name="T36" fmla="*/ 8 w 159"/>
              <a:gd name="T37" fmla="*/ 232 h 387"/>
              <a:gd name="T38" fmla="*/ 2 w 159"/>
              <a:gd name="T39" fmla="*/ 278 h 387"/>
              <a:gd name="T40" fmla="*/ 2 w 159"/>
              <a:gd name="T41" fmla="*/ 278 h 387"/>
              <a:gd name="T42" fmla="*/ 1 w 159"/>
              <a:gd name="T43" fmla="*/ 287 h 387"/>
              <a:gd name="T44" fmla="*/ 2 w 159"/>
              <a:gd name="T45" fmla="*/ 295 h 387"/>
              <a:gd name="T46" fmla="*/ 3 w 159"/>
              <a:gd name="T47" fmla="*/ 301 h 387"/>
              <a:gd name="T48" fmla="*/ 5 w 159"/>
              <a:gd name="T49" fmla="*/ 304 h 387"/>
              <a:gd name="T50" fmla="*/ 55 w 159"/>
              <a:gd name="T51" fmla="*/ 337 h 387"/>
              <a:gd name="T52" fmla="*/ 55 w 159"/>
              <a:gd name="T53" fmla="*/ 337 h 387"/>
              <a:gd name="T54" fmla="*/ 56 w 159"/>
              <a:gd name="T55" fmla="*/ 337 h 387"/>
              <a:gd name="T56" fmla="*/ 58 w 159"/>
              <a:gd name="T57" fmla="*/ 341 h 387"/>
              <a:gd name="T58" fmla="*/ 58 w 159"/>
              <a:gd name="T59" fmla="*/ 341 h 387"/>
              <a:gd name="T60" fmla="*/ 58 w 159"/>
              <a:gd name="T61" fmla="*/ 341 h 387"/>
              <a:gd name="T62" fmla="*/ 60 w 159"/>
              <a:gd name="T63" fmla="*/ 349 h 387"/>
              <a:gd name="T64" fmla="*/ 65 w 159"/>
              <a:gd name="T65" fmla="*/ 356 h 387"/>
              <a:gd name="T66" fmla="*/ 71 w 159"/>
              <a:gd name="T67" fmla="*/ 365 h 387"/>
              <a:gd name="T68" fmla="*/ 76 w 159"/>
              <a:gd name="T69" fmla="*/ 373 h 387"/>
              <a:gd name="T70" fmla="*/ 76 w 159"/>
              <a:gd name="T71" fmla="*/ 373 h 387"/>
              <a:gd name="T72" fmla="*/ 81 w 159"/>
              <a:gd name="T73" fmla="*/ 378 h 387"/>
              <a:gd name="T74" fmla="*/ 84 w 159"/>
              <a:gd name="T75" fmla="*/ 381 h 387"/>
              <a:gd name="T76" fmla="*/ 92 w 159"/>
              <a:gd name="T77" fmla="*/ 387 h 387"/>
              <a:gd name="T78" fmla="*/ 99 w 159"/>
              <a:gd name="T79" fmla="*/ 307 h 387"/>
              <a:gd name="T80" fmla="*/ 99 w 159"/>
              <a:gd name="T81" fmla="*/ 304 h 387"/>
              <a:gd name="T82" fmla="*/ 135 w 159"/>
              <a:gd name="T83" fmla="*/ 220 h 387"/>
              <a:gd name="T84" fmla="*/ 147 w 159"/>
              <a:gd name="T85" fmla="*/ 119 h 387"/>
              <a:gd name="T86" fmla="*/ 147 w 159"/>
              <a:gd name="T87" fmla="*/ 118 h 387"/>
              <a:gd name="T88" fmla="*/ 149 w 159"/>
              <a:gd name="T89" fmla="*/ 116 h 387"/>
              <a:gd name="T90" fmla="*/ 159 w 159"/>
              <a:gd name="T91" fmla="*/ 90 h 387"/>
              <a:gd name="T92" fmla="*/ 151 w 159"/>
              <a:gd name="T93" fmla="*/ 67 h 387"/>
              <a:gd name="T94" fmla="*/ 151 w 159"/>
              <a:gd name="T95" fmla="*/ 66 h 387"/>
              <a:gd name="T96" fmla="*/ 150 w 159"/>
              <a:gd name="T97" fmla="*/ 66 h 387"/>
              <a:gd name="T98" fmla="*/ 147 w 159"/>
              <a:gd name="T99" fmla="*/ 35 h 387"/>
              <a:gd name="T100" fmla="*/ 149 w 159"/>
              <a:gd name="T101" fmla="*/ 34 h 387"/>
              <a:gd name="T102" fmla="*/ 150 w 159"/>
              <a:gd name="T103" fmla="*/ 32 h 387"/>
              <a:gd name="T104" fmla="*/ 155 w 159"/>
              <a:gd name="T105" fmla="*/ 25 h 387"/>
              <a:gd name="T106" fmla="*/ 159 w 159"/>
              <a:gd name="T107" fmla="*/ 17 h 387"/>
              <a:gd name="T108" fmla="*/ 120 w 159"/>
              <a:gd name="T10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387">
                <a:moveTo>
                  <a:pt x="120" y="0"/>
                </a:moveTo>
                <a:lnTo>
                  <a:pt x="120" y="0"/>
                </a:lnTo>
                <a:lnTo>
                  <a:pt x="106" y="10"/>
                </a:lnTo>
                <a:lnTo>
                  <a:pt x="94" y="21"/>
                </a:lnTo>
                <a:lnTo>
                  <a:pt x="81" y="34"/>
                </a:lnTo>
                <a:lnTo>
                  <a:pt x="71" y="47"/>
                </a:lnTo>
                <a:lnTo>
                  <a:pt x="60" y="60"/>
                </a:lnTo>
                <a:lnTo>
                  <a:pt x="51" y="74"/>
                </a:lnTo>
                <a:lnTo>
                  <a:pt x="43" y="89"/>
                </a:lnTo>
                <a:lnTo>
                  <a:pt x="36" y="105"/>
                </a:lnTo>
                <a:lnTo>
                  <a:pt x="36" y="105"/>
                </a:lnTo>
                <a:lnTo>
                  <a:pt x="25" y="129"/>
                </a:lnTo>
                <a:lnTo>
                  <a:pt x="15" y="146"/>
                </a:lnTo>
                <a:lnTo>
                  <a:pt x="7" y="158"/>
                </a:lnTo>
                <a:lnTo>
                  <a:pt x="3" y="161"/>
                </a:lnTo>
                <a:lnTo>
                  <a:pt x="0" y="163"/>
                </a:lnTo>
                <a:lnTo>
                  <a:pt x="8" y="231"/>
                </a:lnTo>
                <a:lnTo>
                  <a:pt x="8" y="232"/>
                </a:lnTo>
                <a:lnTo>
                  <a:pt x="8" y="232"/>
                </a:lnTo>
                <a:lnTo>
                  <a:pt x="2" y="278"/>
                </a:lnTo>
                <a:lnTo>
                  <a:pt x="2" y="278"/>
                </a:lnTo>
                <a:lnTo>
                  <a:pt x="1" y="287"/>
                </a:lnTo>
                <a:lnTo>
                  <a:pt x="2" y="295"/>
                </a:lnTo>
                <a:lnTo>
                  <a:pt x="3" y="301"/>
                </a:lnTo>
                <a:lnTo>
                  <a:pt x="5" y="304"/>
                </a:lnTo>
                <a:lnTo>
                  <a:pt x="55" y="337"/>
                </a:lnTo>
                <a:lnTo>
                  <a:pt x="55" y="337"/>
                </a:lnTo>
                <a:lnTo>
                  <a:pt x="56" y="337"/>
                </a:lnTo>
                <a:lnTo>
                  <a:pt x="58" y="341"/>
                </a:lnTo>
                <a:lnTo>
                  <a:pt x="58" y="341"/>
                </a:lnTo>
                <a:lnTo>
                  <a:pt x="58" y="341"/>
                </a:lnTo>
                <a:lnTo>
                  <a:pt x="60" y="349"/>
                </a:lnTo>
                <a:lnTo>
                  <a:pt x="65" y="356"/>
                </a:lnTo>
                <a:lnTo>
                  <a:pt x="71" y="365"/>
                </a:lnTo>
                <a:lnTo>
                  <a:pt x="76" y="373"/>
                </a:lnTo>
                <a:lnTo>
                  <a:pt x="76" y="373"/>
                </a:lnTo>
                <a:lnTo>
                  <a:pt x="81" y="378"/>
                </a:lnTo>
                <a:lnTo>
                  <a:pt x="84" y="381"/>
                </a:lnTo>
                <a:lnTo>
                  <a:pt x="92" y="387"/>
                </a:lnTo>
                <a:lnTo>
                  <a:pt x="99" y="307"/>
                </a:lnTo>
                <a:lnTo>
                  <a:pt x="99" y="304"/>
                </a:lnTo>
                <a:lnTo>
                  <a:pt x="135" y="220"/>
                </a:lnTo>
                <a:lnTo>
                  <a:pt x="147" y="119"/>
                </a:lnTo>
                <a:lnTo>
                  <a:pt x="147" y="118"/>
                </a:lnTo>
                <a:lnTo>
                  <a:pt x="149" y="116"/>
                </a:lnTo>
                <a:lnTo>
                  <a:pt x="159" y="90"/>
                </a:lnTo>
                <a:lnTo>
                  <a:pt x="151" y="67"/>
                </a:lnTo>
                <a:lnTo>
                  <a:pt x="151" y="66"/>
                </a:lnTo>
                <a:lnTo>
                  <a:pt x="150" y="66"/>
                </a:lnTo>
                <a:lnTo>
                  <a:pt x="147" y="35"/>
                </a:lnTo>
                <a:lnTo>
                  <a:pt x="149" y="34"/>
                </a:lnTo>
                <a:lnTo>
                  <a:pt x="150" y="32"/>
                </a:lnTo>
                <a:lnTo>
                  <a:pt x="155" y="25"/>
                </a:lnTo>
                <a:lnTo>
                  <a:pt x="159" y="17"/>
                </a:lnTo>
                <a:lnTo>
                  <a:pt x="120" y="0"/>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62" name="Freeform 68"/>
          <p:cNvSpPr/>
          <p:nvPr/>
        </p:nvSpPr>
        <p:spPr bwMode="auto">
          <a:xfrm>
            <a:off x="4268733" y="5732315"/>
            <a:ext cx="281806" cy="243567"/>
          </a:xfrm>
          <a:custGeom>
            <a:avLst/>
            <a:gdLst>
              <a:gd name="T0" fmla="*/ 108 w 242"/>
              <a:gd name="T1" fmla="*/ 21 h 211"/>
              <a:gd name="T2" fmla="*/ 105 w 242"/>
              <a:gd name="T3" fmla="*/ 28 h 211"/>
              <a:gd name="T4" fmla="*/ 105 w 242"/>
              <a:gd name="T5" fmla="*/ 29 h 211"/>
              <a:gd name="T6" fmla="*/ 104 w 242"/>
              <a:gd name="T7" fmla="*/ 31 h 211"/>
              <a:gd name="T8" fmla="*/ 53 w 242"/>
              <a:gd name="T9" fmla="*/ 43 h 211"/>
              <a:gd name="T10" fmla="*/ 55 w 242"/>
              <a:gd name="T11" fmla="*/ 49 h 211"/>
              <a:gd name="T12" fmla="*/ 71 w 242"/>
              <a:gd name="T13" fmla="*/ 67 h 211"/>
              <a:gd name="T14" fmla="*/ 71 w 242"/>
              <a:gd name="T15" fmla="*/ 67 h 211"/>
              <a:gd name="T16" fmla="*/ 67 w 242"/>
              <a:gd name="T17" fmla="*/ 69 h 211"/>
              <a:gd name="T18" fmla="*/ 44 w 242"/>
              <a:gd name="T19" fmla="*/ 80 h 211"/>
              <a:gd name="T20" fmla="*/ 7 w 242"/>
              <a:gd name="T21" fmla="*/ 108 h 211"/>
              <a:gd name="T22" fmla="*/ 7 w 242"/>
              <a:gd name="T23" fmla="*/ 108 h 211"/>
              <a:gd name="T24" fmla="*/ 4 w 242"/>
              <a:gd name="T25" fmla="*/ 115 h 211"/>
              <a:gd name="T26" fmla="*/ 2 w 242"/>
              <a:gd name="T27" fmla="*/ 122 h 211"/>
              <a:gd name="T28" fmla="*/ 0 w 242"/>
              <a:gd name="T29" fmla="*/ 130 h 211"/>
              <a:gd name="T30" fmla="*/ 0 w 242"/>
              <a:gd name="T31" fmla="*/ 139 h 211"/>
              <a:gd name="T32" fmla="*/ 3 w 242"/>
              <a:gd name="T33" fmla="*/ 150 h 211"/>
              <a:gd name="T34" fmla="*/ 5 w 242"/>
              <a:gd name="T35" fmla="*/ 162 h 211"/>
              <a:gd name="T36" fmla="*/ 10 w 242"/>
              <a:gd name="T37" fmla="*/ 175 h 211"/>
              <a:gd name="T38" fmla="*/ 17 w 242"/>
              <a:gd name="T39" fmla="*/ 189 h 211"/>
              <a:gd name="T40" fmla="*/ 52 w 242"/>
              <a:gd name="T41" fmla="*/ 193 h 211"/>
              <a:gd name="T42" fmla="*/ 53 w 242"/>
              <a:gd name="T43" fmla="*/ 193 h 211"/>
              <a:gd name="T44" fmla="*/ 53 w 242"/>
              <a:gd name="T45" fmla="*/ 194 h 211"/>
              <a:gd name="T46" fmla="*/ 90 w 242"/>
              <a:gd name="T47" fmla="*/ 211 h 211"/>
              <a:gd name="T48" fmla="*/ 129 w 242"/>
              <a:gd name="T49" fmla="*/ 205 h 211"/>
              <a:gd name="T50" fmla="*/ 129 w 242"/>
              <a:gd name="T51" fmla="*/ 205 h 211"/>
              <a:gd name="T52" fmla="*/ 134 w 242"/>
              <a:gd name="T53" fmla="*/ 203 h 211"/>
              <a:gd name="T54" fmla="*/ 141 w 242"/>
              <a:gd name="T55" fmla="*/ 201 h 211"/>
              <a:gd name="T56" fmla="*/ 147 w 242"/>
              <a:gd name="T57" fmla="*/ 196 h 211"/>
              <a:gd name="T58" fmla="*/ 154 w 242"/>
              <a:gd name="T59" fmla="*/ 192 h 211"/>
              <a:gd name="T60" fmla="*/ 169 w 242"/>
              <a:gd name="T61" fmla="*/ 178 h 211"/>
              <a:gd name="T62" fmla="*/ 185 w 242"/>
              <a:gd name="T63" fmla="*/ 159 h 211"/>
              <a:gd name="T64" fmla="*/ 186 w 242"/>
              <a:gd name="T65" fmla="*/ 159 h 211"/>
              <a:gd name="T66" fmla="*/ 189 w 242"/>
              <a:gd name="T67" fmla="*/ 157 h 211"/>
              <a:gd name="T68" fmla="*/ 205 w 242"/>
              <a:gd name="T69" fmla="*/ 151 h 211"/>
              <a:gd name="T70" fmla="*/ 201 w 242"/>
              <a:gd name="T71" fmla="*/ 101 h 211"/>
              <a:gd name="T72" fmla="*/ 201 w 242"/>
              <a:gd name="T73" fmla="*/ 99 h 211"/>
              <a:gd name="T74" fmla="*/ 223 w 242"/>
              <a:gd name="T75" fmla="*/ 67 h 211"/>
              <a:gd name="T76" fmla="*/ 223 w 242"/>
              <a:gd name="T77" fmla="*/ 65 h 211"/>
              <a:gd name="T78" fmla="*/ 224 w 242"/>
              <a:gd name="T79" fmla="*/ 65 h 211"/>
              <a:gd name="T80" fmla="*/ 241 w 242"/>
              <a:gd name="T81" fmla="*/ 53 h 211"/>
              <a:gd name="T82" fmla="*/ 241 w 242"/>
              <a:gd name="T83" fmla="*/ 53 h 211"/>
              <a:gd name="T84" fmla="*/ 242 w 242"/>
              <a:gd name="T85" fmla="*/ 43 h 211"/>
              <a:gd name="T86" fmla="*/ 242 w 242"/>
              <a:gd name="T87" fmla="*/ 32 h 211"/>
              <a:gd name="T88" fmla="*/ 240 w 242"/>
              <a:gd name="T89" fmla="*/ 23 h 211"/>
              <a:gd name="T90" fmla="*/ 236 w 242"/>
              <a:gd name="T91" fmla="*/ 14 h 211"/>
              <a:gd name="T92" fmla="*/ 236 w 242"/>
              <a:gd name="T93" fmla="*/ 14 h 211"/>
              <a:gd name="T94" fmla="*/ 232 w 242"/>
              <a:gd name="T95" fmla="*/ 8 h 211"/>
              <a:gd name="T96" fmla="*/ 228 w 242"/>
              <a:gd name="T97" fmla="*/ 4 h 211"/>
              <a:gd name="T98" fmla="*/ 224 w 242"/>
              <a:gd name="T99" fmla="*/ 1 h 211"/>
              <a:gd name="T100" fmla="*/ 219 w 242"/>
              <a:gd name="T101" fmla="*/ 0 h 211"/>
              <a:gd name="T102" fmla="*/ 221 w 242"/>
              <a:gd name="T103" fmla="*/ 18 h 211"/>
              <a:gd name="T104" fmla="*/ 189 w 242"/>
              <a:gd name="T105" fmla="*/ 13 h 211"/>
              <a:gd name="T106" fmla="*/ 175 w 242"/>
              <a:gd name="T107" fmla="*/ 21 h 211"/>
              <a:gd name="T108" fmla="*/ 173 w 242"/>
              <a:gd name="T109" fmla="*/ 21 h 211"/>
              <a:gd name="T110" fmla="*/ 173 w 242"/>
              <a:gd name="T111" fmla="*/ 21 h 211"/>
              <a:gd name="T112" fmla="*/ 108 w 242"/>
              <a:gd name="T113" fmla="*/ 2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211">
                <a:moveTo>
                  <a:pt x="108" y="21"/>
                </a:moveTo>
                <a:lnTo>
                  <a:pt x="105" y="28"/>
                </a:lnTo>
                <a:lnTo>
                  <a:pt x="105" y="29"/>
                </a:lnTo>
                <a:lnTo>
                  <a:pt x="104" y="31"/>
                </a:lnTo>
                <a:lnTo>
                  <a:pt x="53" y="43"/>
                </a:lnTo>
                <a:lnTo>
                  <a:pt x="55" y="49"/>
                </a:lnTo>
                <a:lnTo>
                  <a:pt x="71" y="67"/>
                </a:lnTo>
                <a:lnTo>
                  <a:pt x="71" y="67"/>
                </a:lnTo>
                <a:lnTo>
                  <a:pt x="67" y="69"/>
                </a:lnTo>
                <a:lnTo>
                  <a:pt x="44" y="80"/>
                </a:lnTo>
                <a:lnTo>
                  <a:pt x="7" y="108"/>
                </a:lnTo>
                <a:lnTo>
                  <a:pt x="7" y="108"/>
                </a:lnTo>
                <a:lnTo>
                  <a:pt x="4" y="115"/>
                </a:lnTo>
                <a:lnTo>
                  <a:pt x="2" y="122"/>
                </a:lnTo>
                <a:lnTo>
                  <a:pt x="0" y="130"/>
                </a:lnTo>
                <a:lnTo>
                  <a:pt x="0" y="139"/>
                </a:lnTo>
                <a:lnTo>
                  <a:pt x="3" y="150"/>
                </a:lnTo>
                <a:lnTo>
                  <a:pt x="5" y="162"/>
                </a:lnTo>
                <a:lnTo>
                  <a:pt x="10" y="175"/>
                </a:lnTo>
                <a:lnTo>
                  <a:pt x="17" y="189"/>
                </a:lnTo>
                <a:lnTo>
                  <a:pt x="52" y="193"/>
                </a:lnTo>
                <a:lnTo>
                  <a:pt x="53" y="193"/>
                </a:lnTo>
                <a:lnTo>
                  <a:pt x="53" y="194"/>
                </a:lnTo>
                <a:lnTo>
                  <a:pt x="90" y="211"/>
                </a:lnTo>
                <a:lnTo>
                  <a:pt x="129" y="205"/>
                </a:lnTo>
                <a:lnTo>
                  <a:pt x="129" y="205"/>
                </a:lnTo>
                <a:lnTo>
                  <a:pt x="134" y="203"/>
                </a:lnTo>
                <a:lnTo>
                  <a:pt x="141" y="201"/>
                </a:lnTo>
                <a:lnTo>
                  <a:pt x="147" y="196"/>
                </a:lnTo>
                <a:lnTo>
                  <a:pt x="154" y="192"/>
                </a:lnTo>
                <a:lnTo>
                  <a:pt x="169" y="178"/>
                </a:lnTo>
                <a:lnTo>
                  <a:pt x="185" y="159"/>
                </a:lnTo>
                <a:lnTo>
                  <a:pt x="186" y="159"/>
                </a:lnTo>
                <a:lnTo>
                  <a:pt x="189" y="157"/>
                </a:lnTo>
                <a:lnTo>
                  <a:pt x="205" y="151"/>
                </a:lnTo>
                <a:lnTo>
                  <a:pt x="201" y="101"/>
                </a:lnTo>
                <a:lnTo>
                  <a:pt x="201" y="99"/>
                </a:lnTo>
                <a:lnTo>
                  <a:pt x="223" y="67"/>
                </a:lnTo>
                <a:lnTo>
                  <a:pt x="223" y="65"/>
                </a:lnTo>
                <a:lnTo>
                  <a:pt x="224" y="65"/>
                </a:lnTo>
                <a:lnTo>
                  <a:pt x="241" y="53"/>
                </a:lnTo>
                <a:lnTo>
                  <a:pt x="241" y="53"/>
                </a:lnTo>
                <a:lnTo>
                  <a:pt x="242" y="43"/>
                </a:lnTo>
                <a:lnTo>
                  <a:pt x="242" y="32"/>
                </a:lnTo>
                <a:lnTo>
                  <a:pt x="240" y="23"/>
                </a:lnTo>
                <a:lnTo>
                  <a:pt x="236" y="14"/>
                </a:lnTo>
                <a:lnTo>
                  <a:pt x="236" y="14"/>
                </a:lnTo>
                <a:lnTo>
                  <a:pt x="232" y="8"/>
                </a:lnTo>
                <a:lnTo>
                  <a:pt x="228" y="4"/>
                </a:lnTo>
                <a:lnTo>
                  <a:pt x="224" y="1"/>
                </a:lnTo>
                <a:lnTo>
                  <a:pt x="219" y="0"/>
                </a:lnTo>
                <a:lnTo>
                  <a:pt x="221" y="18"/>
                </a:lnTo>
                <a:lnTo>
                  <a:pt x="189" y="13"/>
                </a:lnTo>
                <a:lnTo>
                  <a:pt x="175" y="21"/>
                </a:lnTo>
                <a:lnTo>
                  <a:pt x="173" y="21"/>
                </a:lnTo>
                <a:lnTo>
                  <a:pt x="173" y="21"/>
                </a:lnTo>
                <a:lnTo>
                  <a:pt x="108" y="21"/>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63" name="矩形 62"/>
          <p:cNvSpPr/>
          <p:nvPr/>
        </p:nvSpPr>
        <p:spPr>
          <a:xfrm>
            <a:off x="6831635" y="1327893"/>
            <a:ext cx="4679295" cy="1586063"/>
          </a:xfrm>
          <a:prstGeom prst="rect">
            <a:avLst/>
          </a:prstGeom>
        </p:spPr>
        <p:txBody>
          <a:bodyPr wrap="square" lIns="121908" tIns="60954" rIns="121908" bIns="60954">
            <a:spAutoFit/>
          </a:bodyPr>
          <a:lstStyle/>
          <a:p>
            <a:pPr algn="just">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在此输入您的图表标题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64" name="组合 63"/>
          <p:cNvGrpSpPr/>
          <p:nvPr/>
        </p:nvGrpSpPr>
        <p:grpSpPr>
          <a:xfrm>
            <a:off x="6923063" y="4943252"/>
            <a:ext cx="714803" cy="714893"/>
            <a:chOff x="4757351" y="3555971"/>
            <a:chExt cx="871402" cy="871402"/>
          </a:xfrm>
        </p:grpSpPr>
        <p:sp>
          <p:nvSpPr>
            <p:cNvPr id="65" name="椭圆 64"/>
            <p:cNvSpPr/>
            <p:nvPr/>
          </p:nvSpPr>
          <p:spPr>
            <a:xfrm>
              <a:off x="4757351" y="3555971"/>
              <a:ext cx="871402" cy="871402"/>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4942366" y="3767997"/>
              <a:ext cx="501372" cy="493070"/>
              <a:chOff x="5032375" y="3027363"/>
              <a:chExt cx="1727200" cy="1698625"/>
            </a:xfrm>
          </p:grpSpPr>
          <p:sp>
            <p:nvSpPr>
              <p:cNvPr id="67"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8"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9"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0"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1"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2" name="组合 71"/>
          <p:cNvGrpSpPr/>
          <p:nvPr/>
        </p:nvGrpSpPr>
        <p:grpSpPr>
          <a:xfrm>
            <a:off x="6923063" y="3032461"/>
            <a:ext cx="714803" cy="714893"/>
            <a:chOff x="4757351" y="1456245"/>
            <a:chExt cx="871402" cy="871402"/>
          </a:xfrm>
        </p:grpSpPr>
        <p:sp>
          <p:nvSpPr>
            <p:cNvPr id="73" name="椭圆 72"/>
            <p:cNvSpPr/>
            <p:nvPr/>
          </p:nvSpPr>
          <p:spPr>
            <a:xfrm>
              <a:off x="4757351" y="1456245"/>
              <a:ext cx="871402" cy="871402"/>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4917482" y="1590318"/>
              <a:ext cx="551140" cy="493072"/>
              <a:chOff x="4987913" y="414337"/>
              <a:chExt cx="1898646" cy="1698622"/>
            </a:xfrm>
          </p:grpSpPr>
          <p:sp>
            <p:nvSpPr>
              <p:cNvPr id="75" name="Freeform 22"/>
              <p:cNvSpPr/>
              <p:nvPr/>
            </p:nvSpPr>
            <p:spPr bwMode="auto">
              <a:xfrm>
                <a:off x="4987913" y="414337"/>
                <a:ext cx="1898646" cy="1698622"/>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6" name="Line 23"/>
              <p:cNvSpPr>
                <a:spLocks noChangeShapeType="1"/>
              </p:cNvSpPr>
              <p:nvPr/>
            </p:nvSpPr>
            <p:spPr bwMode="auto">
              <a:xfrm>
                <a:off x="5937236" y="893761"/>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7" name="Freeform 24"/>
              <p:cNvSpPr/>
              <p:nvPr/>
            </p:nvSpPr>
            <p:spPr bwMode="auto">
              <a:xfrm>
                <a:off x="5829299" y="1614488"/>
                <a:ext cx="215898" cy="219073"/>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8" name="组合 77"/>
          <p:cNvGrpSpPr/>
          <p:nvPr/>
        </p:nvGrpSpPr>
        <p:grpSpPr>
          <a:xfrm>
            <a:off x="6923063" y="3987857"/>
            <a:ext cx="714803" cy="714893"/>
            <a:chOff x="4757351" y="2486166"/>
            <a:chExt cx="871402" cy="871402"/>
          </a:xfrm>
        </p:grpSpPr>
        <p:sp>
          <p:nvSpPr>
            <p:cNvPr id="79" name="椭圆 78"/>
            <p:cNvSpPr/>
            <p:nvPr/>
          </p:nvSpPr>
          <p:spPr>
            <a:xfrm>
              <a:off x="4757351" y="2486166"/>
              <a:ext cx="871402" cy="871402"/>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4946514" y="2675332"/>
              <a:ext cx="493076" cy="493070"/>
              <a:chOff x="152400" y="414338"/>
              <a:chExt cx="1698625" cy="1698625"/>
            </a:xfrm>
          </p:grpSpPr>
          <p:sp>
            <p:nvSpPr>
              <p:cNvPr id="81"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2"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83" name="矩形 82"/>
          <p:cNvSpPr/>
          <p:nvPr/>
        </p:nvSpPr>
        <p:spPr>
          <a:xfrm>
            <a:off x="7733188" y="3013650"/>
            <a:ext cx="3777742" cy="823290"/>
          </a:xfrm>
          <a:prstGeom prst="rect">
            <a:avLst/>
          </a:prstGeom>
        </p:spPr>
        <p:txBody>
          <a:bodyPr wrap="square" lIns="121908" tIns="60954" rIns="121908" bIns="60954">
            <a:spAutoFit/>
          </a:bodyPr>
          <a:lstStyle/>
          <a:p>
            <a:pPr algn="just">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在此输入您的图表标题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4" name="矩形 83"/>
          <p:cNvSpPr/>
          <p:nvPr/>
        </p:nvSpPr>
        <p:spPr>
          <a:xfrm>
            <a:off x="7733188" y="3960194"/>
            <a:ext cx="3777742" cy="816633"/>
          </a:xfrm>
          <a:prstGeom prst="rect">
            <a:avLst/>
          </a:prstGeom>
        </p:spPr>
        <p:txBody>
          <a:bodyPr wrap="square" lIns="121908" tIns="60954" rIns="121908" bIns="60954">
            <a:spAutoFit/>
          </a:bodyPr>
          <a:lstStyle/>
          <a:p>
            <a:pPr algn="just">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在此输入您的图表标题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5" name="矩形 84"/>
          <p:cNvSpPr/>
          <p:nvPr/>
        </p:nvSpPr>
        <p:spPr>
          <a:xfrm>
            <a:off x="7733188" y="4906735"/>
            <a:ext cx="3777742" cy="816633"/>
          </a:xfrm>
          <a:prstGeom prst="rect">
            <a:avLst/>
          </a:prstGeom>
        </p:spPr>
        <p:txBody>
          <a:bodyPr wrap="square" lIns="121908" tIns="60954" rIns="121908" bIns="60954">
            <a:spAutoFit/>
          </a:bodyPr>
          <a:lstStyle/>
          <a:p>
            <a:pPr algn="just">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在此输入您的图表标题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
                                        <p:tgtEl>
                                          <p:spTgt spid="31"/>
                                        </p:tgtEl>
                                      </p:cBhvr>
                                    </p:animEffect>
                                    <p:anim calcmode="lin" valueType="num">
                                      <p:cBhvr>
                                        <p:cTn id="8" dur="100" fill="hold"/>
                                        <p:tgtEl>
                                          <p:spTgt spid="31"/>
                                        </p:tgtEl>
                                        <p:attrNameLst>
                                          <p:attrName>ppt_x</p:attrName>
                                        </p:attrNameLst>
                                      </p:cBhvr>
                                      <p:tavLst>
                                        <p:tav tm="0">
                                          <p:val>
                                            <p:strVal val="#ppt_x"/>
                                          </p:val>
                                        </p:tav>
                                        <p:tav tm="100000">
                                          <p:val>
                                            <p:strVal val="#ppt_x"/>
                                          </p:val>
                                        </p:tav>
                                      </p:tavLst>
                                    </p:anim>
                                    <p:anim calcmode="lin" valueType="num">
                                      <p:cBhvr>
                                        <p:cTn id="9" dur="1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
                                        <p:tgtEl>
                                          <p:spTgt spid="32"/>
                                        </p:tgtEl>
                                      </p:cBhvr>
                                    </p:animEffect>
                                    <p:anim calcmode="lin" valueType="num">
                                      <p:cBhvr>
                                        <p:cTn id="14" dur="100" fill="hold"/>
                                        <p:tgtEl>
                                          <p:spTgt spid="32"/>
                                        </p:tgtEl>
                                        <p:attrNameLst>
                                          <p:attrName>ppt_x</p:attrName>
                                        </p:attrNameLst>
                                      </p:cBhvr>
                                      <p:tavLst>
                                        <p:tav tm="0">
                                          <p:val>
                                            <p:strVal val="#ppt_x"/>
                                          </p:val>
                                        </p:tav>
                                        <p:tav tm="100000">
                                          <p:val>
                                            <p:strVal val="#ppt_x"/>
                                          </p:val>
                                        </p:tav>
                                      </p:tavLst>
                                    </p:anim>
                                    <p:anim calcmode="lin" valueType="num">
                                      <p:cBhvr>
                                        <p:cTn id="15" dur="10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
                                        <p:tgtEl>
                                          <p:spTgt spid="33"/>
                                        </p:tgtEl>
                                      </p:cBhvr>
                                    </p:animEffect>
                                    <p:anim calcmode="lin" valueType="num">
                                      <p:cBhvr>
                                        <p:cTn id="20" dur="100" fill="hold"/>
                                        <p:tgtEl>
                                          <p:spTgt spid="33"/>
                                        </p:tgtEl>
                                        <p:attrNameLst>
                                          <p:attrName>ppt_x</p:attrName>
                                        </p:attrNameLst>
                                      </p:cBhvr>
                                      <p:tavLst>
                                        <p:tav tm="0">
                                          <p:val>
                                            <p:strVal val="#ppt_x"/>
                                          </p:val>
                                        </p:tav>
                                        <p:tav tm="100000">
                                          <p:val>
                                            <p:strVal val="#ppt_x"/>
                                          </p:val>
                                        </p:tav>
                                      </p:tavLst>
                                    </p:anim>
                                    <p:anim calcmode="lin" valueType="num">
                                      <p:cBhvr>
                                        <p:cTn id="21" dur="10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
                                        <p:tgtEl>
                                          <p:spTgt spid="34"/>
                                        </p:tgtEl>
                                      </p:cBhvr>
                                    </p:animEffect>
                                    <p:anim calcmode="lin" valueType="num">
                                      <p:cBhvr>
                                        <p:cTn id="26" dur="100" fill="hold"/>
                                        <p:tgtEl>
                                          <p:spTgt spid="34"/>
                                        </p:tgtEl>
                                        <p:attrNameLst>
                                          <p:attrName>ppt_x</p:attrName>
                                        </p:attrNameLst>
                                      </p:cBhvr>
                                      <p:tavLst>
                                        <p:tav tm="0">
                                          <p:val>
                                            <p:strVal val="#ppt_x"/>
                                          </p:val>
                                        </p:tav>
                                        <p:tav tm="100000">
                                          <p:val>
                                            <p:strVal val="#ppt_x"/>
                                          </p:val>
                                        </p:tav>
                                      </p:tavLst>
                                    </p:anim>
                                    <p:anim calcmode="lin" valueType="num">
                                      <p:cBhvr>
                                        <p:cTn id="27" dur="1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
                                        <p:tgtEl>
                                          <p:spTgt spid="35"/>
                                        </p:tgtEl>
                                      </p:cBhvr>
                                    </p:animEffect>
                                    <p:anim calcmode="lin" valueType="num">
                                      <p:cBhvr>
                                        <p:cTn id="32" dur="100" fill="hold"/>
                                        <p:tgtEl>
                                          <p:spTgt spid="35"/>
                                        </p:tgtEl>
                                        <p:attrNameLst>
                                          <p:attrName>ppt_x</p:attrName>
                                        </p:attrNameLst>
                                      </p:cBhvr>
                                      <p:tavLst>
                                        <p:tav tm="0">
                                          <p:val>
                                            <p:strVal val="#ppt_x"/>
                                          </p:val>
                                        </p:tav>
                                        <p:tav tm="100000">
                                          <p:val>
                                            <p:strVal val="#ppt_x"/>
                                          </p:val>
                                        </p:tav>
                                      </p:tavLst>
                                    </p:anim>
                                    <p:anim calcmode="lin" valueType="num">
                                      <p:cBhvr>
                                        <p:cTn id="33" dur="1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
                                        <p:tgtEl>
                                          <p:spTgt spid="36"/>
                                        </p:tgtEl>
                                      </p:cBhvr>
                                    </p:animEffect>
                                    <p:anim calcmode="lin" valueType="num">
                                      <p:cBhvr>
                                        <p:cTn id="38" dur="100" fill="hold"/>
                                        <p:tgtEl>
                                          <p:spTgt spid="36"/>
                                        </p:tgtEl>
                                        <p:attrNameLst>
                                          <p:attrName>ppt_x</p:attrName>
                                        </p:attrNameLst>
                                      </p:cBhvr>
                                      <p:tavLst>
                                        <p:tav tm="0">
                                          <p:val>
                                            <p:strVal val="#ppt_x"/>
                                          </p:val>
                                        </p:tav>
                                        <p:tav tm="100000">
                                          <p:val>
                                            <p:strVal val="#ppt_x"/>
                                          </p:val>
                                        </p:tav>
                                      </p:tavLst>
                                    </p:anim>
                                    <p:anim calcmode="lin" valueType="num">
                                      <p:cBhvr>
                                        <p:cTn id="39" dur="100" fill="hold"/>
                                        <p:tgtEl>
                                          <p:spTgt spid="3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
                                        <p:tgtEl>
                                          <p:spTgt spid="37"/>
                                        </p:tgtEl>
                                      </p:cBhvr>
                                    </p:animEffect>
                                    <p:anim calcmode="lin" valueType="num">
                                      <p:cBhvr>
                                        <p:cTn id="44" dur="100" fill="hold"/>
                                        <p:tgtEl>
                                          <p:spTgt spid="37"/>
                                        </p:tgtEl>
                                        <p:attrNameLst>
                                          <p:attrName>ppt_x</p:attrName>
                                        </p:attrNameLst>
                                      </p:cBhvr>
                                      <p:tavLst>
                                        <p:tav tm="0">
                                          <p:val>
                                            <p:strVal val="#ppt_x"/>
                                          </p:val>
                                        </p:tav>
                                        <p:tav tm="100000">
                                          <p:val>
                                            <p:strVal val="#ppt_x"/>
                                          </p:val>
                                        </p:tav>
                                      </p:tavLst>
                                    </p:anim>
                                    <p:anim calcmode="lin" valueType="num">
                                      <p:cBhvr>
                                        <p:cTn id="45" dur="100" fill="hold"/>
                                        <p:tgtEl>
                                          <p:spTgt spid="37"/>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
                                        <p:tgtEl>
                                          <p:spTgt spid="38"/>
                                        </p:tgtEl>
                                      </p:cBhvr>
                                    </p:animEffect>
                                    <p:anim calcmode="lin" valueType="num">
                                      <p:cBhvr>
                                        <p:cTn id="50" dur="100" fill="hold"/>
                                        <p:tgtEl>
                                          <p:spTgt spid="38"/>
                                        </p:tgtEl>
                                        <p:attrNameLst>
                                          <p:attrName>ppt_x</p:attrName>
                                        </p:attrNameLst>
                                      </p:cBhvr>
                                      <p:tavLst>
                                        <p:tav tm="0">
                                          <p:val>
                                            <p:strVal val="#ppt_x"/>
                                          </p:val>
                                        </p:tav>
                                        <p:tav tm="100000">
                                          <p:val>
                                            <p:strVal val="#ppt_x"/>
                                          </p:val>
                                        </p:tav>
                                      </p:tavLst>
                                    </p:anim>
                                    <p:anim calcmode="lin" valueType="num">
                                      <p:cBhvr>
                                        <p:cTn id="51" dur="100" fill="hold"/>
                                        <p:tgtEl>
                                          <p:spTgt spid="38"/>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
                                        <p:tgtEl>
                                          <p:spTgt spid="39"/>
                                        </p:tgtEl>
                                      </p:cBhvr>
                                    </p:animEffect>
                                    <p:anim calcmode="lin" valueType="num">
                                      <p:cBhvr>
                                        <p:cTn id="56" dur="100" fill="hold"/>
                                        <p:tgtEl>
                                          <p:spTgt spid="39"/>
                                        </p:tgtEl>
                                        <p:attrNameLst>
                                          <p:attrName>ppt_x</p:attrName>
                                        </p:attrNameLst>
                                      </p:cBhvr>
                                      <p:tavLst>
                                        <p:tav tm="0">
                                          <p:val>
                                            <p:strVal val="#ppt_x"/>
                                          </p:val>
                                        </p:tav>
                                        <p:tav tm="100000">
                                          <p:val>
                                            <p:strVal val="#ppt_x"/>
                                          </p:val>
                                        </p:tav>
                                      </p:tavLst>
                                    </p:anim>
                                    <p:anim calcmode="lin" valueType="num">
                                      <p:cBhvr>
                                        <p:cTn id="57" dur="100" fill="hold"/>
                                        <p:tgtEl>
                                          <p:spTgt spid="39"/>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
                                        <p:tgtEl>
                                          <p:spTgt spid="40"/>
                                        </p:tgtEl>
                                      </p:cBhvr>
                                    </p:animEffect>
                                    <p:anim calcmode="lin" valueType="num">
                                      <p:cBhvr>
                                        <p:cTn id="62" dur="100" fill="hold"/>
                                        <p:tgtEl>
                                          <p:spTgt spid="40"/>
                                        </p:tgtEl>
                                        <p:attrNameLst>
                                          <p:attrName>ppt_x</p:attrName>
                                        </p:attrNameLst>
                                      </p:cBhvr>
                                      <p:tavLst>
                                        <p:tav tm="0">
                                          <p:val>
                                            <p:strVal val="#ppt_x"/>
                                          </p:val>
                                        </p:tav>
                                        <p:tav tm="100000">
                                          <p:val>
                                            <p:strVal val="#ppt_x"/>
                                          </p:val>
                                        </p:tav>
                                      </p:tavLst>
                                    </p:anim>
                                    <p:anim calcmode="lin" valueType="num">
                                      <p:cBhvr>
                                        <p:cTn id="63" dur="100" fill="hold"/>
                                        <p:tgtEl>
                                          <p:spTgt spid="4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
                                        <p:tgtEl>
                                          <p:spTgt spid="41"/>
                                        </p:tgtEl>
                                      </p:cBhvr>
                                    </p:animEffect>
                                    <p:anim calcmode="lin" valueType="num">
                                      <p:cBhvr>
                                        <p:cTn id="68" dur="100" fill="hold"/>
                                        <p:tgtEl>
                                          <p:spTgt spid="41"/>
                                        </p:tgtEl>
                                        <p:attrNameLst>
                                          <p:attrName>ppt_x</p:attrName>
                                        </p:attrNameLst>
                                      </p:cBhvr>
                                      <p:tavLst>
                                        <p:tav tm="0">
                                          <p:val>
                                            <p:strVal val="#ppt_x"/>
                                          </p:val>
                                        </p:tav>
                                        <p:tav tm="100000">
                                          <p:val>
                                            <p:strVal val="#ppt_x"/>
                                          </p:val>
                                        </p:tav>
                                      </p:tavLst>
                                    </p:anim>
                                    <p:anim calcmode="lin" valueType="num">
                                      <p:cBhvr>
                                        <p:cTn id="69" dur="100" fill="hold"/>
                                        <p:tgtEl>
                                          <p:spTgt spid="41"/>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100"/>
                                        <p:tgtEl>
                                          <p:spTgt spid="42"/>
                                        </p:tgtEl>
                                      </p:cBhvr>
                                    </p:animEffect>
                                    <p:anim calcmode="lin" valueType="num">
                                      <p:cBhvr>
                                        <p:cTn id="74" dur="100" fill="hold"/>
                                        <p:tgtEl>
                                          <p:spTgt spid="42"/>
                                        </p:tgtEl>
                                        <p:attrNameLst>
                                          <p:attrName>ppt_x</p:attrName>
                                        </p:attrNameLst>
                                      </p:cBhvr>
                                      <p:tavLst>
                                        <p:tav tm="0">
                                          <p:val>
                                            <p:strVal val="#ppt_x"/>
                                          </p:val>
                                        </p:tav>
                                        <p:tav tm="100000">
                                          <p:val>
                                            <p:strVal val="#ppt_x"/>
                                          </p:val>
                                        </p:tav>
                                      </p:tavLst>
                                    </p:anim>
                                    <p:anim calcmode="lin" valueType="num">
                                      <p:cBhvr>
                                        <p:cTn id="75" dur="100" fill="hold"/>
                                        <p:tgtEl>
                                          <p:spTgt spid="42"/>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100"/>
                                        <p:tgtEl>
                                          <p:spTgt spid="43"/>
                                        </p:tgtEl>
                                      </p:cBhvr>
                                    </p:animEffect>
                                    <p:anim calcmode="lin" valueType="num">
                                      <p:cBhvr>
                                        <p:cTn id="80" dur="100" fill="hold"/>
                                        <p:tgtEl>
                                          <p:spTgt spid="43"/>
                                        </p:tgtEl>
                                        <p:attrNameLst>
                                          <p:attrName>ppt_x</p:attrName>
                                        </p:attrNameLst>
                                      </p:cBhvr>
                                      <p:tavLst>
                                        <p:tav tm="0">
                                          <p:val>
                                            <p:strVal val="#ppt_x"/>
                                          </p:val>
                                        </p:tav>
                                        <p:tav tm="100000">
                                          <p:val>
                                            <p:strVal val="#ppt_x"/>
                                          </p:val>
                                        </p:tav>
                                      </p:tavLst>
                                    </p:anim>
                                    <p:anim calcmode="lin" valueType="num">
                                      <p:cBhvr>
                                        <p:cTn id="81" dur="100" fill="hold"/>
                                        <p:tgtEl>
                                          <p:spTgt spid="43"/>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100"/>
                                        <p:tgtEl>
                                          <p:spTgt spid="44"/>
                                        </p:tgtEl>
                                      </p:cBhvr>
                                    </p:animEffect>
                                    <p:anim calcmode="lin" valueType="num">
                                      <p:cBhvr>
                                        <p:cTn id="86" dur="100" fill="hold"/>
                                        <p:tgtEl>
                                          <p:spTgt spid="44"/>
                                        </p:tgtEl>
                                        <p:attrNameLst>
                                          <p:attrName>ppt_x</p:attrName>
                                        </p:attrNameLst>
                                      </p:cBhvr>
                                      <p:tavLst>
                                        <p:tav tm="0">
                                          <p:val>
                                            <p:strVal val="#ppt_x"/>
                                          </p:val>
                                        </p:tav>
                                        <p:tav tm="100000">
                                          <p:val>
                                            <p:strVal val="#ppt_x"/>
                                          </p:val>
                                        </p:tav>
                                      </p:tavLst>
                                    </p:anim>
                                    <p:anim calcmode="lin" valueType="num">
                                      <p:cBhvr>
                                        <p:cTn id="87" dur="100" fill="hold"/>
                                        <p:tgtEl>
                                          <p:spTgt spid="44"/>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grpId="0"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100"/>
                                        <p:tgtEl>
                                          <p:spTgt spid="45"/>
                                        </p:tgtEl>
                                      </p:cBhvr>
                                    </p:animEffect>
                                    <p:anim calcmode="lin" valueType="num">
                                      <p:cBhvr>
                                        <p:cTn id="92" dur="100" fill="hold"/>
                                        <p:tgtEl>
                                          <p:spTgt spid="45"/>
                                        </p:tgtEl>
                                        <p:attrNameLst>
                                          <p:attrName>ppt_x</p:attrName>
                                        </p:attrNameLst>
                                      </p:cBhvr>
                                      <p:tavLst>
                                        <p:tav tm="0">
                                          <p:val>
                                            <p:strVal val="#ppt_x"/>
                                          </p:val>
                                        </p:tav>
                                        <p:tav tm="100000">
                                          <p:val>
                                            <p:strVal val="#ppt_x"/>
                                          </p:val>
                                        </p:tav>
                                      </p:tavLst>
                                    </p:anim>
                                    <p:anim calcmode="lin" valueType="num">
                                      <p:cBhvr>
                                        <p:cTn id="93" dur="100" fill="hold"/>
                                        <p:tgtEl>
                                          <p:spTgt spid="45"/>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2" presetClass="entr" presetSubtype="0" fill="hold" grpId="0" nodeType="after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
                                        <p:tgtEl>
                                          <p:spTgt spid="46"/>
                                        </p:tgtEl>
                                      </p:cBhvr>
                                    </p:animEffect>
                                    <p:anim calcmode="lin" valueType="num">
                                      <p:cBhvr>
                                        <p:cTn id="98" dur="100" fill="hold"/>
                                        <p:tgtEl>
                                          <p:spTgt spid="46"/>
                                        </p:tgtEl>
                                        <p:attrNameLst>
                                          <p:attrName>ppt_x</p:attrName>
                                        </p:attrNameLst>
                                      </p:cBhvr>
                                      <p:tavLst>
                                        <p:tav tm="0">
                                          <p:val>
                                            <p:strVal val="#ppt_x"/>
                                          </p:val>
                                        </p:tav>
                                        <p:tav tm="100000">
                                          <p:val>
                                            <p:strVal val="#ppt_x"/>
                                          </p:val>
                                        </p:tav>
                                      </p:tavLst>
                                    </p:anim>
                                    <p:anim calcmode="lin" valueType="num">
                                      <p:cBhvr>
                                        <p:cTn id="99" dur="100" fill="hold"/>
                                        <p:tgtEl>
                                          <p:spTgt spid="46"/>
                                        </p:tgtEl>
                                        <p:attrNameLst>
                                          <p:attrName>ppt_y</p:attrName>
                                        </p:attrNameLst>
                                      </p:cBhvr>
                                      <p:tavLst>
                                        <p:tav tm="0">
                                          <p:val>
                                            <p:strVal val="#ppt_y+.1"/>
                                          </p:val>
                                        </p:tav>
                                        <p:tav tm="100000">
                                          <p:val>
                                            <p:strVal val="#ppt_y"/>
                                          </p:val>
                                        </p:tav>
                                      </p:tavLst>
                                    </p:anim>
                                  </p:childTnLst>
                                </p:cTn>
                              </p:par>
                            </p:childTnLst>
                          </p:cTn>
                        </p:par>
                        <p:par>
                          <p:cTn id="100" fill="hold">
                            <p:stCondLst>
                              <p:cond delay="8000"/>
                            </p:stCondLst>
                            <p:childTnLst>
                              <p:par>
                                <p:cTn id="101" presetID="42" presetClass="entr" presetSubtype="0" fill="hold" grpId="0" nodeType="after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100"/>
                                        <p:tgtEl>
                                          <p:spTgt spid="47"/>
                                        </p:tgtEl>
                                      </p:cBhvr>
                                    </p:animEffect>
                                    <p:anim calcmode="lin" valueType="num">
                                      <p:cBhvr>
                                        <p:cTn id="104" dur="100" fill="hold"/>
                                        <p:tgtEl>
                                          <p:spTgt spid="47"/>
                                        </p:tgtEl>
                                        <p:attrNameLst>
                                          <p:attrName>ppt_x</p:attrName>
                                        </p:attrNameLst>
                                      </p:cBhvr>
                                      <p:tavLst>
                                        <p:tav tm="0">
                                          <p:val>
                                            <p:strVal val="#ppt_x"/>
                                          </p:val>
                                        </p:tav>
                                        <p:tav tm="100000">
                                          <p:val>
                                            <p:strVal val="#ppt_x"/>
                                          </p:val>
                                        </p:tav>
                                      </p:tavLst>
                                    </p:anim>
                                    <p:anim calcmode="lin" valueType="num">
                                      <p:cBhvr>
                                        <p:cTn id="105" dur="100" fill="hold"/>
                                        <p:tgtEl>
                                          <p:spTgt spid="47"/>
                                        </p:tgtEl>
                                        <p:attrNameLst>
                                          <p:attrName>ppt_y</p:attrName>
                                        </p:attrNameLst>
                                      </p:cBhvr>
                                      <p:tavLst>
                                        <p:tav tm="0">
                                          <p:val>
                                            <p:strVal val="#ppt_y+.1"/>
                                          </p:val>
                                        </p:tav>
                                        <p:tav tm="100000">
                                          <p:val>
                                            <p:strVal val="#ppt_y"/>
                                          </p:val>
                                        </p:tav>
                                      </p:tavLst>
                                    </p:anim>
                                  </p:childTnLst>
                                </p:cTn>
                              </p:par>
                            </p:childTnLst>
                          </p:cTn>
                        </p:par>
                        <p:par>
                          <p:cTn id="106" fill="hold">
                            <p:stCondLst>
                              <p:cond delay="8500"/>
                            </p:stCondLst>
                            <p:childTnLst>
                              <p:par>
                                <p:cTn id="107" presetID="42" presetClass="entr" presetSubtype="0" fill="hold" grpId="0" nodeType="after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fade">
                                      <p:cBhvr>
                                        <p:cTn id="109" dur="100"/>
                                        <p:tgtEl>
                                          <p:spTgt spid="48"/>
                                        </p:tgtEl>
                                      </p:cBhvr>
                                    </p:animEffect>
                                    <p:anim calcmode="lin" valueType="num">
                                      <p:cBhvr>
                                        <p:cTn id="110" dur="100" fill="hold"/>
                                        <p:tgtEl>
                                          <p:spTgt spid="48"/>
                                        </p:tgtEl>
                                        <p:attrNameLst>
                                          <p:attrName>ppt_x</p:attrName>
                                        </p:attrNameLst>
                                      </p:cBhvr>
                                      <p:tavLst>
                                        <p:tav tm="0">
                                          <p:val>
                                            <p:strVal val="#ppt_x"/>
                                          </p:val>
                                        </p:tav>
                                        <p:tav tm="100000">
                                          <p:val>
                                            <p:strVal val="#ppt_x"/>
                                          </p:val>
                                        </p:tav>
                                      </p:tavLst>
                                    </p:anim>
                                    <p:anim calcmode="lin" valueType="num">
                                      <p:cBhvr>
                                        <p:cTn id="111" dur="100" fill="hold"/>
                                        <p:tgtEl>
                                          <p:spTgt spid="48"/>
                                        </p:tgtEl>
                                        <p:attrNameLst>
                                          <p:attrName>ppt_y</p:attrName>
                                        </p:attrNameLst>
                                      </p:cBhvr>
                                      <p:tavLst>
                                        <p:tav tm="0">
                                          <p:val>
                                            <p:strVal val="#ppt_y+.1"/>
                                          </p:val>
                                        </p:tav>
                                        <p:tav tm="100000">
                                          <p:val>
                                            <p:strVal val="#ppt_y"/>
                                          </p:val>
                                        </p:tav>
                                      </p:tavLst>
                                    </p:anim>
                                  </p:childTnLst>
                                </p:cTn>
                              </p:par>
                            </p:childTnLst>
                          </p:cTn>
                        </p:par>
                        <p:par>
                          <p:cTn id="112" fill="hold">
                            <p:stCondLst>
                              <p:cond delay="9000"/>
                            </p:stCondLst>
                            <p:childTnLst>
                              <p:par>
                                <p:cTn id="113" presetID="42" presetClass="entr" presetSubtype="0" fill="hold" grpId="0" nodeType="after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fade">
                                      <p:cBhvr>
                                        <p:cTn id="115" dur="100"/>
                                        <p:tgtEl>
                                          <p:spTgt spid="49"/>
                                        </p:tgtEl>
                                      </p:cBhvr>
                                    </p:animEffect>
                                    <p:anim calcmode="lin" valueType="num">
                                      <p:cBhvr>
                                        <p:cTn id="116" dur="100" fill="hold"/>
                                        <p:tgtEl>
                                          <p:spTgt spid="49"/>
                                        </p:tgtEl>
                                        <p:attrNameLst>
                                          <p:attrName>ppt_x</p:attrName>
                                        </p:attrNameLst>
                                      </p:cBhvr>
                                      <p:tavLst>
                                        <p:tav tm="0">
                                          <p:val>
                                            <p:strVal val="#ppt_x"/>
                                          </p:val>
                                        </p:tav>
                                        <p:tav tm="100000">
                                          <p:val>
                                            <p:strVal val="#ppt_x"/>
                                          </p:val>
                                        </p:tav>
                                      </p:tavLst>
                                    </p:anim>
                                    <p:anim calcmode="lin" valueType="num">
                                      <p:cBhvr>
                                        <p:cTn id="117" dur="100" fill="hold"/>
                                        <p:tgtEl>
                                          <p:spTgt spid="49"/>
                                        </p:tgtEl>
                                        <p:attrNameLst>
                                          <p:attrName>ppt_y</p:attrName>
                                        </p:attrNameLst>
                                      </p:cBhvr>
                                      <p:tavLst>
                                        <p:tav tm="0">
                                          <p:val>
                                            <p:strVal val="#ppt_y+.1"/>
                                          </p:val>
                                        </p:tav>
                                        <p:tav tm="100000">
                                          <p:val>
                                            <p:strVal val="#ppt_y"/>
                                          </p:val>
                                        </p:tav>
                                      </p:tavLst>
                                    </p:anim>
                                  </p:childTnLst>
                                </p:cTn>
                              </p:par>
                            </p:childTnLst>
                          </p:cTn>
                        </p:par>
                        <p:par>
                          <p:cTn id="118" fill="hold">
                            <p:stCondLst>
                              <p:cond delay="9500"/>
                            </p:stCondLst>
                            <p:childTnLst>
                              <p:par>
                                <p:cTn id="119" presetID="42" presetClass="entr" presetSubtype="0" fill="hold" grpId="0" nodeType="after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fade">
                                      <p:cBhvr>
                                        <p:cTn id="121" dur="100"/>
                                        <p:tgtEl>
                                          <p:spTgt spid="50"/>
                                        </p:tgtEl>
                                      </p:cBhvr>
                                    </p:animEffect>
                                    <p:anim calcmode="lin" valueType="num">
                                      <p:cBhvr>
                                        <p:cTn id="122" dur="100" fill="hold"/>
                                        <p:tgtEl>
                                          <p:spTgt spid="50"/>
                                        </p:tgtEl>
                                        <p:attrNameLst>
                                          <p:attrName>ppt_x</p:attrName>
                                        </p:attrNameLst>
                                      </p:cBhvr>
                                      <p:tavLst>
                                        <p:tav tm="0">
                                          <p:val>
                                            <p:strVal val="#ppt_x"/>
                                          </p:val>
                                        </p:tav>
                                        <p:tav tm="100000">
                                          <p:val>
                                            <p:strVal val="#ppt_x"/>
                                          </p:val>
                                        </p:tav>
                                      </p:tavLst>
                                    </p:anim>
                                    <p:anim calcmode="lin" valueType="num">
                                      <p:cBhvr>
                                        <p:cTn id="123" dur="100" fill="hold"/>
                                        <p:tgtEl>
                                          <p:spTgt spid="50"/>
                                        </p:tgtEl>
                                        <p:attrNameLst>
                                          <p:attrName>ppt_y</p:attrName>
                                        </p:attrNameLst>
                                      </p:cBhvr>
                                      <p:tavLst>
                                        <p:tav tm="0">
                                          <p:val>
                                            <p:strVal val="#ppt_y+.1"/>
                                          </p:val>
                                        </p:tav>
                                        <p:tav tm="100000">
                                          <p:val>
                                            <p:strVal val="#ppt_y"/>
                                          </p:val>
                                        </p:tav>
                                      </p:tavLst>
                                    </p:anim>
                                  </p:childTnLst>
                                </p:cTn>
                              </p:par>
                            </p:childTnLst>
                          </p:cTn>
                        </p:par>
                        <p:par>
                          <p:cTn id="124" fill="hold">
                            <p:stCondLst>
                              <p:cond delay="10000"/>
                            </p:stCondLst>
                            <p:childTnLst>
                              <p:par>
                                <p:cTn id="125" presetID="42"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100"/>
                                        <p:tgtEl>
                                          <p:spTgt spid="51"/>
                                        </p:tgtEl>
                                      </p:cBhvr>
                                    </p:animEffect>
                                    <p:anim calcmode="lin" valueType="num">
                                      <p:cBhvr>
                                        <p:cTn id="128" dur="100" fill="hold"/>
                                        <p:tgtEl>
                                          <p:spTgt spid="51"/>
                                        </p:tgtEl>
                                        <p:attrNameLst>
                                          <p:attrName>ppt_x</p:attrName>
                                        </p:attrNameLst>
                                      </p:cBhvr>
                                      <p:tavLst>
                                        <p:tav tm="0">
                                          <p:val>
                                            <p:strVal val="#ppt_x"/>
                                          </p:val>
                                        </p:tav>
                                        <p:tav tm="100000">
                                          <p:val>
                                            <p:strVal val="#ppt_x"/>
                                          </p:val>
                                        </p:tav>
                                      </p:tavLst>
                                    </p:anim>
                                    <p:anim calcmode="lin" valueType="num">
                                      <p:cBhvr>
                                        <p:cTn id="129" dur="100" fill="hold"/>
                                        <p:tgtEl>
                                          <p:spTgt spid="51"/>
                                        </p:tgtEl>
                                        <p:attrNameLst>
                                          <p:attrName>ppt_y</p:attrName>
                                        </p:attrNameLst>
                                      </p:cBhvr>
                                      <p:tavLst>
                                        <p:tav tm="0">
                                          <p:val>
                                            <p:strVal val="#ppt_y+.1"/>
                                          </p:val>
                                        </p:tav>
                                        <p:tav tm="100000">
                                          <p:val>
                                            <p:strVal val="#ppt_y"/>
                                          </p:val>
                                        </p:tav>
                                      </p:tavLst>
                                    </p:anim>
                                  </p:childTnLst>
                                </p:cTn>
                              </p:par>
                            </p:childTnLst>
                          </p:cTn>
                        </p:par>
                        <p:par>
                          <p:cTn id="130" fill="hold">
                            <p:stCondLst>
                              <p:cond delay="10500"/>
                            </p:stCondLst>
                            <p:childTnLst>
                              <p:par>
                                <p:cTn id="131" presetID="42" presetClass="entr" presetSubtype="0" fill="hold" grpId="0" nodeType="after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fade">
                                      <p:cBhvr>
                                        <p:cTn id="133" dur="100"/>
                                        <p:tgtEl>
                                          <p:spTgt spid="52"/>
                                        </p:tgtEl>
                                      </p:cBhvr>
                                    </p:animEffect>
                                    <p:anim calcmode="lin" valueType="num">
                                      <p:cBhvr>
                                        <p:cTn id="134" dur="100" fill="hold"/>
                                        <p:tgtEl>
                                          <p:spTgt spid="52"/>
                                        </p:tgtEl>
                                        <p:attrNameLst>
                                          <p:attrName>ppt_x</p:attrName>
                                        </p:attrNameLst>
                                      </p:cBhvr>
                                      <p:tavLst>
                                        <p:tav tm="0">
                                          <p:val>
                                            <p:strVal val="#ppt_x"/>
                                          </p:val>
                                        </p:tav>
                                        <p:tav tm="100000">
                                          <p:val>
                                            <p:strVal val="#ppt_x"/>
                                          </p:val>
                                        </p:tav>
                                      </p:tavLst>
                                    </p:anim>
                                    <p:anim calcmode="lin" valueType="num">
                                      <p:cBhvr>
                                        <p:cTn id="135" dur="100" fill="hold"/>
                                        <p:tgtEl>
                                          <p:spTgt spid="52"/>
                                        </p:tgtEl>
                                        <p:attrNameLst>
                                          <p:attrName>ppt_y</p:attrName>
                                        </p:attrNameLst>
                                      </p:cBhvr>
                                      <p:tavLst>
                                        <p:tav tm="0">
                                          <p:val>
                                            <p:strVal val="#ppt_y+.1"/>
                                          </p:val>
                                        </p:tav>
                                        <p:tav tm="100000">
                                          <p:val>
                                            <p:strVal val="#ppt_y"/>
                                          </p:val>
                                        </p:tav>
                                      </p:tavLst>
                                    </p:anim>
                                  </p:childTnLst>
                                </p:cTn>
                              </p:par>
                            </p:childTnLst>
                          </p:cTn>
                        </p:par>
                        <p:par>
                          <p:cTn id="136" fill="hold">
                            <p:stCondLst>
                              <p:cond delay="11000"/>
                            </p:stCondLst>
                            <p:childTnLst>
                              <p:par>
                                <p:cTn id="137" presetID="42" presetClass="entr" presetSubtype="0" fill="hold" grpId="0" nodeType="after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fade">
                                      <p:cBhvr>
                                        <p:cTn id="139" dur="100"/>
                                        <p:tgtEl>
                                          <p:spTgt spid="53"/>
                                        </p:tgtEl>
                                      </p:cBhvr>
                                    </p:animEffect>
                                    <p:anim calcmode="lin" valueType="num">
                                      <p:cBhvr>
                                        <p:cTn id="140" dur="100" fill="hold"/>
                                        <p:tgtEl>
                                          <p:spTgt spid="53"/>
                                        </p:tgtEl>
                                        <p:attrNameLst>
                                          <p:attrName>ppt_x</p:attrName>
                                        </p:attrNameLst>
                                      </p:cBhvr>
                                      <p:tavLst>
                                        <p:tav tm="0">
                                          <p:val>
                                            <p:strVal val="#ppt_x"/>
                                          </p:val>
                                        </p:tav>
                                        <p:tav tm="100000">
                                          <p:val>
                                            <p:strVal val="#ppt_x"/>
                                          </p:val>
                                        </p:tav>
                                      </p:tavLst>
                                    </p:anim>
                                    <p:anim calcmode="lin" valueType="num">
                                      <p:cBhvr>
                                        <p:cTn id="141" dur="100" fill="hold"/>
                                        <p:tgtEl>
                                          <p:spTgt spid="53"/>
                                        </p:tgtEl>
                                        <p:attrNameLst>
                                          <p:attrName>ppt_y</p:attrName>
                                        </p:attrNameLst>
                                      </p:cBhvr>
                                      <p:tavLst>
                                        <p:tav tm="0">
                                          <p:val>
                                            <p:strVal val="#ppt_y+.1"/>
                                          </p:val>
                                        </p:tav>
                                        <p:tav tm="100000">
                                          <p:val>
                                            <p:strVal val="#ppt_y"/>
                                          </p:val>
                                        </p:tav>
                                      </p:tavLst>
                                    </p:anim>
                                  </p:childTnLst>
                                </p:cTn>
                              </p:par>
                            </p:childTnLst>
                          </p:cTn>
                        </p:par>
                        <p:par>
                          <p:cTn id="142" fill="hold">
                            <p:stCondLst>
                              <p:cond delay="11500"/>
                            </p:stCondLst>
                            <p:childTnLst>
                              <p:par>
                                <p:cTn id="143" presetID="42" presetClass="entr" presetSubtype="0" fill="hold" grpId="0" nodeType="after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fade">
                                      <p:cBhvr>
                                        <p:cTn id="145" dur="100"/>
                                        <p:tgtEl>
                                          <p:spTgt spid="54"/>
                                        </p:tgtEl>
                                      </p:cBhvr>
                                    </p:animEffect>
                                    <p:anim calcmode="lin" valueType="num">
                                      <p:cBhvr>
                                        <p:cTn id="146" dur="100" fill="hold"/>
                                        <p:tgtEl>
                                          <p:spTgt spid="54"/>
                                        </p:tgtEl>
                                        <p:attrNameLst>
                                          <p:attrName>ppt_x</p:attrName>
                                        </p:attrNameLst>
                                      </p:cBhvr>
                                      <p:tavLst>
                                        <p:tav tm="0">
                                          <p:val>
                                            <p:strVal val="#ppt_x"/>
                                          </p:val>
                                        </p:tav>
                                        <p:tav tm="100000">
                                          <p:val>
                                            <p:strVal val="#ppt_x"/>
                                          </p:val>
                                        </p:tav>
                                      </p:tavLst>
                                    </p:anim>
                                    <p:anim calcmode="lin" valueType="num">
                                      <p:cBhvr>
                                        <p:cTn id="147" dur="100" fill="hold"/>
                                        <p:tgtEl>
                                          <p:spTgt spid="54"/>
                                        </p:tgtEl>
                                        <p:attrNameLst>
                                          <p:attrName>ppt_y</p:attrName>
                                        </p:attrNameLst>
                                      </p:cBhvr>
                                      <p:tavLst>
                                        <p:tav tm="0">
                                          <p:val>
                                            <p:strVal val="#ppt_y+.1"/>
                                          </p:val>
                                        </p:tav>
                                        <p:tav tm="100000">
                                          <p:val>
                                            <p:strVal val="#ppt_y"/>
                                          </p:val>
                                        </p:tav>
                                      </p:tavLst>
                                    </p:anim>
                                  </p:childTnLst>
                                </p:cTn>
                              </p:par>
                            </p:childTnLst>
                          </p:cTn>
                        </p:par>
                        <p:par>
                          <p:cTn id="148" fill="hold">
                            <p:stCondLst>
                              <p:cond delay="12000"/>
                            </p:stCondLst>
                            <p:childTnLst>
                              <p:par>
                                <p:cTn id="149" presetID="42" presetClass="entr" presetSubtype="0" fill="hold" grpId="0" nodeType="afterEffect">
                                  <p:stCondLst>
                                    <p:cond delay="0"/>
                                  </p:stCondLst>
                                  <p:childTnLst>
                                    <p:set>
                                      <p:cBhvr>
                                        <p:cTn id="150" dur="1" fill="hold">
                                          <p:stCondLst>
                                            <p:cond delay="0"/>
                                          </p:stCondLst>
                                        </p:cTn>
                                        <p:tgtEl>
                                          <p:spTgt spid="55"/>
                                        </p:tgtEl>
                                        <p:attrNameLst>
                                          <p:attrName>style.visibility</p:attrName>
                                        </p:attrNameLst>
                                      </p:cBhvr>
                                      <p:to>
                                        <p:strVal val="visible"/>
                                      </p:to>
                                    </p:set>
                                    <p:animEffect transition="in" filter="fade">
                                      <p:cBhvr>
                                        <p:cTn id="151" dur="100"/>
                                        <p:tgtEl>
                                          <p:spTgt spid="55"/>
                                        </p:tgtEl>
                                      </p:cBhvr>
                                    </p:animEffect>
                                    <p:anim calcmode="lin" valueType="num">
                                      <p:cBhvr>
                                        <p:cTn id="152" dur="100" fill="hold"/>
                                        <p:tgtEl>
                                          <p:spTgt spid="55"/>
                                        </p:tgtEl>
                                        <p:attrNameLst>
                                          <p:attrName>ppt_x</p:attrName>
                                        </p:attrNameLst>
                                      </p:cBhvr>
                                      <p:tavLst>
                                        <p:tav tm="0">
                                          <p:val>
                                            <p:strVal val="#ppt_x"/>
                                          </p:val>
                                        </p:tav>
                                        <p:tav tm="100000">
                                          <p:val>
                                            <p:strVal val="#ppt_x"/>
                                          </p:val>
                                        </p:tav>
                                      </p:tavLst>
                                    </p:anim>
                                    <p:anim calcmode="lin" valueType="num">
                                      <p:cBhvr>
                                        <p:cTn id="153" dur="100" fill="hold"/>
                                        <p:tgtEl>
                                          <p:spTgt spid="55"/>
                                        </p:tgtEl>
                                        <p:attrNameLst>
                                          <p:attrName>ppt_y</p:attrName>
                                        </p:attrNameLst>
                                      </p:cBhvr>
                                      <p:tavLst>
                                        <p:tav tm="0">
                                          <p:val>
                                            <p:strVal val="#ppt_y+.1"/>
                                          </p:val>
                                        </p:tav>
                                        <p:tav tm="100000">
                                          <p:val>
                                            <p:strVal val="#ppt_y"/>
                                          </p:val>
                                        </p:tav>
                                      </p:tavLst>
                                    </p:anim>
                                  </p:childTnLst>
                                </p:cTn>
                              </p:par>
                            </p:childTnLst>
                          </p:cTn>
                        </p:par>
                        <p:par>
                          <p:cTn id="154" fill="hold">
                            <p:stCondLst>
                              <p:cond delay="12500"/>
                            </p:stCondLst>
                            <p:childTnLst>
                              <p:par>
                                <p:cTn id="155" presetID="42" presetClass="entr" presetSubtype="0" fill="hold" grpId="0" nodeType="after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fade">
                                      <p:cBhvr>
                                        <p:cTn id="157" dur="100"/>
                                        <p:tgtEl>
                                          <p:spTgt spid="56"/>
                                        </p:tgtEl>
                                      </p:cBhvr>
                                    </p:animEffect>
                                    <p:anim calcmode="lin" valueType="num">
                                      <p:cBhvr>
                                        <p:cTn id="158" dur="100" fill="hold"/>
                                        <p:tgtEl>
                                          <p:spTgt spid="56"/>
                                        </p:tgtEl>
                                        <p:attrNameLst>
                                          <p:attrName>ppt_x</p:attrName>
                                        </p:attrNameLst>
                                      </p:cBhvr>
                                      <p:tavLst>
                                        <p:tav tm="0">
                                          <p:val>
                                            <p:strVal val="#ppt_x"/>
                                          </p:val>
                                        </p:tav>
                                        <p:tav tm="100000">
                                          <p:val>
                                            <p:strVal val="#ppt_x"/>
                                          </p:val>
                                        </p:tav>
                                      </p:tavLst>
                                    </p:anim>
                                    <p:anim calcmode="lin" valueType="num">
                                      <p:cBhvr>
                                        <p:cTn id="159" dur="100" fill="hold"/>
                                        <p:tgtEl>
                                          <p:spTgt spid="56"/>
                                        </p:tgtEl>
                                        <p:attrNameLst>
                                          <p:attrName>ppt_y</p:attrName>
                                        </p:attrNameLst>
                                      </p:cBhvr>
                                      <p:tavLst>
                                        <p:tav tm="0">
                                          <p:val>
                                            <p:strVal val="#ppt_y+.1"/>
                                          </p:val>
                                        </p:tav>
                                        <p:tav tm="100000">
                                          <p:val>
                                            <p:strVal val="#ppt_y"/>
                                          </p:val>
                                        </p:tav>
                                      </p:tavLst>
                                    </p:anim>
                                  </p:childTnLst>
                                </p:cTn>
                              </p:par>
                            </p:childTnLst>
                          </p:cTn>
                        </p:par>
                        <p:par>
                          <p:cTn id="160" fill="hold">
                            <p:stCondLst>
                              <p:cond delay="13000"/>
                            </p:stCondLst>
                            <p:childTnLst>
                              <p:par>
                                <p:cTn id="161" presetID="42" presetClass="entr" presetSubtype="0" fill="hold" grpId="0" nodeType="afterEffect">
                                  <p:stCondLst>
                                    <p:cond delay="0"/>
                                  </p:stCondLst>
                                  <p:childTnLst>
                                    <p:set>
                                      <p:cBhvr>
                                        <p:cTn id="162" dur="1" fill="hold">
                                          <p:stCondLst>
                                            <p:cond delay="0"/>
                                          </p:stCondLst>
                                        </p:cTn>
                                        <p:tgtEl>
                                          <p:spTgt spid="57"/>
                                        </p:tgtEl>
                                        <p:attrNameLst>
                                          <p:attrName>style.visibility</p:attrName>
                                        </p:attrNameLst>
                                      </p:cBhvr>
                                      <p:to>
                                        <p:strVal val="visible"/>
                                      </p:to>
                                    </p:set>
                                    <p:animEffect transition="in" filter="fade">
                                      <p:cBhvr>
                                        <p:cTn id="163" dur="100"/>
                                        <p:tgtEl>
                                          <p:spTgt spid="57"/>
                                        </p:tgtEl>
                                      </p:cBhvr>
                                    </p:animEffect>
                                    <p:anim calcmode="lin" valueType="num">
                                      <p:cBhvr>
                                        <p:cTn id="164" dur="100" fill="hold"/>
                                        <p:tgtEl>
                                          <p:spTgt spid="57"/>
                                        </p:tgtEl>
                                        <p:attrNameLst>
                                          <p:attrName>ppt_x</p:attrName>
                                        </p:attrNameLst>
                                      </p:cBhvr>
                                      <p:tavLst>
                                        <p:tav tm="0">
                                          <p:val>
                                            <p:strVal val="#ppt_x"/>
                                          </p:val>
                                        </p:tav>
                                        <p:tav tm="100000">
                                          <p:val>
                                            <p:strVal val="#ppt_x"/>
                                          </p:val>
                                        </p:tav>
                                      </p:tavLst>
                                    </p:anim>
                                    <p:anim calcmode="lin" valueType="num">
                                      <p:cBhvr>
                                        <p:cTn id="165" dur="100" fill="hold"/>
                                        <p:tgtEl>
                                          <p:spTgt spid="57"/>
                                        </p:tgtEl>
                                        <p:attrNameLst>
                                          <p:attrName>ppt_y</p:attrName>
                                        </p:attrNameLst>
                                      </p:cBhvr>
                                      <p:tavLst>
                                        <p:tav tm="0">
                                          <p:val>
                                            <p:strVal val="#ppt_y+.1"/>
                                          </p:val>
                                        </p:tav>
                                        <p:tav tm="100000">
                                          <p:val>
                                            <p:strVal val="#ppt_y"/>
                                          </p:val>
                                        </p:tav>
                                      </p:tavLst>
                                    </p:anim>
                                  </p:childTnLst>
                                </p:cTn>
                              </p:par>
                            </p:childTnLst>
                          </p:cTn>
                        </p:par>
                        <p:par>
                          <p:cTn id="166" fill="hold">
                            <p:stCondLst>
                              <p:cond delay="13500"/>
                            </p:stCondLst>
                            <p:childTnLst>
                              <p:par>
                                <p:cTn id="167" presetID="42" presetClass="entr" presetSubtype="0" fill="hold" grpId="0" nodeType="afterEffect">
                                  <p:stCondLst>
                                    <p:cond delay="0"/>
                                  </p:stCondLst>
                                  <p:childTnLst>
                                    <p:set>
                                      <p:cBhvr>
                                        <p:cTn id="168" dur="1" fill="hold">
                                          <p:stCondLst>
                                            <p:cond delay="0"/>
                                          </p:stCondLst>
                                        </p:cTn>
                                        <p:tgtEl>
                                          <p:spTgt spid="58"/>
                                        </p:tgtEl>
                                        <p:attrNameLst>
                                          <p:attrName>style.visibility</p:attrName>
                                        </p:attrNameLst>
                                      </p:cBhvr>
                                      <p:to>
                                        <p:strVal val="visible"/>
                                      </p:to>
                                    </p:set>
                                    <p:animEffect transition="in" filter="fade">
                                      <p:cBhvr>
                                        <p:cTn id="169" dur="100"/>
                                        <p:tgtEl>
                                          <p:spTgt spid="58"/>
                                        </p:tgtEl>
                                      </p:cBhvr>
                                    </p:animEffect>
                                    <p:anim calcmode="lin" valueType="num">
                                      <p:cBhvr>
                                        <p:cTn id="170" dur="100" fill="hold"/>
                                        <p:tgtEl>
                                          <p:spTgt spid="58"/>
                                        </p:tgtEl>
                                        <p:attrNameLst>
                                          <p:attrName>ppt_x</p:attrName>
                                        </p:attrNameLst>
                                      </p:cBhvr>
                                      <p:tavLst>
                                        <p:tav tm="0">
                                          <p:val>
                                            <p:strVal val="#ppt_x"/>
                                          </p:val>
                                        </p:tav>
                                        <p:tav tm="100000">
                                          <p:val>
                                            <p:strVal val="#ppt_x"/>
                                          </p:val>
                                        </p:tav>
                                      </p:tavLst>
                                    </p:anim>
                                    <p:anim calcmode="lin" valueType="num">
                                      <p:cBhvr>
                                        <p:cTn id="171" dur="100" fill="hold"/>
                                        <p:tgtEl>
                                          <p:spTgt spid="58"/>
                                        </p:tgtEl>
                                        <p:attrNameLst>
                                          <p:attrName>ppt_y</p:attrName>
                                        </p:attrNameLst>
                                      </p:cBhvr>
                                      <p:tavLst>
                                        <p:tav tm="0">
                                          <p:val>
                                            <p:strVal val="#ppt_y+.1"/>
                                          </p:val>
                                        </p:tav>
                                        <p:tav tm="100000">
                                          <p:val>
                                            <p:strVal val="#ppt_y"/>
                                          </p:val>
                                        </p:tav>
                                      </p:tavLst>
                                    </p:anim>
                                  </p:childTnLst>
                                </p:cTn>
                              </p:par>
                            </p:childTnLst>
                          </p:cTn>
                        </p:par>
                        <p:par>
                          <p:cTn id="172" fill="hold">
                            <p:stCondLst>
                              <p:cond delay="14000"/>
                            </p:stCondLst>
                            <p:childTnLst>
                              <p:par>
                                <p:cTn id="173" presetID="42" presetClass="entr" presetSubtype="0" fill="hold" grpId="0" nodeType="afterEffect">
                                  <p:stCondLst>
                                    <p:cond delay="0"/>
                                  </p:stCondLst>
                                  <p:childTnLst>
                                    <p:set>
                                      <p:cBhvr>
                                        <p:cTn id="174" dur="1" fill="hold">
                                          <p:stCondLst>
                                            <p:cond delay="0"/>
                                          </p:stCondLst>
                                        </p:cTn>
                                        <p:tgtEl>
                                          <p:spTgt spid="59"/>
                                        </p:tgtEl>
                                        <p:attrNameLst>
                                          <p:attrName>style.visibility</p:attrName>
                                        </p:attrNameLst>
                                      </p:cBhvr>
                                      <p:to>
                                        <p:strVal val="visible"/>
                                      </p:to>
                                    </p:set>
                                    <p:animEffect transition="in" filter="fade">
                                      <p:cBhvr>
                                        <p:cTn id="175" dur="100"/>
                                        <p:tgtEl>
                                          <p:spTgt spid="59"/>
                                        </p:tgtEl>
                                      </p:cBhvr>
                                    </p:animEffect>
                                    <p:anim calcmode="lin" valueType="num">
                                      <p:cBhvr>
                                        <p:cTn id="176" dur="100" fill="hold"/>
                                        <p:tgtEl>
                                          <p:spTgt spid="59"/>
                                        </p:tgtEl>
                                        <p:attrNameLst>
                                          <p:attrName>ppt_x</p:attrName>
                                        </p:attrNameLst>
                                      </p:cBhvr>
                                      <p:tavLst>
                                        <p:tav tm="0">
                                          <p:val>
                                            <p:strVal val="#ppt_x"/>
                                          </p:val>
                                        </p:tav>
                                        <p:tav tm="100000">
                                          <p:val>
                                            <p:strVal val="#ppt_x"/>
                                          </p:val>
                                        </p:tav>
                                      </p:tavLst>
                                    </p:anim>
                                    <p:anim calcmode="lin" valueType="num">
                                      <p:cBhvr>
                                        <p:cTn id="177" dur="100" fill="hold"/>
                                        <p:tgtEl>
                                          <p:spTgt spid="59"/>
                                        </p:tgtEl>
                                        <p:attrNameLst>
                                          <p:attrName>ppt_y</p:attrName>
                                        </p:attrNameLst>
                                      </p:cBhvr>
                                      <p:tavLst>
                                        <p:tav tm="0">
                                          <p:val>
                                            <p:strVal val="#ppt_y+.1"/>
                                          </p:val>
                                        </p:tav>
                                        <p:tav tm="100000">
                                          <p:val>
                                            <p:strVal val="#ppt_y"/>
                                          </p:val>
                                        </p:tav>
                                      </p:tavLst>
                                    </p:anim>
                                  </p:childTnLst>
                                </p:cTn>
                              </p:par>
                            </p:childTnLst>
                          </p:cTn>
                        </p:par>
                        <p:par>
                          <p:cTn id="178" fill="hold">
                            <p:stCondLst>
                              <p:cond delay="14500"/>
                            </p:stCondLst>
                            <p:childTnLst>
                              <p:par>
                                <p:cTn id="179" presetID="42" presetClass="entr" presetSubtype="0" fill="hold" grpId="0" nodeType="afterEffect">
                                  <p:stCondLst>
                                    <p:cond delay="0"/>
                                  </p:stCondLst>
                                  <p:childTnLst>
                                    <p:set>
                                      <p:cBhvr>
                                        <p:cTn id="180" dur="1" fill="hold">
                                          <p:stCondLst>
                                            <p:cond delay="0"/>
                                          </p:stCondLst>
                                        </p:cTn>
                                        <p:tgtEl>
                                          <p:spTgt spid="60"/>
                                        </p:tgtEl>
                                        <p:attrNameLst>
                                          <p:attrName>style.visibility</p:attrName>
                                        </p:attrNameLst>
                                      </p:cBhvr>
                                      <p:to>
                                        <p:strVal val="visible"/>
                                      </p:to>
                                    </p:set>
                                    <p:animEffect transition="in" filter="fade">
                                      <p:cBhvr>
                                        <p:cTn id="181" dur="100"/>
                                        <p:tgtEl>
                                          <p:spTgt spid="60"/>
                                        </p:tgtEl>
                                      </p:cBhvr>
                                    </p:animEffect>
                                    <p:anim calcmode="lin" valueType="num">
                                      <p:cBhvr>
                                        <p:cTn id="182" dur="100" fill="hold"/>
                                        <p:tgtEl>
                                          <p:spTgt spid="60"/>
                                        </p:tgtEl>
                                        <p:attrNameLst>
                                          <p:attrName>ppt_x</p:attrName>
                                        </p:attrNameLst>
                                      </p:cBhvr>
                                      <p:tavLst>
                                        <p:tav tm="0">
                                          <p:val>
                                            <p:strVal val="#ppt_x"/>
                                          </p:val>
                                        </p:tav>
                                        <p:tav tm="100000">
                                          <p:val>
                                            <p:strVal val="#ppt_x"/>
                                          </p:val>
                                        </p:tav>
                                      </p:tavLst>
                                    </p:anim>
                                    <p:anim calcmode="lin" valueType="num">
                                      <p:cBhvr>
                                        <p:cTn id="183" dur="100" fill="hold"/>
                                        <p:tgtEl>
                                          <p:spTgt spid="60"/>
                                        </p:tgtEl>
                                        <p:attrNameLst>
                                          <p:attrName>ppt_y</p:attrName>
                                        </p:attrNameLst>
                                      </p:cBhvr>
                                      <p:tavLst>
                                        <p:tav tm="0">
                                          <p:val>
                                            <p:strVal val="#ppt_y+.1"/>
                                          </p:val>
                                        </p:tav>
                                        <p:tav tm="100000">
                                          <p:val>
                                            <p:strVal val="#ppt_y"/>
                                          </p:val>
                                        </p:tav>
                                      </p:tavLst>
                                    </p:anim>
                                  </p:childTnLst>
                                </p:cTn>
                              </p:par>
                            </p:childTnLst>
                          </p:cTn>
                        </p:par>
                        <p:par>
                          <p:cTn id="184" fill="hold">
                            <p:stCondLst>
                              <p:cond delay="15000"/>
                            </p:stCondLst>
                            <p:childTnLst>
                              <p:par>
                                <p:cTn id="185" presetID="42" presetClass="entr" presetSubtype="0" fill="hold" grpId="0" nodeType="afterEffect">
                                  <p:stCondLst>
                                    <p:cond delay="0"/>
                                  </p:stCondLst>
                                  <p:childTnLst>
                                    <p:set>
                                      <p:cBhvr>
                                        <p:cTn id="186" dur="1" fill="hold">
                                          <p:stCondLst>
                                            <p:cond delay="0"/>
                                          </p:stCondLst>
                                        </p:cTn>
                                        <p:tgtEl>
                                          <p:spTgt spid="61"/>
                                        </p:tgtEl>
                                        <p:attrNameLst>
                                          <p:attrName>style.visibility</p:attrName>
                                        </p:attrNameLst>
                                      </p:cBhvr>
                                      <p:to>
                                        <p:strVal val="visible"/>
                                      </p:to>
                                    </p:set>
                                    <p:animEffect transition="in" filter="fade">
                                      <p:cBhvr>
                                        <p:cTn id="187" dur="100"/>
                                        <p:tgtEl>
                                          <p:spTgt spid="61"/>
                                        </p:tgtEl>
                                      </p:cBhvr>
                                    </p:animEffect>
                                    <p:anim calcmode="lin" valueType="num">
                                      <p:cBhvr>
                                        <p:cTn id="188" dur="100" fill="hold"/>
                                        <p:tgtEl>
                                          <p:spTgt spid="61"/>
                                        </p:tgtEl>
                                        <p:attrNameLst>
                                          <p:attrName>ppt_x</p:attrName>
                                        </p:attrNameLst>
                                      </p:cBhvr>
                                      <p:tavLst>
                                        <p:tav tm="0">
                                          <p:val>
                                            <p:strVal val="#ppt_x"/>
                                          </p:val>
                                        </p:tav>
                                        <p:tav tm="100000">
                                          <p:val>
                                            <p:strVal val="#ppt_x"/>
                                          </p:val>
                                        </p:tav>
                                      </p:tavLst>
                                    </p:anim>
                                    <p:anim calcmode="lin" valueType="num">
                                      <p:cBhvr>
                                        <p:cTn id="189" dur="100" fill="hold"/>
                                        <p:tgtEl>
                                          <p:spTgt spid="61"/>
                                        </p:tgtEl>
                                        <p:attrNameLst>
                                          <p:attrName>ppt_y</p:attrName>
                                        </p:attrNameLst>
                                      </p:cBhvr>
                                      <p:tavLst>
                                        <p:tav tm="0">
                                          <p:val>
                                            <p:strVal val="#ppt_y+.1"/>
                                          </p:val>
                                        </p:tav>
                                        <p:tav tm="100000">
                                          <p:val>
                                            <p:strVal val="#ppt_y"/>
                                          </p:val>
                                        </p:tav>
                                      </p:tavLst>
                                    </p:anim>
                                  </p:childTnLst>
                                </p:cTn>
                              </p:par>
                            </p:childTnLst>
                          </p:cTn>
                        </p:par>
                        <p:par>
                          <p:cTn id="190" fill="hold">
                            <p:stCondLst>
                              <p:cond delay="15500"/>
                            </p:stCondLst>
                            <p:childTnLst>
                              <p:par>
                                <p:cTn id="191" presetID="42" presetClass="entr" presetSubtype="0" fill="hold" grpId="0" nodeType="afterEffect">
                                  <p:stCondLst>
                                    <p:cond delay="0"/>
                                  </p:stCondLst>
                                  <p:childTnLst>
                                    <p:set>
                                      <p:cBhvr>
                                        <p:cTn id="192" dur="1" fill="hold">
                                          <p:stCondLst>
                                            <p:cond delay="0"/>
                                          </p:stCondLst>
                                        </p:cTn>
                                        <p:tgtEl>
                                          <p:spTgt spid="62"/>
                                        </p:tgtEl>
                                        <p:attrNameLst>
                                          <p:attrName>style.visibility</p:attrName>
                                        </p:attrNameLst>
                                      </p:cBhvr>
                                      <p:to>
                                        <p:strVal val="visible"/>
                                      </p:to>
                                    </p:set>
                                    <p:animEffect transition="in" filter="fade">
                                      <p:cBhvr>
                                        <p:cTn id="193" dur="100"/>
                                        <p:tgtEl>
                                          <p:spTgt spid="62"/>
                                        </p:tgtEl>
                                      </p:cBhvr>
                                    </p:animEffect>
                                    <p:anim calcmode="lin" valueType="num">
                                      <p:cBhvr>
                                        <p:cTn id="194" dur="100" fill="hold"/>
                                        <p:tgtEl>
                                          <p:spTgt spid="62"/>
                                        </p:tgtEl>
                                        <p:attrNameLst>
                                          <p:attrName>ppt_x</p:attrName>
                                        </p:attrNameLst>
                                      </p:cBhvr>
                                      <p:tavLst>
                                        <p:tav tm="0">
                                          <p:val>
                                            <p:strVal val="#ppt_x"/>
                                          </p:val>
                                        </p:tav>
                                        <p:tav tm="100000">
                                          <p:val>
                                            <p:strVal val="#ppt_x"/>
                                          </p:val>
                                        </p:tav>
                                      </p:tavLst>
                                    </p:anim>
                                    <p:anim calcmode="lin" valueType="num">
                                      <p:cBhvr>
                                        <p:cTn id="195" dur="100" fill="hold"/>
                                        <p:tgtEl>
                                          <p:spTgt spid="62"/>
                                        </p:tgtEl>
                                        <p:attrNameLst>
                                          <p:attrName>ppt_y</p:attrName>
                                        </p:attrNameLst>
                                      </p:cBhvr>
                                      <p:tavLst>
                                        <p:tav tm="0">
                                          <p:val>
                                            <p:strVal val="#ppt_y+.1"/>
                                          </p:val>
                                        </p:tav>
                                        <p:tav tm="100000">
                                          <p:val>
                                            <p:strVal val="#ppt_y"/>
                                          </p:val>
                                        </p:tav>
                                      </p:tavLst>
                                    </p:anim>
                                  </p:childTnLst>
                                </p:cTn>
                              </p:par>
                            </p:childTnLst>
                          </p:cTn>
                        </p:par>
                        <p:par>
                          <p:cTn id="196" fill="hold">
                            <p:stCondLst>
                              <p:cond delay="16000"/>
                            </p:stCondLst>
                            <p:childTnLst>
                              <p:par>
                                <p:cTn id="197" presetID="1" presetClass="emph" presetSubtype="2" fill="hold" nodeType="afterEffect">
                                  <p:stCondLst>
                                    <p:cond delay="0"/>
                                  </p:stCondLst>
                                  <p:childTnLst>
                                    <p:animClr clrSpc="rgb" dir="cw">
                                      <p:cBhvr>
                                        <p:cTn id="198" dur="500" fill="hold"/>
                                        <p:tgtEl>
                                          <p:spTgt spid="32"/>
                                        </p:tgtEl>
                                        <p:attrNameLst>
                                          <p:attrName>fillcolor</p:attrName>
                                        </p:attrNameLst>
                                      </p:cBhvr>
                                      <p:to>
                                        <a:srgbClr val="1E8CFF"/>
                                      </p:to>
                                    </p:animClr>
                                    <p:set>
                                      <p:cBhvr>
                                        <p:cTn id="199" dur="500" fill="hold"/>
                                        <p:tgtEl>
                                          <p:spTgt spid="32"/>
                                        </p:tgtEl>
                                        <p:attrNameLst>
                                          <p:attrName>fill.type</p:attrName>
                                        </p:attrNameLst>
                                      </p:cBhvr>
                                      <p:to>
                                        <p:strVal val="solid"/>
                                      </p:to>
                                    </p:set>
                                    <p:set>
                                      <p:cBhvr>
                                        <p:cTn id="200" dur="500" fill="hold"/>
                                        <p:tgtEl>
                                          <p:spTgt spid="32"/>
                                        </p:tgtEl>
                                        <p:attrNameLst>
                                          <p:attrName>fill.on</p:attrName>
                                        </p:attrNameLst>
                                      </p:cBhvr>
                                      <p:to>
                                        <p:strVal val="true"/>
                                      </p:to>
                                    </p:set>
                                  </p:childTnLst>
                                </p:cTn>
                              </p:par>
                            </p:childTnLst>
                          </p:cTn>
                        </p:par>
                        <p:par>
                          <p:cTn id="201" fill="hold">
                            <p:stCondLst>
                              <p:cond delay="16500"/>
                            </p:stCondLst>
                            <p:childTnLst>
                              <p:par>
                                <p:cTn id="202" presetID="1" presetClass="emph" presetSubtype="2" fill="hold" nodeType="afterEffect">
                                  <p:stCondLst>
                                    <p:cond delay="0"/>
                                  </p:stCondLst>
                                  <p:childTnLst>
                                    <p:animClr clrSpc="rgb" dir="cw">
                                      <p:cBhvr>
                                        <p:cTn id="203" dur="500" fill="hold"/>
                                        <p:tgtEl>
                                          <p:spTgt spid="38"/>
                                        </p:tgtEl>
                                        <p:attrNameLst>
                                          <p:attrName>fillcolor</p:attrName>
                                        </p:attrNameLst>
                                      </p:cBhvr>
                                      <p:to>
                                        <a:srgbClr val="1CCAC2"/>
                                      </p:to>
                                    </p:animClr>
                                    <p:set>
                                      <p:cBhvr>
                                        <p:cTn id="204" dur="500" fill="hold"/>
                                        <p:tgtEl>
                                          <p:spTgt spid="38"/>
                                        </p:tgtEl>
                                        <p:attrNameLst>
                                          <p:attrName>fill.type</p:attrName>
                                        </p:attrNameLst>
                                      </p:cBhvr>
                                      <p:to>
                                        <p:strVal val="solid"/>
                                      </p:to>
                                    </p:set>
                                    <p:set>
                                      <p:cBhvr>
                                        <p:cTn id="205" dur="500" fill="hold"/>
                                        <p:tgtEl>
                                          <p:spTgt spid="38"/>
                                        </p:tgtEl>
                                        <p:attrNameLst>
                                          <p:attrName>fill.on</p:attrName>
                                        </p:attrNameLst>
                                      </p:cBhvr>
                                      <p:to>
                                        <p:strVal val="true"/>
                                      </p:to>
                                    </p:set>
                                  </p:childTnLst>
                                </p:cTn>
                              </p:par>
                            </p:childTnLst>
                          </p:cTn>
                        </p:par>
                        <p:par>
                          <p:cTn id="206" fill="hold">
                            <p:stCondLst>
                              <p:cond delay="17000"/>
                            </p:stCondLst>
                            <p:childTnLst>
                              <p:par>
                                <p:cTn id="207" presetID="1" presetClass="emph" presetSubtype="2" fill="hold" nodeType="afterEffect">
                                  <p:stCondLst>
                                    <p:cond delay="0"/>
                                  </p:stCondLst>
                                  <p:childTnLst>
                                    <p:animClr clrSpc="rgb" dir="cw">
                                      <p:cBhvr>
                                        <p:cTn id="208" dur="500" fill="hold"/>
                                        <p:tgtEl>
                                          <p:spTgt spid="47"/>
                                        </p:tgtEl>
                                        <p:attrNameLst>
                                          <p:attrName>fillcolor</p:attrName>
                                        </p:attrNameLst>
                                      </p:cBhvr>
                                      <p:to>
                                        <a:srgbClr val="7ABC32"/>
                                      </p:to>
                                    </p:animClr>
                                    <p:set>
                                      <p:cBhvr>
                                        <p:cTn id="209" dur="500" fill="hold"/>
                                        <p:tgtEl>
                                          <p:spTgt spid="47"/>
                                        </p:tgtEl>
                                        <p:attrNameLst>
                                          <p:attrName>fill.type</p:attrName>
                                        </p:attrNameLst>
                                      </p:cBhvr>
                                      <p:to>
                                        <p:strVal val="solid"/>
                                      </p:to>
                                    </p:set>
                                    <p:set>
                                      <p:cBhvr>
                                        <p:cTn id="210" dur="500" fill="hold"/>
                                        <p:tgtEl>
                                          <p:spTgt spid="47"/>
                                        </p:tgtEl>
                                        <p:attrNameLst>
                                          <p:attrName>fill.on</p:attrName>
                                        </p:attrNameLst>
                                      </p:cBhvr>
                                      <p:to>
                                        <p:strVal val="true"/>
                                      </p:to>
                                    </p:set>
                                  </p:childTnLst>
                                </p:cTn>
                              </p:par>
                            </p:childTnLst>
                          </p:cTn>
                        </p:par>
                        <p:par>
                          <p:cTn id="211" fill="hold">
                            <p:stCondLst>
                              <p:cond delay="17500"/>
                            </p:stCondLst>
                            <p:childTnLst>
                              <p:par>
                                <p:cTn id="212" presetID="2" presetClass="entr" presetSubtype="2" fill="hold" grpId="0" nodeType="afterEffect">
                                  <p:stCondLst>
                                    <p:cond delay="0"/>
                                  </p:stCondLst>
                                  <p:childTnLst>
                                    <p:set>
                                      <p:cBhvr>
                                        <p:cTn id="213" dur="1" fill="hold">
                                          <p:stCondLst>
                                            <p:cond delay="0"/>
                                          </p:stCondLst>
                                        </p:cTn>
                                        <p:tgtEl>
                                          <p:spTgt spid="63"/>
                                        </p:tgtEl>
                                        <p:attrNameLst>
                                          <p:attrName>style.visibility</p:attrName>
                                        </p:attrNameLst>
                                      </p:cBhvr>
                                      <p:to>
                                        <p:strVal val="visible"/>
                                      </p:to>
                                    </p:set>
                                    <p:anim calcmode="lin" valueType="num">
                                      <p:cBhvr additive="base">
                                        <p:cTn id="214" dur="300" fill="hold"/>
                                        <p:tgtEl>
                                          <p:spTgt spid="63"/>
                                        </p:tgtEl>
                                        <p:attrNameLst>
                                          <p:attrName>ppt_x</p:attrName>
                                        </p:attrNameLst>
                                      </p:cBhvr>
                                      <p:tavLst>
                                        <p:tav tm="0">
                                          <p:val>
                                            <p:strVal val="1+#ppt_w/2"/>
                                          </p:val>
                                        </p:tav>
                                        <p:tav tm="100000">
                                          <p:val>
                                            <p:strVal val="#ppt_x"/>
                                          </p:val>
                                        </p:tav>
                                      </p:tavLst>
                                    </p:anim>
                                    <p:anim calcmode="lin" valueType="num">
                                      <p:cBhvr additive="base">
                                        <p:cTn id="215" dur="300" fill="hold"/>
                                        <p:tgtEl>
                                          <p:spTgt spid="63"/>
                                        </p:tgtEl>
                                        <p:attrNameLst>
                                          <p:attrName>ppt_y</p:attrName>
                                        </p:attrNameLst>
                                      </p:cBhvr>
                                      <p:tavLst>
                                        <p:tav tm="0">
                                          <p:val>
                                            <p:strVal val="#ppt_y"/>
                                          </p:val>
                                        </p:tav>
                                        <p:tav tm="100000">
                                          <p:val>
                                            <p:strVal val="#ppt_y"/>
                                          </p:val>
                                        </p:tav>
                                      </p:tavLst>
                                    </p:anim>
                                  </p:childTnLst>
                                </p:cTn>
                              </p:par>
                            </p:childTnLst>
                          </p:cTn>
                        </p:par>
                        <p:par>
                          <p:cTn id="216" fill="hold">
                            <p:stCondLst>
                              <p:cond delay="18000"/>
                            </p:stCondLst>
                            <p:childTnLst>
                              <p:par>
                                <p:cTn id="217" presetID="53" presetClass="entr" presetSubtype="16" fill="hold" nodeType="afterEffect">
                                  <p:stCondLst>
                                    <p:cond delay="0"/>
                                  </p:stCondLst>
                                  <p:childTnLst>
                                    <p:set>
                                      <p:cBhvr>
                                        <p:cTn id="218" dur="1" fill="hold">
                                          <p:stCondLst>
                                            <p:cond delay="0"/>
                                          </p:stCondLst>
                                        </p:cTn>
                                        <p:tgtEl>
                                          <p:spTgt spid="72"/>
                                        </p:tgtEl>
                                        <p:attrNameLst>
                                          <p:attrName>style.visibility</p:attrName>
                                        </p:attrNameLst>
                                      </p:cBhvr>
                                      <p:to>
                                        <p:strVal val="visible"/>
                                      </p:to>
                                    </p:set>
                                    <p:anim calcmode="lin" valueType="num">
                                      <p:cBhvr>
                                        <p:cTn id="219" dur="300" fill="hold"/>
                                        <p:tgtEl>
                                          <p:spTgt spid="72"/>
                                        </p:tgtEl>
                                        <p:attrNameLst>
                                          <p:attrName>ppt_w</p:attrName>
                                        </p:attrNameLst>
                                      </p:cBhvr>
                                      <p:tavLst>
                                        <p:tav tm="0">
                                          <p:val>
                                            <p:fltVal val="0"/>
                                          </p:val>
                                        </p:tav>
                                        <p:tav tm="100000">
                                          <p:val>
                                            <p:strVal val="#ppt_w"/>
                                          </p:val>
                                        </p:tav>
                                      </p:tavLst>
                                    </p:anim>
                                    <p:anim calcmode="lin" valueType="num">
                                      <p:cBhvr>
                                        <p:cTn id="220" dur="300" fill="hold"/>
                                        <p:tgtEl>
                                          <p:spTgt spid="72"/>
                                        </p:tgtEl>
                                        <p:attrNameLst>
                                          <p:attrName>ppt_h</p:attrName>
                                        </p:attrNameLst>
                                      </p:cBhvr>
                                      <p:tavLst>
                                        <p:tav tm="0">
                                          <p:val>
                                            <p:fltVal val="0"/>
                                          </p:val>
                                        </p:tav>
                                        <p:tav tm="100000">
                                          <p:val>
                                            <p:strVal val="#ppt_h"/>
                                          </p:val>
                                        </p:tav>
                                      </p:tavLst>
                                    </p:anim>
                                    <p:animEffect transition="in" filter="fade">
                                      <p:cBhvr>
                                        <p:cTn id="221" dur="300"/>
                                        <p:tgtEl>
                                          <p:spTgt spid="72"/>
                                        </p:tgtEl>
                                      </p:cBhvr>
                                    </p:animEffect>
                                  </p:childTnLst>
                                </p:cTn>
                              </p:par>
                            </p:childTnLst>
                          </p:cTn>
                        </p:par>
                        <p:par>
                          <p:cTn id="222" fill="hold">
                            <p:stCondLst>
                              <p:cond delay="18500"/>
                            </p:stCondLst>
                            <p:childTnLst>
                              <p:par>
                                <p:cTn id="223" presetID="10" presetClass="entr" presetSubtype="0" fill="hold" grpId="0" nodeType="afterEffect">
                                  <p:stCondLst>
                                    <p:cond delay="0"/>
                                  </p:stCondLst>
                                  <p:childTnLst>
                                    <p:set>
                                      <p:cBhvr>
                                        <p:cTn id="224" dur="1" fill="hold">
                                          <p:stCondLst>
                                            <p:cond delay="0"/>
                                          </p:stCondLst>
                                        </p:cTn>
                                        <p:tgtEl>
                                          <p:spTgt spid="83"/>
                                        </p:tgtEl>
                                        <p:attrNameLst>
                                          <p:attrName>style.visibility</p:attrName>
                                        </p:attrNameLst>
                                      </p:cBhvr>
                                      <p:to>
                                        <p:strVal val="visible"/>
                                      </p:to>
                                    </p:set>
                                    <p:animEffect transition="in" filter="fade">
                                      <p:cBhvr>
                                        <p:cTn id="225" dur="300"/>
                                        <p:tgtEl>
                                          <p:spTgt spid="83"/>
                                        </p:tgtEl>
                                      </p:cBhvr>
                                    </p:animEffect>
                                  </p:childTnLst>
                                </p:cTn>
                              </p:par>
                            </p:childTnLst>
                          </p:cTn>
                        </p:par>
                        <p:par>
                          <p:cTn id="226" fill="hold">
                            <p:stCondLst>
                              <p:cond delay="19000"/>
                            </p:stCondLst>
                            <p:childTnLst>
                              <p:par>
                                <p:cTn id="227" presetID="53" presetClass="entr" presetSubtype="16" fill="hold" nodeType="afterEffect">
                                  <p:stCondLst>
                                    <p:cond delay="0"/>
                                  </p:stCondLst>
                                  <p:childTnLst>
                                    <p:set>
                                      <p:cBhvr>
                                        <p:cTn id="228" dur="1" fill="hold">
                                          <p:stCondLst>
                                            <p:cond delay="0"/>
                                          </p:stCondLst>
                                        </p:cTn>
                                        <p:tgtEl>
                                          <p:spTgt spid="78"/>
                                        </p:tgtEl>
                                        <p:attrNameLst>
                                          <p:attrName>style.visibility</p:attrName>
                                        </p:attrNameLst>
                                      </p:cBhvr>
                                      <p:to>
                                        <p:strVal val="visible"/>
                                      </p:to>
                                    </p:set>
                                    <p:anim calcmode="lin" valueType="num">
                                      <p:cBhvr>
                                        <p:cTn id="229" dur="300" fill="hold"/>
                                        <p:tgtEl>
                                          <p:spTgt spid="78"/>
                                        </p:tgtEl>
                                        <p:attrNameLst>
                                          <p:attrName>ppt_w</p:attrName>
                                        </p:attrNameLst>
                                      </p:cBhvr>
                                      <p:tavLst>
                                        <p:tav tm="0">
                                          <p:val>
                                            <p:fltVal val="0"/>
                                          </p:val>
                                        </p:tav>
                                        <p:tav tm="100000">
                                          <p:val>
                                            <p:strVal val="#ppt_w"/>
                                          </p:val>
                                        </p:tav>
                                      </p:tavLst>
                                    </p:anim>
                                    <p:anim calcmode="lin" valueType="num">
                                      <p:cBhvr>
                                        <p:cTn id="230" dur="300" fill="hold"/>
                                        <p:tgtEl>
                                          <p:spTgt spid="78"/>
                                        </p:tgtEl>
                                        <p:attrNameLst>
                                          <p:attrName>ppt_h</p:attrName>
                                        </p:attrNameLst>
                                      </p:cBhvr>
                                      <p:tavLst>
                                        <p:tav tm="0">
                                          <p:val>
                                            <p:fltVal val="0"/>
                                          </p:val>
                                        </p:tav>
                                        <p:tav tm="100000">
                                          <p:val>
                                            <p:strVal val="#ppt_h"/>
                                          </p:val>
                                        </p:tav>
                                      </p:tavLst>
                                    </p:anim>
                                    <p:animEffect transition="in" filter="fade">
                                      <p:cBhvr>
                                        <p:cTn id="231" dur="300"/>
                                        <p:tgtEl>
                                          <p:spTgt spid="78"/>
                                        </p:tgtEl>
                                      </p:cBhvr>
                                    </p:animEffect>
                                  </p:childTnLst>
                                </p:cTn>
                              </p:par>
                            </p:childTnLst>
                          </p:cTn>
                        </p:par>
                        <p:par>
                          <p:cTn id="232" fill="hold">
                            <p:stCondLst>
                              <p:cond delay="19500"/>
                            </p:stCondLst>
                            <p:childTnLst>
                              <p:par>
                                <p:cTn id="233" presetID="10" presetClass="entr" presetSubtype="0" fill="hold" grpId="0" nodeType="afterEffect">
                                  <p:stCondLst>
                                    <p:cond delay="0"/>
                                  </p:stCondLst>
                                  <p:childTnLst>
                                    <p:set>
                                      <p:cBhvr>
                                        <p:cTn id="234" dur="1" fill="hold">
                                          <p:stCondLst>
                                            <p:cond delay="0"/>
                                          </p:stCondLst>
                                        </p:cTn>
                                        <p:tgtEl>
                                          <p:spTgt spid="84"/>
                                        </p:tgtEl>
                                        <p:attrNameLst>
                                          <p:attrName>style.visibility</p:attrName>
                                        </p:attrNameLst>
                                      </p:cBhvr>
                                      <p:to>
                                        <p:strVal val="visible"/>
                                      </p:to>
                                    </p:set>
                                    <p:animEffect transition="in" filter="fade">
                                      <p:cBhvr>
                                        <p:cTn id="235" dur="300"/>
                                        <p:tgtEl>
                                          <p:spTgt spid="84"/>
                                        </p:tgtEl>
                                      </p:cBhvr>
                                    </p:animEffect>
                                  </p:childTnLst>
                                </p:cTn>
                              </p:par>
                            </p:childTnLst>
                          </p:cTn>
                        </p:par>
                        <p:par>
                          <p:cTn id="236" fill="hold">
                            <p:stCondLst>
                              <p:cond delay="20000"/>
                            </p:stCondLst>
                            <p:childTnLst>
                              <p:par>
                                <p:cTn id="237" presetID="53" presetClass="entr" presetSubtype="16" fill="hold" nodeType="afterEffect">
                                  <p:stCondLst>
                                    <p:cond delay="0"/>
                                  </p:stCondLst>
                                  <p:childTnLst>
                                    <p:set>
                                      <p:cBhvr>
                                        <p:cTn id="238" dur="1" fill="hold">
                                          <p:stCondLst>
                                            <p:cond delay="0"/>
                                          </p:stCondLst>
                                        </p:cTn>
                                        <p:tgtEl>
                                          <p:spTgt spid="64"/>
                                        </p:tgtEl>
                                        <p:attrNameLst>
                                          <p:attrName>style.visibility</p:attrName>
                                        </p:attrNameLst>
                                      </p:cBhvr>
                                      <p:to>
                                        <p:strVal val="visible"/>
                                      </p:to>
                                    </p:set>
                                    <p:anim calcmode="lin" valueType="num">
                                      <p:cBhvr>
                                        <p:cTn id="239" dur="300" fill="hold"/>
                                        <p:tgtEl>
                                          <p:spTgt spid="64"/>
                                        </p:tgtEl>
                                        <p:attrNameLst>
                                          <p:attrName>ppt_w</p:attrName>
                                        </p:attrNameLst>
                                      </p:cBhvr>
                                      <p:tavLst>
                                        <p:tav tm="0">
                                          <p:val>
                                            <p:fltVal val="0"/>
                                          </p:val>
                                        </p:tav>
                                        <p:tav tm="100000">
                                          <p:val>
                                            <p:strVal val="#ppt_w"/>
                                          </p:val>
                                        </p:tav>
                                      </p:tavLst>
                                    </p:anim>
                                    <p:anim calcmode="lin" valueType="num">
                                      <p:cBhvr>
                                        <p:cTn id="240" dur="300" fill="hold"/>
                                        <p:tgtEl>
                                          <p:spTgt spid="64"/>
                                        </p:tgtEl>
                                        <p:attrNameLst>
                                          <p:attrName>ppt_h</p:attrName>
                                        </p:attrNameLst>
                                      </p:cBhvr>
                                      <p:tavLst>
                                        <p:tav tm="0">
                                          <p:val>
                                            <p:fltVal val="0"/>
                                          </p:val>
                                        </p:tav>
                                        <p:tav tm="100000">
                                          <p:val>
                                            <p:strVal val="#ppt_h"/>
                                          </p:val>
                                        </p:tav>
                                      </p:tavLst>
                                    </p:anim>
                                    <p:animEffect transition="in" filter="fade">
                                      <p:cBhvr>
                                        <p:cTn id="241" dur="300"/>
                                        <p:tgtEl>
                                          <p:spTgt spid="64"/>
                                        </p:tgtEl>
                                      </p:cBhvr>
                                    </p:animEffect>
                                  </p:childTnLst>
                                </p:cTn>
                              </p:par>
                            </p:childTnLst>
                          </p:cTn>
                        </p:par>
                        <p:par>
                          <p:cTn id="242" fill="hold">
                            <p:stCondLst>
                              <p:cond delay="20500"/>
                            </p:stCondLst>
                            <p:childTnLst>
                              <p:par>
                                <p:cTn id="243" presetID="10" presetClass="entr" presetSubtype="0" fill="hold" grpId="0" nodeType="afterEffect">
                                  <p:stCondLst>
                                    <p:cond delay="0"/>
                                  </p:stCondLst>
                                  <p:childTnLst>
                                    <p:set>
                                      <p:cBhvr>
                                        <p:cTn id="244" dur="1" fill="hold">
                                          <p:stCondLst>
                                            <p:cond delay="0"/>
                                          </p:stCondLst>
                                        </p:cTn>
                                        <p:tgtEl>
                                          <p:spTgt spid="85"/>
                                        </p:tgtEl>
                                        <p:attrNameLst>
                                          <p:attrName>style.visibility</p:attrName>
                                        </p:attrNameLst>
                                      </p:cBhvr>
                                      <p:to>
                                        <p:strVal val="visible"/>
                                      </p:to>
                                    </p:set>
                                    <p:animEffect transition="in" filter="fade">
                                      <p:cBhvr>
                                        <p:cTn id="245" dur="3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p:bldP spid="83" grpId="0"/>
      <p:bldP spid="84" grpId="0"/>
      <p:bldP spid="85"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GENSWF_ADVANCE_TIME" val="0.00"/>
  <p:tag name="ISPRING_SLIDE_INDENT_LEVEL" val="0"/>
  <p:tag name="ISPRING_CUSTOM_TIMING_USED" val="0"/>
</p:tagLst>
</file>

<file path=ppt/tags/tag11.xml><?xml version="1.0" encoding="utf-8"?>
<p:tagLst xmlns:p="http://schemas.openxmlformats.org/presentationml/2006/main">
  <p:tag name="GENSWF_ADVANCE_TIME" val="0.00"/>
  <p:tag name="ISPRING_SLIDE_INDENT_LEVEL" val="0"/>
  <p:tag name="ISPRING_CUSTOM_TIMING_USED" val="0"/>
</p:tagLst>
</file>

<file path=ppt/tags/tag12.xml><?xml version="1.0" encoding="utf-8"?>
<p:tagLst xmlns:p="http://schemas.openxmlformats.org/presentationml/2006/main">
  <p:tag name="GENSWF_ADVANCE_TIME" val="0.00"/>
  <p:tag name="ISPRING_SLIDE_INDENT_LEVEL" val="0"/>
  <p:tag name="ISPRING_CUSTOM_TIMING_USED" val="0"/>
</p:tagLst>
</file>

<file path=ppt/tags/tag13.xml><?xml version="1.0" encoding="utf-8"?>
<p:tagLst xmlns:p="http://schemas.openxmlformats.org/presentationml/2006/main">
  <p:tag name="GENSWF_ADVANCE_TIME" val="0.00"/>
  <p:tag name="ISPRING_SLIDE_INDENT_LEVEL" val="0"/>
  <p:tag name="ISPRING_CUSTOM_TIMING_USED" val="0"/>
</p:tagLst>
</file>

<file path=ppt/tags/tag14.xml><?xml version="1.0" encoding="utf-8"?>
<p:tagLst xmlns:p="http://schemas.openxmlformats.org/presentationml/2006/main">
  <p:tag name="GENSWF_ADVANCE_TIME" val="0.00"/>
  <p:tag name="ISPRING_SLIDE_INDENT_LEVEL" val="0"/>
  <p:tag name="ISPRING_CUSTOM_TIMING_USED" val="0"/>
</p:tagLst>
</file>

<file path=ppt/tags/tag15.xml><?xml version="1.0" encoding="utf-8"?>
<p:tagLst xmlns:p="http://schemas.openxmlformats.org/presentationml/2006/main">
  <p:tag name="GENSWF_ADVANCE_TIME" val="0.00"/>
  <p:tag name="ISPRING_SLIDE_INDENT_LEVEL" val="0"/>
  <p:tag name="ISPRING_CUSTOM_TIMING_USED" val="0"/>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MH" val="20160701200734"/>
  <p:tag name="MH_LIBRARY" val="CONTENTS"/>
  <p:tag name="MH_TYPE" val="OTHERS"/>
  <p:tag name="ID" val="626777"/>
</p:tagLst>
</file>

<file path=ppt/tags/tag22.xml><?xml version="1.0" encoding="utf-8"?>
<p:tagLst xmlns:p="http://schemas.openxmlformats.org/presentationml/2006/main">
  <p:tag name="MH" val="20160701200734"/>
  <p:tag name="MH_LIBRARY" val="CONTENTS"/>
  <p:tag name="MH_TYPE" val="OTHERS"/>
  <p:tag name="ID" val="626777"/>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MH" val="20160701200734"/>
  <p:tag name="MH_LIBRARY" val="CONTENTS"/>
  <p:tag name="MH_TYPE" val="OTHERS"/>
  <p:tag name="ID" val="626777"/>
</p:tagLst>
</file>

<file path=ppt/tags/tag7.xml><?xml version="1.0" encoding="utf-8"?>
<p:tagLst xmlns:p="http://schemas.openxmlformats.org/presentationml/2006/main">
  <p:tag name="MH" val="20160701200734"/>
  <p:tag name="MH_LIBRARY" val="CONTENTS"/>
  <p:tag name="MH_TYPE" val="OTHERS"/>
  <p:tag name="ID" val="626777"/>
</p:tagLst>
</file>

<file path=ppt/tags/tag8.xml><?xml version="1.0" encoding="utf-8"?>
<p:tagLst xmlns:p="http://schemas.openxmlformats.org/presentationml/2006/main">
  <p:tag name="GENSWF_ADVANCE_TIME" val="0.00"/>
  <p:tag name="ISPRING_SLIDE_INDENT_LEVEL" val="0"/>
  <p:tag name="ISPRING_CUSTOM_TIMING_USED" val="0"/>
</p:tagLst>
</file>

<file path=ppt/tags/tag9.xml><?xml version="1.0" encoding="utf-8"?>
<p:tagLst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自定义 2176">
      <a:dk1>
        <a:sysClr val="windowText" lastClr="000000"/>
      </a:dk1>
      <a:lt1>
        <a:sysClr val="window" lastClr="FFFFFF"/>
      </a:lt1>
      <a:dk2>
        <a:srgbClr val="0097B4"/>
      </a:dk2>
      <a:lt2>
        <a:srgbClr val="E74457"/>
      </a:lt2>
      <a:accent1>
        <a:srgbClr val="81BE25"/>
      </a:accent1>
      <a:accent2>
        <a:srgbClr val="0097B4"/>
      </a:accent2>
      <a:accent3>
        <a:srgbClr val="E74457"/>
      </a:accent3>
      <a:accent4>
        <a:srgbClr val="81BE25"/>
      </a:accent4>
      <a:accent5>
        <a:srgbClr val="0097B4"/>
      </a:accent5>
      <a:accent6>
        <a:srgbClr val="E7445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5418</Words>
  <Application>WPS 演示</Application>
  <PresentationFormat>宽屏</PresentationFormat>
  <Paragraphs>668</Paragraphs>
  <Slides>31</Slides>
  <Notes>17</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31</vt:i4>
      </vt:variant>
    </vt:vector>
  </HeadingPairs>
  <TitlesOfParts>
    <vt:vector size="45" baseType="lpstr">
      <vt:lpstr>Arial</vt:lpstr>
      <vt:lpstr>宋体</vt:lpstr>
      <vt:lpstr>Wingdings</vt:lpstr>
      <vt:lpstr>华康俪金黑W8(P)</vt:lpstr>
      <vt:lpstr>Bodoni MT</vt:lpstr>
      <vt:lpstr>微软雅黑</vt:lpstr>
      <vt:lpstr>微软雅黑</vt:lpstr>
      <vt:lpstr>方正少儿简体</vt:lpstr>
      <vt:lpstr>苏新诗古印宋简</vt:lpstr>
      <vt:lpstr>Impact MT Std</vt:lpstr>
      <vt:lpstr>Calibri</vt:lpstr>
      <vt:lpstr>Arial Unicode MS</vt:lpstr>
      <vt:lpstr>Arial Black</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dcterms:created xsi:type="dcterms:W3CDTF">2015-05-05T08:02:00Z</dcterms:created>
  <dcterms:modified xsi:type="dcterms:W3CDTF">2017-09-17T04:09:30Z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