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58" r:id="rId7"/>
    <p:sldId id="272" r:id="rId8"/>
    <p:sldId id="263" r:id="rId9"/>
    <p:sldId id="264" r:id="rId10"/>
    <p:sldId id="265" r:id="rId11"/>
    <p:sldId id="266" r:id="rId12"/>
    <p:sldId id="259" r:id="rId13"/>
    <p:sldId id="267" r:id="rId14"/>
    <p:sldId id="268" r:id="rId15"/>
    <p:sldId id="269" r:id="rId16"/>
    <p:sldId id="282" r:id="rId17"/>
    <p:sldId id="284" r:id="rId18"/>
    <p:sldId id="285" r:id="rId19"/>
    <p:sldId id="260" r:id="rId20"/>
    <p:sldId id="286" r:id="rId21"/>
    <p:sldId id="283" r:id="rId22"/>
    <p:sldId id="287" r:id="rId23"/>
    <p:sldId id="288" r:id="rId24"/>
    <p:sldId id="271" r:id="rId25"/>
    <p:sldId id="274" r:id="rId26"/>
    <p:sldId id="261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7150"/>
    <a:srgbClr val="EFC358"/>
    <a:srgbClr val="384150"/>
    <a:srgbClr val="5AB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94660"/>
  </p:normalViewPr>
  <p:slideViewPr>
    <p:cSldViewPr snapToGrid="0">
      <p:cViewPr>
        <p:scale>
          <a:sx n="57" d="100"/>
          <a:sy n="57" d="100"/>
        </p:scale>
        <p:origin x="1824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695317"/>
          <c:y val="0.0875059"/>
          <c:w val="0.930468"/>
          <c:h val="0.775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-1593532144"/>
        <c:axId val="-1593526704"/>
      </c:barChart>
      <c:catAx>
        <c:axId val="-159353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-1593526704"/>
        <c:crosses val="autoZero"/>
        <c:auto val="1"/>
        <c:lblAlgn val="ctr"/>
        <c:lblOffset val="100"/>
        <c:noMultiLvlLbl val="1"/>
      </c:catAx>
      <c:valAx>
        <c:axId val="-15935267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CE2C5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-1593532144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063E3-CE21-4E0F-AC2E-8F97576010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C5FB-CF15-4251-B1CE-A65F123B1A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0C75559-2F05-4476-B9F5-FFA949C2C31B}" type="datetime1">
              <a:rPr lang="zh-CN" altLang="en-US" smtClean="0"/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2693B-4418-4B86-85A9-0187A7EDD210}" type="slidenum">
              <a:rPr lang="zh-CN" altLang="en-US" smtClean="0"/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93E3-A8F4-4018-93F2-9C567A4B6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93E3-A8F4-4018-93F2-9C567A4B6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93E3-A8F4-4018-93F2-9C567A4B6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93E3-A8F4-4018-93F2-9C567A4B6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EF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641" y="270533"/>
            <a:ext cx="10515600" cy="64386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4401"/>
            <a:ext cx="12192000" cy="580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90" y="3354434"/>
            <a:ext cx="5968009" cy="38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工作计划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教育培训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开学规划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PA_01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601152" y="2225217"/>
            <a:ext cx="7056565" cy="12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255" b="1" kern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卡通教育模板</a:t>
            </a:r>
            <a:endParaRPr lang="zh-CN" altLang="en-US" sz="6255" b="1" kern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PA_01 18"/>
          <p:cNvSpPr txBox="1"/>
          <p:nvPr>
            <p:custDataLst>
              <p:tags r:id="rId3"/>
            </p:custDataLst>
          </p:nvPr>
        </p:nvSpPr>
        <p:spPr>
          <a:xfrm>
            <a:off x="1800225" y="3846195"/>
            <a:ext cx="2141855" cy="38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895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汇报人：情缘素材</a:t>
            </a:r>
            <a:endParaRPr lang="zh-CN" altLang="en-US" sz="1895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七公主 - Love S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3882" y="-20961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276144" y="5152164"/>
            <a:ext cx="2627861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just">
              <a:defRPr sz="1200"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17709" y="469514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51712" y="2180862"/>
            <a:ext cx="3047603" cy="1824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101405" y="2180862"/>
            <a:ext cx="3368724" cy="1824203"/>
          </a:xfrm>
          <a:custGeom>
            <a:avLst/>
            <a:gdLst/>
            <a:ahLst/>
            <a:cxnLst/>
            <a:rect l="l" t="t" r="r" b="b"/>
            <a:pathLst>
              <a:path w="2526872" h="1584176">
                <a:moveTo>
                  <a:pt x="0" y="0"/>
                </a:moveTo>
                <a:lnTo>
                  <a:pt x="2286000" y="0"/>
                </a:lnTo>
                <a:lnTo>
                  <a:pt x="2286000" y="652382"/>
                </a:lnTo>
                <a:lnTo>
                  <a:pt x="2526872" y="792088"/>
                </a:lnTo>
                <a:lnTo>
                  <a:pt x="2286000" y="931794"/>
                </a:lnTo>
                <a:lnTo>
                  <a:pt x="2286000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等腰三角形 55"/>
          <p:cNvSpPr/>
          <p:nvPr/>
        </p:nvSpPr>
        <p:spPr>
          <a:xfrm rot="5400000">
            <a:off x="3855038" y="1376924"/>
            <a:ext cx="1824203" cy="3432079"/>
          </a:xfrm>
          <a:custGeom>
            <a:avLst/>
            <a:gdLst/>
            <a:ahLst/>
            <a:cxnLst/>
            <a:rect l="l" t="t" r="r" b="b"/>
            <a:pathLst>
              <a:path w="1584176" h="2574394">
                <a:moveTo>
                  <a:pt x="0" y="2574394"/>
                </a:moveTo>
                <a:lnTo>
                  <a:pt x="0" y="288394"/>
                </a:lnTo>
                <a:lnTo>
                  <a:pt x="624820" y="288394"/>
                </a:lnTo>
                <a:lnTo>
                  <a:pt x="792088" y="0"/>
                </a:lnTo>
                <a:lnTo>
                  <a:pt x="959357" y="288394"/>
                </a:lnTo>
                <a:lnTo>
                  <a:pt x="1584176" y="288394"/>
                </a:lnTo>
                <a:lnTo>
                  <a:pt x="1584176" y="25743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等腰三角形 54"/>
          <p:cNvSpPr/>
          <p:nvPr/>
        </p:nvSpPr>
        <p:spPr>
          <a:xfrm rot="5400000">
            <a:off x="792322" y="1389334"/>
            <a:ext cx="1824203" cy="3407258"/>
          </a:xfrm>
          <a:custGeom>
            <a:avLst/>
            <a:gdLst/>
            <a:ahLst/>
            <a:cxnLst/>
            <a:rect l="l" t="t" r="r" b="b"/>
            <a:pathLst>
              <a:path w="1584176" h="2555776">
                <a:moveTo>
                  <a:pt x="0" y="2555776"/>
                </a:moveTo>
                <a:lnTo>
                  <a:pt x="0" y="269776"/>
                </a:lnTo>
                <a:lnTo>
                  <a:pt x="635618" y="269776"/>
                </a:lnTo>
                <a:lnTo>
                  <a:pt x="792088" y="0"/>
                </a:lnTo>
                <a:lnTo>
                  <a:pt x="948558" y="269776"/>
                </a:lnTo>
                <a:lnTo>
                  <a:pt x="1584176" y="269776"/>
                </a:lnTo>
                <a:lnTo>
                  <a:pt x="1584176" y="25557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92045" y="2420887"/>
            <a:ext cx="1343977" cy="1344152"/>
            <a:chOff x="3188680" y="2005430"/>
            <a:chExt cx="1008114" cy="1008114"/>
          </a:xfrm>
        </p:grpSpPr>
        <p:grpSp>
          <p:nvGrpSpPr>
            <p:cNvPr id="60" name="组合 59"/>
            <p:cNvGrpSpPr/>
            <p:nvPr/>
          </p:nvGrpSpPr>
          <p:grpSpPr>
            <a:xfrm>
              <a:off x="3188680" y="2005430"/>
              <a:ext cx="1008114" cy="1008114"/>
              <a:chOff x="1851729" y="1645463"/>
              <a:chExt cx="1296000" cy="129600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139689" y="1933423"/>
                <a:ext cx="720080" cy="72008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2067681" y="1861415"/>
                <a:ext cx="864096" cy="864096"/>
              </a:xfrm>
              <a:prstGeom prst="round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995673" y="2293463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16200000">
                <a:off x="1995673" y="2293464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27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81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440681" y="2278655"/>
              <a:ext cx="504113" cy="4385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2100" y="2420887"/>
            <a:ext cx="1343977" cy="1344152"/>
            <a:chOff x="1182299" y="2005430"/>
            <a:chExt cx="1008114" cy="1008114"/>
          </a:xfrm>
        </p:grpSpPr>
        <p:grpSp>
          <p:nvGrpSpPr>
            <p:cNvPr id="89" name="组合 88"/>
            <p:cNvGrpSpPr/>
            <p:nvPr/>
          </p:nvGrpSpPr>
          <p:grpSpPr>
            <a:xfrm>
              <a:off x="1182299" y="2005430"/>
              <a:ext cx="1008114" cy="1008114"/>
              <a:chOff x="1851729" y="1645463"/>
              <a:chExt cx="1296000" cy="1296000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2139689" y="1933423"/>
                <a:ext cx="720080" cy="72008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2067681" y="1861415"/>
                <a:ext cx="864096" cy="864096"/>
              </a:xfrm>
              <a:prstGeom prst="round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1995673" y="2293463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rot="16200000">
                <a:off x="1995673" y="2293464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rot="27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rot="81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1434300" y="2278655"/>
              <a:ext cx="504113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55983" y="2420887"/>
            <a:ext cx="1343977" cy="1344152"/>
            <a:chOff x="5195061" y="2005430"/>
            <a:chExt cx="1008114" cy="1008114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195061" y="2005430"/>
              <a:ext cx="1008114" cy="1008114"/>
              <a:chOff x="1851729" y="1645463"/>
              <a:chExt cx="1296000" cy="1296000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2139689" y="1933423"/>
                <a:ext cx="720080" cy="72008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>
                <a:off x="2067681" y="1861415"/>
                <a:ext cx="864096" cy="864096"/>
              </a:xfrm>
              <a:prstGeom prst="round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1995673" y="2293463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6200000">
                <a:off x="1995673" y="2293464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27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81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/>
            <p:cNvSpPr txBox="1"/>
            <p:nvPr/>
          </p:nvSpPr>
          <p:spPr>
            <a:xfrm>
              <a:off x="5405052" y="2278655"/>
              <a:ext cx="588132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127925" y="2420887"/>
            <a:ext cx="1343977" cy="1344152"/>
            <a:chOff x="7201441" y="2005430"/>
            <a:chExt cx="1008114" cy="1008114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201441" y="2005430"/>
              <a:ext cx="1008114" cy="1008114"/>
              <a:chOff x="1851729" y="1645463"/>
              <a:chExt cx="1296000" cy="1296000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139689" y="1933423"/>
                <a:ext cx="720080" cy="72008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>
                <a:off x="2067681" y="1861415"/>
                <a:ext cx="864096" cy="864096"/>
              </a:xfrm>
              <a:prstGeom prst="round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直接连接符 129"/>
              <p:cNvCxnSpPr/>
              <p:nvPr/>
            </p:nvCxnSpPr>
            <p:spPr>
              <a:xfrm>
                <a:off x="1995673" y="2293463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rot="16200000">
                <a:off x="1995673" y="2293464"/>
                <a:ext cx="1008112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27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8100000">
                <a:off x="1851729" y="2293463"/>
                <a:ext cx="12960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/>
            <p:cNvSpPr txBox="1"/>
            <p:nvPr/>
          </p:nvSpPr>
          <p:spPr>
            <a:xfrm>
              <a:off x="7453442" y="2278655"/>
              <a:ext cx="504113" cy="4385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279145" y="1220755"/>
            <a:ext cx="2920171" cy="576064"/>
            <a:chOff x="6959668" y="915566"/>
            <a:chExt cx="2190413" cy="432048"/>
          </a:xfrm>
        </p:grpSpPr>
        <p:sp>
          <p:nvSpPr>
            <p:cNvPr id="29" name="矩形 28"/>
            <p:cNvSpPr/>
            <p:nvPr/>
          </p:nvSpPr>
          <p:spPr>
            <a:xfrm>
              <a:off x="6959668" y="915566"/>
              <a:ext cx="2190413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959668" y="1131590"/>
              <a:ext cx="2190413" cy="216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8" name="Picture 17" descr="Users 512x512.png"/>
          <p:cNvPicPr>
            <a:picLocks noChangeAspect="1"/>
          </p:cNvPicPr>
          <p:nvPr/>
        </p:nvPicPr>
        <p:blipFill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4" y="4303860"/>
            <a:ext cx="853222" cy="85333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9470131" y="4407931"/>
            <a:ext cx="727963" cy="645193"/>
            <a:chOff x="6372200" y="2709674"/>
            <a:chExt cx="738133" cy="654124"/>
          </a:xfrm>
          <a:solidFill>
            <a:schemeClr val="accent1"/>
          </a:solidFill>
          <a:effectLst/>
        </p:grpSpPr>
        <p:sp>
          <p:nvSpPr>
            <p:cNvPr id="70" name="Freeform 6"/>
            <p:cNvSpPr>
              <a:spLocks noChangeAspect="1"/>
            </p:cNvSpPr>
            <p:nvPr/>
          </p:nvSpPr>
          <p:spPr bwMode="auto">
            <a:xfrm>
              <a:off x="6660232" y="3003798"/>
              <a:ext cx="360081" cy="360000"/>
            </a:xfrm>
            <a:custGeom>
              <a:avLst/>
              <a:gdLst/>
              <a:ahLst/>
              <a:cxnLst/>
              <a:rect l="l" t="t" r="r" b="b"/>
              <a:pathLst>
                <a:path w="1487948" h="1487615">
                  <a:moveTo>
                    <a:pt x="743975" y="297790"/>
                  </a:moveTo>
                  <a:cubicBezTo>
                    <a:pt x="496116" y="297790"/>
                    <a:pt x="295186" y="497479"/>
                    <a:pt x="295186" y="743808"/>
                  </a:cubicBezTo>
                  <a:cubicBezTo>
                    <a:pt x="295186" y="990137"/>
                    <a:pt x="496116" y="1189826"/>
                    <a:pt x="743975" y="1189826"/>
                  </a:cubicBezTo>
                  <a:cubicBezTo>
                    <a:pt x="991834" y="1189826"/>
                    <a:pt x="1192764" y="990137"/>
                    <a:pt x="1192764" y="743808"/>
                  </a:cubicBezTo>
                  <a:cubicBezTo>
                    <a:pt x="1192764" y="497479"/>
                    <a:pt x="991834" y="297790"/>
                    <a:pt x="743975" y="297790"/>
                  </a:cubicBezTo>
                  <a:close/>
                  <a:moveTo>
                    <a:pt x="693753" y="0"/>
                  </a:moveTo>
                  <a:lnTo>
                    <a:pt x="770837" y="149228"/>
                  </a:lnTo>
                  <a:lnTo>
                    <a:pt x="801203" y="151560"/>
                  </a:lnTo>
                  <a:lnTo>
                    <a:pt x="829233" y="153891"/>
                  </a:lnTo>
                  <a:lnTo>
                    <a:pt x="857264" y="158555"/>
                  </a:lnTo>
                  <a:lnTo>
                    <a:pt x="885294" y="163218"/>
                  </a:lnTo>
                  <a:lnTo>
                    <a:pt x="997416" y="41970"/>
                  </a:lnTo>
                  <a:lnTo>
                    <a:pt x="1018439" y="48966"/>
                  </a:lnTo>
                  <a:lnTo>
                    <a:pt x="1037126" y="58292"/>
                  </a:lnTo>
                  <a:lnTo>
                    <a:pt x="1076835" y="74614"/>
                  </a:lnTo>
                  <a:lnTo>
                    <a:pt x="1069828" y="240164"/>
                  </a:lnTo>
                  <a:lnTo>
                    <a:pt x="1093186" y="256485"/>
                  </a:lnTo>
                  <a:lnTo>
                    <a:pt x="1116545" y="272807"/>
                  </a:lnTo>
                  <a:lnTo>
                    <a:pt x="1139904" y="291461"/>
                  </a:lnTo>
                  <a:lnTo>
                    <a:pt x="1160927" y="312446"/>
                  </a:lnTo>
                  <a:lnTo>
                    <a:pt x="1312758" y="261149"/>
                  </a:lnTo>
                  <a:lnTo>
                    <a:pt x="1340789" y="298456"/>
                  </a:lnTo>
                  <a:lnTo>
                    <a:pt x="1352468" y="317109"/>
                  </a:lnTo>
                  <a:lnTo>
                    <a:pt x="1368819" y="335763"/>
                  </a:lnTo>
                  <a:lnTo>
                    <a:pt x="1280056" y="468669"/>
                  </a:lnTo>
                  <a:lnTo>
                    <a:pt x="1287064" y="480327"/>
                  </a:lnTo>
                  <a:lnTo>
                    <a:pt x="1294071" y="496649"/>
                  </a:lnTo>
                  <a:lnTo>
                    <a:pt x="1305750" y="522298"/>
                  </a:lnTo>
                  <a:lnTo>
                    <a:pt x="1315094" y="547946"/>
                  </a:lnTo>
                  <a:lnTo>
                    <a:pt x="1324437" y="575926"/>
                  </a:lnTo>
                  <a:lnTo>
                    <a:pt x="1476269" y="608570"/>
                  </a:lnTo>
                  <a:lnTo>
                    <a:pt x="1483276" y="652872"/>
                  </a:lnTo>
                  <a:lnTo>
                    <a:pt x="1487948" y="701837"/>
                  </a:lnTo>
                  <a:lnTo>
                    <a:pt x="1350132" y="774120"/>
                  </a:lnTo>
                  <a:lnTo>
                    <a:pt x="1347796" y="802100"/>
                  </a:lnTo>
                  <a:lnTo>
                    <a:pt x="1345460" y="830080"/>
                  </a:lnTo>
                  <a:lnTo>
                    <a:pt x="1340789" y="855729"/>
                  </a:lnTo>
                  <a:lnTo>
                    <a:pt x="1333781" y="886040"/>
                  </a:lnTo>
                  <a:lnTo>
                    <a:pt x="1448238" y="988635"/>
                  </a:lnTo>
                  <a:lnTo>
                    <a:pt x="1431887" y="1032937"/>
                  </a:lnTo>
                  <a:lnTo>
                    <a:pt x="1410865" y="1077239"/>
                  </a:lnTo>
                  <a:lnTo>
                    <a:pt x="1259033" y="1067912"/>
                  </a:lnTo>
                  <a:lnTo>
                    <a:pt x="1242682" y="1093560"/>
                  </a:lnTo>
                  <a:lnTo>
                    <a:pt x="1226331" y="1116877"/>
                  </a:lnTo>
                  <a:lnTo>
                    <a:pt x="1209980" y="1137862"/>
                  </a:lnTo>
                  <a:lnTo>
                    <a:pt x="1191293" y="1158848"/>
                  </a:lnTo>
                  <a:lnTo>
                    <a:pt x="1235674" y="1303412"/>
                  </a:lnTo>
                  <a:lnTo>
                    <a:pt x="1198301" y="1336056"/>
                  </a:lnTo>
                  <a:lnTo>
                    <a:pt x="1179614" y="1350046"/>
                  </a:lnTo>
                  <a:lnTo>
                    <a:pt x="1158591" y="1364036"/>
                  </a:lnTo>
                  <a:lnTo>
                    <a:pt x="1030118" y="1282427"/>
                  </a:lnTo>
                  <a:lnTo>
                    <a:pt x="1006759" y="1294085"/>
                  </a:lnTo>
                  <a:lnTo>
                    <a:pt x="981065" y="1305744"/>
                  </a:lnTo>
                  <a:lnTo>
                    <a:pt x="955370" y="1315071"/>
                  </a:lnTo>
                  <a:lnTo>
                    <a:pt x="927340" y="1324397"/>
                  </a:lnTo>
                  <a:lnTo>
                    <a:pt x="892302" y="1475957"/>
                  </a:lnTo>
                  <a:lnTo>
                    <a:pt x="845584" y="1482952"/>
                  </a:lnTo>
                  <a:lnTo>
                    <a:pt x="798867" y="1487615"/>
                  </a:lnTo>
                  <a:lnTo>
                    <a:pt x="728791" y="1350046"/>
                  </a:lnTo>
                  <a:lnTo>
                    <a:pt x="700761" y="1350046"/>
                  </a:lnTo>
                  <a:lnTo>
                    <a:pt x="672730" y="1345382"/>
                  </a:lnTo>
                  <a:lnTo>
                    <a:pt x="642364" y="1343051"/>
                  </a:lnTo>
                  <a:lnTo>
                    <a:pt x="616669" y="1336056"/>
                  </a:lnTo>
                  <a:lnTo>
                    <a:pt x="511555" y="1450308"/>
                  </a:lnTo>
                  <a:lnTo>
                    <a:pt x="488197" y="1443313"/>
                  </a:lnTo>
                  <a:lnTo>
                    <a:pt x="467174" y="1436318"/>
                  </a:lnTo>
                  <a:lnTo>
                    <a:pt x="422792" y="1417665"/>
                  </a:lnTo>
                  <a:lnTo>
                    <a:pt x="429800" y="1259110"/>
                  </a:lnTo>
                  <a:lnTo>
                    <a:pt x="406441" y="1242788"/>
                  </a:lnTo>
                  <a:lnTo>
                    <a:pt x="383083" y="1226467"/>
                  </a:lnTo>
                  <a:lnTo>
                    <a:pt x="362060" y="1210145"/>
                  </a:lnTo>
                  <a:lnTo>
                    <a:pt x="341037" y="1191491"/>
                  </a:lnTo>
                  <a:lnTo>
                    <a:pt x="184534" y="1238125"/>
                  </a:lnTo>
                  <a:lnTo>
                    <a:pt x="156503" y="1205481"/>
                  </a:lnTo>
                  <a:lnTo>
                    <a:pt x="130809" y="1170506"/>
                  </a:lnTo>
                  <a:lnTo>
                    <a:pt x="219572" y="1032937"/>
                  </a:lnTo>
                  <a:lnTo>
                    <a:pt x="207893" y="1007288"/>
                  </a:lnTo>
                  <a:lnTo>
                    <a:pt x="193877" y="981640"/>
                  </a:lnTo>
                  <a:lnTo>
                    <a:pt x="182198" y="955991"/>
                  </a:lnTo>
                  <a:lnTo>
                    <a:pt x="172854" y="928011"/>
                  </a:lnTo>
                  <a:lnTo>
                    <a:pt x="14015" y="893036"/>
                  </a:lnTo>
                  <a:lnTo>
                    <a:pt x="7008" y="848734"/>
                  </a:lnTo>
                  <a:lnTo>
                    <a:pt x="0" y="806763"/>
                  </a:lnTo>
                  <a:lnTo>
                    <a:pt x="147160" y="732149"/>
                  </a:lnTo>
                  <a:lnTo>
                    <a:pt x="149496" y="701837"/>
                  </a:lnTo>
                  <a:lnTo>
                    <a:pt x="151832" y="671525"/>
                  </a:lnTo>
                  <a:lnTo>
                    <a:pt x="156503" y="643545"/>
                  </a:lnTo>
                  <a:lnTo>
                    <a:pt x="161175" y="615565"/>
                  </a:lnTo>
                  <a:lnTo>
                    <a:pt x="39710" y="501312"/>
                  </a:lnTo>
                  <a:lnTo>
                    <a:pt x="53725" y="461674"/>
                  </a:lnTo>
                  <a:lnTo>
                    <a:pt x="70076" y="424367"/>
                  </a:lnTo>
                  <a:lnTo>
                    <a:pt x="238259" y="431362"/>
                  </a:lnTo>
                  <a:lnTo>
                    <a:pt x="254610" y="408045"/>
                  </a:lnTo>
                  <a:lnTo>
                    <a:pt x="273297" y="384728"/>
                  </a:lnTo>
                  <a:lnTo>
                    <a:pt x="289648" y="361411"/>
                  </a:lnTo>
                  <a:lnTo>
                    <a:pt x="310671" y="340426"/>
                  </a:lnTo>
                  <a:lnTo>
                    <a:pt x="259282" y="177208"/>
                  </a:lnTo>
                  <a:lnTo>
                    <a:pt x="289648" y="151560"/>
                  </a:lnTo>
                  <a:lnTo>
                    <a:pt x="322350" y="128243"/>
                  </a:lnTo>
                  <a:lnTo>
                    <a:pt x="467174" y="219179"/>
                  </a:lnTo>
                  <a:lnTo>
                    <a:pt x="492868" y="205188"/>
                  </a:lnTo>
                  <a:lnTo>
                    <a:pt x="518563" y="193530"/>
                  </a:lnTo>
                  <a:lnTo>
                    <a:pt x="546593" y="184203"/>
                  </a:lnTo>
                  <a:lnTo>
                    <a:pt x="574624" y="174877"/>
                  </a:lnTo>
                  <a:lnTo>
                    <a:pt x="609662" y="9327"/>
                  </a:lnTo>
                  <a:lnTo>
                    <a:pt x="630685" y="6995"/>
                  </a:lnTo>
                  <a:lnTo>
                    <a:pt x="651707" y="23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6"/>
            <p:cNvSpPr>
              <a:spLocks noChangeAspect="1"/>
            </p:cNvSpPr>
            <p:nvPr/>
          </p:nvSpPr>
          <p:spPr bwMode="auto">
            <a:xfrm>
              <a:off x="6372200" y="2709674"/>
              <a:ext cx="432097" cy="432000"/>
            </a:xfrm>
            <a:custGeom>
              <a:avLst/>
              <a:gdLst/>
              <a:ahLst/>
              <a:cxnLst/>
              <a:rect l="l" t="t" r="r" b="b"/>
              <a:pathLst>
                <a:path w="1487948" h="1487615">
                  <a:moveTo>
                    <a:pt x="743975" y="297790"/>
                  </a:moveTo>
                  <a:cubicBezTo>
                    <a:pt x="496116" y="297790"/>
                    <a:pt x="295186" y="497479"/>
                    <a:pt x="295186" y="743808"/>
                  </a:cubicBezTo>
                  <a:cubicBezTo>
                    <a:pt x="295186" y="990137"/>
                    <a:pt x="496116" y="1189826"/>
                    <a:pt x="743975" y="1189826"/>
                  </a:cubicBezTo>
                  <a:cubicBezTo>
                    <a:pt x="991834" y="1189826"/>
                    <a:pt x="1192764" y="990137"/>
                    <a:pt x="1192764" y="743808"/>
                  </a:cubicBezTo>
                  <a:cubicBezTo>
                    <a:pt x="1192764" y="497479"/>
                    <a:pt x="991834" y="297790"/>
                    <a:pt x="743975" y="297790"/>
                  </a:cubicBezTo>
                  <a:close/>
                  <a:moveTo>
                    <a:pt x="693753" y="0"/>
                  </a:moveTo>
                  <a:lnTo>
                    <a:pt x="770837" y="149228"/>
                  </a:lnTo>
                  <a:lnTo>
                    <a:pt x="801203" y="151560"/>
                  </a:lnTo>
                  <a:lnTo>
                    <a:pt x="829233" y="153891"/>
                  </a:lnTo>
                  <a:lnTo>
                    <a:pt x="857264" y="158555"/>
                  </a:lnTo>
                  <a:lnTo>
                    <a:pt x="885294" y="163218"/>
                  </a:lnTo>
                  <a:lnTo>
                    <a:pt x="997416" y="41970"/>
                  </a:lnTo>
                  <a:lnTo>
                    <a:pt x="1018439" y="48966"/>
                  </a:lnTo>
                  <a:lnTo>
                    <a:pt x="1037126" y="58292"/>
                  </a:lnTo>
                  <a:lnTo>
                    <a:pt x="1076835" y="74614"/>
                  </a:lnTo>
                  <a:lnTo>
                    <a:pt x="1069828" y="240164"/>
                  </a:lnTo>
                  <a:lnTo>
                    <a:pt x="1093186" y="256485"/>
                  </a:lnTo>
                  <a:lnTo>
                    <a:pt x="1116545" y="272807"/>
                  </a:lnTo>
                  <a:lnTo>
                    <a:pt x="1139904" y="291461"/>
                  </a:lnTo>
                  <a:lnTo>
                    <a:pt x="1160927" y="312446"/>
                  </a:lnTo>
                  <a:lnTo>
                    <a:pt x="1312758" y="261149"/>
                  </a:lnTo>
                  <a:lnTo>
                    <a:pt x="1340789" y="298456"/>
                  </a:lnTo>
                  <a:lnTo>
                    <a:pt x="1352468" y="317109"/>
                  </a:lnTo>
                  <a:lnTo>
                    <a:pt x="1368819" y="335763"/>
                  </a:lnTo>
                  <a:lnTo>
                    <a:pt x="1280056" y="468669"/>
                  </a:lnTo>
                  <a:lnTo>
                    <a:pt x="1287064" y="480327"/>
                  </a:lnTo>
                  <a:lnTo>
                    <a:pt x="1294071" y="496649"/>
                  </a:lnTo>
                  <a:lnTo>
                    <a:pt x="1305750" y="522298"/>
                  </a:lnTo>
                  <a:lnTo>
                    <a:pt x="1315094" y="547946"/>
                  </a:lnTo>
                  <a:lnTo>
                    <a:pt x="1324437" y="575926"/>
                  </a:lnTo>
                  <a:lnTo>
                    <a:pt x="1476269" y="608570"/>
                  </a:lnTo>
                  <a:lnTo>
                    <a:pt x="1483276" y="652872"/>
                  </a:lnTo>
                  <a:lnTo>
                    <a:pt x="1487948" y="701837"/>
                  </a:lnTo>
                  <a:lnTo>
                    <a:pt x="1350132" y="774120"/>
                  </a:lnTo>
                  <a:lnTo>
                    <a:pt x="1347796" y="802100"/>
                  </a:lnTo>
                  <a:lnTo>
                    <a:pt x="1345460" y="830080"/>
                  </a:lnTo>
                  <a:lnTo>
                    <a:pt x="1340789" y="855729"/>
                  </a:lnTo>
                  <a:lnTo>
                    <a:pt x="1333781" y="886040"/>
                  </a:lnTo>
                  <a:lnTo>
                    <a:pt x="1448238" y="988635"/>
                  </a:lnTo>
                  <a:lnTo>
                    <a:pt x="1431887" y="1032937"/>
                  </a:lnTo>
                  <a:lnTo>
                    <a:pt x="1410865" y="1077239"/>
                  </a:lnTo>
                  <a:lnTo>
                    <a:pt x="1259033" y="1067912"/>
                  </a:lnTo>
                  <a:lnTo>
                    <a:pt x="1242682" y="1093560"/>
                  </a:lnTo>
                  <a:lnTo>
                    <a:pt x="1226331" y="1116877"/>
                  </a:lnTo>
                  <a:lnTo>
                    <a:pt x="1209980" y="1137862"/>
                  </a:lnTo>
                  <a:lnTo>
                    <a:pt x="1191293" y="1158848"/>
                  </a:lnTo>
                  <a:lnTo>
                    <a:pt x="1235674" y="1303412"/>
                  </a:lnTo>
                  <a:lnTo>
                    <a:pt x="1198301" y="1336056"/>
                  </a:lnTo>
                  <a:lnTo>
                    <a:pt x="1179614" y="1350046"/>
                  </a:lnTo>
                  <a:lnTo>
                    <a:pt x="1158591" y="1364036"/>
                  </a:lnTo>
                  <a:lnTo>
                    <a:pt x="1030118" y="1282427"/>
                  </a:lnTo>
                  <a:lnTo>
                    <a:pt x="1006759" y="1294085"/>
                  </a:lnTo>
                  <a:lnTo>
                    <a:pt x="981065" y="1305744"/>
                  </a:lnTo>
                  <a:lnTo>
                    <a:pt x="955370" y="1315071"/>
                  </a:lnTo>
                  <a:lnTo>
                    <a:pt x="927340" y="1324397"/>
                  </a:lnTo>
                  <a:lnTo>
                    <a:pt x="892302" y="1475957"/>
                  </a:lnTo>
                  <a:lnTo>
                    <a:pt x="845584" y="1482952"/>
                  </a:lnTo>
                  <a:lnTo>
                    <a:pt x="798867" y="1487615"/>
                  </a:lnTo>
                  <a:lnTo>
                    <a:pt x="728791" y="1350046"/>
                  </a:lnTo>
                  <a:lnTo>
                    <a:pt x="700761" y="1350046"/>
                  </a:lnTo>
                  <a:lnTo>
                    <a:pt x="672730" y="1345382"/>
                  </a:lnTo>
                  <a:lnTo>
                    <a:pt x="642364" y="1343051"/>
                  </a:lnTo>
                  <a:lnTo>
                    <a:pt x="616669" y="1336056"/>
                  </a:lnTo>
                  <a:lnTo>
                    <a:pt x="511555" y="1450308"/>
                  </a:lnTo>
                  <a:lnTo>
                    <a:pt x="488197" y="1443313"/>
                  </a:lnTo>
                  <a:lnTo>
                    <a:pt x="467174" y="1436318"/>
                  </a:lnTo>
                  <a:lnTo>
                    <a:pt x="422792" y="1417665"/>
                  </a:lnTo>
                  <a:lnTo>
                    <a:pt x="429800" y="1259110"/>
                  </a:lnTo>
                  <a:lnTo>
                    <a:pt x="406441" y="1242788"/>
                  </a:lnTo>
                  <a:lnTo>
                    <a:pt x="383083" y="1226467"/>
                  </a:lnTo>
                  <a:lnTo>
                    <a:pt x="362060" y="1210145"/>
                  </a:lnTo>
                  <a:lnTo>
                    <a:pt x="341037" y="1191491"/>
                  </a:lnTo>
                  <a:lnTo>
                    <a:pt x="184534" y="1238125"/>
                  </a:lnTo>
                  <a:lnTo>
                    <a:pt x="156503" y="1205481"/>
                  </a:lnTo>
                  <a:lnTo>
                    <a:pt x="130809" y="1170506"/>
                  </a:lnTo>
                  <a:lnTo>
                    <a:pt x="219572" y="1032937"/>
                  </a:lnTo>
                  <a:lnTo>
                    <a:pt x="207893" y="1007288"/>
                  </a:lnTo>
                  <a:lnTo>
                    <a:pt x="193877" y="981640"/>
                  </a:lnTo>
                  <a:lnTo>
                    <a:pt x="182198" y="955991"/>
                  </a:lnTo>
                  <a:lnTo>
                    <a:pt x="172854" y="928011"/>
                  </a:lnTo>
                  <a:lnTo>
                    <a:pt x="14015" y="893036"/>
                  </a:lnTo>
                  <a:lnTo>
                    <a:pt x="7008" y="848734"/>
                  </a:lnTo>
                  <a:lnTo>
                    <a:pt x="0" y="806763"/>
                  </a:lnTo>
                  <a:lnTo>
                    <a:pt x="147160" y="732149"/>
                  </a:lnTo>
                  <a:lnTo>
                    <a:pt x="149496" y="701837"/>
                  </a:lnTo>
                  <a:lnTo>
                    <a:pt x="151832" y="671525"/>
                  </a:lnTo>
                  <a:lnTo>
                    <a:pt x="156503" y="643545"/>
                  </a:lnTo>
                  <a:lnTo>
                    <a:pt x="161175" y="615565"/>
                  </a:lnTo>
                  <a:lnTo>
                    <a:pt x="39710" y="501312"/>
                  </a:lnTo>
                  <a:lnTo>
                    <a:pt x="53725" y="461674"/>
                  </a:lnTo>
                  <a:lnTo>
                    <a:pt x="70076" y="424367"/>
                  </a:lnTo>
                  <a:lnTo>
                    <a:pt x="238259" y="431362"/>
                  </a:lnTo>
                  <a:lnTo>
                    <a:pt x="254610" y="408045"/>
                  </a:lnTo>
                  <a:lnTo>
                    <a:pt x="273297" y="384728"/>
                  </a:lnTo>
                  <a:lnTo>
                    <a:pt x="289648" y="361411"/>
                  </a:lnTo>
                  <a:lnTo>
                    <a:pt x="310671" y="340426"/>
                  </a:lnTo>
                  <a:lnTo>
                    <a:pt x="259282" y="177208"/>
                  </a:lnTo>
                  <a:lnTo>
                    <a:pt x="289648" y="151560"/>
                  </a:lnTo>
                  <a:lnTo>
                    <a:pt x="322350" y="128243"/>
                  </a:lnTo>
                  <a:lnTo>
                    <a:pt x="467174" y="219179"/>
                  </a:lnTo>
                  <a:lnTo>
                    <a:pt x="492868" y="205188"/>
                  </a:lnTo>
                  <a:lnTo>
                    <a:pt x="518563" y="193530"/>
                  </a:lnTo>
                  <a:lnTo>
                    <a:pt x="546593" y="184203"/>
                  </a:lnTo>
                  <a:lnTo>
                    <a:pt x="574624" y="174877"/>
                  </a:lnTo>
                  <a:lnTo>
                    <a:pt x="609662" y="9327"/>
                  </a:lnTo>
                  <a:lnTo>
                    <a:pt x="630685" y="6995"/>
                  </a:lnTo>
                  <a:lnTo>
                    <a:pt x="651707" y="23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auto">
            <a:xfrm>
              <a:off x="6930292" y="2913798"/>
              <a:ext cx="180041" cy="180000"/>
            </a:xfrm>
            <a:custGeom>
              <a:avLst/>
              <a:gdLst/>
              <a:ahLst/>
              <a:cxnLst/>
              <a:rect l="l" t="t" r="r" b="b"/>
              <a:pathLst>
                <a:path w="1487948" h="1487615">
                  <a:moveTo>
                    <a:pt x="743975" y="297790"/>
                  </a:moveTo>
                  <a:cubicBezTo>
                    <a:pt x="496116" y="297790"/>
                    <a:pt x="295186" y="497479"/>
                    <a:pt x="295186" y="743808"/>
                  </a:cubicBezTo>
                  <a:cubicBezTo>
                    <a:pt x="295186" y="990137"/>
                    <a:pt x="496116" y="1189826"/>
                    <a:pt x="743975" y="1189826"/>
                  </a:cubicBezTo>
                  <a:cubicBezTo>
                    <a:pt x="991834" y="1189826"/>
                    <a:pt x="1192764" y="990137"/>
                    <a:pt x="1192764" y="743808"/>
                  </a:cubicBezTo>
                  <a:cubicBezTo>
                    <a:pt x="1192764" y="497479"/>
                    <a:pt x="991834" y="297790"/>
                    <a:pt x="743975" y="297790"/>
                  </a:cubicBezTo>
                  <a:close/>
                  <a:moveTo>
                    <a:pt x="693753" y="0"/>
                  </a:moveTo>
                  <a:lnTo>
                    <a:pt x="770837" y="149228"/>
                  </a:lnTo>
                  <a:lnTo>
                    <a:pt x="801203" y="151560"/>
                  </a:lnTo>
                  <a:lnTo>
                    <a:pt x="829233" y="153891"/>
                  </a:lnTo>
                  <a:lnTo>
                    <a:pt x="857264" y="158555"/>
                  </a:lnTo>
                  <a:lnTo>
                    <a:pt x="885294" y="163218"/>
                  </a:lnTo>
                  <a:lnTo>
                    <a:pt x="997416" y="41970"/>
                  </a:lnTo>
                  <a:lnTo>
                    <a:pt x="1018439" y="48966"/>
                  </a:lnTo>
                  <a:lnTo>
                    <a:pt x="1037126" y="58292"/>
                  </a:lnTo>
                  <a:lnTo>
                    <a:pt x="1076835" y="74614"/>
                  </a:lnTo>
                  <a:lnTo>
                    <a:pt x="1069828" y="240164"/>
                  </a:lnTo>
                  <a:lnTo>
                    <a:pt x="1093186" y="256485"/>
                  </a:lnTo>
                  <a:lnTo>
                    <a:pt x="1116545" y="272807"/>
                  </a:lnTo>
                  <a:lnTo>
                    <a:pt x="1139904" y="291461"/>
                  </a:lnTo>
                  <a:lnTo>
                    <a:pt x="1160927" y="312446"/>
                  </a:lnTo>
                  <a:lnTo>
                    <a:pt x="1312758" y="261149"/>
                  </a:lnTo>
                  <a:lnTo>
                    <a:pt x="1340789" y="298456"/>
                  </a:lnTo>
                  <a:lnTo>
                    <a:pt x="1352468" y="317109"/>
                  </a:lnTo>
                  <a:lnTo>
                    <a:pt x="1368819" y="335763"/>
                  </a:lnTo>
                  <a:lnTo>
                    <a:pt x="1280056" y="468669"/>
                  </a:lnTo>
                  <a:lnTo>
                    <a:pt x="1287064" y="480327"/>
                  </a:lnTo>
                  <a:lnTo>
                    <a:pt x="1294071" y="496649"/>
                  </a:lnTo>
                  <a:lnTo>
                    <a:pt x="1305750" y="522298"/>
                  </a:lnTo>
                  <a:lnTo>
                    <a:pt x="1315094" y="547946"/>
                  </a:lnTo>
                  <a:lnTo>
                    <a:pt x="1324437" y="575926"/>
                  </a:lnTo>
                  <a:lnTo>
                    <a:pt x="1476269" y="608570"/>
                  </a:lnTo>
                  <a:lnTo>
                    <a:pt x="1483276" y="652872"/>
                  </a:lnTo>
                  <a:lnTo>
                    <a:pt x="1487948" y="701837"/>
                  </a:lnTo>
                  <a:lnTo>
                    <a:pt x="1350132" y="774120"/>
                  </a:lnTo>
                  <a:lnTo>
                    <a:pt x="1347796" y="802100"/>
                  </a:lnTo>
                  <a:lnTo>
                    <a:pt x="1345460" y="830080"/>
                  </a:lnTo>
                  <a:lnTo>
                    <a:pt x="1340789" y="855729"/>
                  </a:lnTo>
                  <a:lnTo>
                    <a:pt x="1333781" y="886040"/>
                  </a:lnTo>
                  <a:lnTo>
                    <a:pt x="1448238" y="988635"/>
                  </a:lnTo>
                  <a:lnTo>
                    <a:pt x="1431887" y="1032937"/>
                  </a:lnTo>
                  <a:lnTo>
                    <a:pt x="1410865" y="1077239"/>
                  </a:lnTo>
                  <a:lnTo>
                    <a:pt x="1259033" y="1067912"/>
                  </a:lnTo>
                  <a:lnTo>
                    <a:pt x="1242682" y="1093560"/>
                  </a:lnTo>
                  <a:lnTo>
                    <a:pt x="1226331" y="1116877"/>
                  </a:lnTo>
                  <a:lnTo>
                    <a:pt x="1209980" y="1137862"/>
                  </a:lnTo>
                  <a:lnTo>
                    <a:pt x="1191293" y="1158848"/>
                  </a:lnTo>
                  <a:lnTo>
                    <a:pt x="1235674" y="1303412"/>
                  </a:lnTo>
                  <a:lnTo>
                    <a:pt x="1198301" y="1336056"/>
                  </a:lnTo>
                  <a:lnTo>
                    <a:pt x="1179614" y="1350046"/>
                  </a:lnTo>
                  <a:lnTo>
                    <a:pt x="1158591" y="1364036"/>
                  </a:lnTo>
                  <a:lnTo>
                    <a:pt x="1030118" y="1282427"/>
                  </a:lnTo>
                  <a:lnTo>
                    <a:pt x="1006759" y="1294085"/>
                  </a:lnTo>
                  <a:lnTo>
                    <a:pt x="981065" y="1305744"/>
                  </a:lnTo>
                  <a:lnTo>
                    <a:pt x="955370" y="1315071"/>
                  </a:lnTo>
                  <a:lnTo>
                    <a:pt x="927340" y="1324397"/>
                  </a:lnTo>
                  <a:lnTo>
                    <a:pt x="892302" y="1475957"/>
                  </a:lnTo>
                  <a:lnTo>
                    <a:pt x="845584" y="1482952"/>
                  </a:lnTo>
                  <a:lnTo>
                    <a:pt x="798867" y="1487615"/>
                  </a:lnTo>
                  <a:lnTo>
                    <a:pt x="728791" y="1350046"/>
                  </a:lnTo>
                  <a:lnTo>
                    <a:pt x="700761" y="1350046"/>
                  </a:lnTo>
                  <a:lnTo>
                    <a:pt x="672730" y="1345382"/>
                  </a:lnTo>
                  <a:lnTo>
                    <a:pt x="642364" y="1343051"/>
                  </a:lnTo>
                  <a:lnTo>
                    <a:pt x="616669" y="1336056"/>
                  </a:lnTo>
                  <a:lnTo>
                    <a:pt x="511555" y="1450308"/>
                  </a:lnTo>
                  <a:lnTo>
                    <a:pt x="488197" y="1443313"/>
                  </a:lnTo>
                  <a:lnTo>
                    <a:pt x="467174" y="1436318"/>
                  </a:lnTo>
                  <a:lnTo>
                    <a:pt x="422792" y="1417665"/>
                  </a:lnTo>
                  <a:lnTo>
                    <a:pt x="429800" y="1259110"/>
                  </a:lnTo>
                  <a:lnTo>
                    <a:pt x="406441" y="1242788"/>
                  </a:lnTo>
                  <a:lnTo>
                    <a:pt x="383083" y="1226467"/>
                  </a:lnTo>
                  <a:lnTo>
                    <a:pt x="362060" y="1210145"/>
                  </a:lnTo>
                  <a:lnTo>
                    <a:pt x="341037" y="1191491"/>
                  </a:lnTo>
                  <a:lnTo>
                    <a:pt x="184534" y="1238125"/>
                  </a:lnTo>
                  <a:lnTo>
                    <a:pt x="156503" y="1205481"/>
                  </a:lnTo>
                  <a:lnTo>
                    <a:pt x="130809" y="1170506"/>
                  </a:lnTo>
                  <a:lnTo>
                    <a:pt x="219572" y="1032937"/>
                  </a:lnTo>
                  <a:lnTo>
                    <a:pt x="207893" y="1007288"/>
                  </a:lnTo>
                  <a:lnTo>
                    <a:pt x="193877" y="981640"/>
                  </a:lnTo>
                  <a:lnTo>
                    <a:pt x="182198" y="955991"/>
                  </a:lnTo>
                  <a:lnTo>
                    <a:pt x="172854" y="928011"/>
                  </a:lnTo>
                  <a:lnTo>
                    <a:pt x="14015" y="893036"/>
                  </a:lnTo>
                  <a:lnTo>
                    <a:pt x="7008" y="848734"/>
                  </a:lnTo>
                  <a:lnTo>
                    <a:pt x="0" y="806763"/>
                  </a:lnTo>
                  <a:lnTo>
                    <a:pt x="147160" y="732149"/>
                  </a:lnTo>
                  <a:lnTo>
                    <a:pt x="149496" y="701837"/>
                  </a:lnTo>
                  <a:lnTo>
                    <a:pt x="151832" y="671525"/>
                  </a:lnTo>
                  <a:lnTo>
                    <a:pt x="156503" y="643545"/>
                  </a:lnTo>
                  <a:lnTo>
                    <a:pt x="161175" y="615565"/>
                  </a:lnTo>
                  <a:lnTo>
                    <a:pt x="39710" y="501312"/>
                  </a:lnTo>
                  <a:lnTo>
                    <a:pt x="53725" y="461674"/>
                  </a:lnTo>
                  <a:lnTo>
                    <a:pt x="70076" y="424367"/>
                  </a:lnTo>
                  <a:lnTo>
                    <a:pt x="238259" y="431362"/>
                  </a:lnTo>
                  <a:lnTo>
                    <a:pt x="254610" y="408045"/>
                  </a:lnTo>
                  <a:lnTo>
                    <a:pt x="273297" y="384728"/>
                  </a:lnTo>
                  <a:lnTo>
                    <a:pt x="289648" y="361411"/>
                  </a:lnTo>
                  <a:lnTo>
                    <a:pt x="310671" y="340426"/>
                  </a:lnTo>
                  <a:lnTo>
                    <a:pt x="259282" y="177208"/>
                  </a:lnTo>
                  <a:lnTo>
                    <a:pt x="289648" y="151560"/>
                  </a:lnTo>
                  <a:lnTo>
                    <a:pt x="322350" y="128243"/>
                  </a:lnTo>
                  <a:lnTo>
                    <a:pt x="467174" y="219179"/>
                  </a:lnTo>
                  <a:lnTo>
                    <a:pt x="492868" y="205188"/>
                  </a:lnTo>
                  <a:lnTo>
                    <a:pt x="518563" y="193530"/>
                  </a:lnTo>
                  <a:lnTo>
                    <a:pt x="546593" y="184203"/>
                  </a:lnTo>
                  <a:lnTo>
                    <a:pt x="574624" y="174877"/>
                  </a:lnTo>
                  <a:lnTo>
                    <a:pt x="609662" y="9327"/>
                  </a:lnTo>
                  <a:lnTo>
                    <a:pt x="630685" y="6995"/>
                  </a:lnTo>
                  <a:lnTo>
                    <a:pt x="651707" y="23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54344" y="4474525"/>
            <a:ext cx="625696" cy="512000"/>
            <a:chOff x="464757" y="3474235"/>
            <a:chExt cx="525464" cy="400049"/>
          </a:xfrm>
          <a:solidFill>
            <a:schemeClr val="accent3"/>
          </a:solidFill>
        </p:grpSpPr>
        <p:sp>
          <p:nvSpPr>
            <p:cNvPr id="74" name="Freeform 879"/>
            <p:cNvSpPr/>
            <p:nvPr/>
          </p:nvSpPr>
          <p:spPr bwMode="auto">
            <a:xfrm>
              <a:off x="464757" y="3474235"/>
              <a:ext cx="525464" cy="328612"/>
            </a:xfrm>
            <a:custGeom>
              <a:avLst/>
              <a:gdLst>
                <a:gd name="T0" fmla="*/ 250 w 331"/>
                <a:gd name="T1" fmla="*/ 0 h 207"/>
                <a:gd name="T2" fmla="*/ 250 w 331"/>
                <a:gd name="T3" fmla="*/ 26 h 207"/>
                <a:gd name="T4" fmla="*/ 286 w 331"/>
                <a:gd name="T5" fmla="*/ 26 h 207"/>
                <a:gd name="T6" fmla="*/ 182 w 331"/>
                <a:gd name="T7" fmla="*/ 130 h 207"/>
                <a:gd name="T8" fmla="*/ 120 w 331"/>
                <a:gd name="T9" fmla="*/ 66 h 207"/>
                <a:gd name="T10" fmla="*/ 113 w 331"/>
                <a:gd name="T11" fmla="*/ 75 h 207"/>
                <a:gd name="T12" fmla="*/ 0 w 331"/>
                <a:gd name="T13" fmla="*/ 189 h 207"/>
                <a:gd name="T14" fmla="*/ 19 w 331"/>
                <a:gd name="T15" fmla="*/ 207 h 207"/>
                <a:gd name="T16" fmla="*/ 120 w 331"/>
                <a:gd name="T17" fmla="*/ 104 h 207"/>
                <a:gd name="T18" fmla="*/ 182 w 331"/>
                <a:gd name="T19" fmla="*/ 165 h 207"/>
                <a:gd name="T20" fmla="*/ 305 w 331"/>
                <a:gd name="T21" fmla="*/ 42 h 207"/>
                <a:gd name="T22" fmla="*/ 305 w 331"/>
                <a:gd name="T23" fmla="*/ 80 h 207"/>
                <a:gd name="T24" fmla="*/ 331 w 331"/>
                <a:gd name="T25" fmla="*/ 80 h 207"/>
                <a:gd name="T26" fmla="*/ 331 w 331"/>
                <a:gd name="T27" fmla="*/ 0 h 207"/>
                <a:gd name="T28" fmla="*/ 250 w 331"/>
                <a:gd name="T2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207">
                  <a:moveTo>
                    <a:pt x="250" y="0"/>
                  </a:moveTo>
                  <a:lnTo>
                    <a:pt x="250" y="26"/>
                  </a:lnTo>
                  <a:lnTo>
                    <a:pt x="286" y="26"/>
                  </a:lnTo>
                  <a:lnTo>
                    <a:pt x="182" y="130"/>
                  </a:lnTo>
                  <a:lnTo>
                    <a:pt x="120" y="66"/>
                  </a:lnTo>
                  <a:lnTo>
                    <a:pt x="113" y="75"/>
                  </a:lnTo>
                  <a:lnTo>
                    <a:pt x="0" y="189"/>
                  </a:lnTo>
                  <a:lnTo>
                    <a:pt x="19" y="207"/>
                  </a:lnTo>
                  <a:lnTo>
                    <a:pt x="120" y="104"/>
                  </a:lnTo>
                  <a:lnTo>
                    <a:pt x="182" y="165"/>
                  </a:lnTo>
                  <a:lnTo>
                    <a:pt x="305" y="42"/>
                  </a:lnTo>
                  <a:lnTo>
                    <a:pt x="305" y="80"/>
                  </a:lnTo>
                  <a:lnTo>
                    <a:pt x="331" y="80"/>
                  </a:lnTo>
                  <a:lnTo>
                    <a:pt x="331" y="0"/>
                  </a:lnTo>
                  <a:lnTo>
                    <a:pt x="2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880"/>
            <p:cNvSpPr/>
            <p:nvPr/>
          </p:nvSpPr>
          <p:spPr bwMode="auto">
            <a:xfrm>
              <a:off x="509207" y="3736172"/>
              <a:ext cx="82550" cy="138112"/>
            </a:xfrm>
            <a:custGeom>
              <a:avLst/>
              <a:gdLst>
                <a:gd name="T0" fmla="*/ 0 w 52"/>
                <a:gd name="T1" fmla="*/ 87 h 87"/>
                <a:gd name="T2" fmla="*/ 52 w 52"/>
                <a:gd name="T3" fmla="*/ 87 h 87"/>
                <a:gd name="T4" fmla="*/ 52 w 52"/>
                <a:gd name="T5" fmla="*/ 0 h 87"/>
                <a:gd name="T6" fmla="*/ 0 w 52"/>
                <a:gd name="T7" fmla="*/ 54 h 87"/>
                <a:gd name="T8" fmla="*/ 0 w 5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7">
                  <a:moveTo>
                    <a:pt x="0" y="87"/>
                  </a:moveTo>
                  <a:lnTo>
                    <a:pt x="52" y="87"/>
                  </a:lnTo>
                  <a:lnTo>
                    <a:pt x="52" y="0"/>
                  </a:lnTo>
                  <a:lnTo>
                    <a:pt x="0" y="54"/>
                  </a:ln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881"/>
            <p:cNvSpPr/>
            <p:nvPr/>
          </p:nvSpPr>
          <p:spPr bwMode="auto">
            <a:xfrm>
              <a:off x="618745" y="3672672"/>
              <a:ext cx="82550" cy="201612"/>
            </a:xfrm>
            <a:custGeom>
              <a:avLst/>
              <a:gdLst>
                <a:gd name="T0" fmla="*/ 0 w 52"/>
                <a:gd name="T1" fmla="*/ 26 h 127"/>
                <a:gd name="T2" fmla="*/ 0 w 52"/>
                <a:gd name="T3" fmla="*/ 127 h 127"/>
                <a:gd name="T4" fmla="*/ 52 w 52"/>
                <a:gd name="T5" fmla="*/ 127 h 127"/>
                <a:gd name="T6" fmla="*/ 52 w 52"/>
                <a:gd name="T7" fmla="*/ 28 h 127"/>
                <a:gd name="T8" fmla="*/ 23 w 52"/>
                <a:gd name="T9" fmla="*/ 0 h 127"/>
                <a:gd name="T10" fmla="*/ 0 w 52"/>
                <a:gd name="T11" fmla="*/ 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7">
                  <a:moveTo>
                    <a:pt x="0" y="26"/>
                  </a:moveTo>
                  <a:lnTo>
                    <a:pt x="0" y="127"/>
                  </a:lnTo>
                  <a:lnTo>
                    <a:pt x="52" y="127"/>
                  </a:lnTo>
                  <a:lnTo>
                    <a:pt x="52" y="28"/>
                  </a:lnTo>
                  <a:lnTo>
                    <a:pt x="2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882"/>
            <p:cNvSpPr/>
            <p:nvPr/>
          </p:nvSpPr>
          <p:spPr bwMode="auto">
            <a:xfrm>
              <a:off x="723520" y="3717122"/>
              <a:ext cx="85725" cy="157162"/>
            </a:xfrm>
            <a:custGeom>
              <a:avLst/>
              <a:gdLst>
                <a:gd name="T0" fmla="*/ 0 w 54"/>
                <a:gd name="T1" fmla="*/ 14 h 99"/>
                <a:gd name="T2" fmla="*/ 0 w 54"/>
                <a:gd name="T3" fmla="*/ 99 h 99"/>
                <a:gd name="T4" fmla="*/ 54 w 54"/>
                <a:gd name="T5" fmla="*/ 99 h 99"/>
                <a:gd name="T6" fmla="*/ 54 w 54"/>
                <a:gd name="T7" fmla="*/ 0 h 99"/>
                <a:gd name="T8" fmla="*/ 19 w 54"/>
                <a:gd name="T9" fmla="*/ 33 h 99"/>
                <a:gd name="T10" fmla="*/ 0 w 54"/>
                <a:gd name="T11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9">
                  <a:moveTo>
                    <a:pt x="0" y="14"/>
                  </a:moveTo>
                  <a:lnTo>
                    <a:pt x="0" y="99"/>
                  </a:lnTo>
                  <a:lnTo>
                    <a:pt x="54" y="99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883"/>
            <p:cNvSpPr/>
            <p:nvPr/>
          </p:nvSpPr>
          <p:spPr bwMode="auto">
            <a:xfrm>
              <a:off x="842583" y="3598060"/>
              <a:ext cx="82550" cy="276224"/>
            </a:xfrm>
            <a:custGeom>
              <a:avLst/>
              <a:gdLst>
                <a:gd name="T0" fmla="*/ 0 w 52"/>
                <a:gd name="T1" fmla="*/ 174 h 174"/>
                <a:gd name="T2" fmla="*/ 52 w 52"/>
                <a:gd name="T3" fmla="*/ 174 h 174"/>
                <a:gd name="T4" fmla="*/ 52 w 52"/>
                <a:gd name="T5" fmla="*/ 0 h 174"/>
                <a:gd name="T6" fmla="*/ 0 w 52"/>
                <a:gd name="T7" fmla="*/ 54 h 174"/>
                <a:gd name="T8" fmla="*/ 0 w 52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4">
                  <a:moveTo>
                    <a:pt x="0" y="174"/>
                  </a:moveTo>
                  <a:lnTo>
                    <a:pt x="52" y="174"/>
                  </a:lnTo>
                  <a:lnTo>
                    <a:pt x="52" y="0"/>
                  </a:lnTo>
                  <a:lnTo>
                    <a:pt x="0" y="54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554416" y="4446083"/>
            <a:ext cx="568815" cy="568889"/>
            <a:chOff x="5544536" y="4896644"/>
            <a:chExt cx="544513" cy="506412"/>
          </a:xfrm>
          <a:solidFill>
            <a:schemeClr val="accent4"/>
          </a:solidFill>
        </p:grpSpPr>
        <p:sp>
          <p:nvSpPr>
            <p:cNvPr id="80" name="Freeform 470"/>
            <p:cNvSpPr>
              <a:spLocks noEditPoints="1"/>
            </p:cNvSpPr>
            <p:nvPr/>
          </p:nvSpPr>
          <p:spPr bwMode="auto">
            <a:xfrm>
              <a:off x="5544536" y="4896644"/>
              <a:ext cx="544513" cy="236537"/>
            </a:xfrm>
            <a:custGeom>
              <a:avLst/>
              <a:gdLst>
                <a:gd name="T0" fmla="*/ 127 w 145"/>
                <a:gd name="T1" fmla="*/ 27 h 63"/>
                <a:gd name="T2" fmla="*/ 100 w 145"/>
                <a:gd name="T3" fmla="*/ 27 h 63"/>
                <a:gd name="T4" fmla="*/ 100 w 145"/>
                <a:gd name="T5" fmla="*/ 18 h 63"/>
                <a:gd name="T6" fmla="*/ 83 w 145"/>
                <a:gd name="T7" fmla="*/ 0 h 63"/>
                <a:gd name="T8" fmla="*/ 83 w 145"/>
                <a:gd name="T9" fmla="*/ 0 h 63"/>
                <a:gd name="T10" fmla="*/ 63 w 145"/>
                <a:gd name="T11" fmla="*/ 0 h 63"/>
                <a:gd name="T12" fmla="*/ 63 w 145"/>
                <a:gd name="T13" fmla="*/ 0 h 63"/>
                <a:gd name="T14" fmla="*/ 46 w 145"/>
                <a:gd name="T15" fmla="*/ 18 h 63"/>
                <a:gd name="T16" fmla="*/ 46 w 145"/>
                <a:gd name="T17" fmla="*/ 27 h 63"/>
                <a:gd name="T18" fmla="*/ 19 w 145"/>
                <a:gd name="T19" fmla="*/ 27 h 63"/>
                <a:gd name="T20" fmla="*/ 0 w 145"/>
                <a:gd name="T21" fmla="*/ 45 h 63"/>
                <a:gd name="T22" fmla="*/ 0 w 145"/>
                <a:gd name="T23" fmla="*/ 63 h 63"/>
                <a:gd name="T24" fmla="*/ 145 w 145"/>
                <a:gd name="T25" fmla="*/ 63 h 63"/>
                <a:gd name="T26" fmla="*/ 145 w 145"/>
                <a:gd name="T27" fmla="*/ 45 h 63"/>
                <a:gd name="T28" fmla="*/ 127 w 145"/>
                <a:gd name="T29" fmla="*/ 27 h 63"/>
                <a:gd name="T30" fmla="*/ 55 w 145"/>
                <a:gd name="T31" fmla="*/ 27 h 63"/>
                <a:gd name="T32" fmla="*/ 73 w 145"/>
                <a:gd name="T33" fmla="*/ 9 h 63"/>
                <a:gd name="T34" fmla="*/ 91 w 145"/>
                <a:gd name="T35" fmla="*/ 27 h 63"/>
                <a:gd name="T36" fmla="*/ 55 w 145"/>
                <a:gd name="T37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63">
                  <a:moveTo>
                    <a:pt x="127" y="27"/>
                  </a:moveTo>
                  <a:cubicBezTo>
                    <a:pt x="100" y="27"/>
                    <a:pt x="100" y="27"/>
                    <a:pt x="100" y="27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1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4" y="0"/>
                    <a:pt x="46" y="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9" y="27"/>
                    <a:pt x="0" y="35"/>
                    <a:pt x="0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35"/>
                    <a:pt x="137" y="27"/>
                    <a:pt x="127" y="27"/>
                  </a:cubicBezTo>
                  <a:close/>
                  <a:moveTo>
                    <a:pt x="55" y="27"/>
                  </a:moveTo>
                  <a:cubicBezTo>
                    <a:pt x="55" y="17"/>
                    <a:pt x="63" y="9"/>
                    <a:pt x="73" y="9"/>
                  </a:cubicBezTo>
                  <a:cubicBezTo>
                    <a:pt x="83" y="9"/>
                    <a:pt x="91" y="17"/>
                    <a:pt x="91" y="27"/>
                  </a:cubicBezTo>
                  <a:lnTo>
                    <a:pt x="5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471"/>
            <p:cNvSpPr>
              <a:spLocks noChangeArrowheads="1"/>
            </p:cNvSpPr>
            <p:nvPr/>
          </p:nvSpPr>
          <p:spPr bwMode="auto">
            <a:xfrm>
              <a:off x="5785836" y="5166519"/>
              <a:ext cx="666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72"/>
            <p:cNvSpPr/>
            <p:nvPr/>
          </p:nvSpPr>
          <p:spPr bwMode="auto">
            <a:xfrm>
              <a:off x="5544536" y="5166519"/>
              <a:ext cx="544513" cy="236537"/>
            </a:xfrm>
            <a:custGeom>
              <a:avLst/>
              <a:gdLst>
                <a:gd name="T0" fmla="*/ 91 w 145"/>
                <a:gd name="T1" fmla="*/ 9 h 63"/>
                <a:gd name="T2" fmla="*/ 73 w 145"/>
                <a:gd name="T3" fmla="*/ 27 h 63"/>
                <a:gd name="T4" fmla="*/ 55 w 145"/>
                <a:gd name="T5" fmla="*/ 9 h 63"/>
                <a:gd name="T6" fmla="*/ 55 w 145"/>
                <a:gd name="T7" fmla="*/ 0 h 63"/>
                <a:gd name="T8" fmla="*/ 0 w 145"/>
                <a:gd name="T9" fmla="*/ 0 h 63"/>
                <a:gd name="T10" fmla="*/ 0 w 145"/>
                <a:gd name="T11" fmla="*/ 45 h 63"/>
                <a:gd name="T12" fmla="*/ 19 w 145"/>
                <a:gd name="T13" fmla="*/ 63 h 63"/>
                <a:gd name="T14" fmla="*/ 127 w 145"/>
                <a:gd name="T15" fmla="*/ 63 h 63"/>
                <a:gd name="T16" fmla="*/ 145 w 145"/>
                <a:gd name="T17" fmla="*/ 45 h 63"/>
                <a:gd name="T18" fmla="*/ 145 w 145"/>
                <a:gd name="T19" fmla="*/ 0 h 63"/>
                <a:gd name="T20" fmla="*/ 91 w 145"/>
                <a:gd name="T21" fmla="*/ 0 h 63"/>
                <a:gd name="T22" fmla="*/ 91 w 145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63">
                  <a:moveTo>
                    <a:pt x="91" y="9"/>
                  </a:moveTo>
                  <a:cubicBezTo>
                    <a:pt x="91" y="19"/>
                    <a:pt x="83" y="27"/>
                    <a:pt x="73" y="27"/>
                  </a:cubicBezTo>
                  <a:cubicBezTo>
                    <a:pt x="63" y="27"/>
                    <a:pt x="55" y="19"/>
                    <a:pt x="55" y="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9" y="63"/>
                    <a:pt x="19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37" y="63"/>
                    <a:pt x="145" y="55"/>
                    <a:pt x="145" y="4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9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371313" y="5152164"/>
            <a:ext cx="2627861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just">
              <a:defRPr sz="1200"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89651" y="469514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25299" y="5152164"/>
            <a:ext cx="2627861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just">
              <a:defRPr sz="1200"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461592" y="469514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23240" y="5152164"/>
            <a:ext cx="2627861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just">
              <a:defRPr sz="1200"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37764" y="469514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29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29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29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2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29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859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859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359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859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359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29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29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79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29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79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53" grpId="0" animBg="1"/>
      <p:bldP spid="52" grpId="0" animBg="1"/>
      <p:bldP spid="56" grpId="0" animBg="1"/>
      <p:bldP spid="55" grpId="0" animBg="1"/>
      <p:bldP spid="109" grpId="0"/>
      <p:bldP spid="110" grpId="0"/>
      <p:bldP spid="134" grpId="0"/>
      <p:bldP spid="135" grpId="0"/>
      <p:bldP spid="143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843317" y="2205764"/>
            <a:ext cx="3167940" cy="1483379"/>
            <a:chOff x="2132170" y="1366290"/>
            <a:chExt cx="2376264" cy="1112534"/>
          </a:xfrm>
        </p:grpSpPr>
        <p:sp>
          <p:nvSpPr>
            <p:cNvPr id="12" name="TextBox 11"/>
            <p:cNvSpPr txBox="1"/>
            <p:nvPr/>
          </p:nvSpPr>
          <p:spPr>
            <a:xfrm>
              <a:off x="2132170" y="1366290"/>
              <a:ext cx="14400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132170" y="1725727"/>
              <a:ext cx="14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32170" y="1744777"/>
              <a:ext cx="2376264" cy="73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或者通过复制您的文本后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选择只保留文字。您的内容打在这里。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2099" y="3331305"/>
            <a:ext cx="1919750" cy="480000"/>
            <a:chOff x="683568" y="2210447"/>
            <a:chExt cx="1440000" cy="360000"/>
          </a:xfrm>
        </p:grpSpPr>
        <p:sp>
          <p:nvSpPr>
            <p:cNvPr id="16" name="矩形 15"/>
            <p:cNvSpPr/>
            <p:nvPr/>
          </p:nvSpPr>
          <p:spPr>
            <a:xfrm>
              <a:off x="773568" y="2210447"/>
              <a:ext cx="12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2236558"/>
              <a:ext cx="14400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34471" y="2205764"/>
            <a:ext cx="3167940" cy="1483379"/>
            <a:chOff x="6101052" y="1366290"/>
            <a:chExt cx="2376264" cy="1112534"/>
          </a:xfrm>
        </p:grpSpPr>
        <p:sp>
          <p:nvSpPr>
            <p:cNvPr id="19" name="TextBox 18"/>
            <p:cNvSpPr txBox="1"/>
            <p:nvPr/>
          </p:nvSpPr>
          <p:spPr>
            <a:xfrm>
              <a:off x="6101052" y="1366290"/>
              <a:ext cx="14400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101052" y="1725727"/>
              <a:ext cx="14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01052" y="1744777"/>
              <a:ext cx="2376264" cy="73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或者通过复制您的文本后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选择只保留文字。您的内容打在这里。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03253" y="3331305"/>
            <a:ext cx="1919750" cy="480000"/>
            <a:chOff x="4652450" y="2210447"/>
            <a:chExt cx="1440000" cy="360000"/>
          </a:xfrm>
        </p:grpSpPr>
        <p:sp>
          <p:nvSpPr>
            <p:cNvPr id="23" name="矩形 22"/>
            <p:cNvSpPr/>
            <p:nvPr/>
          </p:nvSpPr>
          <p:spPr>
            <a:xfrm>
              <a:off x="4742450" y="2210447"/>
              <a:ext cx="1260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2450" y="2236558"/>
              <a:ext cx="14400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34471" y="4319737"/>
            <a:ext cx="3167940" cy="1483379"/>
            <a:chOff x="6101052" y="2951769"/>
            <a:chExt cx="2376264" cy="1112534"/>
          </a:xfrm>
        </p:grpSpPr>
        <p:sp>
          <p:nvSpPr>
            <p:cNvPr id="26" name="TextBox 25"/>
            <p:cNvSpPr txBox="1"/>
            <p:nvPr/>
          </p:nvSpPr>
          <p:spPr>
            <a:xfrm>
              <a:off x="6101052" y="2951769"/>
              <a:ext cx="14400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01052" y="3311206"/>
              <a:ext cx="14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01052" y="3330256"/>
              <a:ext cx="2376264" cy="73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或者通过复制您的文本后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选择只保留文字。您的内容打在这里。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03253" y="5445277"/>
            <a:ext cx="1919750" cy="480000"/>
            <a:chOff x="4652450" y="3795926"/>
            <a:chExt cx="1440000" cy="360000"/>
          </a:xfrm>
        </p:grpSpPr>
        <p:sp>
          <p:nvSpPr>
            <p:cNvPr id="30" name="矩形 29"/>
            <p:cNvSpPr/>
            <p:nvPr/>
          </p:nvSpPr>
          <p:spPr>
            <a:xfrm>
              <a:off x="4742450" y="3795926"/>
              <a:ext cx="1260000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2450" y="3822037"/>
              <a:ext cx="14400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843317" y="4319737"/>
            <a:ext cx="3167940" cy="1483379"/>
            <a:chOff x="2132170" y="2951769"/>
            <a:chExt cx="2376264" cy="1112534"/>
          </a:xfrm>
        </p:grpSpPr>
        <p:sp>
          <p:nvSpPr>
            <p:cNvPr id="33" name="TextBox 32"/>
            <p:cNvSpPr txBox="1"/>
            <p:nvPr/>
          </p:nvSpPr>
          <p:spPr>
            <a:xfrm>
              <a:off x="2132170" y="2951769"/>
              <a:ext cx="14400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132170" y="3311206"/>
              <a:ext cx="14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32170" y="3330256"/>
              <a:ext cx="2376264" cy="73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或者通过复制您的文本后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选择只保留文字。您的内容打在这里。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2099" y="5445277"/>
            <a:ext cx="1919750" cy="480000"/>
            <a:chOff x="683568" y="3795926"/>
            <a:chExt cx="1440000" cy="360000"/>
          </a:xfrm>
        </p:grpSpPr>
        <p:sp>
          <p:nvSpPr>
            <p:cNvPr id="37" name="矩形 36"/>
            <p:cNvSpPr/>
            <p:nvPr/>
          </p:nvSpPr>
          <p:spPr>
            <a:xfrm>
              <a:off x="773568" y="3795926"/>
              <a:ext cx="126000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3568" y="3822037"/>
              <a:ext cx="14400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添加说明文字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直角三角形 42"/>
          <p:cNvSpPr/>
          <p:nvPr/>
        </p:nvSpPr>
        <p:spPr>
          <a:xfrm flipH="1">
            <a:off x="9839929" y="4389108"/>
            <a:ext cx="2351278" cy="246889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直角三角形 43"/>
          <p:cNvSpPr/>
          <p:nvPr/>
        </p:nvSpPr>
        <p:spPr>
          <a:xfrm rot="16200000" flipH="1" flipV="1">
            <a:off x="59288" y="-58494"/>
            <a:ext cx="2351584" cy="24685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32085" y="2131305"/>
            <a:ext cx="1679781" cy="1200000"/>
            <a:chOff x="773568" y="1598479"/>
            <a:chExt cx="1260000" cy="900000"/>
          </a:xfrm>
        </p:grpSpPr>
        <p:sp>
          <p:nvSpPr>
            <p:cNvPr id="10" name="矩形 9"/>
            <p:cNvSpPr/>
            <p:nvPr/>
          </p:nvSpPr>
          <p:spPr>
            <a:xfrm>
              <a:off x="773568" y="1598479"/>
              <a:ext cx="1260000" cy="900000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5566" y="1818790"/>
              <a:ext cx="93610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2014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23239" y="2131305"/>
            <a:ext cx="1679781" cy="1200000"/>
            <a:chOff x="4742450" y="1598479"/>
            <a:chExt cx="1260000" cy="900000"/>
          </a:xfrm>
        </p:grpSpPr>
        <p:sp>
          <p:nvSpPr>
            <p:cNvPr id="39" name="矩形 38"/>
            <p:cNvSpPr/>
            <p:nvPr/>
          </p:nvSpPr>
          <p:spPr>
            <a:xfrm>
              <a:off x="4742450" y="1598479"/>
              <a:ext cx="1260000" cy="9000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04398" y="1818790"/>
              <a:ext cx="93610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3239" y="4247476"/>
            <a:ext cx="1679781" cy="1200000"/>
            <a:chOff x="4742450" y="3185607"/>
            <a:chExt cx="1260000" cy="900000"/>
          </a:xfrm>
        </p:grpSpPr>
        <p:sp>
          <p:nvSpPr>
            <p:cNvPr id="41" name="矩形 40"/>
            <p:cNvSpPr/>
            <p:nvPr/>
          </p:nvSpPr>
          <p:spPr>
            <a:xfrm>
              <a:off x="4742450" y="3185607"/>
              <a:ext cx="1260000" cy="900000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04398" y="3435846"/>
              <a:ext cx="93610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32085" y="4247476"/>
            <a:ext cx="1679781" cy="1200000"/>
            <a:chOff x="773568" y="3185607"/>
            <a:chExt cx="1260000" cy="900000"/>
          </a:xfrm>
        </p:grpSpPr>
        <p:sp>
          <p:nvSpPr>
            <p:cNvPr id="40" name="矩形 39"/>
            <p:cNvSpPr/>
            <p:nvPr/>
          </p:nvSpPr>
          <p:spPr>
            <a:xfrm>
              <a:off x="773568" y="3185607"/>
              <a:ext cx="1260000" cy="900000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5566" y="3435846"/>
              <a:ext cx="93610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2016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75947" y="0"/>
            <a:ext cx="32152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59367" y="2"/>
            <a:ext cx="2331840" cy="5933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456504" y="2762043"/>
            <a:ext cx="2544062" cy="100950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9471432" y="2349364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9216618" y="2473582"/>
            <a:ext cx="191996" cy="2184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456504" y="4627738"/>
            <a:ext cx="2544062" cy="100950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9471432" y="4215059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9216618" y="4339277"/>
            <a:ext cx="191996" cy="2184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31186" y="3"/>
            <a:ext cx="95998" cy="69813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4223" y="5233257"/>
            <a:ext cx="1695737" cy="41548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00137" y="5233257"/>
            <a:ext cx="1695737" cy="41548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4176" y="5233257"/>
            <a:ext cx="1695737" cy="41548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8105" y="5233257"/>
            <a:ext cx="1695737" cy="41548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712154" y="2470759"/>
            <a:ext cx="1679781" cy="2570476"/>
            <a:chOff x="3851920" y="1543893"/>
            <a:chExt cx="1260000" cy="1927857"/>
          </a:xfrm>
          <a:effectLst/>
        </p:grpSpPr>
        <p:sp>
          <p:nvSpPr>
            <p:cNvPr id="46" name="矩形 45"/>
            <p:cNvSpPr/>
            <p:nvPr/>
          </p:nvSpPr>
          <p:spPr>
            <a:xfrm>
              <a:off x="3851920" y="1543893"/>
              <a:ext cx="1260000" cy="1080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矩形 17"/>
            <p:cNvSpPr/>
            <p:nvPr/>
          </p:nvSpPr>
          <p:spPr>
            <a:xfrm>
              <a:off x="3851920" y="2571750"/>
              <a:ext cx="1260000" cy="900000"/>
            </a:xfrm>
            <a:custGeom>
              <a:avLst/>
              <a:gdLst/>
              <a:ahLst/>
              <a:cxnLst/>
              <a:rect l="l" t="t" r="r" b="b"/>
              <a:pathLst>
                <a:path w="1440160" h="1116264">
                  <a:moveTo>
                    <a:pt x="0" y="0"/>
                  </a:moveTo>
                  <a:lnTo>
                    <a:pt x="1440160" y="0"/>
                  </a:lnTo>
                  <a:lnTo>
                    <a:pt x="1440160" y="900000"/>
                  </a:lnTo>
                  <a:lnTo>
                    <a:pt x="845513" y="900000"/>
                  </a:lnTo>
                  <a:lnTo>
                    <a:pt x="720080" y="1116264"/>
                  </a:lnTo>
                  <a:lnTo>
                    <a:pt x="594647" y="900000"/>
                  </a:lnTo>
                  <a:lnTo>
                    <a:pt x="0" y="9000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265920" y="1747410"/>
              <a:ext cx="432000" cy="432000"/>
              <a:chOff x="4279742" y="1787090"/>
              <a:chExt cx="540000" cy="540000"/>
            </a:xfrm>
          </p:grpSpPr>
          <p:sp>
            <p:nvSpPr>
              <p:cNvPr id="50" name="Freeform 56"/>
              <p:cNvSpPr>
                <a:spLocks noEditPoints="1"/>
              </p:cNvSpPr>
              <p:nvPr/>
            </p:nvSpPr>
            <p:spPr bwMode="auto">
              <a:xfrm>
                <a:off x="4279742" y="1787090"/>
                <a:ext cx="540000" cy="540000"/>
              </a:xfrm>
              <a:custGeom>
                <a:avLst/>
                <a:gdLst>
                  <a:gd name="T0" fmla="*/ 432 w 864"/>
                  <a:gd name="T1" fmla="*/ 48 h 864"/>
                  <a:gd name="T2" fmla="*/ 581 w 864"/>
                  <a:gd name="T3" fmla="*/ 78 h 864"/>
                  <a:gd name="T4" fmla="*/ 703 w 864"/>
                  <a:gd name="T5" fmla="*/ 160 h 864"/>
                  <a:gd name="T6" fmla="*/ 786 w 864"/>
                  <a:gd name="T7" fmla="*/ 283 h 864"/>
                  <a:gd name="T8" fmla="*/ 816 w 864"/>
                  <a:gd name="T9" fmla="*/ 432 h 864"/>
                  <a:gd name="T10" fmla="*/ 786 w 864"/>
                  <a:gd name="T11" fmla="*/ 581 h 864"/>
                  <a:gd name="T12" fmla="*/ 703 w 864"/>
                  <a:gd name="T13" fmla="*/ 704 h 864"/>
                  <a:gd name="T14" fmla="*/ 581 w 864"/>
                  <a:gd name="T15" fmla="*/ 786 h 864"/>
                  <a:gd name="T16" fmla="*/ 432 w 864"/>
                  <a:gd name="T17" fmla="*/ 816 h 864"/>
                  <a:gd name="T18" fmla="*/ 282 w 864"/>
                  <a:gd name="T19" fmla="*/ 786 h 864"/>
                  <a:gd name="T20" fmla="*/ 160 w 864"/>
                  <a:gd name="T21" fmla="*/ 704 h 864"/>
                  <a:gd name="T22" fmla="*/ 78 w 864"/>
                  <a:gd name="T23" fmla="*/ 581 h 864"/>
                  <a:gd name="T24" fmla="*/ 48 w 864"/>
                  <a:gd name="T25" fmla="*/ 432 h 864"/>
                  <a:gd name="T26" fmla="*/ 78 w 864"/>
                  <a:gd name="T27" fmla="*/ 283 h 864"/>
                  <a:gd name="T28" fmla="*/ 160 w 864"/>
                  <a:gd name="T29" fmla="*/ 160 h 864"/>
                  <a:gd name="T30" fmla="*/ 282 w 864"/>
                  <a:gd name="T31" fmla="*/ 78 h 864"/>
                  <a:gd name="T32" fmla="*/ 432 w 864"/>
                  <a:gd name="T33" fmla="*/ 48 h 864"/>
                  <a:gd name="T34" fmla="*/ 432 w 864"/>
                  <a:gd name="T35" fmla="*/ 0 h 864"/>
                  <a:gd name="T36" fmla="*/ 0 w 864"/>
                  <a:gd name="T37" fmla="*/ 432 h 864"/>
                  <a:gd name="T38" fmla="*/ 432 w 864"/>
                  <a:gd name="T39" fmla="*/ 864 h 864"/>
                  <a:gd name="T40" fmla="*/ 864 w 864"/>
                  <a:gd name="T41" fmla="*/ 432 h 864"/>
                  <a:gd name="T42" fmla="*/ 432 w 864"/>
                  <a:gd name="T4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4" h="864">
                    <a:moveTo>
                      <a:pt x="432" y="48"/>
                    </a:moveTo>
                    <a:cubicBezTo>
                      <a:pt x="484" y="48"/>
                      <a:pt x="534" y="58"/>
                      <a:pt x="581" y="78"/>
                    </a:cubicBezTo>
                    <a:cubicBezTo>
                      <a:pt x="627" y="97"/>
                      <a:pt x="668" y="125"/>
                      <a:pt x="703" y="160"/>
                    </a:cubicBezTo>
                    <a:cubicBezTo>
                      <a:pt x="739" y="196"/>
                      <a:pt x="766" y="237"/>
                      <a:pt x="786" y="283"/>
                    </a:cubicBezTo>
                    <a:cubicBezTo>
                      <a:pt x="806" y="330"/>
                      <a:pt x="816" y="380"/>
                      <a:pt x="816" y="432"/>
                    </a:cubicBezTo>
                    <a:cubicBezTo>
                      <a:pt x="816" y="484"/>
                      <a:pt x="806" y="534"/>
                      <a:pt x="786" y="581"/>
                    </a:cubicBezTo>
                    <a:cubicBezTo>
                      <a:pt x="766" y="627"/>
                      <a:pt x="739" y="668"/>
                      <a:pt x="703" y="704"/>
                    </a:cubicBezTo>
                    <a:cubicBezTo>
                      <a:pt x="668" y="739"/>
                      <a:pt x="627" y="766"/>
                      <a:pt x="581" y="786"/>
                    </a:cubicBezTo>
                    <a:cubicBezTo>
                      <a:pt x="534" y="806"/>
                      <a:pt x="484" y="816"/>
                      <a:pt x="432" y="816"/>
                    </a:cubicBezTo>
                    <a:cubicBezTo>
                      <a:pt x="380" y="816"/>
                      <a:pt x="330" y="806"/>
                      <a:pt x="282" y="786"/>
                    </a:cubicBezTo>
                    <a:cubicBezTo>
                      <a:pt x="237" y="766"/>
                      <a:pt x="196" y="739"/>
                      <a:pt x="160" y="704"/>
                    </a:cubicBezTo>
                    <a:cubicBezTo>
                      <a:pt x="125" y="668"/>
                      <a:pt x="97" y="627"/>
                      <a:pt x="78" y="581"/>
                    </a:cubicBezTo>
                    <a:cubicBezTo>
                      <a:pt x="58" y="534"/>
                      <a:pt x="48" y="484"/>
                      <a:pt x="48" y="432"/>
                    </a:cubicBezTo>
                    <a:cubicBezTo>
                      <a:pt x="48" y="380"/>
                      <a:pt x="58" y="330"/>
                      <a:pt x="78" y="283"/>
                    </a:cubicBezTo>
                    <a:cubicBezTo>
                      <a:pt x="97" y="237"/>
                      <a:pt x="125" y="196"/>
                      <a:pt x="160" y="160"/>
                    </a:cubicBezTo>
                    <a:cubicBezTo>
                      <a:pt x="196" y="125"/>
                      <a:pt x="237" y="97"/>
                      <a:pt x="282" y="78"/>
                    </a:cubicBezTo>
                    <a:cubicBezTo>
                      <a:pt x="330" y="58"/>
                      <a:pt x="380" y="48"/>
                      <a:pt x="432" y="48"/>
                    </a:cubicBezTo>
                    <a:close/>
                    <a:moveTo>
                      <a:pt x="432" y="0"/>
                    </a:moveTo>
                    <a:cubicBezTo>
                      <a:pt x="193" y="0"/>
                      <a:pt x="0" y="193"/>
                      <a:pt x="0" y="432"/>
                    </a:cubicBezTo>
                    <a:cubicBezTo>
                      <a:pt x="0" y="671"/>
                      <a:pt x="193" y="864"/>
                      <a:pt x="432" y="864"/>
                    </a:cubicBezTo>
                    <a:cubicBezTo>
                      <a:pt x="670" y="864"/>
                      <a:pt x="864" y="671"/>
                      <a:pt x="864" y="432"/>
                    </a:cubicBezTo>
                    <a:cubicBezTo>
                      <a:pt x="864" y="193"/>
                      <a:pt x="670" y="0"/>
                      <a:pt x="4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57"/>
              <p:cNvSpPr>
                <a:spLocks noChangeArrowheads="1"/>
              </p:cNvSpPr>
              <p:nvPr/>
            </p:nvSpPr>
            <p:spPr bwMode="auto">
              <a:xfrm>
                <a:off x="4742750" y="2043993"/>
                <a:ext cx="25664" cy="261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val 58"/>
              <p:cNvSpPr>
                <a:spLocks noChangeArrowheads="1"/>
              </p:cNvSpPr>
              <p:nvPr/>
            </p:nvSpPr>
            <p:spPr bwMode="auto">
              <a:xfrm>
                <a:off x="4331599" y="2043993"/>
                <a:ext cx="25664" cy="261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59"/>
              <p:cNvSpPr>
                <a:spLocks noChangeArrowheads="1"/>
              </p:cNvSpPr>
              <p:nvPr/>
            </p:nvSpPr>
            <p:spPr bwMode="auto">
              <a:xfrm>
                <a:off x="4537175" y="1838418"/>
                <a:ext cx="25664" cy="256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60"/>
              <p:cNvSpPr>
                <a:spLocks noChangeArrowheads="1"/>
              </p:cNvSpPr>
              <p:nvPr/>
            </p:nvSpPr>
            <p:spPr bwMode="auto">
              <a:xfrm>
                <a:off x="4537175" y="2250363"/>
                <a:ext cx="25664" cy="256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1"/>
              <p:cNvSpPr/>
              <p:nvPr/>
            </p:nvSpPr>
            <p:spPr bwMode="auto">
              <a:xfrm>
                <a:off x="4720261" y="2152734"/>
                <a:ext cx="15081" cy="14552"/>
              </a:xfrm>
              <a:custGeom>
                <a:avLst/>
                <a:gdLst>
                  <a:gd name="T0" fmla="*/ 21 w 24"/>
                  <a:gd name="T1" fmla="*/ 17 h 23"/>
                  <a:gd name="T2" fmla="*/ 7 w 24"/>
                  <a:gd name="T3" fmla="*/ 20 h 23"/>
                  <a:gd name="T4" fmla="*/ 3 w 24"/>
                  <a:gd name="T5" fmla="*/ 6 h 23"/>
                  <a:gd name="T6" fmla="*/ 17 w 24"/>
                  <a:gd name="T7" fmla="*/ 3 h 23"/>
                  <a:gd name="T8" fmla="*/ 21 w 24"/>
                  <a:gd name="T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1" y="17"/>
                    </a:moveTo>
                    <a:cubicBezTo>
                      <a:pt x="18" y="21"/>
                      <a:pt x="12" y="23"/>
                      <a:pt x="7" y="20"/>
                    </a:cubicBezTo>
                    <a:cubicBezTo>
                      <a:pt x="2" y="17"/>
                      <a:pt x="0" y="11"/>
                      <a:pt x="3" y="6"/>
                    </a:cubicBezTo>
                    <a:cubicBezTo>
                      <a:pt x="6" y="1"/>
                      <a:pt x="12" y="0"/>
                      <a:pt x="17" y="3"/>
                    </a:cubicBezTo>
                    <a:cubicBezTo>
                      <a:pt x="22" y="5"/>
                      <a:pt x="24" y="12"/>
                      <a:pt x="2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62"/>
              <p:cNvSpPr/>
              <p:nvPr/>
            </p:nvSpPr>
            <p:spPr bwMode="auto">
              <a:xfrm>
                <a:off x="4364671" y="1947159"/>
                <a:ext cx="14552" cy="14287"/>
              </a:xfrm>
              <a:custGeom>
                <a:avLst/>
                <a:gdLst>
                  <a:gd name="T0" fmla="*/ 20 w 23"/>
                  <a:gd name="T1" fmla="*/ 17 h 23"/>
                  <a:gd name="T2" fmla="*/ 6 w 23"/>
                  <a:gd name="T3" fmla="*/ 20 h 23"/>
                  <a:gd name="T4" fmla="*/ 3 w 23"/>
                  <a:gd name="T5" fmla="*/ 6 h 23"/>
                  <a:gd name="T6" fmla="*/ 17 w 23"/>
                  <a:gd name="T7" fmla="*/ 3 h 23"/>
                  <a:gd name="T8" fmla="*/ 20 w 23"/>
                  <a:gd name="T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0" y="17"/>
                    </a:moveTo>
                    <a:cubicBezTo>
                      <a:pt x="18" y="22"/>
                      <a:pt x="11" y="23"/>
                      <a:pt x="6" y="20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5" y="1"/>
                      <a:pt x="12" y="0"/>
                      <a:pt x="17" y="3"/>
                    </a:cubicBezTo>
                    <a:cubicBezTo>
                      <a:pt x="22" y="5"/>
                      <a:pt x="23" y="12"/>
                      <a:pt x="2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63"/>
              <p:cNvSpPr/>
              <p:nvPr/>
            </p:nvSpPr>
            <p:spPr bwMode="auto">
              <a:xfrm>
                <a:off x="4645915" y="1871490"/>
                <a:ext cx="14552" cy="15081"/>
              </a:xfrm>
              <a:custGeom>
                <a:avLst/>
                <a:gdLst>
                  <a:gd name="T0" fmla="*/ 20 w 23"/>
                  <a:gd name="T1" fmla="*/ 17 h 24"/>
                  <a:gd name="T2" fmla="*/ 6 w 23"/>
                  <a:gd name="T3" fmla="*/ 21 h 24"/>
                  <a:gd name="T4" fmla="*/ 3 w 23"/>
                  <a:gd name="T5" fmla="*/ 7 h 24"/>
                  <a:gd name="T6" fmla="*/ 17 w 23"/>
                  <a:gd name="T7" fmla="*/ 3 h 24"/>
                  <a:gd name="T8" fmla="*/ 20 w 23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0" y="17"/>
                    </a:moveTo>
                    <a:cubicBezTo>
                      <a:pt x="18" y="22"/>
                      <a:pt x="11" y="24"/>
                      <a:pt x="6" y="21"/>
                    </a:cubicBezTo>
                    <a:cubicBezTo>
                      <a:pt x="1" y="18"/>
                      <a:pt x="0" y="12"/>
                      <a:pt x="3" y="7"/>
                    </a:cubicBezTo>
                    <a:cubicBezTo>
                      <a:pt x="5" y="2"/>
                      <a:pt x="12" y="0"/>
                      <a:pt x="17" y="3"/>
                    </a:cubicBezTo>
                    <a:cubicBezTo>
                      <a:pt x="22" y="6"/>
                      <a:pt x="23" y="12"/>
                      <a:pt x="2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4"/>
              <p:cNvSpPr/>
              <p:nvPr/>
            </p:nvSpPr>
            <p:spPr bwMode="auto">
              <a:xfrm>
                <a:off x="4439811" y="2228403"/>
                <a:ext cx="14816" cy="14287"/>
              </a:xfrm>
              <a:custGeom>
                <a:avLst/>
                <a:gdLst>
                  <a:gd name="T0" fmla="*/ 21 w 24"/>
                  <a:gd name="T1" fmla="*/ 17 h 23"/>
                  <a:gd name="T2" fmla="*/ 7 w 24"/>
                  <a:gd name="T3" fmla="*/ 20 h 23"/>
                  <a:gd name="T4" fmla="*/ 3 w 24"/>
                  <a:gd name="T5" fmla="*/ 6 h 23"/>
                  <a:gd name="T6" fmla="*/ 17 w 24"/>
                  <a:gd name="T7" fmla="*/ 3 h 23"/>
                  <a:gd name="T8" fmla="*/ 21 w 24"/>
                  <a:gd name="T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1" y="17"/>
                    </a:moveTo>
                    <a:cubicBezTo>
                      <a:pt x="18" y="22"/>
                      <a:pt x="12" y="23"/>
                      <a:pt x="7" y="20"/>
                    </a:cubicBezTo>
                    <a:cubicBezTo>
                      <a:pt x="2" y="18"/>
                      <a:pt x="0" y="11"/>
                      <a:pt x="3" y="6"/>
                    </a:cubicBezTo>
                    <a:cubicBezTo>
                      <a:pt x="6" y="1"/>
                      <a:pt x="12" y="0"/>
                      <a:pt x="17" y="3"/>
                    </a:cubicBezTo>
                    <a:cubicBezTo>
                      <a:pt x="22" y="5"/>
                      <a:pt x="24" y="12"/>
                      <a:pt x="2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5"/>
              <p:cNvSpPr/>
              <p:nvPr/>
            </p:nvSpPr>
            <p:spPr bwMode="auto">
              <a:xfrm>
                <a:off x="4645386" y="2227874"/>
                <a:ext cx="15081" cy="14816"/>
              </a:xfrm>
              <a:custGeom>
                <a:avLst/>
                <a:gdLst>
                  <a:gd name="T0" fmla="*/ 17 w 24"/>
                  <a:gd name="T1" fmla="*/ 21 h 24"/>
                  <a:gd name="T2" fmla="*/ 3 w 24"/>
                  <a:gd name="T3" fmla="*/ 17 h 24"/>
                  <a:gd name="T4" fmla="*/ 7 w 24"/>
                  <a:gd name="T5" fmla="*/ 3 h 24"/>
                  <a:gd name="T6" fmla="*/ 21 w 24"/>
                  <a:gd name="T7" fmla="*/ 7 h 24"/>
                  <a:gd name="T8" fmla="*/ 17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7" y="21"/>
                    </a:moveTo>
                    <a:cubicBezTo>
                      <a:pt x="12" y="24"/>
                      <a:pt x="6" y="22"/>
                      <a:pt x="3" y="17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2" y="0"/>
                      <a:pt x="18" y="2"/>
                      <a:pt x="21" y="7"/>
                    </a:cubicBezTo>
                    <a:cubicBezTo>
                      <a:pt x="24" y="12"/>
                      <a:pt x="22" y="18"/>
                      <a:pt x="17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6"/>
              <p:cNvSpPr/>
              <p:nvPr/>
            </p:nvSpPr>
            <p:spPr bwMode="auto">
              <a:xfrm>
                <a:off x="4439811" y="1871490"/>
                <a:ext cx="14816" cy="15081"/>
              </a:xfrm>
              <a:custGeom>
                <a:avLst/>
                <a:gdLst>
                  <a:gd name="T0" fmla="*/ 17 w 24"/>
                  <a:gd name="T1" fmla="*/ 21 h 24"/>
                  <a:gd name="T2" fmla="*/ 3 w 24"/>
                  <a:gd name="T3" fmla="*/ 17 h 24"/>
                  <a:gd name="T4" fmla="*/ 7 w 24"/>
                  <a:gd name="T5" fmla="*/ 3 h 24"/>
                  <a:gd name="T6" fmla="*/ 21 w 24"/>
                  <a:gd name="T7" fmla="*/ 7 h 24"/>
                  <a:gd name="T8" fmla="*/ 17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7" y="21"/>
                    </a:moveTo>
                    <a:cubicBezTo>
                      <a:pt x="12" y="24"/>
                      <a:pt x="6" y="22"/>
                      <a:pt x="3" y="17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2" y="0"/>
                      <a:pt x="18" y="2"/>
                      <a:pt x="21" y="7"/>
                    </a:cubicBezTo>
                    <a:cubicBezTo>
                      <a:pt x="24" y="12"/>
                      <a:pt x="22" y="18"/>
                      <a:pt x="17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67"/>
              <p:cNvSpPr/>
              <p:nvPr/>
            </p:nvSpPr>
            <p:spPr bwMode="auto">
              <a:xfrm>
                <a:off x="4721055" y="1947159"/>
                <a:ext cx="14816" cy="15081"/>
              </a:xfrm>
              <a:custGeom>
                <a:avLst/>
                <a:gdLst>
                  <a:gd name="T0" fmla="*/ 17 w 24"/>
                  <a:gd name="T1" fmla="*/ 21 h 24"/>
                  <a:gd name="T2" fmla="*/ 3 w 24"/>
                  <a:gd name="T3" fmla="*/ 17 h 24"/>
                  <a:gd name="T4" fmla="*/ 7 w 24"/>
                  <a:gd name="T5" fmla="*/ 3 h 24"/>
                  <a:gd name="T6" fmla="*/ 21 w 24"/>
                  <a:gd name="T7" fmla="*/ 7 h 24"/>
                  <a:gd name="T8" fmla="*/ 17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7" y="21"/>
                    </a:moveTo>
                    <a:cubicBezTo>
                      <a:pt x="12" y="24"/>
                      <a:pt x="6" y="22"/>
                      <a:pt x="3" y="17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2" y="0"/>
                      <a:pt x="18" y="2"/>
                      <a:pt x="21" y="7"/>
                    </a:cubicBezTo>
                    <a:cubicBezTo>
                      <a:pt x="24" y="12"/>
                      <a:pt x="22" y="18"/>
                      <a:pt x="17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68"/>
              <p:cNvSpPr/>
              <p:nvPr/>
            </p:nvSpPr>
            <p:spPr bwMode="auto">
              <a:xfrm>
                <a:off x="4364671" y="2152734"/>
                <a:ext cx="14552" cy="15081"/>
              </a:xfrm>
              <a:custGeom>
                <a:avLst/>
                <a:gdLst>
                  <a:gd name="T0" fmla="*/ 17 w 23"/>
                  <a:gd name="T1" fmla="*/ 21 h 24"/>
                  <a:gd name="T2" fmla="*/ 2 w 23"/>
                  <a:gd name="T3" fmla="*/ 17 h 24"/>
                  <a:gd name="T4" fmla="*/ 6 w 23"/>
                  <a:gd name="T5" fmla="*/ 3 h 24"/>
                  <a:gd name="T6" fmla="*/ 20 w 23"/>
                  <a:gd name="T7" fmla="*/ 7 h 24"/>
                  <a:gd name="T8" fmla="*/ 17 w 23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21"/>
                    </a:moveTo>
                    <a:cubicBezTo>
                      <a:pt x="12" y="24"/>
                      <a:pt x="5" y="22"/>
                      <a:pt x="2" y="17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1" y="0"/>
                      <a:pt x="17" y="2"/>
                      <a:pt x="20" y="7"/>
                    </a:cubicBezTo>
                    <a:cubicBezTo>
                      <a:pt x="23" y="12"/>
                      <a:pt x="21" y="18"/>
                      <a:pt x="17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69"/>
              <p:cNvSpPr/>
              <p:nvPr/>
            </p:nvSpPr>
            <p:spPr bwMode="auto">
              <a:xfrm>
                <a:off x="4542202" y="1906678"/>
                <a:ext cx="107418" cy="157952"/>
              </a:xfrm>
              <a:custGeom>
                <a:avLst/>
                <a:gdLst>
                  <a:gd name="T0" fmla="*/ 406 w 406"/>
                  <a:gd name="T1" fmla="*/ 597 h 597"/>
                  <a:gd name="T2" fmla="*/ 0 w 406"/>
                  <a:gd name="T3" fmla="*/ 597 h 597"/>
                  <a:gd name="T4" fmla="*/ 0 w 406"/>
                  <a:gd name="T5" fmla="*/ 0 h 597"/>
                  <a:gd name="T6" fmla="*/ 57 w 406"/>
                  <a:gd name="T7" fmla="*/ 0 h 597"/>
                  <a:gd name="T8" fmla="*/ 57 w 406"/>
                  <a:gd name="T9" fmla="*/ 540 h 597"/>
                  <a:gd name="T10" fmla="*/ 406 w 406"/>
                  <a:gd name="T11" fmla="*/ 540 h 597"/>
                  <a:gd name="T12" fmla="*/ 406 w 406"/>
                  <a:gd name="T13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597">
                    <a:moveTo>
                      <a:pt x="406" y="597"/>
                    </a:moveTo>
                    <a:lnTo>
                      <a:pt x="0" y="59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540"/>
                    </a:lnTo>
                    <a:lnTo>
                      <a:pt x="406" y="540"/>
                    </a:lnTo>
                    <a:lnTo>
                      <a:pt x="406" y="5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851920" y="2741798"/>
              <a:ext cx="1260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56083" y="2470759"/>
            <a:ext cx="1679781" cy="2570476"/>
            <a:chOff x="6948264" y="1543893"/>
            <a:chExt cx="1260000" cy="1927857"/>
          </a:xfrm>
          <a:effectLst/>
        </p:grpSpPr>
        <p:sp>
          <p:nvSpPr>
            <p:cNvPr id="65" name="矩形 64"/>
            <p:cNvSpPr/>
            <p:nvPr/>
          </p:nvSpPr>
          <p:spPr>
            <a:xfrm>
              <a:off x="6948264" y="1543893"/>
              <a:ext cx="1260000" cy="10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 17"/>
            <p:cNvSpPr/>
            <p:nvPr/>
          </p:nvSpPr>
          <p:spPr>
            <a:xfrm>
              <a:off x="6948264" y="2571750"/>
              <a:ext cx="1260000" cy="900000"/>
            </a:xfrm>
            <a:custGeom>
              <a:avLst/>
              <a:gdLst/>
              <a:ahLst/>
              <a:cxnLst/>
              <a:rect l="l" t="t" r="r" b="b"/>
              <a:pathLst>
                <a:path w="1440160" h="1116264">
                  <a:moveTo>
                    <a:pt x="0" y="0"/>
                  </a:moveTo>
                  <a:lnTo>
                    <a:pt x="1440160" y="0"/>
                  </a:lnTo>
                  <a:lnTo>
                    <a:pt x="1440160" y="900000"/>
                  </a:lnTo>
                  <a:lnTo>
                    <a:pt x="845513" y="900000"/>
                  </a:lnTo>
                  <a:lnTo>
                    <a:pt x="720080" y="1116264"/>
                  </a:lnTo>
                  <a:lnTo>
                    <a:pt x="594647" y="900000"/>
                  </a:lnTo>
                  <a:lnTo>
                    <a:pt x="0" y="9000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362264" y="1747410"/>
              <a:ext cx="432000" cy="432000"/>
              <a:chOff x="7335869" y="1787090"/>
              <a:chExt cx="540000" cy="540000"/>
            </a:xfrm>
          </p:grpSpPr>
          <p:sp>
            <p:nvSpPr>
              <p:cNvPr id="69" name="Freeform 470"/>
              <p:cNvSpPr>
                <a:spLocks noEditPoints="1"/>
              </p:cNvSpPr>
              <p:nvPr/>
            </p:nvSpPr>
            <p:spPr bwMode="auto">
              <a:xfrm>
                <a:off x="7335869" y="1787090"/>
                <a:ext cx="540000" cy="252225"/>
              </a:xfrm>
              <a:custGeom>
                <a:avLst/>
                <a:gdLst>
                  <a:gd name="T0" fmla="*/ 127 w 145"/>
                  <a:gd name="T1" fmla="*/ 27 h 63"/>
                  <a:gd name="T2" fmla="*/ 100 w 145"/>
                  <a:gd name="T3" fmla="*/ 27 h 63"/>
                  <a:gd name="T4" fmla="*/ 100 w 145"/>
                  <a:gd name="T5" fmla="*/ 18 h 63"/>
                  <a:gd name="T6" fmla="*/ 83 w 145"/>
                  <a:gd name="T7" fmla="*/ 0 h 63"/>
                  <a:gd name="T8" fmla="*/ 83 w 145"/>
                  <a:gd name="T9" fmla="*/ 0 h 63"/>
                  <a:gd name="T10" fmla="*/ 63 w 145"/>
                  <a:gd name="T11" fmla="*/ 0 h 63"/>
                  <a:gd name="T12" fmla="*/ 63 w 145"/>
                  <a:gd name="T13" fmla="*/ 0 h 63"/>
                  <a:gd name="T14" fmla="*/ 46 w 145"/>
                  <a:gd name="T15" fmla="*/ 18 h 63"/>
                  <a:gd name="T16" fmla="*/ 46 w 145"/>
                  <a:gd name="T17" fmla="*/ 27 h 63"/>
                  <a:gd name="T18" fmla="*/ 19 w 145"/>
                  <a:gd name="T19" fmla="*/ 27 h 63"/>
                  <a:gd name="T20" fmla="*/ 0 w 145"/>
                  <a:gd name="T21" fmla="*/ 45 h 63"/>
                  <a:gd name="T22" fmla="*/ 0 w 145"/>
                  <a:gd name="T23" fmla="*/ 63 h 63"/>
                  <a:gd name="T24" fmla="*/ 145 w 145"/>
                  <a:gd name="T25" fmla="*/ 63 h 63"/>
                  <a:gd name="T26" fmla="*/ 145 w 145"/>
                  <a:gd name="T27" fmla="*/ 45 h 63"/>
                  <a:gd name="T28" fmla="*/ 127 w 145"/>
                  <a:gd name="T29" fmla="*/ 27 h 63"/>
                  <a:gd name="T30" fmla="*/ 55 w 145"/>
                  <a:gd name="T31" fmla="*/ 27 h 63"/>
                  <a:gd name="T32" fmla="*/ 73 w 145"/>
                  <a:gd name="T33" fmla="*/ 9 h 63"/>
                  <a:gd name="T34" fmla="*/ 91 w 145"/>
                  <a:gd name="T35" fmla="*/ 27 h 63"/>
                  <a:gd name="T36" fmla="*/ 55 w 145"/>
                  <a:gd name="T37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" h="63">
                    <a:moveTo>
                      <a:pt x="127" y="27"/>
                    </a:move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8"/>
                      <a:pt x="92" y="1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4" y="0"/>
                      <a:pt x="46" y="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9" y="27"/>
                      <a:pt x="0" y="35"/>
                      <a:pt x="0" y="4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45" y="35"/>
                      <a:pt x="137" y="27"/>
                      <a:pt x="127" y="27"/>
                    </a:cubicBezTo>
                    <a:close/>
                    <a:moveTo>
                      <a:pt x="55" y="27"/>
                    </a:moveTo>
                    <a:cubicBezTo>
                      <a:pt x="55" y="17"/>
                      <a:pt x="63" y="9"/>
                      <a:pt x="73" y="9"/>
                    </a:cubicBezTo>
                    <a:cubicBezTo>
                      <a:pt x="83" y="9"/>
                      <a:pt x="91" y="17"/>
                      <a:pt x="91" y="27"/>
                    </a:cubicBezTo>
                    <a:lnTo>
                      <a:pt x="5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471"/>
              <p:cNvSpPr>
                <a:spLocks noChangeArrowheads="1"/>
              </p:cNvSpPr>
              <p:nvPr/>
            </p:nvSpPr>
            <p:spPr bwMode="auto">
              <a:xfrm>
                <a:off x="7575169" y="2074865"/>
                <a:ext cx="66122" cy="710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72"/>
              <p:cNvSpPr/>
              <p:nvPr/>
            </p:nvSpPr>
            <p:spPr bwMode="auto">
              <a:xfrm>
                <a:off x="7335869" y="2074865"/>
                <a:ext cx="540000" cy="252225"/>
              </a:xfrm>
              <a:custGeom>
                <a:avLst/>
                <a:gdLst>
                  <a:gd name="T0" fmla="*/ 91 w 145"/>
                  <a:gd name="T1" fmla="*/ 9 h 63"/>
                  <a:gd name="T2" fmla="*/ 73 w 145"/>
                  <a:gd name="T3" fmla="*/ 27 h 63"/>
                  <a:gd name="T4" fmla="*/ 55 w 145"/>
                  <a:gd name="T5" fmla="*/ 9 h 63"/>
                  <a:gd name="T6" fmla="*/ 55 w 145"/>
                  <a:gd name="T7" fmla="*/ 0 h 63"/>
                  <a:gd name="T8" fmla="*/ 0 w 145"/>
                  <a:gd name="T9" fmla="*/ 0 h 63"/>
                  <a:gd name="T10" fmla="*/ 0 w 145"/>
                  <a:gd name="T11" fmla="*/ 45 h 63"/>
                  <a:gd name="T12" fmla="*/ 19 w 145"/>
                  <a:gd name="T13" fmla="*/ 63 h 63"/>
                  <a:gd name="T14" fmla="*/ 127 w 145"/>
                  <a:gd name="T15" fmla="*/ 63 h 63"/>
                  <a:gd name="T16" fmla="*/ 145 w 145"/>
                  <a:gd name="T17" fmla="*/ 45 h 63"/>
                  <a:gd name="T18" fmla="*/ 145 w 145"/>
                  <a:gd name="T19" fmla="*/ 0 h 63"/>
                  <a:gd name="T20" fmla="*/ 91 w 145"/>
                  <a:gd name="T21" fmla="*/ 0 h 63"/>
                  <a:gd name="T22" fmla="*/ 91 w 145"/>
                  <a:gd name="T23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5" h="63">
                    <a:moveTo>
                      <a:pt x="91" y="9"/>
                    </a:moveTo>
                    <a:cubicBezTo>
                      <a:pt x="91" y="19"/>
                      <a:pt x="83" y="27"/>
                      <a:pt x="73" y="27"/>
                    </a:cubicBezTo>
                    <a:cubicBezTo>
                      <a:pt x="63" y="27"/>
                      <a:pt x="55" y="19"/>
                      <a:pt x="55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5"/>
                      <a:pt x="9" y="63"/>
                      <a:pt x="19" y="63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37" y="63"/>
                      <a:pt x="145" y="55"/>
                      <a:pt x="145" y="45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91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6948264" y="2741798"/>
              <a:ext cx="1260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40190" y="2470759"/>
            <a:ext cx="1679781" cy="2570476"/>
            <a:chOff x="2303748" y="1543893"/>
            <a:chExt cx="1260000" cy="1927857"/>
          </a:xfrm>
          <a:effectLst/>
        </p:grpSpPr>
        <p:sp>
          <p:nvSpPr>
            <p:cNvPr id="73" name="矩形 72"/>
            <p:cNvSpPr/>
            <p:nvPr/>
          </p:nvSpPr>
          <p:spPr>
            <a:xfrm>
              <a:off x="2303748" y="1543893"/>
              <a:ext cx="1260000" cy="1080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矩形 17"/>
            <p:cNvSpPr/>
            <p:nvPr/>
          </p:nvSpPr>
          <p:spPr>
            <a:xfrm>
              <a:off x="2303748" y="2571750"/>
              <a:ext cx="1260000" cy="900000"/>
            </a:xfrm>
            <a:custGeom>
              <a:avLst/>
              <a:gdLst/>
              <a:ahLst/>
              <a:cxnLst/>
              <a:rect l="l" t="t" r="r" b="b"/>
              <a:pathLst>
                <a:path w="1440160" h="1116264">
                  <a:moveTo>
                    <a:pt x="0" y="0"/>
                  </a:moveTo>
                  <a:lnTo>
                    <a:pt x="1440160" y="0"/>
                  </a:lnTo>
                  <a:lnTo>
                    <a:pt x="1440160" y="900000"/>
                  </a:lnTo>
                  <a:lnTo>
                    <a:pt x="845513" y="900000"/>
                  </a:lnTo>
                  <a:lnTo>
                    <a:pt x="720080" y="1116264"/>
                  </a:lnTo>
                  <a:lnTo>
                    <a:pt x="594647" y="900000"/>
                  </a:lnTo>
                  <a:lnTo>
                    <a:pt x="0" y="9000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>
              <a:off x="2735748" y="1765410"/>
              <a:ext cx="396000" cy="396000"/>
              <a:chOff x="2751679" y="1787090"/>
              <a:chExt cx="540000" cy="540000"/>
            </a:xfrm>
          </p:grpSpPr>
          <p:sp>
            <p:nvSpPr>
              <p:cNvPr id="77" name="Freeform 116"/>
              <p:cNvSpPr/>
              <p:nvPr/>
            </p:nvSpPr>
            <p:spPr bwMode="auto">
              <a:xfrm>
                <a:off x="2931679" y="1787090"/>
                <a:ext cx="360000" cy="362278"/>
              </a:xfrm>
              <a:custGeom>
                <a:avLst/>
                <a:gdLst>
                  <a:gd name="T0" fmla="*/ 43 w 104"/>
                  <a:gd name="T1" fmla="*/ 0 h 106"/>
                  <a:gd name="T2" fmla="*/ 21 w 104"/>
                  <a:gd name="T3" fmla="*/ 0 h 106"/>
                  <a:gd name="T4" fmla="*/ 0 w 104"/>
                  <a:gd name="T5" fmla="*/ 0 h 106"/>
                  <a:gd name="T6" fmla="*/ 0 w 104"/>
                  <a:gd name="T7" fmla="*/ 16 h 106"/>
                  <a:gd name="T8" fmla="*/ 5 w 104"/>
                  <a:gd name="T9" fmla="*/ 16 h 106"/>
                  <a:gd name="T10" fmla="*/ 26 w 104"/>
                  <a:gd name="T11" fmla="*/ 16 h 106"/>
                  <a:gd name="T12" fmla="*/ 87 w 104"/>
                  <a:gd name="T13" fmla="*/ 16 h 106"/>
                  <a:gd name="T14" fmla="*/ 87 w 104"/>
                  <a:gd name="T15" fmla="*/ 80 h 106"/>
                  <a:gd name="T16" fmla="*/ 87 w 104"/>
                  <a:gd name="T17" fmla="*/ 101 h 106"/>
                  <a:gd name="T18" fmla="*/ 87 w 104"/>
                  <a:gd name="T19" fmla="*/ 106 h 106"/>
                  <a:gd name="T20" fmla="*/ 104 w 104"/>
                  <a:gd name="T21" fmla="*/ 106 h 106"/>
                  <a:gd name="T22" fmla="*/ 104 w 104"/>
                  <a:gd name="T23" fmla="*/ 85 h 106"/>
                  <a:gd name="T24" fmla="*/ 104 w 104"/>
                  <a:gd name="T25" fmla="*/ 63 h 106"/>
                  <a:gd name="T26" fmla="*/ 104 w 104"/>
                  <a:gd name="T27" fmla="*/ 0 h 106"/>
                  <a:gd name="T28" fmla="*/ 43 w 104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106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6" y="16"/>
                    </a:lnTo>
                    <a:lnTo>
                      <a:pt x="87" y="16"/>
                    </a:lnTo>
                    <a:lnTo>
                      <a:pt x="87" y="80"/>
                    </a:lnTo>
                    <a:lnTo>
                      <a:pt x="87" y="101"/>
                    </a:lnTo>
                    <a:lnTo>
                      <a:pt x="87" y="106"/>
                    </a:lnTo>
                    <a:lnTo>
                      <a:pt x="104" y="106"/>
                    </a:lnTo>
                    <a:lnTo>
                      <a:pt x="104" y="85"/>
                    </a:lnTo>
                    <a:lnTo>
                      <a:pt x="104" y="63"/>
                    </a:lnTo>
                    <a:lnTo>
                      <a:pt x="10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17"/>
              <p:cNvSpPr/>
              <p:nvPr/>
            </p:nvSpPr>
            <p:spPr bwMode="auto">
              <a:xfrm>
                <a:off x="2841679" y="1882786"/>
                <a:ext cx="360000" cy="355443"/>
              </a:xfrm>
              <a:custGeom>
                <a:avLst/>
                <a:gdLst>
                  <a:gd name="T0" fmla="*/ 0 w 104"/>
                  <a:gd name="T1" fmla="*/ 0 h 104"/>
                  <a:gd name="T2" fmla="*/ 0 w 104"/>
                  <a:gd name="T3" fmla="*/ 17 h 104"/>
                  <a:gd name="T4" fmla="*/ 87 w 104"/>
                  <a:gd name="T5" fmla="*/ 17 h 104"/>
                  <a:gd name="T6" fmla="*/ 87 w 104"/>
                  <a:gd name="T7" fmla="*/ 104 h 104"/>
                  <a:gd name="T8" fmla="*/ 104 w 104"/>
                  <a:gd name="T9" fmla="*/ 104 h 104"/>
                  <a:gd name="T10" fmla="*/ 104 w 104"/>
                  <a:gd name="T11" fmla="*/ 0 h 104"/>
                  <a:gd name="T12" fmla="*/ 0 w 10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4">
                    <a:moveTo>
                      <a:pt x="0" y="0"/>
                    </a:moveTo>
                    <a:lnTo>
                      <a:pt x="0" y="17"/>
                    </a:lnTo>
                    <a:lnTo>
                      <a:pt x="87" y="17"/>
                    </a:lnTo>
                    <a:lnTo>
                      <a:pt x="87" y="104"/>
                    </a:lnTo>
                    <a:lnTo>
                      <a:pt x="104" y="104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 118"/>
              <p:cNvSpPr>
                <a:spLocks noChangeArrowheads="1"/>
              </p:cNvSpPr>
              <p:nvPr/>
            </p:nvSpPr>
            <p:spPr bwMode="auto">
              <a:xfrm>
                <a:off x="2751679" y="1971647"/>
                <a:ext cx="360000" cy="355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119"/>
              <p:cNvSpPr/>
              <p:nvPr/>
            </p:nvSpPr>
            <p:spPr bwMode="auto">
              <a:xfrm>
                <a:off x="2931679" y="1787090"/>
                <a:ext cx="360000" cy="362278"/>
              </a:xfrm>
              <a:custGeom>
                <a:avLst/>
                <a:gdLst>
                  <a:gd name="T0" fmla="*/ 43 w 104"/>
                  <a:gd name="T1" fmla="*/ 0 h 106"/>
                  <a:gd name="T2" fmla="*/ 21 w 104"/>
                  <a:gd name="T3" fmla="*/ 0 h 106"/>
                  <a:gd name="T4" fmla="*/ 0 w 104"/>
                  <a:gd name="T5" fmla="*/ 0 h 106"/>
                  <a:gd name="T6" fmla="*/ 0 w 104"/>
                  <a:gd name="T7" fmla="*/ 16 h 106"/>
                  <a:gd name="T8" fmla="*/ 5 w 104"/>
                  <a:gd name="T9" fmla="*/ 16 h 106"/>
                  <a:gd name="T10" fmla="*/ 26 w 104"/>
                  <a:gd name="T11" fmla="*/ 16 h 106"/>
                  <a:gd name="T12" fmla="*/ 87 w 104"/>
                  <a:gd name="T13" fmla="*/ 16 h 106"/>
                  <a:gd name="T14" fmla="*/ 87 w 104"/>
                  <a:gd name="T15" fmla="*/ 80 h 106"/>
                  <a:gd name="T16" fmla="*/ 87 w 104"/>
                  <a:gd name="T17" fmla="*/ 101 h 106"/>
                  <a:gd name="T18" fmla="*/ 87 w 104"/>
                  <a:gd name="T19" fmla="*/ 106 h 106"/>
                  <a:gd name="T20" fmla="*/ 104 w 104"/>
                  <a:gd name="T21" fmla="*/ 106 h 106"/>
                  <a:gd name="T22" fmla="*/ 104 w 104"/>
                  <a:gd name="T23" fmla="*/ 85 h 106"/>
                  <a:gd name="T24" fmla="*/ 104 w 104"/>
                  <a:gd name="T25" fmla="*/ 63 h 106"/>
                  <a:gd name="T26" fmla="*/ 104 w 104"/>
                  <a:gd name="T27" fmla="*/ 0 h 106"/>
                  <a:gd name="T28" fmla="*/ 43 w 104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106">
                    <a:moveTo>
                      <a:pt x="43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6" y="16"/>
                    </a:lnTo>
                    <a:lnTo>
                      <a:pt x="87" y="16"/>
                    </a:lnTo>
                    <a:lnTo>
                      <a:pt x="87" y="80"/>
                    </a:lnTo>
                    <a:lnTo>
                      <a:pt x="87" y="101"/>
                    </a:lnTo>
                    <a:lnTo>
                      <a:pt x="87" y="106"/>
                    </a:lnTo>
                    <a:lnTo>
                      <a:pt x="104" y="106"/>
                    </a:lnTo>
                    <a:lnTo>
                      <a:pt x="104" y="85"/>
                    </a:lnTo>
                    <a:lnTo>
                      <a:pt x="104" y="63"/>
                    </a:lnTo>
                    <a:lnTo>
                      <a:pt x="10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120"/>
              <p:cNvSpPr/>
              <p:nvPr/>
            </p:nvSpPr>
            <p:spPr bwMode="auto">
              <a:xfrm>
                <a:off x="2841679" y="1882786"/>
                <a:ext cx="360000" cy="355443"/>
              </a:xfrm>
              <a:custGeom>
                <a:avLst/>
                <a:gdLst>
                  <a:gd name="T0" fmla="*/ 0 w 104"/>
                  <a:gd name="T1" fmla="*/ 0 h 104"/>
                  <a:gd name="T2" fmla="*/ 0 w 104"/>
                  <a:gd name="T3" fmla="*/ 17 h 104"/>
                  <a:gd name="T4" fmla="*/ 87 w 104"/>
                  <a:gd name="T5" fmla="*/ 17 h 104"/>
                  <a:gd name="T6" fmla="*/ 87 w 104"/>
                  <a:gd name="T7" fmla="*/ 104 h 104"/>
                  <a:gd name="T8" fmla="*/ 104 w 104"/>
                  <a:gd name="T9" fmla="*/ 104 h 104"/>
                  <a:gd name="T10" fmla="*/ 104 w 104"/>
                  <a:gd name="T11" fmla="*/ 0 h 104"/>
                  <a:gd name="T12" fmla="*/ 0 w 10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4">
                    <a:moveTo>
                      <a:pt x="0" y="0"/>
                    </a:moveTo>
                    <a:lnTo>
                      <a:pt x="0" y="17"/>
                    </a:lnTo>
                    <a:lnTo>
                      <a:pt x="87" y="17"/>
                    </a:lnTo>
                    <a:lnTo>
                      <a:pt x="87" y="104"/>
                    </a:lnTo>
                    <a:lnTo>
                      <a:pt x="104" y="104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121"/>
              <p:cNvSpPr>
                <a:spLocks noChangeArrowheads="1"/>
              </p:cNvSpPr>
              <p:nvPr/>
            </p:nvSpPr>
            <p:spPr bwMode="auto">
              <a:xfrm>
                <a:off x="2751679" y="1971647"/>
                <a:ext cx="360000" cy="355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303748" y="2741798"/>
              <a:ext cx="1260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84118" y="2470759"/>
            <a:ext cx="1679781" cy="2570476"/>
            <a:chOff x="5400092" y="1543893"/>
            <a:chExt cx="1260000" cy="1927857"/>
          </a:xfrm>
          <a:effectLst/>
        </p:grpSpPr>
        <p:sp>
          <p:nvSpPr>
            <p:cNvPr id="95" name="矩形 94"/>
            <p:cNvSpPr/>
            <p:nvPr/>
          </p:nvSpPr>
          <p:spPr>
            <a:xfrm>
              <a:off x="5400092" y="1543893"/>
              <a:ext cx="1260000" cy="1080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矩形 17"/>
            <p:cNvSpPr/>
            <p:nvPr/>
          </p:nvSpPr>
          <p:spPr>
            <a:xfrm>
              <a:off x="5400092" y="2571750"/>
              <a:ext cx="1260000" cy="900000"/>
            </a:xfrm>
            <a:custGeom>
              <a:avLst/>
              <a:gdLst/>
              <a:ahLst/>
              <a:cxnLst/>
              <a:rect l="l" t="t" r="r" b="b"/>
              <a:pathLst>
                <a:path w="1440160" h="1116264">
                  <a:moveTo>
                    <a:pt x="0" y="0"/>
                  </a:moveTo>
                  <a:lnTo>
                    <a:pt x="1440160" y="0"/>
                  </a:lnTo>
                  <a:lnTo>
                    <a:pt x="1440160" y="900000"/>
                  </a:lnTo>
                  <a:lnTo>
                    <a:pt x="845513" y="900000"/>
                  </a:lnTo>
                  <a:lnTo>
                    <a:pt x="720080" y="1116264"/>
                  </a:lnTo>
                  <a:lnTo>
                    <a:pt x="594647" y="900000"/>
                  </a:lnTo>
                  <a:lnTo>
                    <a:pt x="0" y="9000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400092" y="2741798"/>
              <a:ext cx="1260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6"/>
            <p:cNvSpPr>
              <a:spLocks noChangeAspect="1"/>
            </p:cNvSpPr>
            <p:nvPr/>
          </p:nvSpPr>
          <p:spPr bwMode="auto">
            <a:xfrm>
              <a:off x="5814043" y="1747410"/>
              <a:ext cx="432099" cy="432000"/>
            </a:xfrm>
            <a:custGeom>
              <a:avLst/>
              <a:gdLst/>
              <a:ahLst/>
              <a:cxnLst/>
              <a:rect l="l" t="t" r="r" b="b"/>
              <a:pathLst>
                <a:path w="1487948" h="1487615">
                  <a:moveTo>
                    <a:pt x="743975" y="297790"/>
                  </a:moveTo>
                  <a:cubicBezTo>
                    <a:pt x="496116" y="297790"/>
                    <a:pt x="295186" y="497479"/>
                    <a:pt x="295186" y="743808"/>
                  </a:cubicBezTo>
                  <a:cubicBezTo>
                    <a:pt x="295186" y="990137"/>
                    <a:pt x="496116" y="1189826"/>
                    <a:pt x="743975" y="1189826"/>
                  </a:cubicBezTo>
                  <a:cubicBezTo>
                    <a:pt x="991834" y="1189826"/>
                    <a:pt x="1192764" y="990137"/>
                    <a:pt x="1192764" y="743808"/>
                  </a:cubicBezTo>
                  <a:cubicBezTo>
                    <a:pt x="1192764" y="497479"/>
                    <a:pt x="991834" y="297790"/>
                    <a:pt x="743975" y="297790"/>
                  </a:cubicBezTo>
                  <a:close/>
                  <a:moveTo>
                    <a:pt x="693753" y="0"/>
                  </a:moveTo>
                  <a:lnTo>
                    <a:pt x="770837" y="149228"/>
                  </a:lnTo>
                  <a:lnTo>
                    <a:pt x="801203" y="151560"/>
                  </a:lnTo>
                  <a:lnTo>
                    <a:pt x="829233" y="153891"/>
                  </a:lnTo>
                  <a:lnTo>
                    <a:pt x="857264" y="158555"/>
                  </a:lnTo>
                  <a:lnTo>
                    <a:pt x="885294" y="163218"/>
                  </a:lnTo>
                  <a:lnTo>
                    <a:pt x="997416" y="41970"/>
                  </a:lnTo>
                  <a:lnTo>
                    <a:pt x="1018439" y="48966"/>
                  </a:lnTo>
                  <a:lnTo>
                    <a:pt x="1037126" y="58292"/>
                  </a:lnTo>
                  <a:lnTo>
                    <a:pt x="1076835" y="74614"/>
                  </a:lnTo>
                  <a:lnTo>
                    <a:pt x="1069828" y="240164"/>
                  </a:lnTo>
                  <a:lnTo>
                    <a:pt x="1093186" y="256485"/>
                  </a:lnTo>
                  <a:lnTo>
                    <a:pt x="1116545" y="272807"/>
                  </a:lnTo>
                  <a:lnTo>
                    <a:pt x="1139904" y="291461"/>
                  </a:lnTo>
                  <a:lnTo>
                    <a:pt x="1160927" y="312446"/>
                  </a:lnTo>
                  <a:lnTo>
                    <a:pt x="1312758" y="261149"/>
                  </a:lnTo>
                  <a:lnTo>
                    <a:pt x="1340789" y="298456"/>
                  </a:lnTo>
                  <a:lnTo>
                    <a:pt x="1352468" y="317109"/>
                  </a:lnTo>
                  <a:lnTo>
                    <a:pt x="1368819" y="335763"/>
                  </a:lnTo>
                  <a:lnTo>
                    <a:pt x="1280056" y="468669"/>
                  </a:lnTo>
                  <a:lnTo>
                    <a:pt x="1287064" y="480327"/>
                  </a:lnTo>
                  <a:lnTo>
                    <a:pt x="1294071" y="496649"/>
                  </a:lnTo>
                  <a:lnTo>
                    <a:pt x="1305750" y="522298"/>
                  </a:lnTo>
                  <a:lnTo>
                    <a:pt x="1315094" y="547946"/>
                  </a:lnTo>
                  <a:lnTo>
                    <a:pt x="1324437" y="575926"/>
                  </a:lnTo>
                  <a:lnTo>
                    <a:pt x="1476269" y="608570"/>
                  </a:lnTo>
                  <a:lnTo>
                    <a:pt x="1483276" y="652872"/>
                  </a:lnTo>
                  <a:lnTo>
                    <a:pt x="1487948" y="701837"/>
                  </a:lnTo>
                  <a:lnTo>
                    <a:pt x="1350132" y="774120"/>
                  </a:lnTo>
                  <a:lnTo>
                    <a:pt x="1347796" y="802100"/>
                  </a:lnTo>
                  <a:lnTo>
                    <a:pt x="1345460" y="830080"/>
                  </a:lnTo>
                  <a:lnTo>
                    <a:pt x="1340789" y="855729"/>
                  </a:lnTo>
                  <a:lnTo>
                    <a:pt x="1333781" y="886040"/>
                  </a:lnTo>
                  <a:lnTo>
                    <a:pt x="1448238" y="988635"/>
                  </a:lnTo>
                  <a:lnTo>
                    <a:pt x="1431887" y="1032937"/>
                  </a:lnTo>
                  <a:lnTo>
                    <a:pt x="1410865" y="1077239"/>
                  </a:lnTo>
                  <a:lnTo>
                    <a:pt x="1259033" y="1067912"/>
                  </a:lnTo>
                  <a:lnTo>
                    <a:pt x="1242682" y="1093560"/>
                  </a:lnTo>
                  <a:lnTo>
                    <a:pt x="1226331" y="1116877"/>
                  </a:lnTo>
                  <a:lnTo>
                    <a:pt x="1209980" y="1137862"/>
                  </a:lnTo>
                  <a:lnTo>
                    <a:pt x="1191293" y="1158848"/>
                  </a:lnTo>
                  <a:lnTo>
                    <a:pt x="1235674" y="1303412"/>
                  </a:lnTo>
                  <a:lnTo>
                    <a:pt x="1198301" y="1336056"/>
                  </a:lnTo>
                  <a:lnTo>
                    <a:pt x="1179614" y="1350046"/>
                  </a:lnTo>
                  <a:lnTo>
                    <a:pt x="1158591" y="1364036"/>
                  </a:lnTo>
                  <a:lnTo>
                    <a:pt x="1030118" y="1282427"/>
                  </a:lnTo>
                  <a:lnTo>
                    <a:pt x="1006759" y="1294085"/>
                  </a:lnTo>
                  <a:lnTo>
                    <a:pt x="981065" y="1305744"/>
                  </a:lnTo>
                  <a:lnTo>
                    <a:pt x="955370" y="1315071"/>
                  </a:lnTo>
                  <a:lnTo>
                    <a:pt x="927340" y="1324397"/>
                  </a:lnTo>
                  <a:lnTo>
                    <a:pt x="892302" y="1475957"/>
                  </a:lnTo>
                  <a:lnTo>
                    <a:pt x="845584" y="1482952"/>
                  </a:lnTo>
                  <a:lnTo>
                    <a:pt x="798867" y="1487615"/>
                  </a:lnTo>
                  <a:lnTo>
                    <a:pt x="728791" y="1350046"/>
                  </a:lnTo>
                  <a:lnTo>
                    <a:pt x="700761" y="1350046"/>
                  </a:lnTo>
                  <a:lnTo>
                    <a:pt x="672730" y="1345382"/>
                  </a:lnTo>
                  <a:lnTo>
                    <a:pt x="642364" y="1343051"/>
                  </a:lnTo>
                  <a:lnTo>
                    <a:pt x="616669" y="1336056"/>
                  </a:lnTo>
                  <a:lnTo>
                    <a:pt x="511555" y="1450308"/>
                  </a:lnTo>
                  <a:lnTo>
                    <a:pt x="488197" y="1443313"/>
                  </a:lnTo>
                  <a:lnTo>
                    <a:pt x="467174" y="1436318"/>
                  </a:lnTo>
                  <a:lnTo>
                    <a:pt x="422792" y="1417665"/>
                  </a:lnTo>
                  <a:lnTo>
                    <a:pt x="429800" y="1259110"/>
                  </a:lnTo>
                  <a:lnTo>
                    <a:pt x="406441" y="1242788"/>
                  </a:lnTo>
                  <a:lnTo>
                    <a:pt x="383083" y="1226467"/>
                  </a:lnTo>
                  <a:lnTo>
                    <a:pt x="362060" y="1210145"/>
                  </a:lnTo>
                  <a:lnTo>
                    <a:pt x="341037" y="1191491"/>
                  </a:lnTo>
                  <a:lnTo>
                    <a:pt x="184534" y="1238125"/>
                  </a:lnTo>
                  <a:lnTo>
                    <a:pt x="156503" y="1205481"/>
                  </a:lnTo>
                  <a:lnTo>
                    <a:pt x="130809" y="1170506"/>
                  </a:lnTo>
                  <a:lnTo>
                    <a:pt x="219572" y="1032937"/>
                  </a:lnTo>
                  <a:lnTo>
                    <a:pt x="207893" y="1007288"/>
                  </a:lnTo>
                  <a:lnTo>
                    <a:pt x="193877" y="981640"/>
                  </a:lnTo>
                  <a:lnTo>
                    <a:pt x="182198" y="955991"/>
                  </a:lnTo>
                  <a:lnTo>
                    <a:pt x="172854" y="928011"/>
                  </a:lnTo>
                  <a:lnTo>
                    <a:pt x="14015" y="893036"/>
                  </a:lnTo>
                  <a:lnTo>
                    <a:pt x="7008" y="848734"/>
                  </a:lnTo>
                  <a:lnTo>
                    <a:pt x="0" y="806763"/>
                  </a:lnTo>
                  <a:lnTo>
                    <a:pt x="147160" y="732149"/>
                  </a:lnTo>
                  <a:lnTo>
                    <a:pt x="149496" y="701837"/>
                  </a:lnTo>
                  <a:lnTo>
                    <a:pt x="151832" y="671525"/>
                  </a:lnTo>
                  <a:lnTo>
                    <a:pt x="156503" y="643545"/>
                  </a:lnTo>
                  <a:lnTo>
                    <a:pt x="161175" y="615565"/>
                  </a:lnTo>
                  <a:lnTo>
                    <a:pt x="39710" y="501312"/>
                  </a:lnTo>
                  <a:lnTo>
                    <a:pt x="53725" y="461674"/>
                  </a:lnTo>
                  <a:lnTo>
                    <a:pt x="70076" y="424367"/>
                  </a:lnTo>
                  <a:lnTo>
                    <a:pt x="238259" y="431362"/>
                  </a:lnTo>
                  <a:lnTo>
                    <a:pt x="254610" y="408045"/>
                  </a:lnTo>
                  <a:lnTo>
                    <a:pt x="273297" y="384728"/>
                  </a:lnTo>
                  <a:lnTo>
                    <a:pt x="289648" y="361411"/>
                  </a:lnTo>
                  <a:lnTo>
                    <a:pt x="310671" y="340426"/>
                  </a:lnTo>
                  <a:lnTo>
                    <a:pt x="259282" y="177208"/>
                  </a:lnTo>
                  <a:lnTo>
                    <a:pt x="289648" y="151560"/>
                  </a:lnTo>
                  <a:lnTo>
                    <a:pt x="322350" y="128243"/>
                  </a:lnTo>
                  <a:lnTo>
                    <a:pt x="467174" y="219179"/>
                  </a:lnTo>
                  <a:lnTo>
                    <a:pt x="492868" y="205188"/>
                  </a:lnTo>
                  <a:lnTo>
                    <a:pt x="518563" y="193530"/>
                  </a:lnTo>
                  <a:lnTo>
                    <a:pt x="546593" y="184203"/>
                  </a:lnTo>
                  <a:lnTo>
                    <a:pt x="574624" y="174877"/>
                  </a:lnTo>
                  <a:lnTo>
                    <a:pt x="609662" y="9327"/>
                  </a:lnTo>
                  <a:lnTo>
                    <a:pt x="630685" y="6995"/>
                  </a:lnTo>
                  <a:lnTo>
                    <a:pt x="651707" y="233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632086" y="3551659"/>
            <a:ext cx="5759874" cy="144000"/>
            <a:chOff x="2753732" y="2354568"/>
            <a:chExt cx="4320468" cy="108000"/>
          </a:xfrm>
          <a:solidFill>
            <a:schemeClr val="bg1"/>
          </a:solidFill>
          <a:effectLst/>
        </p:grpSpPr>
        <p:cxnSp>
          <p:nvCxnSpPr>
            <p:cNvPr id="100" name="直接连接符 99"/>
            <p:cNvCxnSpPr>
              <a:stCxn id="104" idx="6"/>
            </p:cNvCxnSpPr>
            <p:nvPr/>
          </p:nvCxnSpPr>
          <p:spPr>
            <a:xfrm flipV="1">
              <a:off x="2861732" y="2407412"/>
              <a:ext cx="4142357" cy="1156"/>
            </a:xfrm>
            <a:prstGeom prst="line">
              <a:avLst/>
            </a:prstGeom>
            <a:grpFill/>
            <a:ln w="1905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椭圆 100"/>
            <p:cNvSpPr/>
            <p:nvPr/>
          </p:nvSpPr>
          <p:spPr>
            <a:xfrm>
              <a:off x="6966200" y="2354568"/>
              <a:ext cx="108000" cy="108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5562044" y="2354568"/>
              <a:ext cx="108000" cy="108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4157888" y="2354568"/>
              <a:ext cx="108000" cy="108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2753732" y="2354568"/>
              <a:ext cx="108000" cy="108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78" grpId="0"/>
      <p:bldP spid="179" grpId="0"/>
      <p:bldP spid="180" grpId="0" animBg="1"/>
      <p:bldP spid="187" grpId="0"/>
      <p:bldP spid="188" grpId="0"/>
      <p:bldP spid="189" grpId="0" animBg="1"/>
      <p:bldP spid="6" grpId="0" animBg="1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115900" y="1334008"/>
            <a:ext cx="4500758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55" name="Straight Connector 212"/>
          <p:cNvCxnSpPr>
            <a:endCxn id="59" idx="6"/>
          </p:cNvCxnSpPr>
          <p:nvPr/>
        </p:nvCxnSpPr>
        <p:spPr>
          <a:xfrm flipH="1">
            <a:off x="4364943" y="4077358"/>
            <a:ext cx="54804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30"/>
          <p:cNvSpPr>
            <a:spLocks noEditPoints="1"/>
          </p:cNvSpPr>
          <p:nvPr/>
        </p:nvSpPr>
        <p:spPr bwMode="auto">
          <a:xfrm>
            <a:off x="5046333" y="3067840"/>
            <a:ext cx="2096974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Arc 214"/>
          <p:cNvSpPr/>
          <p:nvPr/>
        </p:nvSpPr>
        <p:spPr>
          <a:xfrm>
            <a:off x="4912983" y="2901778"/>
            <a:ext cx="2350854" cy="2351160"/>
          </a:xfrm>
          <a:prstGeom prst="arc">
            <a:avLst>
              <a:gd name="adj1" fmla="val 21578092"/>
              <a:gd name="adj2" fmla="val 1628307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Straight Connector 219"/>
          <p:cNvCxnSpPr/>
          <p:nvPr/>
        </p:nvCxnSpPr>
        <p:spPr>
          <a:xfrm flipH="1">
            <a:off x="2091758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20"/>
          <p:cNvCxnSpPr/>
          <p:nvPr/>
        </p:nvCxnSpPr>
        <p:spPr>
          <a:xfrm flipH="1">
            <a:off x="7263838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4"/>
          <p:cNvCxnSpPr/>
          <p:nvPr/>
        </p:nvCxnSpPr>
        <p:spPr>
          <a:xfrm flipH="1">
            <a:off x="9536794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28"/>
          <p:cNvCxnSpPr/>
          <p:nvPr/>
        </p:nvCxnSpPr>
        <p:spPr>
          <a:xfrm flipH="1">
            <a:off x="6116815" y="2904237"/>
            <a:ext cx="9007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232"/>
          <p:cNvGrpSpPr/>
          <p:nvPr/>
        </p:nvGrpSpPr>
        <p:grpSpPr>
          <a:xfrm>
            <a:off x="7044814" y="2498565"/>
            <a:ext cx="823261" cy="823363"/>
            <a:chOff x="864537" y="1822859"/>
            <a:chExt cx="971309" cy="971307"/>
          </a:xfrm>
        </p:grpSpPr>
        <p:sp>
          <p:nvSpPr>
            <p:cNvPr id="75" name="Oval 233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234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Straight Connector 238"/>
          <p:cNvCxnSpPr/>
          <p:nvPr/>
        </p:nvCxnSpPr>
        <p:spPr>
          <a:xfrm>
            <a:off x="2338689" y="4099777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40"/>
          <p:cNvGrpSpPr/>
          <p:nvPr/>
        </p:nvGrpSpPr>
        <p:grpSpPr>
          <a:xfrm>
            <a:off x="1927059" y="5006797"/>
            <a:ext cx="823261" cy="823363"/>
            <a:chOff x="864537" y="1822859"/>
            <a:chExt cx="971309" cy="971307"/>
          </a:xfrm>
        </p:grpSpPr>
        <p:sp>
          <p:nvSpPr>
            <p:cNvPr id="79" name="Oval 241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242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1" name="Straight Connector 248"/>
          <p:cNvCxnSpPr/>
          <p:nvPr/>
        </p:nvCxnSpPr>
        <p:spPr>
          <a:xfrm>
            <a:off x="9804381" y="4099777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249"/>
          <p:cNvGrpSpPr/>
          <p:nvPr/>
        </p:nvGrpSpPr>
        <p:grpSpPr>
          <a:xfrm>
            <a:off x="9392751" y="5006797"/>
            <a:ext cx="823261" cy="823363"/>
            <a:chOff x="864537" y="1822859"/>
            <a:chExt cx="971309" cy="971307"/>
          </a:xfrm>
        </p:grpSpPr>
        <p:sp>
          <p:nvSpPr>
            <p:cNvPr id="83" name="Oval 250"/>
            <p:cNvSpPr/>
            <p:nvPr/>
          </p:nvSpPr>
          <p:spPr>
            <a:xfrm>
              <a:off x="932452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Oval 251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11882" y="3214790"/>
            <a:ext cx="1724911" cy="1725136"/>
            <a:chOff x="7812104" y="3185821"/>
            <a:chExt cx="1725136" cy="1725136"/>
          </a:xfrm>
        </p:grpSpPr>
        <p:grpSp>
          <p:nvGrpSpPr>
            <p:cNvPr id="66" name="Group 221"/>
            <p:cNvGrpSpPr/>
            <p:nvPr/>
          </p:nvGrpSpPr>
          <p:grpSpPr>
            <a:xfrm>
              <a:off x="7812104" y="3185821"/>
              <a:ext cx="1725136" cy="1725136"/>
              <a:chOff x="2183615" y="1663567"/>
              <a:chExt cx="1293852" cy="1293852"/>
            </a:xfrm>
          </p:grpSpPr>
          <p:sp>
            <p:nvSpPr>
              <p:cNvPr id="67" name="Oval 222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Oval 223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5" name="Group 9"/>
            <p:cNvGrpSpPr>
              <a:grpSpLocks noChangeAspect="1"/>
            </p:cNvGrpSpPr>
            <p:nvPr/>
          </p:nvGrpSpPr>
          <p:grpSpPr>
            <a:xfrm>
              <a:off x="8242990" y="3702679"/>
              <a:ext cx="863364" cy="691421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86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7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96849" y="3429821"/>
            <a:ext cx="1294910" cy="1295076"/>
            <a:chOff x="796158" y="3400852"/>
            <a:chExt cx="1295079" cy="1295076"/>
          </a:xfrm>
        </p:grpSpPr>
        <p:grpSp>
          <p:nvGrpSpPr>
            <p:cNvPr id="60" name="Group 211"/>
            <p:cNvGrpSpPr/>
            <p:nvPr/>
          </p:nvGrpSpPr>
          <p:grpSpPr>
            <a:xfrm>
              <a:off x="796158" y="3400852"/>
              <a:ext cx="1295079" cy="1295076"/>
              <a:chOff x="864537" y="1822859"/>
              <a:chExt cx="971309" cy="971307"/>
            </a:xfrm>
          </p:grpSpPr>
          <p:sp>
            <p:nvSpPr>
              <p:cNvPr id="61" name="Oval 18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Oval 209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8" name="Group 12"/>
            <p:cNvGrpSpPr/>
            <p:nvPr/>
          </p:nvGrpSpPr>
          <p:grpSpPr>
            <a:xfrm>
              <a:off x="1136503" y="3747067"/>
              <a:ext cx="614388" cy="602647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89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0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640032" y="3214790"/>
            <a:ext cx="1724911" cy="1725136"/>
            <a:chOff x="2639580" y="3185821"/>
            <a:chExt cx="1725136" cy="1725136"/>
          </a:xfrm>
        </p:grpSpPr>
        <p:grpSp>
          <p:nvGrpSpPr>
            <p:cNvPr id="57" name="Group 210"/>
            <p:cNvGrpSpPr/>
            <p:nvPr/>
          </p:nvGrpSpPr>
          <p:grpSpPr>
            <a:xfrm>
              <a:off x="2639580" y="3185821"/>
              <a:ext cx="1725136" cy="1725136"/>
              <a:chOff x="2183615" y="1663567"/>
              <a:chExt cx="1293852" cy="1293852"/>
            </a:xfrm>
          </p:grpSpPr>
          <p:sp>
            <p:nvSpPr>
              <p:cNvPr id="58" name="Oval 19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Oval 208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Group 15"/>
            <p:cNvGrpSpPr/>
            <p:nvPr/>
          </p:nvGrpSpPr>
          <p:grpSpPr>
            <a:xfrm>
              <a:off x="3002121" y="3679103"/>
              <a:ext cx="1000054" cy="738573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92" name="Freeform 108"/>
              <p:cNvSpPr/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3" name="Freeform 109"/>
              <p:cNvSpPr/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4" name="Freeform 110"/>
              <p:cNvSpPr/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0084839" y="3429821"/>
            <a:ext cx="1294910" cy="1295076"/>
            <a:chOff x="10085357" y="3400852"/>
            <a:chExt cx="1295079" cy="1295076"/>
          </a:xfrm>
        </p:grpSpPr>
        <p:grpSp>
          <p:nvGrpSpPr>
            <p:cNvPr id="70" name="Group 225"/>
            <p:cNvGrpSpPr/>
            <p:nvPr/>
          </p:nvGrpSpPr>
          <p:grpSpPr>
            <a:xfrm>
              <a:off x="10085357" y="3400852"/>
              <a:ext cx="1295079" cy="1295076"/>
              <a:chOff x="864537" y="1822859"/>
              <a:chExt cx="971309" cy="971307"/>
            </a:xfrm>
          </p:grpSpPr>
          <p:sp>
            <p:nvSpPr>
              <p:cNvPr id="71" name="Oval 226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Oval 227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10509761" y="3757074"/>
              <a:ext cx="446271" cy="582632"/>
              <a:chOff x="9896690" y="3140691"/>
              <a:chExt cx="425020" cy="554888"/>
            </a:xfrm>
            <a:solidFill>
              <a:schemeClr val="bg1"/>
            </a:solidFill>
          </p:grpSpPr>
          <p:sp>
            <p:nvSpPr>
              <p:cNvPr id="98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9" name="Freeform 38"/>
              <p:cNvSpPr/>
              <p:nvPr/>
            </p:nvSpPr>
            <p:spPr bwMode="auto">
              <a:xfrm>
                <a:off x="10080866" y="3518487"/>
                <a:ext cx="56669" cy="125146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2763966" y="5106173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2763965" y="5512907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792587" y="1283704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6792586" y="1690438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827542" y="5106173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6311212" y="5512907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 animBg="1"/>
      <p:bldP spid="6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entagon 35"/>
          <p:cNvSpPr/>
          <p:nvPr/>
        </p:nvSpPr>
        <p:spPr>
          <a:xfrm>
            <a:off x="1187645" y="2005123"/>
            <a:ext cx="1863132" cy="1634448"/>
          </a:xfrm>
          <a:prstGeom prst="homePlate">
            <a:avLst>
              <a:gd name="adj" fmla="val 2988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Pentagon 66"/>
          <p:cNvSpPr/>
          <p:nvPr/>
        </p:nvSpPr>
        <p:spPr>
          <a:xfrm>
            <a:off x="3225585" y="3714785"/>
            <a:ext cx="1863132" cy="1634448"/>
          </a:xfrm>
          <a:prstGeom prst="homePlate">
            <a:avLst>
              <a:gd name="adj" fmla="val 2820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Pentagon 69"/>
          <p:cNvSpPr/>
          <p:nvPr/>
        </p:nvSpPr>
        <p:spPr>
          <a:xfrm>
            <a:off x="5263525" y="2005123"/>
            <a:ext cx="1863132" cy="1634448"/>
          </a:xfrm>
          <a:prstGeom prst="homePlate">
            <a:avLst>
              <a:gd name="adj" fmla="val 3072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Pentagon 70"/>
          <p:cNvSpPr/>
          <p:nvPr/>
        </p:nvSpPr>
        <p:spPr>
          <a:xfrm>
            <a:off x="7301464" y="3714785"/>
            <a:ext cx="1863132" cy="1634448"/>
          </a:xfrm>
          <a:prstGeom prst="homePlate">
            <a:avLst>
              <a:gd name="adj" fmla="val 298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Pentagon 71"/>
          <p:cNvSpPr/>
          <p:nvPr/>
        </p:nvSpPr>
        <p:spPr>
          <a:xfrm>
            <a:off x="9339403" y="2005123"/>
            <a:ext cx="1863132" cy="1634448"/>
          </a:xfrm>
          <a:prstGeom prst="homePlate">
            <a:avLst>
              <a:gd name="adj" fmla="val 2988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75"/>
          <p:cNvSpPr txBox="1"/>
          <p:nvPr/>
        </p:nvSpPr>
        <p:spPr>
          <a:xfrm>
            <a:off x="3763154" y="2308140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2"/>
          <p:cNvSpPr txBox="1"/>
          <p:nvPr/>
        </p:nvSpPr>
        <p:spPr>
          <a:xfrm>
            <a:off x="3223802" y="2145239"/>
            <a:ext cx="1863131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31"/>
          <p:cNvSpPr txBox="1"/>
          <p:nvPr/>
        </p:nvSpPr>
        <p:spPr>
          <a:xfrm>
            <a:off x="7300869" y="2145239"/>
            <a:ext cx="1863131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9" name="TextBox 32"/>
          <p:cNvSpPr txBox="1"/>
          <p:nvPr/>
        </p:nvSpPr>
        <p:spPr>
          <a:xfrm>
            <a:off x="1187646" y="3840445"/>
            <a:ext cx="1860753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TextBox 33"/>
          <p:cNvSpPr txBox="1"/>
          <p:nvPr/>
        </p:nvSpPr>
        <p:spPr>
          <a:xfrm>
            <a:off x="5262335" y="3840445"/>
            <a:ext cx="1863131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TextBox 34"/>
          <p:cNvSpPr txBox="1"/>
          <p:nvPr/>
        </p:nvSpPr>
        <p:spPr>
          <a:xfrm>
            <a:off x="9339403" y="3840445"/>
            <a:ext cx="1863131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stCxn id="13" idx="1"/>
          </p:cNvCxnSpPr>
          <p:nvPr/>
        </p:nvCxnSpPr>
        <p:spPr>
          <a:xfrm flipV="1">
            <a:off x="1397047" y="2032318"/>
            <a:ext cx="0" cy="291936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5" idx="1"/>
          </p:cNvCxnSpPr>
          <p:nvPr/>
        </p:nvCxnSpPr>
        <p:spPr>
          <a:xfrm flipV="1">
            <a:off x="3860999" y="2032318"/>
            <a:ext cx="0" cy="291936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6" idx="1"/>
          </p:cNvCxnSpPr>
          <p:nvPr/>
        </p:nvCxnSpPr>
        <p:spPr>
          <a:xfrm flipV="1">
            <a:off x="6324952" y="2032318"/>
            <a:ext cx="0" cy="291936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7" idx="1"/>
          </p:cNvCxnSpPr>
          <p:nvPr/>
        </p:nvCxnSpPr>
        <p:spPr>
          <a:xfrm flipV="1">
            <a:off x="8788906" y="2032318"/>
            <a:ext cx="0" cy="291936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0227" y="1988841"/>
            <a:ext cx="119677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accent1"/>
                </a:solidFill>
              </a:rPr>
              <a:t>86%</a:t>
            </a:r>
            <a:endParaRPr lang="zh-CN" altLang="en-US" sz="37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7980" y="3084177"/>
            <a:ext cx="2122068" cy="13542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3825" y="3084177"/>
            <a:ext cx="2122068" cy="13542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3887" y="3102473"/>
            <a:ext cx="2122068" cy="13542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9839" y="3084177"/>
            <a:ext cx="2122068" cy="135421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8588" y="2014393"/>
            <a:ext cx="992023" cy="69762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accent2"/>
                </a:solidFill>
              </a:rPr>
              <a:t>3</a:t>
            </a:r>
            <a:r>
              <a:rPr lang="zh-CN" altLang="en-US" sz="3700" dirty="0">
                <a:solidFill>
                  <a:schemeClr val="accent2"/>
                </a:solidFill>
              </a:rPr>
              <a:t>件</a:t>
            </a:r>
            <a:endParaRPr lang="zh-CN" altLang="en-US" sz="37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2019" y="1988841"/>
            <a:ext cx="992023" cy="69762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accent3"/>
                </a:solidFill>
              </a:rPr>
              <a:t>4</a:t>
            </a:r>
            <a:r>
              <a:rPr lang="zh-CN" altLang="en-US" sz="3700" dirty="0">
                <a:solidFill>
                  <a:schemeClr val="accent3"/>
                </a:solidFill>
              </a:rPr>
              <a:t>项</a:t>
            </a:r>
            <a:endParaRPr lang="zh-CN" altLang="en-US" sz="3700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38852" y="1988841"/>
            <a:ext cx="1514173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accent4"/>
                </a:solidFill>
              </a:rPr>
              <a:t>500</a:t>
            </a:r>
            <a:r>
              <a:rPr lang="zh-CN" altLang="en-US" sz="3700" dirty="0">
                <a:solidFill>
                  <a:schemeClr val="accent4"/>
                </a:solidFill>
              </a:rPr>
              <a:t>万</a:t>
            </a:r>
            <a:endParaRPr lang="zh-CN" altLang="en-US" sz="3700" dirty="0">
              <a:solidFill>
                <a:schemeClr val="accent4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24953" y="4746168"/>
            <a:ext cx="2203001" cy="411024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/>
                <a:t>获奖</a:t>
              </a:r>
              <a:endParaRPr lang="zh-CN" altLang="en-US" sz="1600" dirty="0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61001" y="4746168"/>
            <a:ext cx="2203001" cy="411024"/>
            <a:chOff x="2895531" y="3559626"/>
            <a:chExt cx="1652466" cy="308268"/>
          </a:xfrm>
        </p:grpSpPr>
        <p:sp>
          <p:nvSpPr>
            <p:cNvPr id="15" name="圆角矩形 14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/>
                <a:t>大事件</a:t>
              </a:r>
              <a:endParaRPr lang="zh-CN" altLang="en-US" sz="1600" dirty="0"/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97048" y="4746168"/>
            <a:ext cx="2203001" cy="411024"/>
            <a:chOff x="1047326" y="3559626"/>
            <a:chExt cx="1652466" cy="308268"/>
          </a:xfrm>
        </p:grpSpPr>
        <p:sp>
          <p:nvSpPr>
            <p:cNvPr id="13" name="圆角矩形 12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/>
                <a:t>计划完成情况</a:t>
              </a:r>
              <a:endParaRPr lang="zh-CN" altLang="en-US" sz="1600" dirty="0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88907" y="4746168"/>
            <a:ext cx="2203001" cy="411024"/>
            <a:chOff x="6591942" y="3559626"/>
            <a:chExt cx="1652466" cy="308268"/>
          </a:xfrm>
        </p:grpSpPr>
        <p:sp>
          <p:nvSpPr>
            <p:cNvPr id="17" name="圆角矩形 16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/>
                <a:t>销售额</a:t>
              </a:r>
              <a:endParaRPr lang="zh-CN" altLang="en-US" sz="1600" dirty="0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542" y="2989564"/>
            <a:ext cx="3186892" cy="858112"/>
            <a:chOff x="7317634" y="1220405"/>
            <a:chExt cx="3186892" cy="858112"/>
          </a:xfrm>
        </p:grpSpPr>
        <p:sp>
          <p:nvSpPr>
            <p:cNvPr id="3" name="文本框 2"/>
            <p:cNvSpPr txBox="1"/>
            <p:nvPr/>
          </p:nvSpPr>
          <p:spPr>
            <a:xfrm>
              <a:off x="7317634" y="1220405"/>
              <a:ext cx="3186892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EFC3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zh-CN" altLang="en-US" sz="3200" spc="300" dirty="0">
                <a:solidFill>
                  <a:srgbClr val="EFC3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17635" y="1770740"/>
              <a:ext cx="2569315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title here</a:t>
              </a:r>
              <a:endParaRPr lang="zh-CN" altLang="en-US" sz="8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88529" y="3885778"/>
            <a:ext cx="452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Who I heard the sound of the voice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SOB like the dream in the riverWho I see far away Goodbye sorrow of look in the eyes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 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Don't understand is why you want to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Let's dust score you like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7178" y="1419904"/>
            <a:ext cx="1729999" cy="1569660"/>
            <a:chOff x="8391924" y="1580389"/>
            <a:chExt cx="1729999" cy="1569660"/>
          </a:xfrm>
        </p:grpSpPr>
        <p:sp>
          <p:nvSpPr>
            <p:cNvPr id="7" name="文本框 6"/>
            <p:cNvSpPr txBox="1"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9600" b="1" spc="6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600" b="1" spc="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72043" y="2806872"/>
            <a:ext cx="2344012" cy="2236968"/>
            <a:chOff x="570215" y="2889768"/>
            <a:chExt cx="1758238" cy="1677726"/>
          </a:xfrm>
        </p:grpSpPr>
        <p:grpSp>
          <p:nvGrpSpPr>
            <p:cNvPr id="25" name="组合 24"/>
            <p:cNvGrpSpPr/>
            <p:nvPr/>
          </p:nvGrpSpPr>
          <p:grpSpPr>
            <a:xfrm>
              <a:off x="871881" y="3110922"/>
              <a:ext cx="1456572" cy="1456572"/>
              <a:chOff x="1057242" y="2253672"/>
              <a:chExt cx="1456572" cy="1456572"/>
            </a:xfrm>
          </p:grpSpPr>
          <p:sp>
            <p:nvSpPr>
              <p:cNvPr id="27" name="泪滴形 2"/>
              <p:cNvSpPr/>
              <p:nvPr/>
            </p:nvSpPr>
            <p:spPr>
              <a:xfrm rot="8100000">
                <a:off x="1057242" y="2253672"/>
                <a:ext cx="1456572" cy="1456572"/>
              </a:xfrm>
              <a:custGeom>
                <a:avLst/>
                <a:gdLst/>
                <a:ahLst/>
                <a:cxnLst/>
                <a:rect l="l" t="t" r="r" b="b"/>
                <a:pathLst>
                  <a:path w="1456572" h="1456572">
                    <a:moveTo>
                      <a:pt x="356185" y="1100387"/>
                    </a:moveTo>
                    <a:cubicBezTo>
                      <a:pt x="561691" y="1305893"/>
                      <a:pt x="894881" y="1305893"/>
                      <a:pt x="1100387" y="1100387"/>
                    </a:cubicBezTo>
                    <a:cubicBezTo>
                      <a:pt x="1305893" y="894881"/>
                      <a:pt x="1305893" y="561691"/>
                      <a:pt x="1100387" y="356185"/>
                    </a:cubicBezTo>
                    <a:cubicBezTo>
                      <a:pt x="894881" y="150680"/>
                      <a:pt x="561691" y="150680"/>
                      <a:pt x="356185" y="356185"/>
                    </a:cubicBezTo>
                    <a:cubicBezTo>
                      <a:pt x="150679" y="561691"/>
                      <a:pt x="150679" y="894881"/>
                      <a:pt x="356185" y="1100387"/>
                    </a:cubicBezTo>
                    <a:close/>
                    <a:moveTo>
                      <a:pt x="213310" y="1243262"/>
                    </a:moveTo>
                    <a:cubicBezTo>
                      <a:pt x="81516" y="1111468"/>
                      <a:pt x="0" y="929396"/>
                      <a:pt x="0" y="728286"/>
                    </a:cubicBezTo>
                    <a:cubicBezTo>
                      <a:pt x="0" y="326065"/>
                      <a:pt x="326065" y="0"/>
                      <a:pt x="728286" y="0"/>
                    </a:cubicBezTo>
                    <a:lnTo>
                      <a:pt x="1456572" y="0"/>
                    </a:lnTo>
                    <a:lnTo>
                      <a:pt x="1456572" y="728286"/>
                    </a:lnTo>
                    <a:cubicBezTo>
                      <a:pt x="1456572" y="1130507"/>
                      <a:pt x="1130507" y="1456572"/>
                      <a:pt x="728286" y="1456572"/>
                    </a:cubicBezTo>
                    <a:cubicBezTo>
                      <a:pt x="527175" y="1456572"/>
                      <a:pt x="345104" y="1375056"/>
                      <a:pt x="213310" y="124326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69976" y="2715138"/>
                <a:ext cx="83110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</a:rPr>
                  <a:t>宏观利好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</a:rPr>
                  <a:t>表现一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570215" y="2889768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01</a:t>
              </a:r>
              <a:endParaRPr lang="zh-CN" altLang="en-US" dirty="0">
                <a:latin typeface="Impact" panose="020B0806030902050204" pitchFamily="34" charset="0"/>
              </a:endParaRPr>
            </a:p>
          </p:txBody>
        </p:sp>
      </p:grp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953760" y="1892830"/>
            <a:ext cx="4478557" cy="105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单击此处添加文本，单击此处添加文本，单击此处添加文本，单击此处添加文本，单击此处添加文本，单击此处添加文本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993343" y="3216541"/>
            <a:ext cx="4478557" cy="105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单击此处添加文本，单击此处添加文本，单击此处添加文本，单击此处添加文本，单击此处添加文本，单击此处添加文本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6993343" y="4478981"/>
            <a:ext cx="4478557" cy="105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单击此处添加文本，单击此处添加文本，单击此处添加文本，单击此处添加文本，单击此处添加文本，单击此处添加文本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76945" y="2090191"/>
            <a:ext cx="1311036" cy="1210692"/>
            <a:chOff x="2082384" y="2352257"/>
            <a:chExt cx="983405" cy="908019"/>
          </a:xfrm>
        </p:grpSpPr>
        <p:grpSp>
          <p:nvGrpSpPr>
            <p:cNvPr id="33" name="组合 32"/>
            <p:cNvGrpSpPr/>
            <p:nvPr/>
          </p:nvGrpSpPr>
          <p:grpSpPr>
            <a:xfrm>
              <a:off x="2251112" y="2445599"/>
              <a:ext cx="814677" cy="814677"/>
              <a:chOff x="2436472" y="1588348"/>
              <a:chExt cx="814677" cy="814677"/>
            </a:xfrm>
          </p:grpSpPr>
          <p:sp>
            <p:nvSpPr>
              <p:cNvPr id="36" name="泪滴形 2"/>
              <p:cNvSpPr/>
              <p:nvPr/>
            </p:nvSpPr>
            <p:spPr>
              <a:xfrm rot="8100000">
                <a:off x="2436472" y="1588348"/>
                <a:ext cx="814677" cy="814677"/>
              </a:xfrm>
              <a:custGeom>
                <a:avLst/>
                <a:gdLst/>
                <a:ahLst/>
                <a:cxnLst/>
                <a:rect l="l" t="t" r="r" b="b"/>
                <a:pathLst>
                  <a:path w="1456572" h="1456572">
                    <a:moveTo>
                      <a:pt x="356185" y="1100387"/>
                    </a:moveTo>
                    <a:cubicBezTo>
                      <a:pt x="561691" y="1305893"/>
                      <a:pt x="894881" y="1305893"/>
                      <a:pt x="1100387" y="1100387"/>
                    </a:cubicBezTo>
                    <a:cubicBezTo>
                      <a:pt x="1305893" y="894881"/>
                      <a:pt x="1305893" y="561691"/>
                      <a:pt x="1100387" y="356185"/>
                    </a:cubicBezTo>
                    <a:cubicBezTo>
                      <a:pt x="894881" y="150680"/>
                      <a:pt x="561691" y="150680"/>
                      <a:pt x="356185" y="356185"/>
                    </a:cubicBezTo>
                    <a:cubicBezTo>
                      <a:pt x="150679" y="561691"/>
                      <a:pt x="150679" y="894881"/>
                      <a:pt x="356185" y="1100387"/>
                    </a:cubicBezTo>
                    <a:close/>
                    <a:moveTo>
                      <a:pt x="213310" y="1243262"/>
                    </a:moveTo>
                    <a:cubicBezTo>
                      <a:pt x="81516" y="1111468"/>
                      <a:pt x="0" y="929396"/>
                      <a:pt x="0" y="728286"/>
                    </a:cubicBezTo>
                    <a:cubicBezTo>
                      <a:pt x="0" y="326065"/>
                      <a:pt x="326065" y="0"/>
                      <a:pt x="728286" y="0"/>
                    </a:cubicBezTo>
                    <a:lnTo>
                      <a:pt x="1456572" y="0"/>
                    </a:lnTo>
                    <a:lnTo>
                      <a:pt x="1456572" y="728286"/>
                    </a:lnTo>
                    <a:cubicBezTo>
                      <a:pt x="1456572" y="1130507"/>
                      <a:pt x="1130507" y="1456572"/>
                      <a:pt x="728286" y="1456572"/>
                    </a:cubicBezTo>
                    <a:cubicBezTo>
                      <a:pt x="527175" y="1456572"/>
                      <a:pt x="345104" y="1375056"/>
                      <a:pt x="213310" y="124326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508921" y="1795583"/>
                <a:ext cx="677196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宏观利好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表现二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2082384" y="2352257"/>
              <a:ext cx="360041" cy="3600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 dirty="0">
                <a:latin typeface="Impact" panose="020B080603090205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1164" y="2388489"/>
              <a:ext cx="29843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44233" y="3182685"/>
            <a:ext cx="1767777" cy="1659765"/>
            <a:chOff x="2957963" y="3171627"/>
            <a:chExt cx="1326005" cy="1244824"/>
          </a:xfrm>
        </p:grpSpPr>
        <p:grpSp>
          <p:nvGrpSpPr>
            <p:cNvPr id="39" name="组合 38"/>
            <p:cNvGrpSpPr/>
            <p:nvPr/>
          </p:nvGrpSpPr>
          <p:grpSpPr>
            <a:xfrm>
              <a:off x="2957963" y="3317952"/>
              <a:ext cx="1098499" cy="1098499"/>
              <a:chOff x="3143323" y="2460701"/>
              <a:chExt cx="1098499" cy="1098499"/>
            </a:xfrm>
          </p:grpSpPr>
          <p:sp>
            <p:nvSpPr>
              <p:cNvPr id="42" name="泪滴形 2"/>
              <p:cNvSpPr/>
              <p:nvPr/>
            </p:nvSpPr>
            <p:spPr>
              <a:xfrm rot="8100000">
                <a:off x="3143323" y="2460701"/>
                <a:ext cx="1098499" cy="1098499"/>
              </a:xfrm>
              <a:custGeom>
                <a:avLst/>
                <a:gdLst/>
                <a:ahLst/>
                <a:cxnLst/>
                <a:rect l="l" t="t" r="r" b="b"/>
                <a:pathLst>
                  <a:path w="1456572" h="1456572">
                    <a:moveTo>
                      <a:pt x="356185" y="1100387"/>
                    </a:moveTo>
                    <a:cubicBezTo>
                      <a:pt x="561691" y="1305893"/>
                      <a:pt x="894881" y="1305893"/>
                      <a:pt x="1100387" y="1100387"/>
                    </a:cubicBezTo>
                    <a:cubicBezTo>
                      <a:pt x="1305893" y="894881"/>
                      <a:pt x="1305893" y="561691"/>
                      <a:pt x="1100387" y="356185"/>
                    </a:cubicBezTo>
                    <a:cubicBezTo>
                      <a:pt x="894881" y="150680"/>
                      <a:pt x="561691" y="150680"/>
                      <a:pt x="356185" y="356185"/>
                    </a:cubicBezTo>
                    <a:cubicBezTo>
                      <a:pt x="150679" y="561691"/>
                      <a:pt x="150679" y="894881"/>
                      <a:pt x="356185" y="1100387"/>
                    </a:cubicBezTo>
                    <a:close/>
                    <a:moveTo>
                      <a:pt x="213310" y="1243262"/>
                    </a:moveTo>
                    <a:cubicBezTo>
                      <a:pt x="81516" y="1111468"/>
                      <a:pt x="0" y="929396"/>
                      <a:pt x="0" y="728286"/>
                    </a:cubicBezTo>
                    <a:cubicBezTo>
                      <a:pt x="0" y="326065"/>
                      <a:pt x="326065" y="0"/>
                      <a:pt x="728286" y="0"/>
                    </a:cubicBezTo>
                    <a:lnTo>
                      <a:pt x="1456572" y="0"/>
                    </a:lnTo>
                    <a:lnTo>
                      <a:pt x="1456572" y="728286"/>
                    </a:lnTo>
                    <a:cubicBezTo>
                      <a:pt x="1456572" y="1130507"/>
                      <a:pt x="1130507" y="1456572"/>
                      <a:pt x="728286" y="1456572"/>
                    </a:cubicBezTo>
                    <a:cubicBezTo>
                      <a:pt x="527175" y="1456572"/>
                      <a:pt x="345104" y="1375056"/>
                      <a:pt x="213310" y="124326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78485" y="2767981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900" dirty="0">
                    <a:solidFill>
                      <a:schemeClr val="bg1">
                        <a:lumMod val="65000"/>
                      </a:schemeClr>
                    </a:solidFill>
                  </a:rPr>
                  <a:t>宏观利好</a:t>
                </a:r>
                <a:endParaRPr lang="zh-CN" altLang="en-US" sz="19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zh-CN" altLang="en-US" sz="1900" dirty="0">
                    <a:solidFill>
                      <a:schemeClr val="bg1">
                        <a:lumMod val="65000"/>
                      </a:schemeClr>
                    </a:solidFill>
                  </a:rPr>
                  <a:t>表现三</a:t>
                </a:r>
                <a:endParaRPr lang="zh-CN" altLang="en-US" sz="1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3779912" y="3171627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861521" y="3263037"/>
              <a:ext cx="353749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6176807" y="2076723"/>
            <a:ext cx="689918" cy="6900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01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76807" y="3318352"/>
            <a:ext cx="689918" cy="690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02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187429" y="4559983"/>
            <a:ext cx="689918" cy="6900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03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4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/>
          <p:cNvSpPr txBox="1"/>
          <p:nvPr/>
        </p:nvSpPr>
        <p:spPr>
          <a:xfrm>
            <a:off x="2379846" y="3553519"/>
            <a:ext cx="961677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399,834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4898288" y="3553519"/>
            <a:ext cx="1088297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487</a:t>
            </a: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3,834K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7479190" y="3553519"/>
            <a:ext cx="1088297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5258,487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10092170" y="3553519"/>
            <a:ext cx="961677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258,487</a:t>
            </a: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Straight Connector 88"/>
          <p:cNvCxnSpPr/>
          <p:nvPr/>
        </p:nvCxnSpPr>
        <p:spPr>
          <a:xfrm flipH="1">
            <a:off x="1277959" y="3860753"/>
            <a:ext cx="96360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8"/>
          <p:cNvSpPr>
            <a:spLocks noChangeAspect="1"/>
          </p:cNvSpPr>
          <p:nvPr/>
        </p:nvSpPr>
        <p:spPr>
          <a:xfrm>
            <a:off x="1433137" y="1710016"/>
            <a:ext cx="1619789" cy="1620000"/>
          </a:xfrm>
          <a:prstGeom prst="ellipse">
            <a:avLst/>
          </a:prstGeom>
          <a:blipFill>
            <a:blip r:embed="rId1" cstate="print"/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grpSp>
        <p:nvGrpSpPr>
          <p:cNvPr id="54" name="Group 94"/>
          <p:cNvGrpSpPr/>
          <p:nvPr/>
        </p:nvGrpSpPr>
        <p:grpSpPr>
          <a:xfrm>
            <a:off x="2146682" y="3352519"/>
            <a:ext cx="192698" cy="948263"/>
            <a:chOff x="1690019" y="2064423"/>
            <a:chExt cx="144542" cy="711197"/>
          </a:xfrm>
        </p:grpSpPr>
        <p:cxnSp>
          <p:nvCxnSpPr>
            <p:cNvPr id="55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61" name="Oval 109"/>
          <p:cNvSpPr>
            <a:spLocks noChangeAspect="1"/>
          </p:cNvSpPr>
          <p:nvPr/>
        </p:nvSpPr>
        <p:spPr>
          <a:xfrm>
            <a:off x="3859046" y="1422016"/>
            <a:ext cx="1907752" cy="1908000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4716574" y="3352519"/>
            <a:ext cx="192698" cy="948263"/>
            <a:chOff x="1690019" y="2064423"/>
            <a:chExt cx="144542" cy="711197"/>
          </a:xfrm>
        </p:grpSpPr>
        <p:cxnSp>
          <p:nvCxnSpPr>
            <p:cNvPr id="67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69" name="Oval 127"/>
          <p:cNvSpPr>
            <a:spLocks noChangeAspect="1"/>
          </p:cNvSpPr>
          <p:nvPr/>
        </p:nvSpPr>
        <p:spPr>
          <a:xfrm>
            <a:off x="6429744" y="1422016"/>
            <a:ext cx="1907752" cy="1908000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grpSp>
        <p:nvGrpSpPr>
          <p:cNvPr id="74" name="Group 128"/>
          <p:cNvGrpSpPr/>
          <p:nvPr/>
        </p:nvGrpSpPr>
        <p:grpSpPr>
          <a:xfrm>
            <a:off x="7286465" y="3352519"/>
            <a:ext cx="192698" cy="948263"/>
            <a:chOff x="1690019" y="2064423"/>
            <a:chExt cx="144542" cy="711197"/>
          </a:xfrm>
        </p:grpSpPr>
        <p:cxnSp>
          <p:nvCxnSpPr>
            <p:cNvPr id="75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81" name="Oval 145"/>
          <p:cNvSpPr>
            <a:spLocks noChangeAspect="1"/>
          </p:cNvSpPr>
          <p:nvPr/>
        </p:nvSpPr>
        <p:spPr>
          <a:xfrm>
            <a:off x="9142811" y="1710016"/>
            <a:ext cx="1619789" cy="16200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grpSp>
        <p:nvGrpSpPr>
          <p:cNvPr id="82" name="Group 146"/>
          <p:cNvGrpSpPr/>
          <p:nvPr/>
        </p:nvGrpSpPr>
        <p:grpSpPr>
          <a:xfrm>
            <a:off x="9856356" y="3352519"/>
            <a:ext cx="192698" cy="948263"/>
            <a:chOff x="1690019" y="2064423"/>
            <a:chExt cx="144542" cy="711197"/>
          </a:xfrm>
        </p:grpSpPr>
        <p:cxnSp>
          <p:nvCxnSpPr>
            <p:cNvPr id="83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85" name="矩形 84"/>
          <p:cNvSpPr/>
          <p:nvPr/>
        </p:nvSpPr>
        <p:spPr>
          <a:xfrm>
            <a:off x="1304441" y="4418388"/>
            <a:ext cx="1877176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1129155" y="4912145"/>
            <a:ext cx="222775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014116" y="4418388"/>
            <a:ext cx="1877176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838829" y="4912145"/>
            <a:ext cx="222775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874334" y="4418388"/>
            <a:ext cx="1877176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699046" y="4912145"/>
            <a:ext cx="222775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444225" y="4418388"/>
            <a:ext cx="1877176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269744" y="4912145"/>
            <a:ext cx="222775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在此录入上述图表的综合描述说明，在此录入上述图表的描述说明，在此录入上述图表的描述说明。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53" grpId="0" animBg="1"/>
      <p:bldP spid="61" grpId="0" animBg="1"/>
      <p:bldP spid="69" grpId="0" animBg="1"/>
      <p:bldP spid="81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5563699" y="3161549"/>
            <a:ext cx="1233855" cy="12319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lIns="0" tIns="0" rIns="0" bIns="0" anchor="ctr"/>
          <a:lstStyle/>
          <a:p>
            <a:pPr algn="ctr" defTabSz="1218565">
              <a:defRPr/>
            </a:pPr>
            <a:r>
              <a:rPr lang="zh-CN" alt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74286" y="1715865"/>
            <a:ext cx="2302634" cy="2472267"/>
            <a:chOff x="3088977" y="1117152"/>
            <a:chExt cx="1727200" cy="1854200"/>
          </a:xfrm>
        </p:grpSpPr>
        <p:sp>
          <p:nvSpPr>
            <p:cNvPr id="5" name="任意多边形 4"/>
            <p:cNvSpPr/>
            <p:nvPr/>
          </p:nvSpPr>
          <p:spPr>
            <a:xfrm rot="19354201">
              <a:off x="3392189" y="1117152"/>
              <a:ext cx="1423988" cy="1854200"/>
            </a:xfrm>
            <a:custGeom>
              <a:avLst/>
              <a:gdLst>
                <a:gd name="connsiteX0" fmla="*/ 908149 w 1661196"/>
                <a:gd name="connsiteY0" fmla="*/ 116236 h 2161132"/>
                <a:gd name="connsiteX1" fmla="*/ 1045422 w 1661196"/>
                <a:gd name="connsiteY1" fmla="*/ 863815 h 2161132"/>
                <a:gd name="connsiteX2" fmla="*/ 1563639 w 1661196"/>
                <a:gd name="connsiteY2" fmla="*/ 1852839 h 2161132"/>
                <a:gd name="connsiteX3" fmla="*/ 1550532 w 1661196"/>
                <a:gd name="connsiteY3" fmla="*/ 1899767 h 2161132"/>
                <a:gd name="connsiteX4" fmla="*/ 1661196 w 1661196"/>
                <a:gd name="connsiteY4" fmla="*/ 1877382 h 2161132"/>
                <a:gd name="connsiteX5" fmla="*/ 1478236 w 1661196"/>
                <a:gd name="connsiteY5" fmla="*/ 2161132 h 2161132"/>
                <a:gd name="connsiteX6" fmla="*/ 1436046 w 1661196"/>
                <a:gd name="connsiteY6" fmla="*/ 1825812 h 2161132"/>
                <a:gd name="connsiteX7" fmla="*/ 1529211 w 1661196"/>
                <a:gd name="connsiteY7" fmla="*/ 1894840 h 2161132"/>
                <a:gd name="connsiteX8" fmla="*/ 999492 w 1661196"/>
                <a:gd name="connsiteY8" fmla="*/ 935746 h 2161132"/>
                <a:gd name="connsiteX9" fmla="*/ 788637 w 1661196"/>
                <a:gd name="connsiteY9" fmla="*/ 865497 h 2161132"/>
                <a:gd name="connsiteX10" fmla="*/ 139707 w 1661196"/>
                <a:gd name="connsiteY10" fmla="*/ 938417 h 2161132"/>
                <a:gd name="connsiteX11" fmla="*/ 140807 w 1661196"/>
                <a:gd name="connsiteY11" fmla="*/ 936981 h 2161132"/>
                <a:gd name="connsiteX12" fmla="*/ 138269 w 1661196"/>
                <a:gd name="connsiteY12" fmla="*/ 937316 h 2161132"/>
                <a:gd name="connsiteX13" fmla="*/ 110342 w 1661196"/>
                <a:gd name="connsiteY13" fmla="*/ 902271 h 2161132"/>
                <a:gd name="connsiteX14" fmla="*/ 111442 w 1661196"/>
                <a:gd name="connsiteY14" fmla="*/ 900835 h 2161132"/>
                <a:gd name="connsiteX15" fmla="*/ 116237 w 1661196"/>
                <a:gd name="connsiteY15" fmla="*/ 220981 h 2161132"/>
                <a:gd name="connsiteX16" fmla="*/ 908149 w 1661196"/>
                <a:gd name="connsiteY16" fmla="*/ 116236 h 216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1196" h="2161132">
                  <a:moveTo>
                    <a:pt x="908149" y="116236"/>
                  </a:moveTo>
                  <a:cubicBezTo>
                    <a:pt x="1141188" y="294601"/>
                    <a:pt x="1196152" y="619193"/>
                    <a:pt x="1045422" y="863815"/>
                  </a:cubicBezTo>
                  <a:cubicBezTo>
                    <a:pt x="1427287" y="1044447"/>
                    <a:pt x="1652072" y="1451172"/>
                    <a:pt x="1563639" y="1852839"/>
                  </a:cubicBezTo>
                  <a:cubicBezTo>
                    <a:pt x="1558735" y="1874148"/>
                    <a:pt x="1556875" y="1879559"/>
                    <a:pt x="1550532" y="1899767"/>
                  </a:cubicBezTo>
                  <a:cubicBezTo>
                    <a:pt x="1550532" y="1899767"/>
                    <a:pt x="1550532" y="1899767"/>
                    <a:pt x="1661196" y="1877382"/>
                  </a:cubicBezTo>
                  <a:cubicBezTo>
                    <a:pt x="1661196" y="1877382"/>
                    <a:pt x="1661196" y="1877382"/>
                    <a:pt x="1478236" y="2161132"/>
                  </a:cubicBezTo>
                  <a:cubicBezTo>
                    <a:pt x="1478236" y="2161132"/>
                    <a:pt x="1478236" y="2161132"/>
                    <a:pt x="1436046" y="1825812"/>
                  </a:cubicBezTo>
                  <a:cubicBezTo>
                    <a:pt x="1436046" y="1825812"/>
                    <a:pt x="1436046" y="1825812"/>
                    <a:pt x="1529211" y="1894840"/>
                  </a:cubicBezTo>
                  <a:cubicBezTo>
                    <a:pt x="1608930" y="1495617"/>
                    <a:pt x="1380679" y="1111303"/>
                    <a:pt x="999492" y="935746"/>
                  </a:cubicBezTo>
                  <a:cubicBezTo>
                    <a:pt x="998053" y="934645"/>
                    <a:pt x="923084" y="895492"/>
                    <a:pt x="788637" y="865497"/>
                  </a:cubicBezTo>
                  <a:cubicBezTo>
                    <a:pt x="559511" y="813161"/>
                    <a:pt x="329975" y="844813"/>
                    <a:pt x="139707" y="938417"/>
                  </a:cubicBezTo>
                  <a:cubicBezTo>
                    <a:pt x="139707" y="938417"/>
                    <a:pt x="139707" y="938417"/>
                    <a:pt x="140807" y="936981"/>
                  </a:cubicBezTo>
                  <a:cubicBezTo>
                    <a:pt x="140807" y="936981"/>
                    <a:pt x="140807" y="936981"/>
                    <a:pt x="138269" y="937316"/>
                  </a:cubicBezTo>
                  <a:cubicBezTo>
                    <a:pt x="128960" y="925635"/>
                    <a:pt x="119651" y="913953"/>
                    <a:pt x="110342" y="902271"/>
                  </a:cubicBezTo>
                  <a:cubicBezTo>
                    <a:pt x="110342" y="902271"/>
                    <a:pt x="110342" y="902271"/>
                    <a:pt x="111442" y="900835"/>
                  </a:cubicBezTo>
                  <a:cubicBezTo>
                    <a:pt x="-34877" y="704542"/>
                    <a:pt x="-41015" y="426435"/>
                    <a:pt x="116237" y="220981"/>
                  </a:cubicBezTo>
                  <a:cubicBezTo>
                    <a:pt x="305379" y="-26139"/>
                    <a:pt x="660724" y="-73140"/>
                    <a:pt x="908149" y="11623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 rot="-2144691">
              <a:off x="3088977" y="1366390"/>
              <a:ext cx="9763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不想做</a:t>
              </a: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24545" y="3377448"/>
            <a:ext cx="2340729" cy="2427816"/>
            <a:chOff x="4101802" y="2363340"/>
            <a:chExt cx="1755775" cy="1820862"/>
          </a:xfrm>
        </p:grpSpPr>
        <p:sp>
          <p:nvSpPr>
            <p:cNvPr id="8" name="任意多边形 7"/>
            <p:cNvSpPr/>
            <p:nvPr/>
          </p:nvSpPr>
          <p:spPr>
            <a:xfrm rot="19354201">
              <a:off x="4101802" y="2363340"/>
              <a:ext cx="1471612" cy="1820862"/>
            </a:xfrm>
            <a:custGeom>
              <a:avLst/>
              <a:gdLst>
                <a:gd name="connsiteX0" fmla="*/ 170626 w 1714377"/>
                <a:gd name="connsiteY0" fmla="*/ 0 h 2122351"/>
                <a:gd name="connsiteX1" fmla="*/ 226424 w 1714377"/>
                <a:gd name="connsiteY1" fmla="*/ 332456 h 2122351"/>
                <a:gd name="connsiteX2" fmla="*/ 129951 w 1714377"/>
                <a:gd name="connsiteY2" fmla="*/ 267743 h 2122351"/>
                <a:gd name="connsiteX3" fmla="*/ 699044 w 1714377"/>
                <a:gd name="connsiteY3" fmla="*/ 1205247 h 2122351"/>
                <a:gd name="connsiteX4" fmla="*/ 912591 w 1714377"/>
                <a:gd name="connsiteY4" fmla="*/ 1266026 h 2122351"/>
                <a:gd name="connsiteX5" fmla="*/ 1557090 w 1714377"/>
                <a:gd name="connsiteY5" fmla="*/ 1166130 h 2122351"/>
                <a:gd name="connsiteX6" fmla="*/ 1558528 w 1714377"/>
                <a:gd name="connsiteY6" fmla="*/ 1167231 h 2122351"/>
                <a:gd name="connsiteX7" fmla="*/ 1588987 w 1714377"/>
                <a:gd name="connsiteY7" fmla="*/ 1201951 h 2122351"/>
                <a:gd name="connsiteX8" fmla="*/ 1612029 w 1714377"/>
                <a:gd name="connsiteY8" fmla="*/ 1881220 h 2122351"/>
                <a:gd name="connsiteX9" fmla="*/ 824028 w 1714377"/>
                <a:gd name="connsiteY9" fmla="*/ 2019577 h 2122351"/>
                <a:gd name="connsiteX10" fmla="*/ 655921 w 1714377"/>
                <a:gd name="connsiteY10" fmla="*/ 1279471 h 2122351"/>
                <a:gd name="connsiteX11" fmla="*/ 99456 w 1714377"/>
                <a:gd name="connsiteY11" fmla="*/ 310566 h 2122351"/>
                <a:gd name="connsiteX12" fmla="*/ 110060 w 1714377"/>
                <a:gd name="connsiteY12" fmla="*/ 263926 h 2122351"/>
                <a:gd name="connsiteX13" fmla="*/ 0 w 1714377"/>
                <a:gd name="connsiteY13" fmla="*/ 291480 h 2122351"/>
                <a:gd name="connsiteX14" fmla="*/ 170626 w 1714377"/>
                <a:gd name="connsiteY14" fmla="*/ 0 h 21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377" h="2122351">
                  <a:moveTo>
                    <a:pt x="170626" y="0"/>
                  </a:moveTo>
                  <a:cubicBezTo>
                    <a:pt x="170626" y="0"/>
                    <a:pt x="170626" y="0"/>
                    <a:pt x="226424" y="332456"/>
                  </a:cubicBezTo>
                  <a:cubicBezTo>
                    <a:pt x="226424" y="332456"/>
                    <a:pt x="226424" y="332456"/>
                    <a:pt x="129951" y="267743"/>
                  </a:cubicBezTo>
                  <a:cubicBezTo>
                    <a:pt x="68389" y="670077"/>
                    <a:pt x="310738" y="1044932"/>
                    <a:pt x="699044" y="1205247"/>
                  </a:cubicBezTo>
                  <a:cubicBezTo>
                    <a:pt x="700482" y="1206348"/>
                    <a:pt x="777667" y="1242610"/>
                    <a:pt x="912591" y="1266026"/>
                  </a:cubicBezTo>
                  <a:cubicBezTo>
                    <a:pt x="1144431" y="1308866"/>
                    <a:pt x="1371655" y="1268319"/>
                    <a:pt x="1557090" y="1166130"/>
                  </a:cubicBezTo>
                  <a:cubicBezTo>
                    <a:pt x="1557090" y="1166130"/>
                    <a:pt x="1557090" y="1166130"/>
                    <a:pt x="1558528" y="1167231"/>
                  </a:cubicBezTo>
                  <a:cubicBezTo>
                    <a:pt x="1570374" y="1178579"/>
                    <a:pt x="1579681" y="1190265"/>
                    <a:pt x="1588987" y="1201951"/>
                  </a:cubicBezTo>
                  <a:cubicBezTo>
                    <a:pt x="1743639" y="1393328"/>
                    <a:pt x="1759762" y="1670320"/>
                    <a:pt x="1612029" y="1881220"/>
                  </a:cubicBezTo>
                  <a:cubicBezTo>
                    <a:pt x="1431600" y="2137819"/>
                    <a:pt x="1079167" y="2198887"/>
                    <a:pt x="824028" y="2019577"/>
                  </a:cubicBezTo>
                  <a:cubicBezTo>
                    <a:pt x="583274" y="1851278"/>
                    <a:pt x="514688" y="1529567"/>
                    <a:pt x="655921" y="1279471"/>
                  </a:cubicBezTo>
                  <a:cubicBezTo>
                    <a:pt x="266941" y="1114077"/>
                    <a:pt x="25533" y="717128"/>
                    <a:pt x="99456" y="310566"/>
                  </a:cubicBezTo>
                  <a:cubicBezTo>
                    <a:pt x="101837" y="289573"/>
                    <a:pt x="103701" y="284156"/>
                    <a:pt x="110060" y="263926"/>
                  </a:cubicBezTo>
                  <a:cubicBezTo>
                    <a:pt x="110060" y="263926"/>
                    <a:pt x="110060" y="263926"/>
                    <a:pt x="0" y="291480"/>
                  </a:cubicBezTo>
                  <a:cubicBezTo>
                    <a:pt x="0" y="291480"/>
                    <a:pt x="0" y="291480"/>
                    <a:pt x="170626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25"/>
            <p:cNvSpPr txBox="1">
              <a:spLocks noChangeArrowheads="1"/>
            </p:cNvSpPr>
            <p:nvPr/>
          </p:nvSpPr>
          <p:spPr bwMode="auto">
            <a:xfrm rot="-2144691">
              <a:off x="4881264" y="3185665"/>
              <a:ext cx="9763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不好做</a:t>
              </a: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66872" y="2130731"/>
            <a:ext cx="2501574" cy="2093384"/>
            <a:chOff x="4133552" y="1428302"/>
            <a:chExt cx="1876425" cy="1570038"/>
          </a:xfrm>
        </p:grpSpPr>
        <p:sp>
          <p:nvSpPr>
            <p:cNvPr id="11" name="任意多边形 10"/>
            <p:cNvSpPr/>
            <p:nvPr/>
          </p:nvSpPr>
          <p:spPr>
            <a:xfrm rot="3052925">
              <a:off x="4374058" y="1362421"/>
              <a:ext cx="1395413" cy="1876425"/>
            </a:xfrm>
            <a:custGeom>
              <a:avLst/>
              <a:gdLst>
                <a:gd name="connsiteX0" fmla="*/ 126139 w 1624995"/>
                <a:gd name="connsiteY0" fmla="*/ 208394 h 2186941"/>
                <a:gd name="connsiteX1" fmla="*/ 921298 w 1624995"/>
                <a:gd name="connsiteY1" fmla="*/ 126400 h 2186941"/>
                <a:gd name="connsiteX2" fmla="*/ 1037178 w 1624995"/>
                <a:gd name="connsiteY2" fmla="*/ 876855 h 2186941"/>
                <a:gd name="connsiteX3" fmla="*/ 1525619 w 1624995"/>
                <a:gd name="connsiteY3" fmla="*/ 1881233 h 2186941"/>
                <a:gd name="connsiteX4" fmla="*/ 1511096 w 1624995"/>
                <a:gd name="connsiteY4" fmla="*/ 1927805 h 2186941"/>
                <a:gd name="connsiteX5" fmla="*/ 1624995 w 1624995"/>
                <a:gd name="connsiteY5" fmla="*/ 1908333 h 2186941"/>
                <a:gd name="connsiteX6" fmla="*/ 1433455 w 1624995"/>
                <a:gd name="connsiteY6" fmla="*/ 2186941 h 2186941"/>
                <a:gd name="connsiteX7" fmla="*/ 1401376 w 1624995"/>
                <a:gd name="connsiteY7" fmla="*/ 1850258 h 2186941"/>
                <a:gd name="connsiteX8" fmla="*/ 1492468 w 1624995"/>
                <a:gd name="connsiteY8" fmla="*/ 1921999 h 2186941"/>
                <a:gd name="connsiteX9" fmla="*/ 989073 w 1624995"/>
                <a:gd name="connsiteY9" fmla="*/ 947495 h 2186941"/>
                <a:gd name="connsiteX10" fmla="*/ 781720 w 1624995"/>
                <a:gd name="connsiteY10" fmla="*/ 872288 h 2186941"/>
                <a:gd name="connsiteX11" fmla="*/ 130518 w 1624995"/>
                <a:gd name="connsiteY11" fmla="*/ 926560 h 2186941"/>
                <a:gd name="connsiteX12" fmla="*/ 129113 w 1624995"/>
                <a:gd name="connsiteY12" fmla="*/ 925417 h 2186941"/>
                <a:gd name="connsiteX13" fmla="*/ 102241 w 1624995"/>
                <a:gd name="connsiteY13" fmla="*/ 889552 h 2186941"/>
                <a:gd name="connsiteX14" fmla="*/ 126139 w 1624995"/>
                <a:gd name="connsiteY14" fmla="*/ 208394 h 21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4995" h="2186941">
                  <a:moveTo>
                    <a:pt x="126139" y="208394"/>
                  </a:moveTo>
                  <a:cubicBezTo>
                    <a:pt x="322756" y="-33390"/>
                    <a:pt x="679559" y="-70182"/>
                    <a:pt x="921298" y="126400"/>
                  </a:cubicBezTo>
                  <a:cubicBezTo>
                    <a:pt x="1150126" y="310147"/>
                    <a:pt x="1196710" y="637608"/>
                    <a:pt x="1037178" y="876855"/>
                  </a:cubicBezTo>
                  <a:cubicBezTo>
                    <a:pt x="1413637" y="1068560"/>
                    <a:pt x="1628727" y="1481672"/>
                    <a:pt x="1525619" y="1881233"/>
                  </a:cubicBezTo>
                  <a:cubicBezTo>
                    <a:pt x="1520072" y="1902410"/>
                    <a:pt x="1518048" y="1907770"/>
                    <a:pt x="1511096" y="1927805"/>
                  </a:cubicBezTo>
                  <a:cubicBezTo>
                    <a:pt x="1511096" y="1927805"/>
                    <a:pt x="1511096" y="1927805"/>
                    <a:pt x="1624995" y="1908333"/>
                  </a:cubicBezTo>
                  <a:cubicBezTo>
                    <a:pt x="1624995" y="1908333"/>
                    <a:pt x="1624995" y="1908333"/>
                    <a:pt x="1433455" y="2186941"/>
                  </a:cubicBezTo>
                  <a:cubicBezTo>
                    <a:pt x="1433455" y="2186941"/>
                    <a:pt x="1433455" y="2186941"/>
                    <a:pt x="1401376" y="1850258"/>
                  </a:cubicBezTo>
                  <a:cubicBezTo>
                    <a:pt x="1401376" y="1850258"/>
                    <a:pt x="1401376" y="1850258"/>
                    <a:pt x="1492468" y="1921999"/>
                  </a:cubicBezTo>
                  <a:cubicBezTo>
                    <a:pt x="1583096" y="1526301"/>
                    <a:pt x="1366413" y="1135246"/>
                    <a:pt x="989073" y="947495"/>
                  </a:cubicBezTo>
                  <a:cubicBezTo>
                    <a:pt x="987668" y="946352"/>
                    <a:pt x="913872" y="905024"/>
                    <a:pt x="781720" y="872288"/>
                  </a:cubicBezTo>
                  <a:cubicBezTo>
                    <a:pt x="553004" y="814739"/>
                    <a:pt x="323631" y="838391"/>
                    <a:pt x="130518" y="926560"/>
                  </a:cubicBezTo>
                  <a:cubicBezTo>
                    <a:pt x="130518" y="926560"/>
                    <a:pt x="130518" y="926560"/>
                    <a:pt x="129113" y="925417"/>
                  </a:cubicBezTo>
                  <a:cubicBezTo>
                    <a:pt x="120155" y="913462"/>
                    <a:pt x="111198" y="901507"/>
                    <a:pt x="102241" y="889552"/>
                  </a:cubicBezTo>
                  <a:cubicBezTo>
                    <a:pt x="-39579" y="687818"/>
                    <a:pt x="-35923" y="410555"/>
                    <a:pt x="126139" y="20839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6"/>
            <p:cNvSpPr txBox="1">
              <a:spLocks noChangeArrowheads="1"/>
            </p:cNvSpPr>
            <p:nvPr/>
          </p:nvSpPr>
          <p:spPr bwMode="auto">
            <a:xfrm rot="2655997">
              <a:off x="4898727" y="1428302"/>
              <a:ext cx="976312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不会做</a:t>
              </a: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60531" y="3332999"/>
            <a:ext cx="2457131" cy="2199217"/>
            <a:chOff x="2928639" y="2330002"/>
            <a:chExt cx="1843088" cy="1649413"/>
          </a:xfrm>
        </p:grpSpPr>
        <p:sp>
          <p:nvSpPr>
            <p:cNvPr id="14" name="任意多边形 13"/>
            <p:cNvSpPr/>
            <p:nvPr/>
          </p:nvSpPr>
          <p:spPr>
            <a:xfrm rot="3052925">
              <a:off x="3131045" y="2127596"/>
              <a:ext cx="1438275" cy="1843088"/>
            </a:xfrm>
            <a:custGeom>
              <a:avLst/>
              <a:gdLst>
                <a:gd name="connsiteX0" fmla="*/ 179163 w 1676437"/>
                <a:gd name="connsiteY0" fmla="*/ 0 h 2149102"/>
                <a:gd name="connsiteX1" fmla="*/ 224993 w 1676437"/>
                <a:gd name="connsiteY1" fmla="*/ 333833 h 2149102"/>
                <a:gd name="connsiteX2" fmla="*/ 130540 w 1676437"/>
                <a:gd name="connsiteY2" fmla="*/ 266364 h 2149102"/>
                <a:gd name="connsiteX3" fmla="*/ 672290 w 1676437"/>
                <a:gd name="connsiteY3" fmla="*/ 1218311 h 2149102"/>
                <a:gd name="connsiteX4" fmla="*/ 882685 w 1676437"/>
                <a:gd name="connsiteY4" fmla="*/ 1286657 h 2149102"/>
                <a:gd name="connsiteX5" fmla="*/ 1530715 w 1676437"/>
                <a:gd name="connsiteY5" fmla="*/ 1204160 h 2149102"/>
                <a:gd name="connsiteX6" fmla="*/ 1532119 w 1676437"/>
                <a:gd name="connsiteY6" fmla="*/ 1205302 h 2149102"/>
                <a:gd name="connsiteX7" fmla="*/ 1561514 w 1676437"/>
                <a:gd name="connsiteY7" fmla="*/ 1240881 h 2149102"/>
                <a:gd name="connsiteX8" fmla="*/ 1564275 w 1676437"/>
                <a:gd name="connsiteY8" fmla="*/ 1920319 h 2149102"/>
                <a:gd name="connsiteX9" fmla="*/ 774275 w 1676437"/>
                <a:gd name="connsiteY9" fmla="*/ 2036816 h 2149102"/>
                <a:gd name="connsiteX10" fmla="*/ 628398 w 1676437"/>
                <a:gd name="connsiteY10" fmla="*/ 1292369 h 2149102"/>
                <a:gd name="connsiteX11" fmla="*/ 97653 w 1676437"/>
                <a:gd name="connsiteY11" fmla="*/ 309675 h 2149102"/>
                <a:gd name="connsiteX12" fmla="*/ 110781 w 1676437"/>
                <a:gd name="connsiteY12" fmla="*/ 261972 h 2149102"/>
                <a:gd name="connsiteX13" fmla="*/ 0 w 1676437"/>
                <a:gd name="connsiteY13" fmla="*/ 286307 h 2149102"/>
                <a:gd name="connsiteX14" fmla="*/ 179163 w 1676437"/>
                <a:gd name="connsiteY14" fmla="*/ 0 h 21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6437" h="2149102">
                  <a:moveTo>
                    <a:pt x="179163" y="0"/>
                  </a:moveTo>
                  <a:cubicBezTo>
                    <a:pt x="179163" y="0"/>
                    <a:pt x="179163" y="0"/>
                    <a:pt x="224993" y="333833"/>
                  </a:cubicBezTo>
                  <a:cubicBezTo>
                    <a:pt x="224993" y="333833"/>
                    <a:pt x="224993" y="333833"/>
                    <a:pt x="130540" y="266364"/>
                  </a:cubicBezTo>
                  <a:cubicBezTo>
                    <a:pt x="57034" y="666613"/>
                    <a:pt x="287980" y="1048235"/>
                    <a:pt x="672290" y="1218311"/>
                  </a:cubicBezTo>
                  <a:cubicBezTo>
                    <a:pt x="673694" y="1219453"/>
                    <a:pt x="748584" y="1259336"/>
                    <a:pt x="882685" y="1286657"/>
                  </a:cubicBezTo>
                  <a:cubicBezTo>
                    <a:pt x="1114177" y="1334797"/>
                    <a:pt x="1342402" y="1300885"/>
                    <a:pt x="1530715" y="1204160"/>
                  </a:cubicBezTo>
                  <a:cubicBezTo>
                    <a:pt x="1530715" y="1204160"/>
                    <a:pt x="1530715" y="1204160"/>
                    <a:pt x="1532119" y="1205302"/>
                  </a:cubicBezTo>
                  <a:cubicBezTo>
                    <a:pt x="1543615" y="1216986"/>
                    <a:pt x="1552564" y="1228933"/>
                    <a:pt x="1561514" y="1240881"/>
                  </a:cubicBezTo>
                  <a:cubicBezTo>
                    <a:pt x="1710316" y="1436612"/>
                    <a:pt x="1718162" y="1713868"/>
                    <a:pt x="1564275" y="1920319"/>
                  </a:cubicBezTo>
                  <a:cubicBezTo>
                    <a:pt x="1377763" y="2172628"/>
                    <a:pt x="1023832" y="2223409"/>
                    <a:pt x="774275" y="2036816"/>
                  </a:cubicBezTo>
                  <a:cubicBezTo>
                    <a:pt x="538762" y="1861643"/>
                    <a:pt x="478693" y="1539583"/>
                    <a:pt x="628398" y="1292369"/>
                  </a:cubicBezTo>
                  <a:cubicBezTo>
                    <a:pt x="243304" y="1114650"/>
                    <a:pt x="12814" y="712383"/>
                    <a:pt x="97653" y="309675"/>
                  </a:cubicBezTo>
                  <a:cubicBezTo>
                    <a:pt x="103204" y="288503"/>
                    <a:pt x="105229" y="283144"/>
                    <a:pt x="110781" y="261972"/>
                  </a:cubicBezTo>
                  <a:cubicBezTo>
                    <a:pt x="110781" y="261972"/>
                    <a:pt x="110781" y="261972"/>
                    <a:pt x="0" y="286307"/>
                  </a:cubicBezTo>
                  <a:cubicBezTo>
                    <a:pt x="0" y="286307"/>
                    <a:pt x="0" y="286307"/>
                    <a:pt x="179163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7"/>
            <p:cNvSpPr txBox="1">
              <a:spLocks noChangeArrowheads="1"/>
            </p:cNvSpPr>
            <p:nvPr/>
          </p:nvSpPr>
          <p:spPr bwMode="auto">
            <a:xfrm rot="2655997">
              <a:off x="3079452" y="3211065"/>
              <a:ext cx="976312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做不好</a:t>
              </a: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022944" y="1727118"/>
            <a:ext cx="2537552" cy="153959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22944" y="4129228"/>
            <a:ext cx="2537552" cy="154232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3293" y="1699991"/>
            <a:ext cx="2537554" cy="1593848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83293" y="4129228"/>
            <a:ext cx="2537554" cy="154232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8435" y="208357"/>
            <a:ext cx="3752188" cy="830997"/>
            <a:chOff x="681027" y="2230492"/>
            <a:chExt cx="3752188" cy="830997"/>
          </a:xfrm>
        </p:grpSpPr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255901" y="2513132"/>
              <a:ext cx="2177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CONTENTS</a:t>
              </a:r>
              <a:endParaRPr lang="zh-CN" altLang="en-US" sz="1865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81027" y="2230492"/>
              <a:ext cx="2083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目录</a:t>
              </a:r>
              <a:endParaRPr lang="zh-CN" altLang="en-US" sz="48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sp>
        <p:nvSpPr>
          <p:cNvPr id="5" name="Content Placeholder 2"/>
          <p:cNvSpPr txBox="1"/>
          <p:nvPr/>
        </p:nvSpPr>
        <p:spPr>
          <a:xfrm>
            <a:off x="919934" y="2106363"/>
            <a:ext cx="4075528" cy="6952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amen, consectetur adipisicing elite, sed do eiusmod temper incididunt UT</a:t>
            </a:r>
            <a:endParaRPr lang="en-US" altLang="zh-CN" sz="1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9934" y="1721096"/>
            <a:ext cx="27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HYtbrB" panose="02030600000101010101" pitchFamily="18" charset="-127"/>
                <a:ea typeface="HYtbrB" panose="02030600000101010101" pitchFamily="18" charset="-127"/>
              </a:rPr>
              <a:t>Your Title Here</a:t>
            </a:r>
            <a:endParaRPr lang="zh-CN" altLang="en-US" sz="2400" dirty="0">
              <a:solidFill>
                <a:schemeClr val="bg1"/>
              </a:solidFill>
              <a:latin typeface="HYtbrB" panose="02030600000101010101" pitchFamily="18" charset="-127"/>
              <a:ea typeface="微软雅黑 Light" panose="020B0502040204020203" pitchFamily="34" charset="-122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919934" y="3182987"/>
            <a:ext cx="4075528" cy="6952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amen, consectetur adipisicing elite, sed do eiusmod temper incididunt UT</a:t>
            </a:r>
            <a:endParaRPr lang="en-US" altLang="zh-CN" sz="1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9934" y="2797720"/>
            <a:ext cx="27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HYtbrB" panose="02030600000101010101" pitchFamily="18" charset="-127"/>
                <a:ea typeface="HYtbrB" panose="02030600000101010101" pitchFamily="18" charset="-127"/>
              </a:rPr>
              <a:t>Your Title Here</a:t>
            </a:r>
            <a:endParaRPr lang="zh-CN" altLang="en-US" sz="2400" dirty="0">
              <a:solidFill>
                <a:schemeClr val="bg1"/>
              </a:solidFill>
              <a:latin typeface="HYtbrB" panose="02030600000101010101" pitchFamily="18" charset="-127"/>
              <a:ea typeface="微软雅黑 Light" panose="020B0502040204020203" pitchFamily="34" charset="-122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19934" y="4259611"/>
            <a:ext cx="4075528" cy="6952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amen, consectetur adipisicing elite, sed do eiusmod temper incididunt UT</a:t>
            </a:r>
            <a:endParaRPr lang="en-US" altLang="zh-CN" sz="1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9934" y="3874344"/>
            <a:ext cx="27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HYtbrB" panose="02030600000101010101" pitchFamily="18" charset="-127"/>
                <a:ea typeface="HYtbrB" panose="02030600000101010101" pitchFamily="18" charset="-127"/>
              </a:rPr>
              <a:t>Your Title Here</a:t>
            </a:r>
            <a:endParaRPr lang="zh-CN" altLang="en-US" sz="2400" dirty="0">
              <a:solidFill>
                <a:schemeClr val="bg1"/>
              </a:solidFill>
              <a:latin typeface="HYtbrB" panose="02030600000101010101" pitchFamily="18" charset="-127"/>
              <a:ea typeface="微软雅黑 Light" panose="020B0502040204020203" pitchFamily="34" charset="-122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919934" y="5336235"/>
            <a:ext cx="4075528" cy="6952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amen, consectetur adipisicing elite, sed do eiusmod temper incididunt UT</a:t>
            </a:r>
            <a:endParaRPr lang="en-US" altLang="zh-CN" sz="1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934" y="4950968"/>
            <a:ext cx="27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HYtbrB" panose="02030600000101010101" pitchFamily="18" charset="-127"/>
                <a:ea typeface="HYtbrB" panose="02030600000101010101" pitchFamily="18" charset="-127"/>
              </a:rPr>
              <a:t>Your Title Here</a:t>
            </a:r>
            <a:endParaRPr lang="zh-CN" altLang="en-US" sz="2400" dirty="0">
              <a:solidFill>
                <a:schemeClr val="bg1"/>
              </a:solidFill>
              <a:latin typeface="HYtbrB" panose="02030600000101010101" pitchFamily="18" charset="-127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04526" y="1605922"/>
            <a:ext cx="3684636" cy="4415367"/>
            <a:chOff x="1870869" y="1132433"/>
            <a:chExt cx="2763837" cy="3311525"/>
          </a:xfrm>
        </p:grpSpPr>
        <p:sp>
          <p:nvSpPr>
            <p:cNvPr id="13" name="Freeform 48"/>
            <p:cNvSpPr/>
            <p:nvPr/>
          </p:nvSpPr>
          <p:spPr bwMode="auto">
            <a:xfrm flipH="1">
              <a:off x="1870869" y="1132433"/>
              <a:ext cx="2763837" cy="1652588"/>
            </a:xfrm>
            <a:custGeom>
              <a:avLst/>
              <a:gdLst>
                <a:gd name="T0" fmla="*/ 0 w 2920"/>
                <a:gd name="T1" fmla="*/ 2147483646 h 936"/>
                <a:gd name="T2" fmla="*/ 2147483646 w 2920"/>
                <a:gd name="T3" fmla="*/ 0 h 936"/>
                <a:gd name="T4" fmla="*/ 2147483646 w 2920"/>
                <a:gd name="T5" fmla="*/ 0 h 936"/>
                <a:gd name="T6" fmla="*/ 2147483646 w 2920"/>
                <a:gd name="T7" fmla="*/ 2147483646 h 936"/>
                <a:gd name="T8" fmla="*/ 2147483646 w 2920"/>
                <a:gd name="T9" fmla="*/ 2147483646 h 936"/>
                <a:gd name="T10" fmla="*/ 0 w 2920"/>
                <a:gd name="T11" fmla="*/ 214748364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49"/>
            <p:cNvSpPr/>
            <p:nvPr/>
          </p:nvSpPr>
          <p:spPr bwMode="auto">
            <a:xfrm flipH="1">
              <a:off x="1870869" y="1834108"/>
              <a:ext cx="2763837" cy="950913"/>
            </a:xfrm>
            <a:custGeom>
              <a:avLst/>
              <a:gdLst>
                <a:gd name="T0" fmla="*/ 0 w 2920"/>
                <a:gd name="T1" fmla="*/ 2147483646 h 539"/>
                <a:gd name="T2" fmla="*/ 2147483646 w 2920"/>
                <a:gd name="T3" fmla="*/ 0 h 539"/>
                <a:gd name="T4" fmla="*/ 2147483646 w 2920"/>
                <a:gd name="T5" fmla="*/ 0 h 539"/>
                <a:gd name="T6" fmla="*/ 2147483646 w 2920"/>
                <a:gd name="T7" fmla="*/ 2147483646 h 539"/>
                <a:gd name="T8" fmla="*/ 2147483646 w 2920"/>
                <a:gd name="T9" fmla="*/ 2147483646 h 539"/>
                <a:gd name="T10" fmla="*/ 0 w 2920"/>
                <a:gd name="T11" fmla="*/ 2147483646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50"/>
            <p:cNvSpPr/>
            <p:nvPr/>
          </p:nvSpPr>
          <p:spPr bwMode="auto">
            <a:xfrm rot="10800000" flipH="1" flipV="1">
              <a:off x="1870869" y="2534196"/>
              <a:ext cx="2763837" cy="546100"/>
            </a:xfrm>
            <a:custGeom>
              <a:avLst/>
              <a:gdLst>
                <a:gd name="T0" fmla="*/ 2147483646 w 2222"/>
                <a:gd name="T1" fmla="*/ 2147483646 h 439"/>
                <a:gd name="T2" fmla="*/ 2147483646 w 2222"/>
                <a:gd name="T3" fmla="*/ 0 h 439"/>
                <a:gd name="T4" fmla="*/ 0 w 2222"/>
                <a:gd name="T5" fmla="*/ 0 h 439"/>
                <a:gd name="T6" fmla="*/ 0 w 2222"/>
                <a:gd name="T7" fmla="*/ 2147483646 h 439"/>
                <a:gd name="T8" fmla="*/ 2147483646 w 2222"/>
                <a:gd name="T9" fmla="*/ 2147483646 h 439"/>
                <a:gd name="T10" fmla="*/ 2147483646 w 2222"/>
                <a:gd name="T11" fmla="*/ 2147483646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51"/>
            <p:cNvSpPr/>
            <p:nvPr/>
          </p:nvSpPr>
          <p:spPr bwMode="auto">
            <a:xfrm flipH="1">
              <a:off x="1870869" y="2785021"/>
              <a:ext cx="2763837" cy="950912"/>
            </a:xfrm>
            <a:custGeom>
              <a:avLst/>
              <a:gdLst>
                <a:gd name="T0" fmla="*/ 0 w 2920"/>
                <a:gd name="T1" fmla="*/ 0 h 539"/>
                <a:gd name="T2" fmla="*/ 2147483646 w 2920"/>
                <a:gd name="T3" fmla="*/ 2147483646 h 539"/>
                <a:gd name="T4" fmla="*/ 2147483646 w 2920"/>
                <a:gd name="T5" fmla="*/ 2147483646 h 539"/>
                <a:gd name="T6" fmla="*/ 2147483646 w 2920"/>
                <a:gd name="T7" fmla="*/ 2147483646 h 539"/>
                <a:gd name="T8" fmla="*/ 2147483646 w 2920"/>
                <a:gd name="T9" fmla="*/ 2147483646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  <a:gd name="connsiteX0" fmla="*/ 0 w 10000"/>
                <a:gd name="connsiteY0" fmla="*/ 0 h 10000"/>
                <a:gd name="connsiteX1" fmla="*/ 5339 w 10000"/>
                <a:gd name="connsiteY1" fmla="*/ 4212 h 10000"/>
                <a:gd name="connsiteX2" fmla="*/ 10000 w 10000"/>
                <a:gd name="connsiteY2" fmla="*/ 4212 h 10000"/>
                <a:gd name="connsiteX3" fmla="*/ 10000 w 10000"/>
                <a:gd name="connsiteY3" fmla="*/ 10000 h 10000"/>
                <a:gd name="connsiteX4" fmla="*/ 5339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5339" y="4212"/>
                  </a:lnTo>
                  <a:lnTo>
                    <a:pt x="10000" y="4212"/>
                  </a:lnTo>
                  <a:lnTo>
                    <a:pt x="10000" y="10000"/>
                  </a:lnTo>
                  <a:lnTo>
                    <a:pt x="533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52"/>
            <p:cNvSpPr/>
            <p:nvPr/>
          </p:nvSpPr>
          <p:spPr bwMode="auto">
            <a:xfrm flipH="1">
              <a:off x="1870869" y="2785021"/>
              <a:ext cx="2736850" cy="1652587"/>
            </a:xfrm>
            <a:custGeom>
              <a:avLst/>
              <a:gdLst>
                <a:gd name="T0" fmla="*/ 0 w 2891"/>
                <a:gd name="T1" fmla="*/ 0 h 936"/>
                <a:gd name="T2" fmla="*/ 2147483646 w 2891"/>
                <a:gd name="T3" fmla="*/ 2147483646 h 936"/>
                <a:gd name="T4" fmla="*/ 2147483646 w 2891"/>
                <a:gd name="T5" fmla="*/ 2147483646 h 936"/>
                <a:gd name="T6" fmla="*/ 2147483646 w 2891"/>
                <a:gd name="T7" fmla="*/ 2147483646 h 936"/>
                <a:gd name="T8" fmla="*/ 2147483646 w 2891"/>
                <a:gd name="T9" fmla="*/ 2147483646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Rectangle 58"/>
            <p:cNvSpPr>
              <a:spLocks noChangeArrowheads="1"/>
            </p:cNvSpPr>
            <p:nvPr/>
          </p:nvSpPr>
          <p:spPr bwMode="auto">
            <a:xfrm flipH="1">
              <a:off x="1870869" y="1137196"/>
              <a:ext cx="1290637" cy="5445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 flipH="1">
              <a:off x="1870869" y="1837283"/>
              <a:ext cx="1290637" cy="544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 flipH="1">
              <a:off x="1870869" y="2537371"/>
              <a:ext cx="1290637" cy="5445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 flipH="1">
              <a:off x="1870869" y="3200946"/>
              <a:ext cx="1290637" cy="542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 flipH="1">
              <a:off x="1870869" y="3901033"/>
              <a:ext cx="1290637" cy="5429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27788" y="1605922"/>
            <a:ext cx="3684636" cy="4415367"/>
            <a:chOff x="4588669" y="1132433"/>
            <a:chExt cx="2763837" cy="3311525"/>
          </a:xfrm>
        </p:grpSpPr>
        <p:sp>
          <p:nvSpPr>
            <p:cNvPr id="23" name="Freeform 48"/>
            <p:cNvSpPr/>
            <p:nvPr/>
          </p:nvSpPr>
          <p:spPr bwMode="auto">
            <a:xfrm>
              <a:off x="4588669" y="1132433"/>
              <a:ext cx="2763837" cy="1652588"/>
            </a:xfrm>
            <a:custGeom>
              <a:avLst/>
              <a:gdLst>
                <a:gd name="T0" fmla="*/ 0 w 2920"/>
                <a:gd name="T1" fmla="*/ 2147483646 h 936"/>
                <a:gd name="T2" fmla="*/ 2147483646 w 2920"/>
                <a:gd name="T3" fmla="*/ 0 h 936"/>
                <a:gd name="T4" fmla="*/ 2147483646 w 2920"/>
                <a:gd name="T5" fmla="*/ 0 h 936"/>
                <a:gd name="T6" fmla="*/ 2147483646 w 2920"/>
                <a:gd name="T7" fmla="*/ 2147483646 h 936"/>
                <a:gd name="T8" fmla="*/ 2147483646 w 2920"/>
                <a:gd name="T9" fmla="*/ 2147483646 h 936"/>
                <a:gd name="T10" fmla="*/ 0 w 2920"/>
                <a:gd name="T11" fmla="*/ 2147483646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4588669" y="1834108"/>
              <a:ext cx="2763837" cy="950913"/>
            </a:xfrm>
            <a:custGeom>
              <a:avLst/>
              <a:gdLst>
                <a:gd name="T0" fmla="*/ 0 w 2920"/>
                <a:gd name="T1" fmla="*/ 2147483646 h 539"/>
                <a:gd name="T2" fmla="*/ 2147483646 w 2920"/>
                <a:gd name="T3" fmla="*/ 0 h 539"/>
                <a:gd name="T4" fmla="*/ 2147483646 w 2920"/>
                <a:gd name="T5" fmla="*/ 0 h 539"/>
                <a:gd name="T6" fmla="*/ 2147483646 w 2920"/>
                <a:gd name="T7" fmla="*/ 2147483646 h 539"/>
                <a:gd name="T8" fmla="*/ 2147483646 w 2920"/>
                <a:gd name="T9" fmla="*/ 2147483646 h 539"/>
                <a:gd name="T10" fmla="*/ 0 w 2920"/>
                <a:gd name="T11" fmla="*/ 2147483646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50"/>
            <p:cNvSpPr/>
            <p:nvPr/>
          </p:nvSpPr>
          <p:spPr bwMode="auto">
            <a:xfrm rot="10800000" flipV="1">
              <a:off x="4588669" y="2534196"/>
              <a:ext cx="2763837" cy="546100"/>
            </a:xfrm>
            <a:custGeom>
              <a:avLst/>
              <a:gdLst>
                <a:gd name="T0" fmla="*/ 2147483646 w 2222"/>
                <a:gd name="T1" fmla="*/ 2147483646 h 439"/>
                <a:gd name="T2" fmla="*/ 2147483646 w 2222"/>
                <a:gd name="T3" fmla="*/ 0 h 439"/>
                <a:gd name="T4" fmla="*/ 0 w 2222"/>
                <a:gd name="T5" fmla="*/ 0 h 439"/>
                <a:gd name="T6" fmla="*/ 0 w 2222"/>
                <a:gd name="T7" fmla="*/ 2147483646 h 439"/>
                <a:gd name="T8" fmla="*/ 2147483646 w 2222"/>
                <a:gd name="T9" fmla="*/ 2147483646 h 439"/>
                <a:gd name="T10" fmla="*/ 2147483646 w 2222"/>
                <a:gd name="T11" fmla="*/ 2147483646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51"/>
            <p:cNvSpPr/>
            <p:nvPr/>
          </p:nvSpPr>
          <p:spPr bwMode="auto">
            <a:xfrm>
              <a:off x="4588669" y="2785021"/>
              <a:ext cx="2763837" cy="950912"/>
            </a:xfrm>
            <a:custGeom>
              <a:avLst/>
              <a:gdLst>
                <a:gd name="T0" fmla="*/ 0 w 2920"/>
                <a:gd name="T1" fmla="*/ 0 h 539"/>
                <a:gd name="T2" fmla="*/ 2147483646 w 2920"/>
                <a:gd name="T3" fmla="*/ 2147483646 h 539"/>
                <a:gd name="T4" fmla="*/ 2147483646 w 2920"/>
                <a:gd name="T5" fmla="*/ 2147483646 h 539"/>
                <a:gd name="T6" fmla="*/ 2147483646 w 2920"/>
                <a:gd name="T7" fmla="*/ 2147483646 h 539"/>
                <a:gd name="T8" fmla="*/ 2147483646 w 2920"/>
                <a:gd name="T9" fmla="*/ 2147483646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  <a:gd name="connsiteX0" fmla="*/ 0 w 10000"/>
                <a:gd name="connsiteY0" fmla="*/ 0 h 10000"/>
                <a:gd name="connsiteX1" fmla="*/ 5339 w 10000"/>
                <a:gd name="connsiteY1" fmla="*/ 4212 h 10000"/>
                <a:gd name="connsiteX2" fmla="*/ 10000 w 10000"/>
                <a:gd name="connsiteY2" fmla="*/ 4212 h 10000"/>
                <a:gd name="connsiteX3" fmla="*/ 10000 w 10000"/>
                <a:gd name="connsiteY3" fmla="*/ 10000 h 10000"/>
                <a:gd name="connsiteX4" fmla="*/ 5339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5339" y="4212"/>
                  </a:lnTo>
                  <a:lnTo>
                    <a:pt x="10000" y="4212"/>
                  </a:lnTo>
                  <a:lnTo>
                    <a:pt x="10000" y="10000"/>
                  </a:lnTo>
                  <a:lnTo>
                    <a:pt x="533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4615656" y="2785021"/>
              <a:ext cx="2736850" cy="1652587"/>
            </a:xfrm>
            <a:custGeom>
              <a:avLst/>
              <a:gdLst>
                <a:gd name="T0" fmla="*/ 0 w 2891"/>
                <a:gd name="T1" fmla="*/ 0 h 936"/>
                <a:gd name="T2" fmla="*/ 2147483646 w 2891"/>
                <a:gd name="T3" fmla="*/ 2147483646 h 936"/>
                <a:gd name="T4" fmla="*/ 2147483646 w 2891"/>
                <a:gd name="T5" fmla="*/ 2147483646 h 936"/>
                <a:gd name="T6" fmla="*/ 2147483646 w 2891"/>
                <a:gd name="T7" fmla="*/ 2147483646 h 936"/>
                <a:gd name="T8" fmla="*/ 2147483646 w 2891"/>
                <a:gd name="T9" fmla="*/ 2147483646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6063456" y="1137196"/>
              <a:ext cx="1289050" cy="5445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6063456" y="1837283"/>
              <a:ext cx="1289050" cy="5445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6063456" y="2537371"/>
              <a:ext cx="1289050" cy="5445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6063456" y="3200946"/>
              <a:ext cx="1289050" cy="542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6063456" y="3901033"/>
              <a:ext cx="1289050" cy="542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5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dirty="0">
                  <a:solidFill>
                    <a:srgbClr val="FFFFFF"/>
                  </a:solidFill>
                  <a:latin typeface="+mn-ea"/>
                  <a:ea typeface="+mn-ea"/>
                </a:rPr>
                <a:t>添加目标</a:t>
              </a:r>
              <a:endParaRPr lang="zh-CN" altLang="en-US" sz="21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440489" y="3015621"/>
            <a:ext cx="1648668" cy="1648884"/>
          </a:xfrm>
          <a:prstGeom prst="ellipse">
            <a:avLst/>
          </a:prstGeom>
          <a:solidFill>
            <a:schemeClr val="accent1"/>
          </a:solidFill>
          <a:ln cmpd="dbl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700" dirty="0">
                <a:solidFill>
                  <a:srgbClr val="FFFFFF"/>
                </a:solidFill>
                <a:latin typeface="微软雅黑" panose="020B0503020204020204" pitchFamily="34" charset="-122"/>
              </a:rPr>
              <a:t>具体目标</a:t>
            </a:r>
            <a:endParaRPr lang="zh-CN" altLang="en-US" sz="37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roup 576"/>
          <p:cNvGrpSpPr/>
          <p:nvPr/>
        </p:nvGrpSpPr>
        <p:grpSpPr>
          <a:xfrm>
            <a:off x="6331404" y="1717095"/>
            <a:ext cx="1884897" cy="1543017"/>
            <a:chOff x="91930" y="319568"/>
            <a:chExt cx="1885141" cy="1543016"/>
          </a:xfrm>
        </p:grpSpPr>
        <p:sp>
          <p:nvSpPr>
            <p:cNvPr id="569" name="Shape 569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 rot="2700000">
              <a:off x="91930" y="869165"/>
              <a:ext cx="443882" cy="443882"/>
            </a:xfrm>
            <a:prstGeom prst="rect">
              <a:avLst/>
            </a:prstGeom>
            <a:solidFill>
              <a:schemeClr val="accent2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39322" y="884782"/>
              <a:ext cx="3616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4" name="Group 574"/>
            <p:cNvGrpSpPr/>
            <p:nvPr/>
          </p:nvGrpSpPr>
          <p:grpSpPr>
            <a:xfrm>
              <a:off x="950873" y="439921"/>
              <a:ext cx="509381" cy="445817"/>
              <a:chOff x="0" y="0"/>
              <a:chExt cx="509380" cy="445816"/>
            </a:xfrm>
          </p:grpSpPr>
          <p:sp>
            <p:nvSpPr>
              <p:cNvPr id="572" name="Shape 572"/>
              <p:cNvSpPr/>
              <p:nvPr/>
            </p:nvSpPr>
            <p:spPr>
              <a:xfrm>
                <a:off x="80107" y="79236"/>
                <a:ext cx="182855" cy="12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-1" y="-1"/>
                <a:ext cx="509381" cy="44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75" name="Shape 575"/>
            <p:cNvSpPr/>
            <p:nvPr/>
          </p:nvSpPr>
          <p:spPr>
            <a:xfrm>
              <a:off x="907060" y="961726"/>
              <a:ext cx="55399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4" name="Group 584"/>
          <p:cNvGrpSpPr/>
          <p:nvPr/>
        </p:nvGrpSpPr>
        <p:grpSpPr>
          <a:xfrm>
            <a:off x="6331406" y="4190240"/>
            <a:ext cx="1884898" cy="1543017"/>
            <a:chOff x="91930" y="319568"/>
            <a:chExt cx="1885141" cy="1543016"/>
          </a:xfrm>
        </p:grpSpPr>
        <p:sp>
          <p:nvSpPr>
            <p:cNvPr id="577" name="Shape 577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3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39321" y="891048"/>
              <a:ext cx="3616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82" name="Group 582"/>
            <p:cNvGrpSpPr/>
            <p:nvPr/>
          </p:nvGrpSpPr>
          <p:grpSpPr>
            <a:xfrm>
              <a:off x="950872" y="436198"/>
              <a:ext cx="510228" cy="509357"/>
              <a:chOff x="0" y="0"/>
              <a:chExt cx="510226" cy="509355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-1" y="0"/>
                <a:ext cx="510228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318688" y="63558"/>
                <a:ext cx="127128" cy="1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969602" y="1009140"/>
              <a:ext cx="55399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2" name="Group 592"/>
          <p:cNvGrpSpPr/>
          <p:nvPr/>
        </p:nvGrpSpPr>
        <p:grpSpPr>
          <a:xfrm>
            <a:off x="3794598" y="4190240"/>
            <a:ext cx="1888212" cy="1543017"/>
            <a:chOff x="91930" y="319568"/>
            <a:chExt cx="1888456" cy="1543016"/>
          </a:xfrm>
        </p:grpSpPr>
        <p:sp>
          <p:nvSpPr>
            <p:cNvPr id="585" name="Shape 585"/>
            <p:cNvSpPr/>
            <p:nvPr/>
          </p:nvSpPr>
          <p:spPr>
            <a:xfrm rot="2700000">
              <a:off x="437370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30156" y="891048"/>
              <a:ext cx="3616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90" name="Group 590"/>
            <p:cNvGrpSpPr/>
            <p:nvPr/>
          </p:nvGrpSpPr>
          <p:grpSpPr>
            <a:xfrm>
              <a:off x="1013830" y="522107"/>
              <a:ext cx="350036" cy="510228"/>
              <a:chOff x="0" y="0"/>
              <a:chExt cx="350035" cy="510226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-1" y="-1"/>
                <a:ext cx="350037" cy="510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79237" y="80107"/>
                <a:ext cx="103618" cy="10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91" name="Shape 591"/>
            <p:cNvSpPr/>
            <p:nvPr/>
          </p:nvSpPr>
          <p:spPr>
            <a:xfrm>
              <a:off x="895765" y="891048"/>
              <a:ext cx="553995" cy="892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 </a:t>
              </a:r>
              <a:endPara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00" name="Group 600"/>
          <p:cNvGrpSpPr/>
          <p:nvPr/>
        </p:nvGrpSpPr>
        <p:grpSpPr>
          <a:xfrm>
            <a:off x="3794599" y="1717129"/>
            <a:ext cx="1884598" cy="1543017"/>
            <a:chOff x="91930" y="319568"/>
            <a:chExt cx="1884842" cy="1543016"/>
          </a:xfrm>
        </p:grpSpPr>
        <p:sp>
          <p:nvSpPr>
            <p:cNvPr id="593" name="Shape 593"/>
            <p:cNvSpPr/>
            <p:nvPr/>
          </p:nvSpPr>
          <p:spPr>
            <a:xfrm rot="2700000">
              <a:off x="433756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 rot="2700000">
              <a:off x="91930" y="869131"/>
              <a:ext cx="443882" cy="443882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30155" y="884748"/>
              <a:ext cx="3616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98" name="Group 598"/>
            <p:cNvGrpSpPr/>
            <p:nvPr/>
          </p:nvGrpSpPr>
          <p:grpSpPr>
            <a:xfrm>
              <a:off x="918075" y="375369"/>
              <a:ext cx="509380" cy="509357"/>
              <a:chOff x="0" y="0"/>
              <a:chExt cx="509379" cy="509355"/>
            </a:xfrm>
          </p:grpSpPr>
          <p:sp>
            <p:nvSpPr>
              <p:cNvPr id="596" name="Shape 596"/>
              <p:cNvSpPr/>
              <p:nvPr/>
            </p:nvSpPr>
            <p:spPr>
              <a:xfrm>
                <a:off x="0" y="0"/>
                <a:ext cx="509380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206363" y="79236"/>
                <a:ext cx="120157" cy="1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99" name="Shape 599"/>
            <p:cNvSpPr/>
            <p:nvPr/>
          </p:nvSpPr>
          <p:spPr>
            <a:xfrm>
              <a:off x="895765" y="990514"/>
              <a:ext cx="55399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  <a:endPara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03" name="Group 603"/>
          <p:cNvGrpSpPr/>
          <p:nvPr/>
        </p:nvGrpSpPr>
        <p:grpSpPr>
          <a:xfrm>
            <a:off x="5118214" y="2634163"/>
            <a:ext cx="2181807" cy="2182091"/>
            <a:chOff x="0" y="0"/>
            <a:chExt cx="2182089" cy="2182089"/>
          </a:xfrm>
        </p:grpSpPr>
        <p:sp>
          <p:nvSpPr>
            <p:cNvPr id="601" name="Shape 601"/>
            <p:cNvSpPr/>
            <p:nvPr/>
          </p:nvSpPr>
          <p:spPr>
            <a:xfrm rot="2726102">
              <a:off x="319537" y="319537"/>
              <a:ext cx="1543016" cy="1543016"/>
            </a:xfrm>
            <a:prstGeom prst="roundRect">
              <a:avLst>
                <a:gd name="adj" fmla="val 16461"/>
              </a:avLst>
            </a:prstGeom>
            <a:solidFill>
              <a:schemeClr val="accent4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734186" y="704727"/>
              <a:ext cx="797156" cy="77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extrusionOk="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3000"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4" name="Shape 604"/>
          <p:cNvSpPr/>
          <p:nvPr/>
        </p:nvSpPr>
        <p:spPr>
          <a:xfrm>
            <a:off x="8281314" y="2788012"/>
            <a:ext cx="3215287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8281314" y="3884007"/>
            <a:ext cx="3215287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906214" y="2788012"/>
            <a:ext cx="321528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940185" y="3961904"/>
            <a:ext cx="321528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dvAuto="0"/>
      <p:bldP spid="584" grpId="0" advAuto="0"/>
      <p:bldP spid="592" grpId="0" advAuto="0"/>
      <p:bldP spid="600" grpId="0" advAuto="0"/>
      <p:bldP spid="603" grpId="0" advAuto="0"/>
      <p:bldP spid="604" grpId="0" animBg="1" advAuto="0"/>
      <p:bldP spid="605" grpId="0" animBg="1" advAuto="0"/>
      <p:bldP spid="606" grpId="0" animBg="1" advAuto="0"/>
      <p:bldP spid="607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7"/>
          <p:cNvSpPr/>
          <p:nvPr/>
        </p:nvSpPr>
        <p:spPr>
          <a:xfrm>
            <a:off x="628973" y="4095236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Parallelogram 6"/>
          <p:cNvSpPr/>
          <p:nvPr/>
        </p:nvSpPr>
        <p:spPr>
          <a:xfrm>
            <a:off x="628973" y="3625040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Parallelogram 5"/>
          <p:cNvSpPr/>
          <p:nvPr/>
        </p:nvSpPr>
        <p:spPr>
          <a:xfrm>
            <a:off x="628973" y="3154845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Parallelogram 4"/>
          <p:cNvSpPr/>
          <p:nvPr/>
        </p:nvSpPr>
        <p:spPr>
          <a:xfrm>
            <a:off x="628973" y="2684649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Parallelogram 3"/>
          <p:cNvSpPr/>
          <p:nvPr/>
        </p:nvSpPr>
        <p:spPr>
          <a:xfrm>
            <a:off x="628973" y="2235720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Rounded Rectangle 21"/>
          <p:cNvSpPr/>
          <p:nvPr/>
        </p:nvSpPr>
        <p:spPr>
          <a:xfrm>
            <a:off x="5884359" y="5071791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Rounded Rectangle 23"/>
          <p:cNvSpPr/>
          <p:nvPr/>
        </p:nvSpPr>
        <p:spPr>
          <a:xfrm>
            <a:off x="5893688" y="1395319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添加标题</a:t>
            </a:r>
            <a:endParaRPr 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.</a:t>
            </a:r>
            <a:endParaRPr 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Rounded Rectangle 25"/>
          <p:cNvSpPr/>
          <p:nvPr/>
        </p:nvSpPr>
        <p:spPr>
          <a:xfrm>
            <a:off x="5911486" y="3228383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Rounded Rectangle 31"/>
          <p:cNvSpPr/>
          <p:nvPr/>
        </p:nvSpPr>
        <p:spPr>
          <a:xfrm>
            <a:off x="9033549" y="4157390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ounded Rectangle 33"/>
          <p:cNvSpPr/>
          <p:nvPr/>
        </p:nvSpPr>
        <p:spPr>
          <a:xfrm>
            <a:off x="9033549" y="2193511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0" name="Elbow Connector 36"/>
          <p:cNvCxnSpPr/>
          <p:nvPr/>
        </p:nvCxnSpPr>
        <p:spPr>
          <a:xfrm flipV="1">
            <a:off x="4590859" y="2008476"/>
            <a:ext cx="1293501" cy="227244"/>
          </a:xfrm>
          <a:prstGeom prst="bentConnector3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1" name="Elbow Connector 38"/>
          <p:cNvCxnSpPr/>
          <p:nvPr/>
        </p:nvCxnSpPr>
        <p:spPr>
          <a:xfrm>
            <a:off x="4590859" y="2684648"/>
            <a:ext cx="4442691" cy="196112"/>
          </a:xfrm>
          <a:prstGeom prst="bentConnector3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2" name="Elbow Connector 40"/>
          <p:cNvCxnSpPr>
            <a:endCxn id="37" idx="1"/>
          </p:cNvCxnSpPr>
          <p:nvPr/>
        </p:nvCxnSpPr>
        <p:spPr>
          <a:xfrm>
            <a:off x="4590857" y="3154383"/>
            <a:ext cx="1320628" cy="635000"/>
          </a:xfrm>
          <a:prstGeom prst="bentConnector3">
            <a:avLst>
              <a:gd name="adj1" fmla="val 67173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3" name="Elbow Connector 42"/>
          <p:cNvCxnSpPr>
            <a:endCxn id="38" idx="1"/>
          </p:cNvCxnSpPr>
          <p:nvPr/>
        </p:nvCxnSpPr>
        <p:spPr>
          <a:xfrm>
            <a:off x="4590859" y="3625039"/>
            <a:ext cx="4442691" cy="1093352"/>
          </a:xfrm>
          <a:prstGeom prst="bentConnector3">
            <a:avLst>
              <a:gd name="adj1" fmla="val 13946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4" name="Elbow Connector 48"/>
          <p:cNvCxnSpPr>
            <a:endCxn id="35" idx="1"/>
          </p:cNvCxnSpPr>
          <p:nvPr/>
        </p:nvCxnSpPr>
        <p:spPr>
          <a:xfrm rot="16200000" flipH="1">
            <a:off x="4462908" y="4211343"/>
            <a:ext cx="1549400" cy="1293501"/>
          </a:xfrm>
          <a:prstGeom prst="bentConnector2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542" y="2989564"/>
            <a:ext cx="3186892" cy="858112"/>
            <a:chOff x="7317634" y="1220405"/>
            <a:chExt cx="3186892" cy="858112"/>
          </a:xfrm>
        </p:grpSpPr>
        <p:sp>
          <p:nvSpPr>
            <p:cNvPr id="3" name="文本框 2"/>
            <p:cNvSpPr txBox="1"/>
            <p:nvPr/>
          </p:nvSpPr>
          <p:spPr>
            <a:xfrm>
              <a:off x="7317634" y="1220405"/>
              <a:ext cx="3186892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EFC3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zh-CN" altLang="en-US" sz="3200" spc="300" dirty="0">
                <a:solidFill>
                  <a:srgbClr val="EFC3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17635" y="1770740"/>
              <a:ext cx="2569315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title here</a:t>
              </a:r>
              <a:endParaRPr lang="zh-CN" altLang="en-US" sz="8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88529" y="3885778"/>
            <a:ext cx="452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Who I heard the sound of the voice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SOB like the dream in the riverWho I see far away Goodbye sorrow of look in the eyes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 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Don't understand is why you want to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Let's dust score you like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7178" y="1419904"/>
            <a:ext cx="1729999" cy="1569660"/>
            <a:chOff x="8391924" y="1580389"/>
            <a:chExt cx="1729999" cy="1569660"/>
          </a:xfrm>
        </p:grpSpPr>
        <p:sp>
          <p:nvSpPr>
            <p:cNvPr id="7" name="文本框 6"/>
            <p:cNvSpPr txBox="1"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9600" b="1" spc="6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600" b="1" spc="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01" name="Shape 240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2" name="Shape 2402"/>
          <p:cNvSpPr/>
          <p:nvPr/>
        </p:nvSpPr>
        <p:spPr>
          <a:xfrm>
            <a:off x="2660009" y="4726628"/>
            <a:ext cx="7458339" cy="99210"/>
          </a:xfrm>
          <a:prstGeom prst="roundRect">
            <a:avLst>
              <a:gd name="adj" fmla="val 38404"/>
            </a:avLst>
          </a:prstGeom>
          <a:solidFill>
            <a:srgbClr val="595C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06" name="Group 2406"/>
          <p:cNvGrpSpPr/>
          <p:nvPr/>
        </p:nvGrpSpPr>
        <p:grpSpPr>
          <a:xfrm>
            <a:off x="5063294" y="1936503"/>
            <a:ext cx="1366636" cy="992097"/>
            <a:chOff x="0" y="0"/>
            <a:chExt cx="1366813" cy="992095"/>
          </a:xfrm>
        </p:grpSpPr>
        <p:sp>
          <p:nvSpPr>
            <p:cNvPr id="2403" name="Shape 2403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4" name="Shape 2404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5" name="Shape 2405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0" name="Group 2410"/>
          <p:cNvGrpSpPr/>
          <p:nvPr/>
        </p:nvGrpSpPr>
        <p:grpSpPr>
          <a:xfrm>
            <a:off x="2735252" y="2163450"/>
            <a:ext cx="1366636" cy="992097"/>
            <a:chOff x="0" y="0"/>
            <a:chExt cx="1366813" cy="992095"/>
          </a:xfrm>
        </p:grpSpPr>
        <p:sp>
          <p:nvSpPr>
            <p:cNvPr id="2407" name="Shape 2407"/>
            <p:cNvSpPr/>
            <p:nvPr/>
          </p:nvSpPr>
          <p:spPr>
            <a:xfrm>
              <a:off x="178333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8" name="Shape 2408"/>
            <p:cNvSpPr/>
            <p:nvPr/>
          </p:nvSpPr>
          <p:spPr>
            <a:xfrm>
              <a:off x="399960" y="128983"/>
              <a:ext cx="56689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0" y="399045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3" name="Group 2413"/>
          <p:cNvGrpSpPr/>
          <p:nvPr/>
        </p:nvGrpSpPr>
        <p:grpSpPr>
          <a:xfrm>
            <a:off x="3027240" y="3510046"/>
            <a:ext cx="1004215" cy="1121302"/>
            <a:chOff x="64106" y="0"/>
            <a:chExt cx="1004345" cy="1121300"/>
          </a:xfrm>
        </p:grpSpPr>
        <p:sp>
          <p:nvSpPr>
            <p:cNvPr id="2411" name="Shape 2411"/>
            <p:cNvSpPr/>
            <p:nvPr/>
          </p:nvSpPr>
          <p:spPr>
            <a:xfrm>
              <a:off x="478499" y="0"/>
              <a:ext cx="589953" cy="112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64106" y="0"/>
              <a:ext cx="828787" cy="1121300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6" name="Group 2416"/>
          <p:cNvGrpSpPr/>
          <p:nvPr/>
        </p:nvGrpSpPr>
        <p:grpSpPr>
          <a:xfrm>
            <a:off x="3998486" y="1833413"/>
            <a:ext cx="1081480" cy="2797936"/>
            <a:chOff x="69039" y="0"/>
            <a:chExt cx="1081620" cy="2797935"/>
          </a:xfrm>
        </p:grpSpPr>
        <p:sp>
          <p:nvSpPr>
            <p:cNvPr id="2414" name="Shape 2414"/>
            <p:cNvSpPr/>
            <p:nvPr/>
          </p:nvSpPr>
          <p:spPr>
            <a:xfrm>
              <a:off x="515315" y="0"/>
              <a:ext cx="635345" cy="27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69039" y="0"/>
              <a:ext cx="892554" cy="2797936"/>
            </a:xfrm>
            <a:prstGeom prst="triangl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9" name="Group 2419"/>
          <p:cNvGrpSpPr/>
          <p:nvPr/>
        </p:nvGrpSpPr>
        <p:grpSpPr>
          <a:xfrm>
            <a:off x="4843912" y="3274991"/>
            <a:ext cx="2187832" cy="1356359"/>
            <a:chOff x="139666" y="0"/>
            <a:chExt cx="2188115" cy="1356358"/>
          </a:xfrm>
        </p:grpSpPr>
        <p:sp>
          <p:nvSpPr>
            <p:cNvPr id="2417" name="Shape 2417"/>
            <p:cNvSpPr/>
            <p:nvPr/>
          </p:nvSpPr>
          <p:spPr>
            <a:xfrm>
              <a:off x="1042483" y="0"/>
              <a:ext cx="1285300" cy="13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139666" y="0"/>
              <a:ext cx="1805634" cy="1356358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6649311" y="2511382"/>
            <a:ext cx="1451241" cy="2119969"/>
            <a:chOff x="92643" y="0"/>
            <a:chExt cx="1451429" cy="2119968"/>
          </a:xfrm>
        </p:grpSpPr>
        <p:sp>
          <p:nvSpPr>
            <p:cNvPr id="2420" name="Shape 2420"/>
            <p:cNvSpPr/>
            <p:nvPr/>
          </p:nvSpPr>
          <p:spPr>
            <a:xfrm>
              <a:off x="691503" y="0"/>
              <a:ext cx="852570" cy="21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alpha val="6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92643" y="0"/>
              <a:ext cx="1197721" cy="2119969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5" name="Group 2425"/>
          <p:cNvGrpSpPr/>
          <p:nvPr/>
        </p:nvGrpSpPr>
        <p:grpSpPr>
          <a:xfrm>
            <a:off x="7705241" y="3898796"/>
            <a:ext cx="2107979" cy="732552"/>
            <a:chOff x="134568" y="0"/>
            <a:chExt cx="2108252" cy="732551"/>
          </a:xfrm>
        </p:grpSpPr>
        <p:sp>
          <p:nvSpPr>
            <p:cNvPr id="2423" name="Shape 2423"/>
            <p:cNvSpPr/>
            <p:nvPr/>
          </p:nvSpPr>
          <p:spPr>
            <a:xfrm>
              <a:off x="1004433" y="0"/>
              <a:ext cx="1238388" cy="7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134568" y="0"/>
              <a:ext cx="1739730" cy="732551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9" name="Group 2429"/>
          <p:cNvGrpSpPr/>
          <p:nvPr/>
        </p:nvGrpSpPr>
        <p:grpSpPr>
          <a:xfrm>
            <a:off x="7875888" y="2545701"/>
            <a:ext cx="1366636" cy="992097"/>
            <a:chOff x="0" y="0"/>
            <a:chExt cx="1366813" cy="992095"/>
          </a:xfrm>
        </p:grpSpPr>
        <p:sp>
          <p:nvSpPr>
            <p:cNvPr id="2426" name="Shape 2426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7" name="Shape 2427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30" name="Shape 2430"/>
          <p:cNvSpPr/>
          <p:nvPr/>
        </p:nvSpPr>
        <p:spPr>
          <a:xfrm>
            <a:off x="838886" y="5073189"/>
            <a:ext cx="10514231" cy="5232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sz="1400">
              <a:solidFill>
                <a:srgbClr val="595C5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. </a:t>
            </a: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</a:t>
            </a:r>
            <a:endParaRPr sz="1400">
              <a:solidFill>
                <a:srgbClr val="91958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 animBg="1" advAuto="0"/>
      <p:bldP spid="2406" grpId="0" animBg="1" advAuto="0"/>
      <p:bldP spid="2410" grpId="0" animBg="1" advAuto="0"/>
      <p:bldP spid="2413" grpId="0" animBg="1" advAuto="0"/>
      <p:bldP spid="2416" grpId="0" animBg="1" advAuto="0"/>
      <p:bldP spid="2419" grpId="0" animBg="1" advAuto="0"/>
      <p:bldP spid="2422" grpId="0" animBg="1" advAuto="0"/>
      <p:bldP spid="2425" grpId="0" animBg="1" advAuto="0"/>
      <p:bldP spid="2429" grpId="0" animBg="1" advAuto="0"/>
      <p:bldP spid="243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33" name="Shape 243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434" name="Chart 2434"/>
          <p:cNvGraphicFramePr/>
          <p:nvPr/>
        </p:nvGraphicFramePr>
        <p:xfrm>
          <a:off x="955381" y="1919333"/>
          <a:ext cx="6564335" cy="29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439" name="Group 2439"/>
          <p:cNvGrpSpPr/>
          <p:nvPr/>
        </p:nvGrpSpPr>
        <p:grpSpPr>
          <a:xfrm>
            <a:off x="7819487" y="3072330"/>
            <a:ext cx="2626274" cy="507129"/>
            <a:chOff x="-1" y="88255"/>
            <a:chExt cx="2626615" cy="507128"/>
          </a:xfrm>
        </p:grpSpPr>
        <p:grpSp>
          <p:nvGrpSpPr>
            <p:cNvPr id="2437" name="Group 2437"/>
            <p:cNvGrpSpPr/>
            <p:nvPr/>
          </p:nvGrpSpPr>
          <p:grpSpPr>
            <a:xfrm>
              <a:off x="-1" y="88255"/>
              <a:ext cx="507128" cy="507128"/>
              <a:chOff x="0" y="0"/>
              <a:chExt cx="507126" cy="507126"/>
            </a:xfrm>
          </p:grpSpPr>
          <p:sp>
            <p:nvSpPr>
              <p:cNvPr id="2435" name="Shape 243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38" name="Shape 2438"/>
            <p:cNvSpPr/>
            <p:nvPr/>
          </p:nvSpPr>
          <p:spPr>
            <a:xfrm>
              <a:off x="507127" y="100573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4" name="Group 2444"/>
          <p:cNvGrpSpPr/>
          <p:nvPr/>
        </p:nvGrpSpPr>
        <p:grpSpPr>
          <a:xfrm>
            <a:off x="7819487" y="3866373"/>
            <a:ext cx="2626274" cy="507129"/>
            <a:chOff x="-1" y="92686"/>
            <a:chExt cx="2626615" cy="507128"/>
          </a:xfrm>
        </p:grpSpPr>
        <p:grpSp>
          <p:nvGrpSpPr>
            <p:cNvPr id="2442" name="Group 2442"/>
            <p:cNvGrpSpPr/>
            <p:nvPr/>
          </p:nvGrpSpPr>
          <p:grpSpPr>
            <a:xfrm>
              <a:off x="-1" y="92686"/>
              <a:ext cx="507128" cy="507128"/>
              <a:chOff x="0" y="0"/>
              <a:chExt cx="507126" cy="507126"/>
            </a:xfrm>
          </p:grpSpPr>
          <p:sp>
            <p:nvSpPr>
              <p:cNvPr id="2440" name="Shape 2440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3" name="Shape 2443"/>
            <p:cNvSpPr/>
            <p:nvPr/>
          </p:nvSpPr>
          <p:spPr>
            <a:xfrm>
              <a:off x="507127" y="92686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9" name="Group 2449"/>
          <p:cNvGrpSpPr/>
          <p:nvPr/>
        </p:nvGrpSpPr>
        <p:grpSpPr>
          <a:xfrm>
            <a:off x="7819488" y="2194467"/>
            <a:ext cx="2543158" cy="524479"/>
            <a:chOff x="-1" y="73008"/>
            <a:chExt cx="2543488" cy="524478"/>
          </a:xfrm>
        </p:grpSpPr>
        <p:grpSp>
          <p:nvGrpSpPr>
            <p:cNvPr id="2447" name="Group 2447"/>
            <p:cNvGrpSpPr/>
            <p:nvPr/>
          </p:nvGrpSpPr>
          <p:grpSpPr>
            <a:xfrm>
              <a:off x="-1" y="90358"/>
              <a:ext cx="507128" cy="507128"/>
              <a:chOff x="0" y="0"/>
              <a:chExt cx="507126" cy="507126"/>
            </a:xfrm>
          </p:grpSpPr>
          <p:sp>
            <p:nvSpPr>
              <p:cNvPr id="2445" name="Shape 244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8" name="Shape 2448"/>
            <p:cNvSpPr/>
            <p:nvPr/>
          </p:nvSpPr>
          <p:spPr>
            <a:xfrm>
              <a:off x="507127" y="73008"/>
              <a:ext cx="203636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4" name="Group 2454"/>
          <p:cNvGrpSpPr/>
          <p:nvPr/>
        </p:nvGrpSpPr>
        <p:grpSpPr>
          <a:xfrm>
            <a:off x="1227149" y="5134821"/>
            <a:ext cx="10125971" cy="834110"/>
            <a:chOff x="0" y="0"/>
            <a:chExt cx="10127288" cy="834108"/>
          </a:xfrm>
        </p:grpSpPr>
        <p:grpSp>
          <p:nvGrpSpPr>
            <p:cNvPr id="2452" name="Group 2452"/>
            <p:cNvGrpSpPr/>
            <p:nvPr/>
          </p:nvGrpSpPr>
          <p:grpSpPr>
            <a:xfrm>
              <a:off x="0" y="0"/>
              <a:ext cx="834108" cy="834108"/>
              <a:chOff x="0" y="0"/>
              <a:chExt cx="834107" cy="834107"/>
            </a:xfrm>
          </p:grpSpPr>
          <p:sp>
            <p:nvSpPr>
              <p:cNvPr id="2450" name="Shape 2450"/>
              <p:cNvSpPr/>
              <p:nvPr/>
            </p:nvSpPr>
            <p:spPr>
              <a:xfrm>
                <a:off x="0" y="0"/>
                <a:ext cx="834108" cy="834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286301" y="231021"/>
                <a:ext cx="296607" cy="40410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3" name="Shape 2453"/>
            <p:cNvSpPr/>
            <p:nvPr/>
          </p:nvSpPr>
          <p:spPr>
            <a:xfrm>
              <a:off x="869210" y="47720"/>
              <a:ext cx="925807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 </a:t>
              </a:r>
              <a:endPara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34" grpId="0">
        <p:bldSub>
          <a:bldChart bld="series"/>
        </p:bldSub>
      </p:bldGraphic>
      <p:bldP spid="2439" grpId="0" animBg="1" advAuto="0"/>
      <p:bldP spid="2444" grpId="0" animBg="1" advAuto="0"/>
      <p:bldP spid="2449" grpId="0" animBg="1" advAuto="0"/>
      <p:bldP spid="2454" grpId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组合 712"/>
          <p:cNvGrpSpPr/>
          <p:nvPr/>
        </p:nvGrpSpPr>
        <p:grpSpPr>
          <a:xfrm>
            <a:off x="1154670" y="1131943"/>
            <a:ext cx="6189671" cy="5123665"/>
            <a:chOff x="555625" y="285751"/>
            <a:chExt cx="7940675" cy="6572250"/>
          </a:xfrm>
          <a:solidFill>
            <a:srgbClr val="CC0000"/>
          </a:solidFill>
          <a:effectLst/>
        </p:grpSpPr>
        <p:sp>
          <p:nvSpPr>
            <p:cNvPr id="714" name="Freeform 7"/>
            <p:cNvSpPr/>
            <p:nvPr/>
          </p:nvSpPr>
          <p:spPr bwMode="auto">
            <a:xfrm>
              <a:off x="5489575" y="6505576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5" name="Freeform 8"/>
            <p:cNvSpPr/>
            <p:nvPr/>
          </p:nvSpPr>
          <p:spPr bwMode="auto">
            <a:xfrm>
              <a:off x="5508625" y="6521451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6" name="Freeform 10"/>
            <p:cNvSpPr/>
            <p:nvPr/>
          </p:nvSpPr>
          <p:spPr bwMode="auto">
            <a:xfrm>
              <a:off x="5661025" y="5511801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" name="Freeform 11"/>
            <p:cNvSpPr/>
            <p:nvPr/>
          </p:nvSpPr>
          <p:spPr bwMode="auto">
            <a:xfrm>
              <a:off x="3673475" y="4854576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" name="Freeform 12"/>
            <p:cNvSpPr/>
            <p:nvPr/>
          </p:nvSpPr>
          <p:spPr bwMode="auto">
            <a:xfrm>
              <a:off x="4851400" y="5384801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9" name="Freeform 13"/>
            <p:cNvSpPr/>
            <p:nvPr/>
          </p:nvSpPr>
          <p:spPr bwMode="auto">
            <a:xfrm>
              <a:off x="7381875" y="5387976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0" name="Freeform 14"/>
            <p:cNvSpPr/>
            <p:nvPr/>
          </p:nvSpPr>
          <p:spPr bwMode="auto">
            <a:xfrm>
              <a:off x="7400925" y="5403851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1" name="Freeform 15"/>
            <p:cNvSpPr/>
            <p:nvPr/>
          </p:nvSpPr>
          <p:spPr bwMode="auto">
            <a:xfrm>
              <a:off x="6708775" y="4911726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2" name="Freeform 16"/>
            <p:cNvSpPr/>
            <p:nvPr/>
          </p:nvSpPr>
          <p:spPr bwMode="auto">
            <a:xfrm>
              <a:off x="4689475" y="4829176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3" name="Freeform 17"/>
            <p:cNvSpPr/>
            <p:nvPr/>
          </p:nvSpPr>
          <p:spPr bwMode="auto">
            <a:xfrm>
              <a:off x="5508625" y="4654551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4" name="Freeform 18"/>
            <p:cNvSpPr/>
            <p:nvPr/>
          </p:nvSpPr>
          <p:spPr bwMode="auto">
            <a:xfrm>
              <a:off x="6286500" y="4597401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5" name="Freeform 19"/>
            <p:cNvSpPr/>
            <p:nvPr/>
          </p:nvSpPr>
          <p:spPr bwMode="auto">
            <a:xfrm>
              <a:off x="3746500" y="3927476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6" name="Freeform 20"/>
            <p:cNvSpPr/>
            <p:nvPr/>
          </p:nvSpPr>
          <p:spPr bwMode="auto">
            <a:xfrm>
              <a:off x="873125" y="3270251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7" name="Freeform 21"/>
            <p:cNvSpPr/>
            <p:nvPr/>
          </p:nvSpPr>
          <p:spPr bwMode="auto">
            <a:xfrm>
              <a:off x="6962775" y="4486276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8" name="Freeform 22"/>
            <p:cNvSpPr/>
            <p:nvPr/>
          </p:nvSpPr>
          <p:spPr bwMode="auto">
            <a:xfrm>
              <a:off x="4975225" y="4273551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9" name="Freeform 23"/>
            <p:cNvSpPr/>
            <p:nvPr/>
          </p:nvSpPr>
          <p:spPr bwMode="auto">
            <a:xfrm>
              <a:off x="5438775" y="4105276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0" name="Freeform 24"/>
            <p:cNvSpPr/>
            <p:nvPr/>
          </p:nvSpPr>
          <p:spPr bwMode="auto">
            <a:xfrm>
              <a:off x="6423025" y="3759201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1" name="Freeform 25"/>
            <p:cNvSpPr/>
            <p:nvPr/>
          </p:nvSpPr>
          <p:spPr bwMode="auto">
            <a:xfrm>
              <a:off x="6619875" y="3635376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2" name="Freeform 26"/>
            <p:cNvSpPr/>
            <p:nvPr/>
          </p:nvSpPr>
          <p:spPr bwMode="auto">
            <a:xfrm>
              <a:off x="5727700" y="3489326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3" name="Freeform 27"/>
            <p:cNvSpPr/>
            <p:nvPr/>
          </p:nvSpPr>
          <p:spPr bwMode="auto">
            <a:xfrm>
              <a:off x="5026025" y="2933701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4" name="Freeform 28"/>
            <p:cNvSpPr/>
            <p:nvPr/>
          </p:nvSpPr>
          <p:spPr bwMode="auto">
            <a:xfrm>
              <a:off x="2630488" y="2922588"/>
              <a:ext cx="1962150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5" name="Freeform 29"/>
            <p:cNvSpPr/>
            <p:nvPr/>
          </p:nvSpPr>
          <p:spPr bwMode="auto">
            <a:xfrm>
              <a:off x="5676900" y="2717801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6" name="Freeform 30"/>
            <p:cNvSpPr/>
            <p:nvPr/>
          </p:nvSpPr>
          <p:spPr bwMode="auto">
            <a:xfrm>
              <a:off x="6384925" y="3101976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7" name="Freeform 31"/>
            <p:cNvSpPr/>
            <p:nvPr/>
          </p:nvSpPr>
          <p:spPr bwMode="auto">
            <a:xfrm>
              <a:off x="4806950" y="3000376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8" name="Freeform 32"/>
            <p:cNvSpPr/>
            <p:nvPr/>
          </p:nvSpPr>
          <p:spPr bwMode="auto">
            <a:xfrm>
              <a:off x="6108700" y="2295526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9" name="Freeform 33"/>
            <p:cNvSpPr/>
            <p:nvPr/>
          </p:nvSpPr>
          <p:spPr bwMode="auto">
            <a:xfrm>
              <a:off x="555625" y="1035051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0" name="Freeform 34"/>
            <p:cNvSpPr/>
            <p:nvPr/>
          </p:nvSpPr>
          <p:spPr bwMode="auto">
            <a:xfrm>
              <a:off x="3883025" y="361951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1" name="Freeform 35"/>
            <p:cNvSpPr/>
            <p:nvPr/>
          </p:nvSpPr>
          <p:spPr bwMode="auto">
            <a:xfrm>
              <a:off x="6346825" y="2600326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2" name="Freeform 36"/>
            <p:cNvSpPr/>
            <p:nvPr/>
          </p:nvSpPr>
          <p:spPr bwMode="auto">
            <a:xfrm>
              <a:off x="6807200" y="2041526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3" name="Freeform 37"/>
            <p:cNvSpPr/>
            <p:nvPr/>
          </p:nvSpPr>
          <p:spPr bwMode="auto">
            <a:xfrm>
              <a:off x="7004050" y="1552576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4" name="Freeform 38"/>
            <p:cNvSpPr/>
            <p:nvPr/>
          </p:nvSpPr>
          <p:spPr bwMode="auto">
            <a:xfrm>
              <a:off x="6727825" y="28575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5" name="Freeform 39"/>
            <p:cNvSpPr/>
            <p:nvPr/>
          </p:nvSpPr>
          <p:spPr bwMode="auto">
            <a:xfrm>
              <a:off x="3181350" y="2301876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6" name="Freeform 40"/>
            <p:cNvSpPr/>
            <p:nvPr/>
          </p:nvSpPr>
          <p:spPr bwMode="auto">
            <a:xfrm>
              <a:off x="2597150" y="1939926"/>
              <a:ext cx="79375" cy="82550"/>
            </a:xfrm>
            <a:custGeom>
              <a:avLst/>
              <a:gdLst>
                <a:gd name="T0" fmla="*/ 26 w 50"/>
                <a:gd name="T1" fmla="*/ 0 h 52"/>
                <a:gd name="T2" fmla="*/ 26 w 50"/>
                <a:gd name="T3" fmla="*/ 0 h 52"/>
                <a:gd name="T4" fmla="*/ 36 w 50"/>
                <a:gd name="T5" fmla="*/ 2 h 52"/>
                <a:gd name="T6" fmla="*/ 44 w 50"/>
                <a:gd name="T7" fmla="*/ 8 h 52"/>
                <a:gd name="T8" fmla="*/ 48 w 50"/>
                <a:gd name="T9" fmla="*/ 16 h 52"/>
                <a:gd name="T10" fmla="*/ 50 w 50"/>
                <a:gd name="T11" fmla="*/ 26 h 52"/>
                <a:gd name="T12" fmla="*/ 50 w 50"/>
                <a:gd name="T13" fmla="*/ 26 h 52"/>
                <a:gd name="T14" fmla="*/ 48 w 50"/>
                <a:gd name="T15" fmla="*/ 36 h 52"/>
                <a:gd name="T16" fmla="*/ 44 w 50"/>
                <a:gd name="T17" fmla="*/ 44 h 52"/>
                <a:gd name="T18" fmla="*/ 36 w 50"/>
                <a:gd name="T19" fmla="*/ 50 h 52"/>
                <a:gd name="T20" fmla="*/ 26 w 50"/>
                <a:gd name="T21" fmla="*/ 52 h 52"/>
                <a:gd name="T22" fmla="*/ 26 w 50"/>
                <a:gd name="T23" fmla="*/ 52 h 52"/>
                <a:gd name="T24" fmla="*/ 16 w 50"/>
                <a:gd name="T25" fmla="*/ 50 h 52"/>
                <a:gd name="T26" fmla="*/ 6 w 50"/>
                <a:gd name="T27" fmla="*/ 44 h 52"/>
                <a:gd name="T28" fmla="*/ 2 w 50"/>
                <a:gd name="T29" fmla="*/ 36 h 52"/>
                <a:gd name="T30" fmla="*/ 0 w 50"/>
                <a:gd name="T31" fmla="*/ 26 h 52"/>
                <a:gd name="T32" fmla="*/ 0 w 50"/>
                <a:gd name="T33" fmla="*/ 26 h 52"/>
                <a:gd name="T34" fmla="*/ 2 w 50"/>
                <a:gd name="T35" fmla="*/ 16 h 52"/>
                <a:gd name="T36" fmla="*/ 6 w 50"/>
                <a:gd name="T37" fmla="*/ 8 h 52"/>
                <a:gd name="T38" fmla="*/ 16 w 50"/>
                <a:gd name="T39" fmla="*/ 2 h 52"/>
                <a:gd name="T40" fmla="*/ 26 w 50"/>
                <a:gd name="T41" fmla="*/ 0 h 52"/>
                <a:gd name="T42" fmla="*/ 26 w 50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" h="52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48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7" name="Freeform 41"/>
            <p:cNvSpPr/>
            <p:nvPr/>
          </p:nvSpPr>
          <p:spPr bwMode="auto">
            <a:xfrm>
              <a:off x="4384675" y="3463926"/>
              <a:ext cx="79375" cy="82550"/>
            </a:xfrm>
            <a:custGeom>
              <a:avLst/>
              <a:gdLst>
                <a:gd name="T0" fmla="*/ 24 w 50"/>
                <a:gd name="T1" fmla="*/ 0 h 52"/>
                <a:gd name="T2" fmla="*/ 24 w 50"/>
                <a:gd name="T3" fmla="*/ 0 h 52"/>
                <a:gd name="T4" fmla="*/ 34 w 50"/>
                <a:gd name="T5" fmla="*/ 2 h 52"/>
                <a:gd name="T6" fmla="*/ 42 w 50"/>
                <a:gd name="T7" fmla="*/ 8 h 52"/>
                <a:gd name="T8" fmla="*/ 48 w 50"/>
                <a:gd name="T9" fmla="*/ 16 h 52"/>
                <a:gd name="T10" fmla="*/ 50 w 50"/>
                <a:gd name="T11" fmla="*/ 26 h 52"/>
                <a:gd name="T12" fmla="*/ 50 w 50"/>
                <a:gd name="T13" fmla="*/ 26 h 52"/>
                <a:gd name="T14" fmla="*/ 48 w 50"/>
                <a:gd name="T15" fmla="*/ 36 h 52"/>
                <a:gd name="T16" fmla="*/ 42 w 50"/>
                <a:gd name="T17" fmla="*/ 44 h 52"/>
                <a:gd name="T18" fmla="*/ 34 w 50"/>
                <a:gd name="T19" fmla="*/ 50 h 52"/>
                <a:gd name="T20" fmla="*/ 24 w 50"/>
                <a:gd name="T21" fmla="*/ 52 h 52"/>
                <a:gd name="T22" fmla="*/ 24 w 50"/>
                <a:gd name="T23" fmla="*/ 52 h 52"/>
                <a:gd name="T24" fmla="*/ 14 w 50"/>
                <a:gd name="T25" fmla="*/ 50 h 52"/>
                <a:gd name="T26" fmla="*/ 6 w 50"/>
                <a:gd name="T27" fmla="*/ 44 h 52"/>
                <a:gd name="T28" fmla="*/ 2 w 50"/>
                <a:gd name="T29" fmla="*/ 36 h 52"/>
                <a:gd name="T30" fmla="*/ 0 w 50"/>
                <a:gd name="T31" fmla="*/ 26 h 52"/>
                <a:gd name="T32" fmla="*/ 0 w 50"/>
                <a:gd name="T33" fmla="*/ 26 h 52"/>
                <a:gd name="T34" fmla="*/ 2 w 50"/>
                <a:gd name="T35" fmla="*/ 16 h 52"/>
                <a:gd name="T36" fmla="*/ 6 w 50"/>
                <a:gd name="T37" fmla="*/ 8 h 52"/>
                <a:gd name="T38" fmla="*/ 14 w 50"/>
                <a:gd name="T39" fmla="*/ 2 h 52"/>
                <a:gd name="T40" fmla="*/ 24 w 50"/>
                <a:gd name="T41" fmla="*/ 0 h 52"/>
                <a:gd name="T42" fmla="*/ 24 w 50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" h="52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48" y="36"/>
                  </a:lnTo>
                  <a:lnTo>
                    <a:pt x="42" y="44"/>
                  </a:lnTo>
                  <a:lnTo>
                    <a:pt x="34" y="50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8" name="Freeform 42"/>
            <p:cNvSpPr/>
            <p:nvPr/>
          </p:nvSpPr>
          <p:spPr bwMode="auto">
            <a:xfrm>
              <a:off x="4737100" y="4543426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0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9" name="Freeform 43"/>
            <p:cNvSpPr/>
            <p:nvPr/>
          </p:nvSpPr>
          <p:spPr bwMode="auto">
            <a:xfrm>
              <a:off x="4495800" y="558165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0" name="Freeform 44"/>
            <p:cNvSpPr/>
            <p:nvPr/>
          </p:nvSpPr>
          <p:spPr bwMode="auto">
            <a:xfrm>
              <a:off x="2736850" y="453390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4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4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1" name="Freeform 45"/>
            <p:cNvSpPr/>
            <p:nvPr/>
          </p:nvSpPr>
          <p:spPr bwMode="auto">
            <a:xfrm>
              <a:off x="5451475" y="59785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2" name="Freeform 46"/>
            <p:cNvSpPr/>
            <p:nvPr/>
          </p:nvSpPr>
          <p:spPr bwMode="auto">
            <a:xfrm>
              <a:off x="5181600" y="5302251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3" name="Freeform 47"/>
            <p:cNvSpPr/>
            <p:nvPr/>
          </p:nvSpPr>
          <p:spPr bwMode="auto">
            <a:xfrm>
              <a:off x="6146800" y="495617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4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4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4" name="Freeform 48"/>
            <p:cNvSpPr/>
            <p:nvPr/>
          </p:nvSpPr>
          <p:spPr bwMode="auto">
            <a:xfrm>
              <a:off x="6308725" y="586105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4 h 40"/>
                <a:gd name="T8" fmla="*/ 40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40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4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5" name="Freeform 49"/>
            <p:cNvSpPr/>
            <p:nvPr/>
          </p:nvSpPr>
          <p:spPr bwMode="auto">
            <a:xfrm>
              <a:off x="6642100" y="485140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6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6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6" name="Freeform 50"/>
            <p:cNvSpPr/>
            <p:nvPr/>
          </p:nvSpPr>
          <p:spPr bwMode="auto">
            <a:xfrm>
              <a:off x="7213600" y="52546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7" name="Freeform 51"/>
            <p:cNvSpPr/>
            <p:nvPr/>
          </p:nvSpPr>
          <p:spPr bwMode="auto">
            <a:xfrm>
              <a:off x="7216775" y="447357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" name="Freeform 52"/>
            <p:cNvSpPr/>
            <p:nvPr/>
          </p:nvSpPr>
          <p:spPr bwMode="auto">
            <a:xfrm>
              <a:off x="6791325" y="420687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9" name="Freeform 53"/>
            <p:cNvSpPr/>
            <p:nvPr/>
          </p:nvSpPr>
          <p:spPr bwMode="auto">
            <a:xfrm>
              <a:off x="7073900" y="420687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0" name="Freeform 54"/>
            <p:cNvSpPr/>
            <p:nvPr/>
          </p:nvSpPr>
          <p:spPr bwMode="auto">
            <a:xfrm>
              <a:off x="6165850" y="3759201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1" name="Freeform 55"/>
            <p:cNvSpPr/>
            <p:nvPr/>
          </p:nvSpPr>
          <p:spPr bwMode="auto">
            <a:xfrm>
              <a:off x="5464175" y="3879851"/>
              <a:ext cx="66675" cy="63500"/>
            </a:xfrm>
            <a:custGeom>
              <a:avLst/>
              <a:gdLst>
                <a:gd name="T0" fmla="*/ 20 w 42"/>
                <a:gd name="T1" fmla="*/ 0 h 40"/>
                <a:gd name="T2" fmla="*/ 20 w 42"/>
                <a:gd name="T3" fmla="*/ 0 h 40"/>
                <a:gd name="T4" fmla="*/ 28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28 w 42"/>
                <a:gd name="T19" fmla="*/ 38 h 40"/>
                <a:gd name="T20" fmla="*/ 20 w 42"/>
                <a:gd name="T21" fmla="*/ 40 h 40"/>
                <a:gd name="T22" fmla="*/ 20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0 w 42"/>
                <a:gd name="T41" fmla="*/ 0 h 40"/>
                <a:gd name="T42" fmla="*/ 20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2" name="Freeform 56"/>
            <p:cNvSpPr/>
            <p:nvPr/>
          </p:nvSpPr>
          <p:spPr bwMode="auto">
            <a:xfrm>
              <a:off x="5972175" y="31845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74AA1"/>
            </a:solidFill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3" name="Freeform 57"/>
            <p:cNvSpPr/>
            <p:nvPr/>
          </p:nvSpPr>
          <p:spPr bwMode="auto">
            <a:xfrm>
              <a:off x="6254750" y="3089276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4" name="Freeform 58"/>
            <p:cNvSpPr/>
            <p:nvPr/>
          </p:nvSpPr>
          <p:spPr bwMode="auto">
            <a:xfrm>
              <a:off x="6667500" y="3346451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4 h 42"/>
                <a:gd name="T10" fmla="*/ 40 w 40"/>
                <a:gd name="T11" fmla="*/ 22 h 42"/>
                <a:gd name="T12" fmla="*/ 40 w 40"/>
                <a:gd name="T13" fmla="*/ 22 h 42"/>
                <a:gd name="T14" fmla="*/ 38 w 40"/>
                <a:gd name="T15" fmla="*/ 30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30 h 42"/>
                <a:gd name="T30" fmla="*/ 0 w 40"/>
                <a:gd name="T31" fmla="*/ 22 h 42"/>
                <a:gd name="T32" fmla="*/ 0 w 40"/>
                <a:gd name="T33" fmla="*/ 22 h 42"/>
                <a:gd name="T34" fmla="*/ 0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5" name="Freeform 59"/>
            <p:cNvSpPr/>
            <p:nvPr/>
          </p:nvSpPr>
          <p:spPr bwMode="auto">
            <a:xfrm>
              <a:off x="5054600" y="307975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6" name="Freeform 60"/>
            <p:cNvSpPr/>
            <p:nvPr/>
          </p:nvSpPr>
          <p:spPr bwMode="auto">
            <a:xfrm>
              <a:off x="5803900" y="265430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7" name="Freeform 61"/>
            <p:cNvSpPr/>
            <p:nvPr/>
          </p:nvSpPr>
          <p:spPr bwMode="auto">
            <a:xfrm>
              <a:off x="6645275" y="2870201"/>
              <a:ext cx="66675" cy="66675"/>
            </a:xfrm>
            <a:custGeom>
              <a:avLst/>
              <a:gdLst>
                <a:gd name="T0" fmla="*/ 22 w 42"/>
                <a:gd name="T1" fmla="*/ 0 h 42"/>
                <a:gd name="T2" fmla="*/ 22 w 42"/>
                <a:gd name="T3" fmla="*/ 0 h 42"/>
                <a:gd name="T4" fmla="*/ 30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30 w 42"/>
                <a:gd name="T19" fmla="*/ 40 h 42"/>
                <a:gd name="T20" fmla="*/ 22 w 42"/>
                <a:gd name="T21" fmla="*/ 42 h 42"/>
                <a:gd name="T22" fmla="*/ 22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2 w 42"/>
                <a:gd name="T41" fmla="*/ 0 h 42"/>
                <a:gd name="T42" fmla="*/ 22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8" name="Freeform 62"/>
            <p:cNvSpPr/>
            <p:nvPr/>
          </p:nvSpPr>
          <p:spPr bwMode="auto">
            <a:xfrm>
              <a:off x="7394575" y="226695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0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0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9" name="Freeform 63"/>
            <p:cNvSpPr/>
            <p:nvPr/>
          </p:nvSpPr>
          <p:spPr bwMode="auto">
            <a:xfrm>
              <a:off x="7559675" y="1882776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40 w 40"/>
                <a:gd name="T9" fmla="*/ 14 h 42"/>
                <a:gd name="T10" fmla="*/ 40 w 40"/>
                <a:gd name="T11" fmla="*/ 20 h 42"/>
                <a:gd name="T12" fmla="*/ 40 w 40"/>
                <a:gd name="T13" fmla="*/ 20 h 42"/>
                <a:gd name="T14" fmla="*/ 40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0" name="Freeform 64"/>
            <p:cNvSpPr/>
            <p:nvPr/>
          </p:nvSpPr>
          <p:spPr bwMode="auto">
            <a:xfrm>
              <a:off x="7645400" y="1539876"/>
              <a:ext cx="63500" cy="66675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4 h 42"/>
                <a:gd name="T10" fmla="*/ 40 w 40"/>
                <a:gd name="T11" fmla="*/ 22 h 42"/>
                <a:gd name="T12" fmla="*/ 40 w 40"/>
                <a:gd name="T13" fmla="*/ 22 h 42"/>
                <a:gd name="T14" fmla="*/ 38 w 40"/>
                <a:gd name="T15" fmla="*/ 30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30 h 42"/>
                <a:gd name="T30" fmla="*/ 0 w 40"/>
                <a:gd name="T31" fmla="*/ 22 h 42"/>
                <a:gd name="T32" fmla="*/ 0 w 40"/>
                <a:gd name="T33" fmla="*/ 22 h 42"/>
                <a:gd name="T34" fmla="*/ 0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1" name="Freeform 65"/>
            <p:cNvSpPr/>
            <p:nvPr/>
          </p:nvSpPr>
          <p:spPr bwMode="auto">
            <a:xfrm>
              <a:off x="4708525" y="3597276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26 w 52"/>
                <a:gd name="T3" fmla="*/ 0 h 52"/>
                <a:gd name="T4" fmla="*/ 36 w 52"/>
                <a:gd name="T5" fmla="*/ 4 h 52"/>
                <a:gd name="T6" fmla="*/ 44 w 52"/>
                <a:gd name="T7" fmla="*/ 8 h 52"/>
                <a:gd name="T8" fmla="*/ 50 w 52"/>
                <a:gd name="T9" fmla="*/ 16 h 52"/>
                <a:gd name="T10" fmla="*/ 52 w 52"/>
                <a:gd name="T11" fmla="*/ 26 h 52"/>
                <a:gd name="T12" fmla="*/ 52 w 52"/>
                <a:gd name="T13" fmla="*/ 26 h 52"/>
                <a:gd name="T14" fmla="*/ 50 w 52"/>
                <a:gd name="T15" fmla="*/ 36 h 52"/>
                <a:gd name="T16" fmla="*/ 44 w 52"/>
                <a:gd name="T17" fmla="*/ 44 h 52"/>
                <a:gd name="T18" fmla="*/ 36 w 52"/>
                <a:gd name="T19" fmla="*/ 50 h 52"/>
                <a:gd name="T20" fmla="*/ 26 w 52"/>
                <a:gd name="T21" fmla="*/ 52 h 52"/>
                <a:gd name="T22" fmla="*/ 26 w 52"/>
                <a:gd name="T23" fmla="*/ 52 h 52"/>
                <a:gd name="T24" fmla="*/ 16 w 52"/>
                <a:gd name="T25" fmla="*/ 50 h 52"/>
                <a:gd name="T26" fmla="*/ 8 w 52"/>
                <a:gd name="T27" fmla="*/ 44 h 52"/>
                <a:gd name="T28" fmla="*/ 2 w 52"/>
                <a:gd name="T29" fmla="*/ 36 h 52"/>
                <a:gd name="T30" fmla="*/ 0 w 52"/>
                <a:gd name="T31" fmla="*/ 26 h 52"/>
                <a:gd name="T32" fmla="*/ 0 w 52"/>
                <a:gd name="T33" fmla="*/ 26 h 52"/>
                <a:gd name="T34" fmla="*/ 2 w 52"/>
                <a:gd name="T35" fmla="*/ 16 h 52"/>
                <a:gd name="T36" fmla="*/ 8 w 52"/>
                <a:gd name="T37" fmla="*/ 8 h 52"/>
                <a:gd name="T38" fmla="*/ 16 w 52"/>
                <a:gd name="T39" fmla="*/ 4 h 52"/>
                <a:gd name="T40" fmla="*/ 26 w 52"/>
                <a:gd name="T41" fmla="*/ 0 h 52"/>
                <a:gd name="T42" fmla="*/ 26 w 52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2" name="Freeform 66"/>
            <p:cNvSpPr/>
            <p:nvPr/>
          </p:nvSpPr>
          <p:spPr bwMode="auto">
            <a:xfrm>
              <a:off x="5759450" y="65373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3" name="Freeform 67"/>
            <p:cNvSpPr/>
            <p:nvPr/>
          </p:nvSpPr>
          <p:spPr bwMode="auto">
            <a:xfrm>
              <a:off x="6429375" y="604520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40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40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4" name="Freeform 68"/>
            <p:cNvSpPr/>
            <p:nvPr/>
          </p:nvSpPr>
          <p:spPr bwMode="auto">
            <a:xfrm>
              <a:off x="7600950" y="54197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40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40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5" name="Freeform 69"/>
            <p:cNvSpPr/>
            <p:nvPr/>
          </p:nvSpPr>
          <p:spPr bwMode="auto">
            <a:xfrm>
              <a:off x="7426325" y="4251326"/>
              <a:ext cx="95250" cy="95250"/>
            </a:xfrm>
            <a:custGeom>
              <a:avLst/>
              <a:gdLst>
                <a:gd name="T0" fmla="*/ 30 w 60"/>
                <a:gd name="T1" fmla="*/ 0 h 60"/>
                <a:gd name="T2" fmla="*/ 30 w 60"/>
                <a:gd name="T3" fmla="*/ 0 h 60"/>
                <a:gd name="T4" fmla="*/ 36 w 60"/>
                <a:gd name="T5" fmla="*/ 2 h 60"/>
                <a:gd name="T6" fmla="*/ 42 w 60"/>
                <a:gd name="T7" fmla="*/ 2 h 60"/>
                <a:gd name="T8" fmla="*/ 52 w 60"/>
                <a:gd name="T9" fmla="*/ 10 h 60"/>
                <a:gd name="T10" fmla="*/ 58 w 60"/>
                <a:gd name="T11" fmla="*/ 20 h 60"/>
                <a:gd name="T12" fmla="*/ 60 w 60"/>
                <a:gd name="T13" fmla="*/ 24 h 60"/>
                <a:gd name="T14" fmla="*/ 60 w 60"/>
                <a:gd name="T15" fmla="*/ 30 h 60"/>
                <a:gd name="T16" fmla="*/ 60 w 60"/>
                <a:gd name="T17" fmla="*/ 30 h 60"/>
                <a:gd name="T18" fmla="*/ 60 w 60"/>
                <a:gd name="T19" fmla="*/ 36 h 60"/>
                <a:gd name="T20" fmla="*/ 58 w 60"/>
                <a:gd name="T21" fmla="*/ 42 h 60"/>
                <a:gd name="T22" fmla="*/ 52 w 60"/>
                <a:gd name="T23" fmla="*/ 52 h 60"/>
                <a:gd name="T24" fmla="*/ 42 w 60"/>
                <a:gd name="T25" fmla="*/ 58 h 60"/>
                <a:gd name="T26" fmla="*/ 36 w 60"/>
                <a:gd name="T27" fmla="*/ 60 h 60"/>
                <a:gd name="T28" fmla="*/ 30 w 60"/>
                <a:gd name="T29" fmla="*/ 60 h 60"/>
                <a:gd name="T30" fmla="*/ 30 w 60"/>
                <a:gd name="T31" fmla="*/ 60 h 60"/>
                <a:gd name="T32" fmla="*/ 24 w 60"/>
                <a:gd name="T33" fmla="*/ 60 h 60"/>
                <a:gd name="T34" fmla="*/ 18 w 60"/>
                <a:gd name="T35" fmla="*/ 58 h 60"/>
                <a:gd name="T36" fmla="*/ 8 w 60"/>
                <a:gd name="T37" fmla="*/ 52 h 60"/>
                <a:gd name="T38" fmla="*/ 2 w 60"/>
                <a:gd name="T39" fmla="*/ 42 h 60"/>
                <a:gd name="T40" fmla="*/ 0 w 60"/>
                <a:gd name="T41" fmla="*/ 36 h 60"/>
                <a:gd name="T42" fmla="*/ 0 w 60"/>
                <a:gd name="T43" fmla="*/ 30 h 60"/>
                <a:gd name="T44" fmla="*/ 0 w 60"/>
                <a:gd name="T45" fmla="*/ 30 h 60"/>
                <a:gd name="T46" fmla="*/ 0 w 60"/>
                <a:gd name="T47" fmla="*/ 24 h 60"/>
                <a:gd name="T48" fmla="*/ 2 w 60"/>
                <a:gd name="T49" fmla="*/ 20 h 60"/>
                <a:gd name="T50" fmla="*/ 8 w 60"/>
                <a:gd name="T51" fmla="*/ 10 h 60"/>
                <a:gd name="T52" fmla="*/ 18 w 60"/>
                <a:gd name="T53" fmla="*/ 2 h 60"/>
                <a:gd name="T54" fmla="*/ 24 w 60"/>
                <a:gd name="T55" fmla="*/ 2 h 60"/>
                <a:gd name="T56" fmla="*/ 30 w 60"/>
                <a:gd name="T57" fmla="*/ 0 h 60"/>
                <a:gd name="T58" fmla="*/ 30 w 60"/>
                <a:gd name="T59" fmla="*/ 0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52" y="10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6" name="Freeform 70"/>
            <p:cNvSpPr/>
            <p:nvPr/>
          </p:nvSpPr>
          <p:spPr bwMode="auto">
            <a:xfrm>
              <a:off x="6362700" y="452120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28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28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7" name="Freeform 71"/>
            <p:cNvSpPr/>
            <p:nvPr/>
          </p:nvSpPr>
          <p:spPr bwMode="auto">
            <a:xfrm>
              <a:off x="6416675" y="2724151"/>
              <a:ext cx="123825" cy="120650"/>
            </a:xfrm>
            <a:custGeom>
              <a:avLst/>
              <a:gdLst>
                <a:gd name="T0" fmla="*/ 40 w 78"/>
                <a:gd name="T1" fmla="*/ 0 h 76"/>
                <a:gd name="T2" fmla="*/ 48 w 78"/>
                <a:gd name="T3" fmla="*/ 32 h 76"/>
                <a:gd name="T4" fmla="*/ 78 w 78"/>
                <a:gd name="T5" fmla="*/ 28 h 76"/>
                <a:gd name="T6" fmla="*/ 52 w 78"/>
                <a:gd name="T7" fmla="*/ 46 h 76"/>
                <a:gd name="T8" fmla="*/ 64 w 78"/>
                <a:gd name="T9" fmla="*/ 76 h 76"/>
                <a:gd name="T10" fmla="*/ 40 w 78"/>
                <a:gd name="T11" fmla="*/ 54 h 76"/>
                <a:gd name="T12" fmla="*/ 16 w 78"/>
                <a:gd name="T13" fmla="*/ 76 h 76"/>
                <a:gd name="T14" fmla="*/ 28 w 78"/>
                <a:gd name="T15" fmla="*/ 46 h 76"/>
                <a:gd name="T16" fmla="*/ 0 w 78"/>
                <a:gd name="T17" fmla="*/ 28 h 76"/>
                <a:gd name="T18" fmla="*/ 32 w 78"/>
                <a:gd name="T19" fmla="*/ 32 h 76"/>
                <a:gd name="T20" fmla="*/ 40 w 78"/>
                <a:gd name="T21" fmla="*/ 0 h 76"/>
                <a:gd name="T22" fmla="*/ 40 w 78"/>
                <a:gd name="T23" fmla="*/ 0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76">
                  <a:moveTo>
                    <a:pt x="40" y="0"/>
                  </a:moveTo>
                  <a:lnTo>
                    <a:pt x="48" y="32"/>
                  </a:lnTo>
                  <a:lnTo>
                    <a:pt x="78" y="28"/>
                  </a:lnTo>
                  <a:lnTo>
                    <a:pt x="52" y="46"/>
                  </a:lnTo>
                  <a:lnTo>
                    <a:pt x="64" y="76"/>
                  </a:lnTo>
                  <a:lnTo>
                    <a:pt x="40" y="54"/>
                  </a:lnTo>
                  <a:lnTo>
                    <a:pt x="16" y="76"/>
                  </a:lnTo>
                  <a:lnTo>
                    <a:pt x="28" y="46"/>
                  </a:lnTo>
                  <a:lnTo>
                    <a:pt x="0" y="28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8" name="Freeform 72"/>
            <p:cNvSpPr/>
            <p:nvPr/>
          </p:nvSpPr>
          <p:spPr bwMode="auto">
            <a:xfrm>
              <a:off x="6210300" y="608012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0 h 42"/>
                <a:gd name="T12" fmla="*/ 42 w 42"/>
                <a:gd name="T13" fmla="*/ 20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0 h 42"/>
                <a:gd name="T32" fmla="*/ 0 w 42"/>
                <a:gd name="T33" fmla="*/ 20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9" name="Freeform 73"/>
            <p:cNvSpPr/>
            <p:nvPr/>
          </p:nvSpPr>
          <p:spPr bwMode="auto">
            <a:xfrm>
              <a:off x="5130800" y="46958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80" name="TextBox 70"/>
          <p:cNvSpPr txBox="1"/>
          <p:nvPr/>
        </p:nvSpPr>
        <p:spPr>
          <a:xfrm>
            <a:off x="7918765" y="2538418"/>
            <a:ext cx="278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 rtl="0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1" name="TextBox 71"/>
          <p:cNvSpPr txBox="1"/>
          <p:nvPr/>
        </p:nvSpPr>
        <p:spPr>
          <a:xfrm>
            <a:off x="7920519" y="3545326"/>
            <a:ext cx="278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 rtl="0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2" name="TextBox 72"/>
          <p:cNvSpPr txBox="1"/>
          <p:nvPr/>
        </p:nvSpPr>
        <p:spPr>
          <a:xfrm>
            <a:off x="7920519" y="4519846"/>
            <a:ext cx="278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en-US" altLang="zh-CN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 rtl="0"/>
            <a:r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785" name="Shape 28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41</a:t>
            </a:r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6" presetClass="emph" presetSubtype="0" repeatCount="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50" tmFilter="0, 0; .2, .5; .8, .5; 1, 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25" autoRev="1" fill="hold"/>
                                            <p:tgtEl>
                                              <p:spTgt spid="7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2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2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2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2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2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2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0" grpId="0"/>
          <p:bldP spid="781" grpId="0"/>
          <p:bldP spid="782" grpId="0"/>
        </p:bldLst>
      </p:timing>
    </mc:Choice>
    <mc:Fallback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6" presetClass="emph" presetSubtype="0" repeatCount="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50" tmFilter="0, 0; .2, .5; .8, .5; 1, 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25" autoRev="1" fill="hold"/>
                                            <p:tgtEl>
                                              <p:spTgt spid="7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0" grpId="0"/>
          <p:bldP spid="781" grpId="0"/>
          <p:bldP spid="78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/>
          <p:cNvGrpSpPr/>
          <p:nvPr/>
        </p:nvGrpSpPr>
        <p:grpSpPr bwMode="auto">
          <a:xfrm>
            <a:off x="889680" y="1452035"/>
            <a:ext cx="1921682" cy="5145617"/>
            <a:chOff x="1" y="0"/>
            <a:chExt cx="1440000" cy="3858614"/>
          </a:xfrm>
        </p:grpSpPr>
        <p:sp>
          <p:nvSpPr>
            <p:cNvPr id="44" name="矩形 102"/>
            <p:cNvSpPr>
              <a:spLocks noChangeArrowheads="1"/>
            </p:cNvSpPr>
            <p:nvPr/>
          </p:nvSpPr>
          <p:spPr bwMode="auto">
            <a:xfrm>
              <a:off x="1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0" name="矩形 98"/>
            <p:cNvSpPr>
              <a:spLocks noChangeArrowheads="1"/>
            </p:cNvSpPr>
            <p:nvPr/>
          </p:nvSpPr>
          <p:spPr bwMode="auto">
            <a:xfrm>
              <a:off x="1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51" name="Group 7"/>
            <p:cNvGrpSpPr/>
            <p:nvPr/>
          </p:nvGrpSpPr>
          <p:grpSpPr bwMode="auto">
            <a:xfrm>
              <a:off x="539981" y="0"/>
              <a:ext cx="360040" cy="360040"/>
              <a:chOff x="0" y="0"/>
              <a:chExt cx="360040" cy="360040"/>
            </a:xfrm>
          </p:grpSpPr>
          <p:sp>
            <p:nvSpPr>
              <p:cNvPr id="52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txBody>
              <a:bodyPr lIns="121908" tIns="60954" rIns="121908" bIns="60954"/>
              <a:lstStyle/>
              <a:p>
                <a:pPr>
                  <a:lnSpc>
                    <a:spcPct val="90000"/>
                  </a:lnSpc>
                  <a:buFont typeface="Arial" panose="020B0604020202020204" pitchFamily="34" charset="0"/>
                  <a:buNone/>
                </a:pPr>
                <a:endParaRPr lang="zh-CN" altLang="zh-CN" sz="2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TextBox 29"/>
              <p:cNvSpPr>
                <a:spLocks noChangeArrowheads="1"/>
              </p:cNvSpPr>
              <p:nvPr/>
            </p:nvSpPr>
            <p:spPr bwMode="auto">
              <a:xfrm>
                <a:off x="51371" y="10743"/>
                <a:ext cx="257297" cy="31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1</a:t>
                </a:r>
                <a:endParaRPr lang="zh-CN" altLang="en-US" sz="2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Group 11"/>
          <p:cNvGrpSpPr/>
          <p:nvPr/>
        </p:nvGrpSpPr>
        <p:grpSpPr bwMode="auto">
          <a:xfrm>
            <a:off x="3012419" y="1452035"/>
            <a:ext cx="1919566" cy="5145617"/>
            <a:chOff x="0" y="0"/>
            <a:chExt cx="1440000" cy="3858614"/>
          </a:xfrm>
        </p:grpSpPr>
        <p:sp>
          <p:nvSpPr>
            <p:cNvPr id="55" name="矩形 105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6" name="矩形 106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57" name="Group 14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58" name="椭圆 1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TextBox 109"/>
              <p:cNvSpPr>
                <a:spLocks noChangeArrowheads="1"/>
              </p:cNvSpPr>
              <p:nvPr/>
            </p:nvSpPr>
            <p:spPr bwMode="auto">
              <a:xfrm>
                <a:off x="51229" y="10743"/>
                <a:ext cx="257581" cy="31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2</a:t>
                </a:r>
                <a:endParaRPr lang="zh-CN" altLang="en-US" sz="2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Group 18"/>
          <p:cNvGrpSpPr/>
          <p:nvPr/>
        </p:nvGrpSpPr>
        <p:grpSpPr bwMode="auto">
          <a:xfrm>
            <a:off x="5135160" y="1452035"/>
            <a:ext cx="1921682" cy="5145617"/>
            <a:chOff x="0" y="0"/>
            <a:chExt cx="1440000" cy="3858614"/>
          </a:xfrm>
        </p:grpSpPr>
        <p:sp>
          <p:nvSpPr>
            <p:cNvPr id="61" name="矩形 111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2" name="矩形 112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63" name="Group 21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64" name="椭圆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TextBox 115"/>
              <p:cNvSpPr>
                <a:spLocks noChangeArrowheads="1"/>
              </p:cNvSpPr>
              <p:nvPr/>
            </p:nvSpPr>
            <p:spPr bwMode="auto">
              <a:xfrm>
                <a:off x="51372" y="10743"/>
                <a:ext cx="257297" cy="31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3</a:t>
                </a:r>
                <a:endParaRPr lang="zh-CN" altLang="en-US" sz="2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Group 25"/>
          <p:cNvGrpSpPr/>
          <p:nvPr/>
        </p:nvGrpSpPr>
        <p:grpSpPr bwMode="auto">
          <a:xfrm>
            <a:off x="7260017" y="1452035"/>
            <a:ext cx="1919565" cy="5145617"/>
            <a:chOff x="0" y="0"/>
            <a:chExt cx="1440000" cy="3858614"/>
          </a:xfrm>
        </p:grpSpPr>
        <p:sp>
          <p:nvSpPr>
            <p:cNvPr id="67" name="矩形 117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8" name="矩形 118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69" name="Group 28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70" name="椭圆 1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TextBox 121"/>
              <p:cNvSpPr>
                <a:spLocks noChangeArrowheads="1"/>
              </p:cNvSpPr>
              <p:nvPr/>
            </p:nvSpPr>
            <p:spPr bwMode="auto">
              <a:xfrm>
                <a:off x="51228" y="10743"/>
                <a:ext cx="257581" cy="31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4</a:t>
                </a:r>
                <a:endParaRPr lang="zh-CN" altLang="en-US" sz="2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2" name="Group 32"/>
          <p:cNvGrpSpPr/>
          <p:nvPr/>
        </p:nvGrpSpPr>
        <p:grpSpPr bwMode="auto">
          <a:xfrm>
            <a:off x="9382757" y="1452035"/>
            <a:ext cx="1919562" cy="5145617"/>
            <a:chOff x="0" y="0"/>
            <a:chExt cx="1440000" cy="3858614"/>
          </a:xfrm>
        </p:grpSpPr>
        <p:sp>
          <p:nvSpPr>
            <p:cNvPr id="73" name="矩形 123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4" name="矩形 124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75" name="Group 35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76" name="椭圆 1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TextBox 127"/>
              <p:cNvSpPr>
                <a:spLocks noChangeArrowheads="1"/>
              </p:cNvSpPr>
              <p:nvPr/>
            </p:nvSpPr>
            <p:spPr bwMode="auto">
              <a:xfrm>
                <a:off x="51229" y="10743"/>
                <a:ext cx="257582" cy="31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5</a:t>
                </a:r>
                <a:endParaRPr lang="zh-CN" altLang="en-US" sz="2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78" name="椭圆 128"/>
          <p:cNvSpPr>
            <a:spLocks noChangeArrowheads="1"/>
          </p:cNvSpPr>
          <p:nvPr/>
        </p:nvSpPr>
        <p:spPr bwMode="auto">
          <a:xfrm>
            <a:off x="-3438" y="4965701"/>
            <a:ext cx="12205228" cy="1892300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2130222 h 945535"/>
              <a:gd name="T4" fmla="*/ 0 w 9159644"/>
              <a:gd name="T5" fmla="*/ 2130222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79" name="椭圆 128"/>
          <p:cNvSpPr>
            <a:spLocks noChangeArrowheads="1"/>
          </p:cNvSpPr>
          <p:nvPr/>
        </p:nvSpPr>
        <p:spPr bwMode="auto">
          <a:xfrm>
            <a:off x="-3438" y="5253569"/>
            <a:ext cx="12205228" cy="1604433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1531399 h 945535"/>
              <a:gd name="T4" fmla="*/ 0 w 9159644"/>
              <a:gd name="T5" fmla="*/ 1531399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80" name="椭圆 128"/>
          <p:cNvSpPr>
            <a:spLocks noChangeArrowheads="1"/>
          </p:cNvSpPr>
          <p:nvPr/>
        </p:nvSpPr>
        <p:spPr bwMode="auto">
          <a:xfrm>
            <a:off x="-3438" y="5420784"/>
            <a:ext cx="12205228" cy="1437216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1228822 h 945535"/>
              <a:gd name="T4" fmla="*/ 0 w 9159644"/>
              <a:gd name="T5" fmla="*/ 1228822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81" name="矩形 154"/>
          <p:cNvSpPr>
            <a:spLocks noChangeArrowheads="1"/>
          </p:cNvSpPr>
          <p:nvPr/>
        </p:nvSpPr>
        <p:spPr bwMode="auto">
          <a:xfrm>
            <a:off x="3652569" y="5636685"/>
            <a:ext cx="488686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FFFF"/>
                </a:solidFill>
                <a:sym typeface="微软雅黑" panose="020B0503020204020204" pitchFamily="34" charset="-122"/>
              </a:rPr>
              <a:t>点击添加主题</a:t>
            </a:r>
            <a:endParaRPr lang="zh-CN" altLang="en-US" sz="1900" b="1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2" name="矩形 155"/>
          <p:cNvSpPr>
            <a:spLocks noChangeArrowheads="1"/>
          </p:cNvSpPr>
          <p:nvPr/>
        </p:nvSpPr>
        <p:spPr bwMode="auto">
          <a:xfrm>
            <a:off x="2879087" y="5978530"/>
            <a:ext cx="6433829" cy="3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内容概述，总结陈词，关键词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3" name="矩形 144"/>
          <p:cNvSpPr>
            <a:spLocks noChangeArrowheads="1"/>
          </p:cNvSpPr>
          <p:nvPr/>
        </p:nvSpPr>
        <p:spPr bwMode="auto">
          <a:xfrm>
            <a:off x="889679" y="2116723"/>
            <a:ext cx="1921682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添加文本概述。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</p:txBody>
      </p:sp>
      <p:sp>
        <p:nvSpPr>
          <p:cNvPr id="84" name="矩形 145"/>
          <p:cNvSpPr>
            <a:spLocks noChangeArrowheads="1"/>
          </p:cNvSpPr>
          <p:nvPr/>
        </p:nvSpPr>
        <p:spPr bwMode="auto">
          <a:xfrm>
            <a:off x="3012419" y="2116723"/>
            <a:ext cx="1919566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添加文本概述。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146"/>
          <p:cNvSpPr>
            <a:spLocks noChangeArrowheads="1"/>
          </p:cNvSpPr>
          <p:nvPr/>
        </p:nvSpPr>
        <p:spPr bwMode="auto">
          <a:xfrm>
            <a:off x="5135161" y="2116723"/>
            <a:ext cx="1921682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添加文本概述。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</p:txBody>
      </p:sp>
      <p:sp>
        <p:nvSpPr>
          <p:cNvPr id="86" name="矩形 147"/>
          <p:cNvSpPr>
            <a:spLocks noChangeArrowheads="1"/>
          </p:cNvSpPr>
          <p:nvPr/>
        </p:nvSpPr>
        <p:spPr bwMode="auto">
          <a:xfrm>
            <a:off x="7260020" y="2116724"/>
            <a:ext cx="1919565" cy="261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添加文本概述。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148"/>
          <p:cNvSpPr>
            <a:spLocks noChangeArrowheads="1"/>
          </p:cNvSpPr>
          <p:nvPr/>
        </p:nvSpPr>
        <p:spPr bwMode="auto">
          <a:xfrm>
            <a:off x="9382761" y="2116723"/>
            <a:ext cx="1919562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添加文本概述，</a:t>
            </a: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rgbClr val="565656"/>
                </a:solidFill>
                <a:sym typeface="微软雅黑" panose="020B0503020204020204" pitchFamily="34" charset="-122"/>
              </a:rPr>
              <a:t>添加文本概述。</a:t>
            </a:r>
            <a:endParaRPr lang="en-US" altLang="zh-CN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 dirty="0">
              <a:solidFill>
                <a:srgbClr val="565656"/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4" hidden="1"/>
          <p:cNvSpPr>
            <a:spLocks noChangeArrowheads="1"/>
          </p:cNvSpPr>
          <p:nvPr/>
        </p:nvSpPr>
        <p:spPr bwMode="auto">
          <a:xfrm>
            <a:off x="795" y="1940986"/>
            <a:ext cx="12190413" cy="2544233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1" name="Group 5"/>
          <p:cNvGrpSpPr/>
          <p:nvPr/>
        </p:nvGrpSpPr>
        <p:grpSpPr bwMode="auto">
          <a:xfrm>
            <a:off x="9244427" y="486068"/>
            <a:ext cx="2946780" cy="5894328"/>
            <a:chOff x="335933" y="335932"/>
            <a:chExt cx="2210082" cy="44201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2" name="椭圆 3"/>
            <p:cNvSpPr>
              <a:spLocks noChangeArrowheads="1"/>
            </p:cNvSpPr>
            <p:nvPr/>
          </p:nvSpPr>
          <p:spPr bwMode="auto">
            <a:xfrm rot="-5400000">
              <a:off x="-769108" y="1440973"/>
              <a:ext cx="4420164" cy="2210082"/>
            </a:xfrm>
            <a:custGeom>
              <a:avLst/>
              <a:gdLst>
                <a:gd name="T0" fmla="*/ 2210082 w 2808312"/>
                <a:gd name="T1" fmla="*/ 0 h 1404156"/>
                <a:gd name="T2" fmla="*/ 4420164 w 2808312"/>
                <a:gd name="T3" fmla="*/ 2210082 h 1404156"/>
                <a:gd name="T4" fmla="*/ 0 w 2808312"/>
                <a:gd name="T5" fmla="*/ 2210082 h 1404156"/>
                <a:gd name="T6" fmla="*/ 2210082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椭圆 3"/>
            <p:cNvSpPr>
              <a:spLocks noChangeAspect="1" noChangeArrowheads="1"/>
            </p:cNvSpPr>
            <p:nvPr/>
          </p:nvSpPr>
          <p:spPr bwMode="auto">
            <a:xfrm rot="16200000">
              <a:off x="-138730" y="1651099"/>
              <a:ext cx="3579659" cy="1789830"/>
            </a:xfrm>
            <a:custGeom>
              <a:avLst/>
              <a:gdLst>
                <a:gd name="T0" fmla="*/ 1789830 w 2808312"/>
                <a:gd name="T1" fmla="*/ 0 h 1404156"/>
                <a:gd name="T2" fmla="*/ 3579659 w 2808312"/>
                <a:gd name="T3" fmla="*/ 1789830 h 1404156"/>
                <a:gd name="T4" fmla="*/ 0 w 2808312"/>
                <a:gd name="T5" fmla="*/ 1789830 h 1404156"/>
                <a:gd name="T6" fmla="*/ 1789830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4" name="椭圆 3"/>
            <p:cNvSpPr>
              <a:spLocks noChangeAspect="1" noChangeArrowheads="1"/>
            </p:cNvSpPr>
            <p:nvPr/>
          </p:nvSpPr>
          <p:spPr bwMode="auto">
            <a:xfrm rot="-5400000">
              <a:off x="532457" y="1874828"/>
              <a:ext cx="2684744" cy="1342372"/>
            </a:xfrm>
            <a:custGeom>
              <a:avLst/>
              <a:gdLst>
                <a:gd name="T0" fmla="*/ 1342372 w 2808312"/>
                <a:gd name="T1" fmla="*/ 0 h 1404156"/>
                <a:gd name="T2" fmla="*/ 2684744 w 2808312"/>
                <a:gd name="T3" fmla="*/ 1342372 h 1404156"/>
                <a:gd name="T4" fmla="*/ 0 w 2808312"/>
                <a:gd name="T5" fmla="*/ 1342372 h 1404156"/>
                <a:gd name="T6" fmla="*/ 1342372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5" name="椭圆 3"/>
            <p:cNvSpPr>
              <a:spLocks noChangeAspect="1" noChangeArrowheads="1"/>
            </p:cNvSpPr>
            <p:nvPr/>
          </p:nvSpPr>
          <p:spPr bwMode="auto">
            <a:xfrm rot="16200000">
              <a:off x="1190304" y="2095083"/>
              <a:ext cx="1803717" cy="901859"/>
            </a:xfrm>
            <a:custGeom>
              <a:avLst/>
              <a:gdLst>
                <a:gd name="T0" fmla="*/ 901858 w 2808312"/>
                <a:gd name="T1" fmla="*/ 0 h 1404156"/>
                <a:gd name="T2" fmla="*/ 1803717 w 2808312"/>
                <a:gd name="T3" fmla="*/ 901859 h 1404156"/>
                <a:gd name="T4" fmla="*/ 0 w 2808312"/>
                <a:gd name="T5" fmla="*/ 901859 h 1404156"/>
                <a:gd name="T6" fmla="*/ 901858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15"/>
          <p:cNvGrpSpPr/>
          <p:nvPr/>
        </p:nvGrpSpPr>
        <p:grpSpPr bwMode="auto">
          <a:xfrm>
            <a:off x="1872297" y="1604875"/>
            <a:ext cx="5375634" cy="964393"/>
            <a:chOff x="0" y="0"/>
            <a:chExt cx="4032448" cy="723357"/>
          </a:xfrm>
        </p:grpSpPr>
        <p:sp>
          <p:nvSpPr>
            <p:cNvPr id="77" name="矩形 69"/>
            <p:cNvSpPr>
              <a:spLocks noChangeArrowheads="1"/>
            </p:cNvSpPr>
            <p:nvPr/>
          </p:nvSpPr>
          <p:spPr bwMode="auto">
            <a:xfrm>
              <a:off x="0" y="0"/>
              <a:ext cx="1904560" cy="28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900" b="1" dirty="0">
                  <a:solidFill>
                    <a:schemeClr val="accent4"/>
                  </a:solidFill>
                  <a:sym typeface="微软雅黑" panose="020B0503020204020204" pitchFamily="34" charset="-122"/>
                </a:rPr>
                <a:t>65%</a:t>
              </a:r>
              <a:endParaRPr lang="en-US" altLang="zh-CN" sz="1900" b="1" dirty="0">
                <a:solidFill>
                  <a:schemeClr val="accent4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8" name="矩形 70"/>
            <p:cNvSpPr>
              <a:spLocks noChangeArrowheads="1"/>
            </p:cNvSpPr>
            <p:nvPr/>
          </p:nvSpPr>
          <p:spPr bwMode="auto">
            <a:xfrm>
              <a:off x="1" y="241902"/>
              <a:ext cx="4032447" cy="48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500" dirty="0">
                  <a:solidFill>
                    <a:srgbClr val="282828"/>
                  </a:solidFill>
                  <a:sym typeface="微软雅黑" panose="020B0503020204020204" pitchFamily="34" charset="-122"/>
                </a:rPr>
                <a:t>在此录入上述图表的综合分析说明，在此录入上述图表的综合分析说明。</a:t>
              </a:r>
              <a:endParaRPr lang="zh-CN" altLang="en-US" sz="1500" dirty="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/>
          <p:nvPr/>
        </p:nvGrpSpPr>
        <p:grpSpPr bwMode="auto">
          <a:xfrm>
            <a:off x="1247350" y="1702242"/>
            <a:ext cx="529098" cy="768351"/>
            <a:chOff x="0" y="0"/>
            <a:chExt cx="396000" cy="576000"/>
          </a:xfrm>
        </p:grpSpPr>
        <p:sp>
          <p:nvSpPr>
            <p:cNvPr id="80" name="矩形 9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81" name="TextBox 11"/>
            <p:cNvSpPr>
              <a:spLocks noChangeArrowheads="1"/>
            </p:cNvSpPr>
            <p:nvPr/>
          </p:nvSpPr>
          <p:spPr bwMode="auto">
            <a:xfrm>
              <a:off x="49893" y="57167"/>
              <a:ext cx="318175" cy="43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" name="Group 21"/>
          <p:cNvGrpSpPr/>
          <p:nvPr/>
        </p:nvGrpSpPr>
        <p:grpSpPr bwMode="auto">
          <a:xfrm>
            <a:off x="1872297" y="2745319"/>
            <a:ext cx="5375634" cy="968837"/>
            <a:chOff x="0" y="0"/>
            <a:chExt cx="4032448" cy="726694"/>
          </a:xfrm>
        </p:grpSpPr>
        <p:sp>
          <p:nvSpPr>
            <p:cNvPr id="83" name="矩形 73"/>
            <p:cNvSpPr>
              <a:spLocks noChangeArrowheads="1"/>
            </p:cNvSpPr>
            <p:nvPr/>
          </p:nvSpPr>
          <p:spPr bwMode="auto">
            <a:xfrm>
              <a:off x="0" y="0"/>
              <a:ext cx="1904560" cy="2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900" b="1" dirty="0">
                  <a:solidFill>
                    <a:schemeClr val="accent1"/>
                  </a:solidFill>
                  <a:sym typeface="微软雅黑" panose="020B0503020204020204" pitchFamily="34" charset="-122"/>
                </a:rPr>
                <a:t>91%</a:t>
              </a:r>
              <a:endParaRPr lang="en-US" altLang="zh-CN" sz="1900" b="1" dirty="0">
                <a:solidFill>
                  <a:schemeClr val="accent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84" name="矩形 74"/>
            <p:cNvSpPr>
              <a:spLocks noChangeArrowheads="1"/>
            </p:cNvSpPr>
            <p:nvPr/>
          </p:nvSpPr>
          <p:spPr bwMode="auto">
            <a:xfrm>
              <a:off x="1" y="241902"/>
              <a:ext cx="4032447" cy="4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5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在此录入上述图表的综合分析说明，在此录入上述图表的综合分析说明。</a:t>
              </a:r>
              <a:endParaRPr lang="zh-CN" altLang="en-US" sz="15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5" name="Group 24"/>
          <p:cNvGrpSpPr/>
          <p:nvPr/>
        </p:nvGrpSpPr>
        <p:grpSpPr bwMode="auto">
          <a:xfrm>
            <a:off x="1247350" y="2844802"/>
            <a:ext cx="529098" cy="768351"/>
            <a:chOff x="0" y="0"/>
            <a:chExt cx="396000" cy="576000"/>
          </a:xfrm>
        </p:grpSpPr>
        <p:sp>
          <p:nvSpPr>
            <p:cNvPr id="86" name="矩形 75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87" name="TextBox 76"/>
            <p:cNvSpPr>
              <a:spLocks noChangeArrowheads="1"/>
            </p:cNvSpPr>
            <p:nvPr/>
          </p:nvSpPr>
          <p:spPr bwMode="auto">
            <a:xfrm>
              <a:off x="49893" y="57167"/>
              <a:ext cx="318175" cy="43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88" name="Group 27"/>
          <p:cNvGrpSpPr/>
          <p:nvPr/>
        </p:nvGrpSpPr>
        <p:grpSpPr bwMode="auto">
          <a:xfrm>
            <a:off x="1872297" y="3886825"/>
            <a:ext cx="5375634" cy="968838"/>
            <a:chOff x="0" y="0"/>
            <a:chExt cx="4032448" cy="726694"/>
          </a:xfrm>
        </p:grpSpPr>
        <p:sp>
          <p:nvSpPr>
            <p:cNvPr id="89" name="矩形 78"/>
            <p:cNvSpPr>
              <a:spLocks noChangeArrowheads="1"/>
            </p:cNvSpPr>
            <p:nvPr/>
          </p:nvSpPr>
          <p:spPr bwMode="auto">
            <a:xfrm>
              <a:off x="0" y="0"/>
              <a:ext cx="1904560" cy="2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900" b="1" dirty="0">
                  <a:solidFill>
                    <a:schemeClr val="accent3"/>
                  </a:solidFill>
                  <a:sym typeface="微软雅黑" panose="020B0503020204020204" pitchFamily="34" charset="-122"/>
                </a:rPr>
                <a:t>54%</a:t>
              </a:r>
              <a:endParaRPr lang="en-US" altLang="zh-CN" sz="1900" b="1" dirty="0">
                <a:solidFill>
                  <a:schemeClr val="accent3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0" name="矩形 79"/>
            <p:cNvSpPr>
              <a:spLocks noChangeArrowheads="1"/>
            </p:cNvSpPr>
            <p:nvPr/>
          </p:nvSpPr>
          <p:spPr bwMode="auto">
            <a:xfrm>
              <a:off x="1" y="241902"/>
              <a:ext cx="4032447" cy="4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5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在此录入上述图表的综合分析说明，在此录入上述图表的综合分析说明。</a:t>
              </a:r>
              <a:endParaRPr lang="zh-CN" altLang="en-US" sz="15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1" name="Group 30"/>
          <p:cNvGrpSpPr/>
          <p:nvPr/>
        </p:nvGrpSpPr>
        <p:grpSpPr bwMode="auto">
          <a:xfrm>
            <a:off x="1247350" y="3986308"/>
            <a:ext cx="529098" cy="768351"/>
            <a:chOff x="0" y="0"/>
            <a:chExt cx="396000" cy="576000"/>
          </a:xfrm>
        </p:grpSpPr>
        <p:sp>
          <p:nvSpPr>
            <p:cNvPr id="92" name="矩形 80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3" name="TextBox 81"/>
            <p:cNvSpPr>
              <a:spLocks noChangeArrowheads="1"/>
            </p:cNvSpPr>
            <p:nvPr/>
          </p:nvSpPr>
          <p:spPr bwMode="auto">
            <a:xfrm>
              <a:off x="49893" y="57167"/>
              <a:ext cx="318175" cy="43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33"/>
          <p:cNvGrpSpPr/>
          <p:nvPr/>
        </p:nvGrpSpPr>
        <p:grpSpPr bwMode="auto">
          <a:xfrm>
            <a:off x="1872297" y="5028465"/>
            <a:ext cx="5375634" cy="968838"/>
            <a:chOff x="0" y="0"/>
            <a:chExt cx="4032448" cy="726694"/>
          </a:xfrm>
        </p:grpSpPr>
        <p:sp>
          <p:nvSpPr>
            <p:cNvPr id="95" name="矩形 83"/>
            <p:cNvSpPr>
              <a:spLocks noChangeArrowheads="1"/>
            </p:cNvSpPr>
            <p:nvPr/>
          </p:nvSpPr>
          <p:spPr bwMode="auto">
            <a:xfrm>
              <a:off x="0" y="0"/>
              <a:ext cx="1904560" cy="2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900" b="1" dirty="0">
                  <a:solidFill>
                    <a:schemeClr val="accent2"/>
                  </a:solidFill>
                  <a:sym typeface="微软雅黑" panose="020B0503020204020204" pitchFamily="34" charset="-122"/>
                </a:rPr>
                <a:t>48%</a:t>
              </a:r>
              <a:endParaRPr lang="en-US" altLang="zh-CN" sz="1900" b="1" dirty="0">
                <a:solidFill>
                  <a:schemeClr val="accent2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6" name="矩形 84"/>
            <p:cNvSpPr>
              <a:spLocks noChangeArrowheads="1"/>
            </p:cNvSpPr>
            <p:nvPr/>
          </p:nvSpPr>
          <p:spPr bwMode="auto">
            <a:xfrm>
              <a:off x="1" y="241902"/>
              <a:ext cx="4032447" cy="4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5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在此录入上述图表的综合分析说明，在此录入上述图表的综合分析说明。</a:t>
              </a:r>
              <a:endParaRPr lang="zh-CN" altLang="en-US" sz="15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7" name="Group 36"/>
          <p:cNvGrpSpPr/>
          <p:nvPr/>
        </p:nvGrpSpPr>
        <p:grpSpPr bwMode="auto">
          <a:xfrm>
            <a:off x="1247350" y="5127948"/>
            <a:ext cx="529098" cy="768351"/>
            <a:chOff x="0" y="0"/>
            <a:chExt cx="396000" cy="576000"/>
          </a:xfrm>
        </p:grpSpPr>
        <p:sp>
          <p:nvSpPr>
            <p:cNvPr id="98" name="矩形 85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9" name="TextBox 86"/>
            <p:cNvSpPr>
              <a:spLocks noChangeArrowheads="1"/>
            </p:cNvSpPr>
            <p:nvPr/>
          </p:nvSpPr>
          <p:spPr bwMode="auto">
            <a:xfrm>
              <a:off x="49893" y="57167"/>
              <a:ext cx="318175" cy="43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sym typeface="微软雅黑" panose="020B0503020204020204" pitchFamily="34" charset="-122"/>
                </a:rPr>
                <a:t>4</a:t>
              </a:r>
              <a:endParaRPr lang="zh-CN" altLang="en-US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694930" y="1782235"/>
            <a:ext cx="1312163" cy="1312333"/>
            <a:chOff x="6521450" y="1336675"/>
            <a:chExt cx="984250" cy="984250"/>
          </a:xfrm>
        </p:grpSpPr>
        <p:grpSp>
          <p:nvGrpSpPr>
            <p:cNvPr id="101" name="Group 21"/>
            <p:cNvGrpSpPr/>
            <p:nvPr/>
          </p:nvGrpSpPr>
          <p:grpSpPr bwMode="auto">
            <a:xfrm>
              <a:off x="6521450" y="1336675"/>
              <a:ext cx="984250" cy="984250"/>
              <a:chOff x="0" y="0"/>
              <a:chExt cx="1080120" cy="1080120"/>
            </a:xfrm>
          </p:grpSpPr>
          <p:sp>
            <p:nvSpPr>
              <p:cNvPr id="107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08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02" name="组合 51"/>
            <p:cNvGrpSpPr/>
            <p:nvPr/>
          </p:nvGrpSpPr>
          <p:grpSpPr bwMode="auto">
            <a:xfrm>
              <a:off x="6696075" y="1579563"/>
              <a:ext cx="635000" cy="496887"/>
              <a:chOff x="2108311" y="1451935"/>
              <a:chExt cx="634690" cy="496874"/>
            </a:xfrm>
          </p:grpSpPr>
          <p:sp>
            <p:nvSpPr>
              <p:cNvPr id="103" name="Freeform 110"/>
              <p:cNvSpPr>
                <a:spLocks noEditPoints="1"/>
              </p:cNvSpPr>
              <p:nvPr/>
            </p:nvSpPr>
            <p:spPr bwMode="auto">
              <a:xfrm>
                <a:off x="2184474" y="1459188"/>
                <a:ext cx="471484" cy="301026"/>
              </a:xfrm>
              <a:custGeom>
                <a:avLst/>
                <a:gdLst>
                  <a:gd name="T0" fmla="*/ 437194 w 55"/>
                  <a:gd name="T1" fmla="*/ 0 h 35"/>
                  <a:gd name="T2" fmla="*/ 34290 w 55"/>
                  <a:gd name="T3" fmla="*/ 0 h 35"/>
                  <a:gd name="T4" fmla="*/ 0 w 55"/>
                  <a:gd name="T5" fmla="*/ 34403 h 35"/>
                  <a:gd name="T6" fmla="*/ 0 w 55"/>
                  <a:gd name="T7" fmla="*/ 266623 h 35"/>
                  <a:gd name="T8" fmla="*/ 34290 w 55"/>
                  <a:gd name="T9" fmla="*/ 301026 h 35"/>
                  <a:gd name="T10" fmla="*/ 437194 w 55"/>
                  <a:gd name="T11" fmla="*/ 301026 h 35"/>
                  <a:gd name="T12" fmla="*/ 471484 w 55"/>
                  <a:gd name="T13" fmla="*/ 266623 h 35"/>
                  <a:gd name="T14" fmla="*/ 471484 w 55"/>
                  <a:gd name="T15" fmla="*/ 34403 h 35"/>
                  <a:gd name="T16" fmla="*/ 437194 w 55"/>
                  <a:gd name="T17" fmla="*/ 0 h 35"/>
                  <a:gd name="T18" fmla="*/ 420049 w 55"/>
                  <a:gd name="T19" fmla="*/ 240821 h 35"/>
                  <a:gd name="T20" fmla="*/ 394332 w 55"/>
                  <a:gd name="T21" fmla="*/ 266623 h 35"/>
                  <a:gd name="T22" fmla="*/ 77152 w 55"/>
                  <a:gd name="T23" fmla="*/ 266623 h 35"/>
                  <a:gd name="T24" fmla="*/ 51435 w 55"/>
                  <a:gd name="T25" fmla="*/ 240821 h 35"/>
                  <a:gd name="T26" fmla="*/ 51435 w 55"/>
                  <a:gd name="T27" fmla="*/ 68806 h 35"/>
                  <a:gd name="T28" fmla="*/ 77152 w 55"/>
                  <a:gd name="T29" fmla="*/ 43004 h 35"/>
                  <a:gd name="T30" fmla="*/ 394332 w 55"/>
                  <a:gd name="T31" fmla="*/ 43004 h 35"/>
                  <a:gd name="T32" fmla="*/ 420049 w 55"/>
                  <a:gd name="T33" fmla="*/ 68806 h 35"/>
                  <a:gd name="T34" fmla="*/ 420049 w 55"/>
                  <a:gd name="T35" fmla="*/ 240821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" h="35">
                    <a:moveTo>
                      <a:pt x="5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1" y="35"/>
                      <a:pt x="4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4" y="35"/>
                      <a:pt x="55" y="34"/>
                      <a:pt x="55" y="3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4" y="0"/>
                      <a:pt x="51" y="0"/>
                    </a:cubicBezTo>
                    <a:close/>
                    <a:moveTo>
                      <a:pt x="49" y="28"/>
                    </a:moveTo>
                    <a:cubicBezTo>
                      <a:pt x="49" y="29"/>
                      <a:pt x="48" y="31"/>
                      <a:pt x="46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6" y="29"/>
                      <a:pt x="6" y="2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7"/>
                      <a:pt x="49" y="8"/>
                    </a:cubicBez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111"/>
              <p:cNvSpPr>
                <a:spLocks noEditPoints="1"/>
              </p:cNvSpPr>
              <p:nvPr/>
            </p:nvSpPr>
            <p:spPr bwMode="auto">
              <a:xfrm>
                <a:off x="2108311" y="1778348"/>
                <a:ext cx="623809" cy="170461"/>
              </a:xfrm>
              <a:custGeom>
                <a:avLst/>
                <a:gdLst>
                  <a:gd name="T0" fmla="*/ 563992 w 73"/>
                  <a:gd name="T1" fmla="*/ 25569 h 20"/>
                  <a:gd name="T2" fmla="*/ 538356 w 73"/>
                  <a:gd name="T3" fmla="*/ 0 h 20"/>
                  <a:gd name="T4" fmla="*/ 85453 w 73"/>
                  <a:gd name="T5" fmla="*/ 0 h 20"/>
                  <a:gd name="T6" fmla="*/ 51272 w 73"/>
                  <a:gd name="T7" fmla="*/ 34092 h 20"/>
                  <a:gd name="T8" fmla="*/ 8545 w 73"/>
                  <a:gd name="T9" fmla="*/ 119323 h 20"/>
                  <a:gd name="T10" fmla="*/ 615264 w 73"/>
                  <a:gd name="T11" fmla="*/ 119323 h 20"/>
                  <a:gd name="T12" fmla="*/ 563992 w 73"/>
                  <a:gd name="T13" fmla="*/ 25569 h 20"/>
                  <a:gd name="T14" fmla="*/ 213633 w 73"/>
                  <a:gd name="T15" fmla="*/ 102277 h 20"/>
                  <a:gd name="T16" fmla="*/ 222179 w 73"/>
                  <a:gd name="T17" fmla="*/ 76707 h 20"/>
                  <a:gd name="T18" fmla="*/ 393085 w 73"/>
                  <a:gd name="T19" fmla="*/ 76707 h 20"/>
                  <a:gd name="T20" fmla="*/ 410176 w 73"/>
                  <a:gd name="T21" fmla="*/ 102277 h 20"/>
                  <a:gd name="T22" fmla="*/ 213633 w 73"/>
                  <a:gd name="T23" fmla="*/ 102277 h 20"/>
                  <a:gd name="T24" fmla="*/ 529810 w 73"/>
                  <a:gd name="T25" fmla="*/ 59661 h 20"/>
                  <a:gd name="T26" fmla="*/ 93999 w 73"/>
                  <a:gd name="T27" fmla="*/ 59661 h 20"/>
                  <a:gd name="T28" fmla="*/ 76908 w 73"/>
                  <a:gd name="T29" fmla="*/ 51138 h 20"/>
                  <a:gd name="T30" fmla="*/ 85453 w 73"/>
                  <a:gd name="T31" fmla="*/ 34092 h 20"/>
                  <a:gd name="T32" fmla="*/ 111089 w 73"/>
                  <a:gd name="T33" fmla="*/ 17046 h 20"/>
                  <a:gd name="T34" fmla="*/ 521265 w 73"/>
                  <a:gd name="T35" fmla="*/ 17046 h 20"/>
                  <a:gd name="T36" fmla="*/ 538356 w 73"/>
                  <a:gd name="T37" fmla="*/ 34092 h 20"/>
                  <a:gd name="T38" fmla="*/ 546901 w 73"/>
                  <a:gd name="T39" fmla="*/ 51138 h 20"/>
                  <a:gd name="T40" fmla="*/ 529810 w 73"/>
                  <a:gd name="T41" fmla="*/ 59661 h 20"/>
                  <a:gd name="T42" fmla="*/ 0 w 73"/>
                  <a:gd name="T43" fmla="*/ 136369 h 20"/>
                  <a:gd name="T44" fmla="*/ 25636 w 73"/>
                  <a:gd name="T45" fmla="*/ 170461 h 20"/>
                  <a:gd name="T46" fmla="*/ 598173 w 73"/>
                  <a:gd name="T47" fmla="*/ 170461 h 20"/>
                  <a:gd name="T48" fmla="*/ 623809 w 73"/>
                  <a:gd name="T49" fmla="*/ 136369 h 20"/>
                  <a:gd name="T50" fmla="*/ 0 w 73"/>
                  <a:gd name="T51" fmla="*/ 136369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3" h="20">
                    <a:moveTo>
                      <a:pt x="66" y="3"/>
                    </a:moveTo>
                    <a:cubicBezTo>
                      <a:pt x="66" y="2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6" y="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72" y="14"/>
                      <a:pt x="72" y="14"/>
                      <a:pt x="72" y="14"/>
                    </a:cubicBezTo>
                    <a:lnTo>
                      <a:pt x="66" y="3"/>
                    </a:lnTo>
                    <a:close/>
                    <a:moveTo>
                      <a:pt x="25" y="12"/>
                    </a:moveTo>
                    <a:cubicBezTo>
                      <a:pt x="26" y="9"/>
                      <a:pt x="26" y="9"/>
                      <a:pt x="2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7"/>
                      <a:pt x="9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4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5" y="7"/>
                      <a:pt x="64" y="7"/>
                      <a:pt x="62" y="7"/>
                    </a:cubicBezTo>
                    <a:close/>
                    <a:moveTo>
                      <a:pt x="0" y="16"/>
                    </a:moveTo>
                    <a:cubicBezTo>
                      <a:pt x="0" y="16"/>
                      <a:pt x="1" y="17"/>
                      <a:pt x="3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2" y="17"/>
                      <a:pt x="73" y="16"/>
                      <a:pt x="73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112"/>
              <p:cNvSpPr>
                <a:spLocks noEditPoints="1"/>
              </p:cNvSpPr>
              <p:nvPr/>
            </p:nvSpPr>
            <p:spPr bwMode="auto">
              <a:xfrm>
                <a:off x="2191728" y="1451935"/>
                <a:ext cx="482364" cy="301026"/>
              </a:xfrm>
              <a:custGeom>
                <a:avLst/>
                <a:gdLst>
                  <a:gd name="T0" fmla="*/ 447909 w 56"/>
                  <a:gd name="T1" fmla="*/ 0 h 35"/>
                  <a:gd name="T2" fmla="*/ 34455 w 56"/>
                  <a:gd name="T3" fmla="*/ 0 h 35"/>
                  <a:gd name="T4" fmla="*/ 0 w 56"/>
                  <a:gd name="T5" fmla="*/ 34403 h 35"/>
                  <a:gd name="T6" fmla="*/ 0 w 56"/>
                  <a:gd name="T7" fmla="*/ 266623 h 35"/>
                  <a:gd name="T8" fmla="*/ 34455 w 56"/>
                  <a:gd name="T9" fmla="*/ 301026 h 35"/>
                  <a:gd name="T10" fmla="*/ 447909 w 56"/>
                  <a:gd name="T11" fmla="*/ 301026 h 35"/>
                  <a:gd name="T12" fmla="*/ 482364 w 56"/>
                  <a:gd name="T13" fmla="*/ 266623 h 35"/>
                  <a:gd name="T14" fmla="*/ 482364 w 56"/>
                  <a:gd name="T15" fmla="*/ 34403 h 35"/>
                  <a:gd name="T16" fmla="*/ 447909 w 56"/>
                  <a:gd name="T17" fmla="*/ 0 h 35"/>
                  <a:gd name="T18" fmla="*/ 422069 w 56"/>
                  <a:gd name="T19" fmla="*/ 232220 h 35"/>
                  <a:gd name="T20" fmla="*/ 396228 w 56"/>
                  <a:gd name="T21" fmla="*/ 258022 h 35"/>
                  <a:gd name="T22" fmla="*/ 77523 w 56"/>
                  <a:gd name="T23" fmla="*/ 258022 h 35"/>
                  <a:gd name="T24" fmla="*/ 51682 w 56"/>
                  <a:gd name="T25" fmla="*/ 232220 h 35"/>
                  <a:gd name="T26" fmla="*/ 51682 w 56"/>
                  <a:gd name="T27" fmla="*/ 68806 h 35"/>
                  <a:gd name="T28" fmla="*/ 77523 w 56"/>
                  <a:gd name="T29" fmla="*/ 43004 h 35"/>
                  <a:gd name="T30" fmla="*/ 396228 w 56"/>
                  <a:gd name="T31" fmla="*/ 43004 h 35"/>
                  <a:gd name="T32" fmla="*/ 422069 w 56"/>
                  <a:gd name="T33" fmla="*/ 68806 h 35"/>
                  <a:gd name="T34" fmla="*/ 422069 w 56"/>
                  <a:gd name="T35" fmla="*/ 23222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113"/>
              <p:cNvSpPr>
                <a:spLocks noEditPoints="1"/>
              </p:cNvSpPr>
              <p:nvPr/>
            </p:nvSpPr>
            <p:spPr bwMode="auto">
              <a:xfrm>
                <a:off x="2115565" y="1767468"/>
                <a:ext cx="627436" cy="163207"/>
              </a:xfrm>
              <a:custGeom>
                <a:avLst/>
                <a:gdLst>
                  <a:gd name="T0" fmla="*/ 575866 w 73"/>
                  <a:gd name="T1" fmla="*/ 25770 h 19"/>
                  <a:gd name="T2" fmla="*/ 541486 w 73"/>
                  <a:gd name="T3" fmla="*/ 0 h 19"/>
                  <a:gd name="T4" fmla="*/ 85950 w 73"/>
                  <a:gd name="T5" fmla="*/ 0 h 19"/>
                  <a:gd name="T6" fmla="*/ 60165 w 73"/>
                  <a:gd name="T7" fmla="*/ 25770 h 19"/>
                  <a:gd name="T8" fmla="*/ 8595 w 73"/>
                  <a:gd name="T9" fmla="*/ 111668 h 19"/>
                  <a:gd name="T10" fmla="*/ 627436 w 73"/>
                  <a:gd name="T11" fmla="*/ 111668 h 19"/>
                  <a:gd name="T12" fmla="*/ 575866 w 73"/>
                  <a:gd name="T13" fmla="*/ 25770 h 19"/>
                  <a:gd name="T14" fmla="*/ 214875 w 73"/>
                  <a:gd name="T15" fmla="*/ 103078 h 19"/>
                  <a:gd name="T16" fmla="*/ 232065 w 73"/>
                  <a:gd name="T17" fmla="*/ 77309 h 19"/>
                  <a:gd name="T18" fmla="*/ 403966 w 73"/>
                  <a:gd name="T19" fmla="*/ 77309 h 19"/>
                  <a:gd name="T20" fmla="*/ 412561 w 73"/>
                  <a:gd name="T21" fmla="*/ 103078 h 19"/>
                  <a:gd name="T22" fmla="*/ 214875 w 73"/>
                  <a:gd name="T23" fmla="*/ 103078 h 19"/>
                  <a:gd name="T24" fmla="*/ 532891 w 73"/>
                  <a:gd name="T25" fmla="*/ 60129 h 19"/>
                  <a:gd name="T26" fmla="*/ 103140 w 73"/>
                  <a:gd name="T27" fmla="*/ 60129 h 19"/>
                  <a:gd name="T28" fmla="*/ 77355 w 73"/>
                  <a:gd name="T29" fmla="*/ 51539 h 19"/>
                  <a:gd name="T30" fmla="*/ 85950 w 73"/>
                  <a:gd name="T31" fmla="*/ 25770 h 19"/>
                  <a:gd name="T32" fmla="*/ 111735 w 73"/>
                  <a:gd name="T33" fmla="*/ 17180 h 19"/>
                  <a:gd name="T34" fmla="*/ 524296 w 73"/>
                  <a:gd name="T35" fmla="*/ 17180 h 19"/>
                  <a:gd name="T36" fmla="*/ 541486 w 73"/>
                  <a:gd name="T37" fmla="*/ 25770 h 19"/>
                  <a:gd name="T38" fmla="*/ 558676 w 73"/>
                  <a:gd name="T39" fmla="*/ 51539 h 19"/>
                  <a:gd name="T40" fmla="*/ 532891 w 73"/>
                  <a:gd name="T41" fmla="*/ 60129 h 19"/>
                  <a:gd name="T42" fmla="*/ 0 w 73"/>
                  <a:gd name="T43" fmla="*/ 128848 h 19"/>
                  <a:gd name="T44" fmla="*/ 25785 w 73"/>
                  <a:gd name="T45" fmla="*/ 163207 h 19"/>
                  <a:gd name="T46" fmla="*/ 601651 w 73"/>
                  <a:gd name="T47" fmla="*/ 163207 h 19"/>
                  <a:gd name="T48" fmla="*/ 627436 w 73"/>
                  <a:gd name="T49" fmla="*/ 128848 h 19"/>
                  <a:gd name="T50" fmla="*/ 0 w 73"/>
                  <a:gd name="T51" fmla="*/ 128848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8847309" y="3748617"/>
            <a:ext cx="1134386" cy="1132416"/>
            <a:chOff x="6635750" y="2811463"/>
            <a:chExt cx="850900" cy="849312"/>
          </a:xfrm>
        </p:grpSpPr>
        <p:grpSp>
          <p:nvGrpSpPr>
            <p:cNvPr id="110" name="Group 21"/>
            <p:cNvGrpSpPr/>
            <p:nvPr/>
          </p:nvGrpSpPr>
          <p:grpSpPr bwMode="auto">
            <a:xfrm>
              <a:off x="6635750" y="2811463"/>
              <a:ext cx="850900" cy="849312"/>
              <a:chOff x="0" y="0"/>
              <a:chExt cx="1080120" cy="1080120"/>
            </a:xfrm>
          </p:grpSpPr>
          <p:sp>
            <p:nvSpPr>
              <p:cNvPr id="114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15" name="椭圆 39"/>
              <p:cNvSpPr>
                <a:spLocks noChangeArrowheads="1"/>
              </p:cNvSpPr>
              <p:nvPr/>
            </p:nvSpPr>
            <p:spPr bwMode="auto">
              <a:xfrm>
                <a:off x="72545" y="72681"/>
                <a:ext cx="935029" cy="93475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59"/>
            <p:cNvGrpSpPr/>
            <p:nvPr/>
          </p:nvGrpSpPr>
          <p:grpSpPr bwMode="auto">
            <a:xfrm>
              <a:off x="6881813" y="2960688"/>
              <a:ext cx="358775" cy="550862"/>
              <a:chOff x="1190731" y="1426547"/>
              <a:chExt cx="384441" cy="591172"/>
            </a:xfrm>
          </p:grpSpPr>
          <p:sp>
            <p:nvSpPr>
              <p:cNvPr id="112" name="Freeform 117"/>
              <p:cNvSpPr>
                <a:spLocks noEditPoints="1"/>
              </p:cNvSpPr>
              <p:nvPr/>
            </p:nvSpPr>
            <p:spPr bwMode="auto">
              <a:xfrm>
                <a:off x="1190731" y="1433801"/>
                <a:ext cx="377187" cy="583918"/>
              </a:xfrm>
              <a:custGeom>
                <a:avLst/>
                <a:gdLst>
                  <a:gd name="T0" fmla="*/ 300035 w 44"/>
                  <a:gd name="T1" fmla="*/ 0 h 68"/>
                  <a:gd name="T2" fmla="*/ 77152 w 44"/>
                  <a:gd name="T3" fmla="*/ 0 h 68"/>
                  <a:gd name="T4" fmla="*/ 0 w 44"/>
                  <a:gd name="T5" fmla="*/ 77283 h 68"/>
                  <a:gd name="T6" fmla="*/ 0 w 44"/>
                  <a:gd name="T7" fmla="*/ 506635 h 68"/>
                  <a:gd name="T8" fmla="*/ 77152 w 44"/>
                  <a:gd name="T9" fmla="*/ 583918 h 68"/>
                  <a:gd name="T10" fmla="*/ 300035 w 44"/>
                  <a:gd name="T11" fmla="*/ 583918 h 68"/>
                  <a:gd name="T12" fmla="*/ 377187 w 44"/>
                  <a:gd name="T13" fmla="*/ 506635 h 68"/>
                  <a:gd name="T14" fmla="*/ 377187 w 44"/>
                  <a:gd name="T15" fmla="*/ 77283 h 68"/>
                  <a:gd name="T16" fmla="*/ 300035 w 44"/>
                  <a:gd name="T17" fmla="*/ 0 h 68"/>
                  <a:gd name="T18" fmla="*/ 188594 w 44"/>
                  <a:gd name="T19" fmla="*/ 558157 h 68"/>
                  <a:gd name="T20" fmla="*/ 154304 w 44"/>
                  <a:gd name="T21" fmla="*/ 523809 h 68"/>
                  <a:gd name="T22" fmla="*/ 188594 w 44"/>
                  <a:gd name="T23" fmla="*/ 489461 h 68"/>
                  <a:gd name="T24" fmla="*/ 222883 w 44"/>
                  <a:gd name="T25" fmla="*/ 523809 h 68"/>
                  <a:gd name="T26" fmla="*/ 188594 w 44"/>
                  <a:gd name="T27" fmla="*/ 558157 h 68"/>
                  <a:gd name="T28" fmla="*/ 342897 w 44"/>
                  <a:gd name="T29" fmla="*/ 412177 h 68"/>
                  <a:gd name="T30" fmla="*/ 274318 w 44"/>
                  <a:gd name="T31" fmla="*/ 472287 h 68"/>
                  <a:gd name="T32" fmla="*/ 102869 w 44"/>
                  <a:gd name="T33" fmla="*/ 472287 h 68"/>
                  <a:gd name="T34" fmla="*/ 42862 w 44"/>
                  <a:gd name="T35" fmla="*/ 412177 h 68"/>
                  <a:gd name="T36" fmla="*/ 42862 w 44"/>
                  <a:gd name="T37" fmla="*/ 111631 h 68"/>
                  <a:gd name="T38" fmla="*/ 102869 w 44"/>
                  <a:gd name="T39" fmla="*/ 51522 h 68"/>
                  <a:gd name="T40" fmla="*/ 274318 w 44"/>
                  <a:gd name="T41" fmla="*/ 51522 h 68"/>
                  <a:gd name="T42" fmla="*/ 342897 w 44"/>
                  <a:gd name="T43" fmla="*/ 111631 h 68"/>
                  <a:gd name="T44" fmla="*/ 342897 w 44"/>
                  <a:gd name="T45" fmla="*/ 41217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68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8"/>
                      <a:pt x="9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40" y="68"/>
                      <a:pt x="44" y="64"/>
                      <a:pt x="44" y="5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  <a:moveTo>
                      <a:pt x="22" y="65"/>
                    </a:moveTo>
                    <a:cubicBezTo>
                      <a:pt x="20" y="65"/>
                      <a:pt x="18" y="64"/>
                      <a:pt x="18" y="61"/>
                    </a:cubicBezTo>
                    <a:cubicBezTo>
                      <a:pt x="18" y="59"/>
                      <a:pt x="20" y="57"/>
                      <a:pt x="22" y="57"/>
                    </a:cubicBezTo>
                    <a:cubicBezTo>
                      <a:pt x="24" y="57"/>
                      <a:pt x="26" y="59"/>
                      <a:pt x="26" y="61"/>
                    </a:cubicBezTo>
                    <a:cubicBezTo>
                      <a:pt x="26" y="64"/>
                      <a:pt x="24" y="65"/>
                      <a:pt x="22" y="65"/>
                    </a:cubicBezTo>
                    <a:close/>
                    <a:moveTo>
                      <a:pt x="40" y="48"/>
                    </a:moveTo>
                    <a:cubicBezTo>
                      <a:pt x="40" y="52"/>
                      <a:pt x="36" y="55"/>
                      <a:pt x="3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8" y="55"/>
                      <a:pt x="5" y="52"/>
                      <a:pt x="5" y="4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9"/>
                      <a:pt x="8" y="6"/>
                      <a:pt x="1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6" y="6"/>
                      <a:pt x="40" y="9"/>
                      <a:pt x="40" y="13"/>
                    </a:cubicBezTo>
                    <a:lnTo>
                      <a:pt x="40" y="48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118"/>
              <p:cNvSpPr>
                <a:spLocks noEditPoints="1"/>
              </p:cNvSpPr>
              <p:nvPr/>
            </p:nvSpPr>
            <p:spPr bwMode="auto">
              <a:xfrm>
                <a:off x="1197985" y="1426547"/>
                <a:ext cx="377187" cy="580291"/>
              </a:xfrm>
              <a:custGeom>
                <a:avLst/>
                <a:gdLst>
                  <a:gd name="T0" fmla="*/ 300035 w 44"/>
                  <a:gd name="T1" fmla="*/ 0 h 68"/>
                  <a:gd name="T2" fmla="*/ 85724 w 44"/>
                  <a:gd name="T3" fmla="*/ 0 h 68"/>
                  <a:gd name="T4" fmla="*/ 0 w 44"/>
                  <a:gd name="T5" fmla="*/ 76803 h 68"/>
                  <a:gd name="T6" fmla="*/ 0 w 44"/>
                  <a:gd name="T7" fmla="*/ 503488 h 68"/>
                  <a:gd name="T8" fmla="*/ 85724 w 44"/>
                  <a:gd name="T9" fmla="*/ 580291 h 68"/>
                  <a:gd name="T10" fmla="*/ 300035 w 44"/>
                  <a:gd name="T11" fmla="*/ 580291 h 68"/>
                  <a:gd name="T12" fmla="*/ 377187 w 44"/>
                  <a:gd name="T13" fmla="*/ 503488 h 68"/>
                  <a:gd name="T14" fmla="*/ 377187 w 44"/>
                  <a:gd name="T15" fmla="*/ 76803 h 68"/>
                  <a:gd name="T16" fmla="*/ 300035 w 44"/>
                  <a:gd name="T17" fmla="*/ 0 h 68"/>
                  <a:gd name="T18" fmla="*/ 188594 w 44"/>
                  <a:gd name="T19" fmla="*/ 554690 h 68"/>
                  <a:gd name="T20" fmla="*/ 154304 w 44"/>
                  <a:gd name="T21" fmla="*/ 520555 h 68"/>
                  <a:gd name="T22" fmla="*/ 188594 w 44"/>
                  <a:gd name="T23" fmla="*/ 486420 h 68"/>
                  <a:gd name="T24" fmla="*/ 222883 w 44"/>
                  <a:gd name="T25" fmla="*/ 520555 h 68"/>
                  <a:gd name="T26" fmla="*/ 188594 w 44"/>
                  <a:gd name="T27" fmla="*/ 554690 h 68"/>
                  <a:gd name="T28" fmla="*/ 342897 w 44"/>
                  <a:gd name="T29" fmla="*/ 409617 h 68"/>
                  <a:gd name="T30" fmla="*/ 282890 w 44"/>
                  <a:gd name="T31" fmla="*/ 469353 h 68"/>
                  <a:gd name="T32" fmla="*/ 102869 w 44"/>
                  <a:gd name="T33" fmla="*/ 469353 h 68"/>
                  <a:gd name="T34" fmla="*/ 42862 w 44"/>
                  <a:gd name="T35" fmla="*/ 409617 h 68"/>
                  <a:gd name="T36" fmla="*/ 42862 w 44"/>
                  <a:gd name="T37" fmla="*/ 110938 h 68"/>
                  <a:gd name="T38" fmla="*/ 102869 w 44"/>
                  <a:gd name="T39" fmla="*/ 51202 h 68"/>
                  <a:gd name="T40" fmla="*/ 282890 w 44"/>
                  <a:gd name="T41" fmla="*/ 51202 h 68"/>
                  <a:gd name="T42" fmla="*/ 342897 w 44"/>
                  <a:gd name="T43" fmla="*/ 110938 h 68"/>
                  <a:gd name="T44" fmla="*/ 342897 w 44"/>
                  <a:gd name="T45" fmla="*/ 40961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6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5" y="68"/>
                      <a:pt x="10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40" y="68"/>
                      <a:pt x="44" y="64"/>
                      <a:pt x="44" y="5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  <a:moveTo>
                      <a:pt x="22" y="65"/>
                    </a:moveTo>
                    <a:cubicBezTo>
                      <a:pt x="20" y="65"/>
                      <a:pt x="18" y="63"/>
                      <a:pt x="18" y="61"/>
                    </a:cubicBezTo>
                    <a:cubicBezTo>
                      <a:pt x="18" y="59"/>
                      <a:pt x="20" y="57"/>
                      <a:pt x="22" y="57"/>
                    </a:cubicBezTo>
                    <a:cubicBezTo>
                      <a:pt x="25" y="57"/>
                      <a:pt x="26" y="59"/>
                      <a:pt x="26" y="61"/>
                    </a:cubicBezTo>
                    <a:cubicBezTo>
                      <a:pt x="26" y="63"/>
                      <a:pt x="25" y="65"/>
                      <a:pt x="22" y="65"/>
                    </a:cubicBezTo>
                    <a:close/>
                    <a:moveTo>
                      <a:pt x="40" y="48"/>
                    </a:moveTo>
                    <a:cubicBezTo>
                      <a:pt x="40" y="51"/>
                      <a:pt x="37" y="55"/>
                      <a:pt x="33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8" y="55"/>
                      <a:pt x="5" y="51"/>
                      <a:pt x="5" y="4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9"/>
                      <a:pt x="8" y="6"/>
                      <a:pt x="12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7" y="6"/>
                      <a:pt x="40" y="9"/>
                      <a:pt x="40" y="13"/>
                    </a:cubicBez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10038839" y="567267"/>
            <a:ext cx="958725" cy="958851"/>
            <a:chOff x="7529513" y="425450"/>
            <a:chExt cx="719137" cy="719138"/>
          </a:xfrm>
        </p:grpSpPr>
        <p:grpSp>
          <p:nvGrpSpPr>
            <p:cNvPr id="117" name="Group 21"/>
            <p:cNvGrpSpPr/>
            <p:nvPr/>
          </p:nvGrpSpPr>
          <p:grpSpPr bwMode="auto">
            <a:xfrm>
              <a:off x="7529513" y="425450"/>
              <a:ext cx="719137" cy="719138"/>
              <a:chOff x="0" y="0"/>
              <a:chExt cx="1080120" cy="1080120"/>
            </a:xfrm>
          </p:grpSpPr>
          <p:sp>
            <p:nvSpPr>
              <p:cNvPr id="127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28" name="椭圆 39"/>
              <p:cNvSpPr>
                <a:spLocks noChangeArrowheads="1"/>
              </p:cNvSpPr>
              <p:nvPr/>
            </p:nvSpPr>
            <p:spPr bwMode="auto">
              <a:xfrm>
                <a:off x="71531" y="71531"/>
                <a:ext cx="937058" cy="937058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65"/>
            <p:cNvGrpSpPr/>
            <p:nvPr/>
          </p:nvGrpSpPr>
          <p:grpSpPr bwMode="auto">
            <a:xfrm>
              <a:off x="7670800" y="593725"/>
              <a:ext cx="436563" cy="382588"/>
              <a:chOff x="3152830" y="1426547"/>
              <a:chExt cx="652823" cy="573038"/>
            </a:xfrm>
          </p:grpSpPr>
          <p:sp>
            <p:nvSpPr>
              <p:cNvPr id="119" name="Freeform 139"/>
              <p:cNvSpPr/>
              <p:nvPr/>
            </p:nvSpPr>
            <p:spPr bwMode="auto">
              <a:xfrm>
                <a:off x="3323289" y="1698558"/>
                <a:ext cx="301024" cy="119685"/>
              </a:xfrm>
              <a:custGeom>
                <a:avLst/>
                <a:gdLst>
                  <a:gd name="T0" fmla="*/ 258021 w 35"/>
                  <a:gd name="T1" fmla="*/ 111136 h 14"/>
                  <a:gd name="T2" fmla="*/ 43003 w 35"/>
                  <a:gd name="T3" fmla="*/ 111136 h 14"/>
                  <a:gd name="T4" fmla="*/ 43003 w 35"/>
                  <a:gd name="T5" fmla="*/ 111136 h 14"/>
                  <a:gd name="T6" fmla="*/ 8601 w 35"/>
                  <a:gd name="T7" fmla="*/ 111136 h 14"/>
                  <a:gd name="T8" fmla="*/ 8601 w 35"/>
                  <a:gd name="T9" fmla="*/ 111136 h 14"/>
                  <a:gd name="T10" fmla="*/ 8601 w 35"/>
                  <a:gd name="T11" fmla="*/ 76940 h 14"/>
                  <a:gd name="T12" fmla="*/ 8601 w 35"/>
                  <a:gd name="T13" fmla="*/ 76940 h 14"/>
                  <a:gd name="T14" fmla="*/ 292423 w 35"/>
                  <a:gd name="T15" fmla="*/ 76940 h 14"/>
                  <a:gd name="T16" fmla="*/ 292423 w 35"/>
                  <a:gd name="T17" fmla="*/ 76940 h 14"/>
                  <a:gd name="T18" fmla="*/ 292423 w 35"/>
                  <a:gd name="T19" fmla="*/ 111136 h 14"/>
                  <a:gd name="T20" fmla="*/ 292423 w 35"/>
                  <a:gd name="T21" fmla="*/ 111136 h 14"/>
                  <a:gd name="T22" fmla="*/ 258021 w 35"/>
                  <a:gd name="T23" fmla="*/ 11113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30" y="13"/>
                    </a:moveTo>
                    <a:cubicBezTo>
                      <a:pt x="23" y="6"/>
                      <a:pt x="12" y="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0" y="0"/>
                      <a:pt x="25" y="0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10"/>
                      <a:pt x="35" y="12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4"/>
                      <a:pt x="31" y="14"/>
                      <a:pt x="30" y="13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140"/>
              <p:cNvSpPr/>
              <p:nvPr/>
            </p:nvSpPr>
            <p:spPr bwMode="auto">
              <a:xfrm>
                <a:off x="3392198" y="1836378"/>
                <a:ext cx="163206" cy="163207"/>
              </a:xfrm>
              <a:custGeom>
                <a:avLst/>
                <a:gdLst>
                  <a:gd name="T0" fmla="*/ 25769 w 19"/>
                  <a:gd name="T1" fmla="*/ 137437 h 19"/>
                  <a:gd name="T2" fmla="*/ 25769 w 19"/>
                  <a:gd name="T3" fmla="*/ 25770 h 19"/>
                  <a:gd name="T4" fmla="*/ 137437 w 19"/>
                  <a:gd name="T5" fmla="*/ 25770 h 19"/>
                  <a:gd name="T6" fmla="*/ 137437 w 19"/>
                  <a:gd name="T7" fmla="*/ 137437 h 19"/>
                  <a:gd name="T8" fmla="*/ 25769 w 19"/>
                  <a:gd name="T9" fmla="*/ 13743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3" y="16"/>
                    </a:moveTo>
                    <a:cubicBezTo>
                      <a:pt x="0" y="12"/>
                      <a:pt x="0" y="7"/>
                      <a:pt x="3" y="3"/>
                    </a:cubicBezTo>
                    <a:cubicBezTo>
                      <a:pt x="7" y="0"/>
                      <a:pt x="12" y="0"/>
                      <a:pt x="16" y="3"/>
                    </a:cubicBezTo>
                    <a:cubicBezTo>
                      <a:pt x="19" y="7"/>
                      <a:pt x="19" y="12"/>
                      <a:pt x="16" y="16"/>
                    </a:cubicBezTo>
                    <a:cubicBezTo>
                      <a:pt x="12" y="19"/>
                      <a:pt x="7" y="19"/>
                      <a:pt x="3" y="16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141"/>
              <p:cNvSpPr/>
              <p:nvPr/>
            </p:nvSpPr>
            <p:spPr bwMode="auto">
              <a:xfrm>
                <a:off x="3239873" y="1571620"/>
                <a:ext cx="471484" cy="170461"/>
              </a:xfrm>
              <a:custGeom>
                <a:avLst/>
                <a:gdLst>
                  <a:gd name="T0" fmla="*/ 420049 w 55"/>
                  <a:gd name="T1" fmla="*/ 153415 h 20"/>
                  <a:gd name="T2" fmla="*/ 42862 w 55"/>
                  <a:gd name="T3" fmla="*/ 153415 h 20"/>
                  <a:gd name="T4" fmla="*/ 42862 w 55"/>
                  <a:gd name="T5" fmla="*/ 153415 h 20"/>
                  <a:gd name="T6" fmla="*/ 8572 w 55"/>
                  <a:gd name="T7" fmla="*/ 153415 h 20"/>
                  <a:gd name="T8" fmla="*/ 8572 w 55"/>
                  <a:gd name="T9" fmla="*/ 153415 h 20"/>
                  <a:gd name="T10" fmla="*/ 8572 w 55"/>
                  <a:gd name="T11" fmla="*/ 119323 h 20"/>
                  <a:gd name="T12" fmla="*/ 8572 w 55"/>
                  <a:gd name="T13" fmla="*/ 119323 h 20"/>
                  <a:gd name="T14" fmla="*/ 462912 w 55"/>
                  <a:gd name="T15" fmla="*/ 119323 h 20"/>
                  <a:gd name="T16" fmla="*/ 462912 w 55"/>
                  <a:gd name="T17" fmla="*/ 119323 h 20"/>
                  <a:gd name="T18" fmla="*/ 462912 w 55"/>
                  <a:gd name="T19" fmla="*/ 153415 h 20"/>
                  <a:gd name="T20" fmla="*/ 462912 w 55"/>
                  <a:gd name="T21" fmla="*/ 153415 h 20"/>
                  <a:gd name="T22" fmla="*/ 420049 w 55"/>
                  <a:gd name="T23" fmla="*/ 153415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20">
                    <a:moveTo>
                      <a:pt x="49" y="18"/>
                    </a:moveTo>
                    <a:cubicBezTo>
                      <a:pt x="37" y="6"/>
                      <a:pt x="18" y="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20"/>
                      <a:pt x="2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6" y="0"/>
                      <a:pt x="39" y="0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5"/>
                      <a:pt x="55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20"/>
                      <a:pt x="51" y="20"/>
                      <a:pt x="49" y="18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142"/>
              <p:cNvSpPr/>
              <p:nvPr/>
            </p:nvSpPr>
            <p:spPr bwMode="auto">
              <a:xfrm>
                <a:off x="3152830" y="1433801"/>
                <a:ext cx="641943" cy="224863"/>
              </a:xfrm>
              <a:custGeom>
                <a:avLst/>
                <a:gdLst>
                  <a:gd name="T0" fmla="*/ 590588 w 75"/>
                  <a:gd name="T1" fmla="*/ 216214 h 26"/>
                  <a:gd name="T2" fmla="*/ 51355 w 75"/>
                  <a:gd name="T3" fmla="*/ 216214 h 26"/>
                  <a:gd name="T4" fmla="*/ 51355 w 75"/>
                  <a:gd name="T5" fmla="*/ 216214 h 26"/>
                  <a:gd name="T6" fmla="*/ 8559 w 75"/>
                  <a:gd name="T7" fmla="*/ 216214 h 26"/>
                  <a:gd name="T8" fmla="*/ 8559 w 75"/>
                  <a:gd name="T9" fmla="*/ 216214 h 26"/>
                  <a:gd name="T10" fmla="*/ 8559 w 75"/>
                  <a:gd name="T11" fmla="*/ 172972 h 26"/>
                  <a:gd name="T12" fmla="*/ 8559 w 75"/>
                  <a:gd name="T13" fmla="*/ 172972 h 26"/>
                  <a:gd name="T14" fmla="*/ 633384 w 75"/>
                  <a:gd name="T15" fmla="*/ 172972 h 26"/>
                  <a:gd name="T16" fmla="*/ 633384 w 75"/>
                  <a:gd name="T17" fmla="*/ 172972 h 26"/>
                  <a:gd name="T18" fmla="*/ 633384 w 75"/>
                  <a:gd name="T19" fmla="*/ 216214 h 26"/>
                  <a:gd name="T20" fmla="*/ 633384 w 75"/>
                  <a:gd name="T21" fmla="*/ 216214 h 26"/>
                  <a:gd name="T22" fmla="*/ 590588 w 75"/>
                  <a:gd name="T23" fmla="*/ 216214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26">
                    <a:moveTo>
                      <a:pt x="69" y="25"/>
                    </a:moveTo>
                    <a:cubicBezTo>
                      <a:pt x="52" y="7"/>
                      <a:pt x="23" y="7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3"/>
                      <a:pt x="0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1" y="0"/>
                      <a:pt x="54" y="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1"/>
                      <a:pt x="75" y="23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2" y="26"/>
                      <a:pt x="70" y="26"/>
                      <a:pt x="69" y="25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143"/>
              <p:cNvSpPr/>
              <p:nvPr/>
            </p:nvSpPr>
            <p:spPr bwMode="auto">
              <a:xfrm>
                <a:off x="3334170" y="1691305"/>
                <a:ext cx="297398" cy="119685"/>
              </a:xfrm>
              <a:custGeom>
                <a:avLst/>
                <a:gdLst>
                  <a:gd name="T0" fmla="*/ 254913 w 35"/>
                  <a:gd name="T1" fmla="*/ 111136 h 14"/>
                  <a:gd name="T2" fmla="*/ 42485 w 35"/>
                  <a:gd name="T3" fmla="*/ 111136 h 14"/>
                  <a:gd name="T4" fmla="*/ 42485 w 35"/>
                  <a:gd name="T5" fmla="*/ 111136 h 14"/>
                  <a:gd name="T6" fmla="*/ 8497 w 35"/>
                  <a:gd name="T7" fmla="*/ 111136 h 14"/>
                  <a:gd name="T8" fmla="*/ 8497 w 35"/>
                  <a:gd name="T9" fmla="*/ 111136 h 14"/>
                  <a:gd name="T10" fmla="*/ 8497 w 35"/>
                  <a:gd name="T11" fmla="*/ 76940 h 14"/>
                  <a:gd name="T12" fmla="*/ 8497 w 35"/>
                  <a:gd name="T13" fmla="*/ 76940 h 14"/>
                  <a:gd name="T14" fmla="*/ 288901 w 35"/>
                  <a:gd name="T15" fmla="*/ 76940 h 14"/>
                  <a:gd name="T16" fmla="*/ 288901 w 35"/>
                  <a:gd name="T17" fmla="*/ 76940 h 14"/>
                  <a:gd name="T18" fmla="*/ 288901 w 35"/>
                  <a:gd name="T19" fmla="*/ 111136 h 14"/>
                  <a:gd name="T20" fmla="*/ 288901 w 35"/>
                  <a:gd name="T21" fmla="*/ 111136 h 14"/>
                  <a:gd name="T22" fmla="*/ 254913 w 35"/>
                  <a:gd name="T23" fmla="*/ 11113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30" y="13"/>
                    </a:moveTo>
                    <a:cubicBezTo>
                      <a:pt x="23" y="6"/>
                      <a:pt x="12" y="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0" y="0"/>
                      <a:pt x="25" y="0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10"/>
                      <a:pt x="35" y="12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4"/>
                      <a:pt x="31" y="14"/>
                      <a:pt x="3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44"/>
              <p:cNvSpPr/>
              <p:nvPr/>
            </p:nvSpPr>
            <p:spPr bwMode="auto">
              <a:xfrm>
                <a:off x="3399452" y="1818244"/>
                <a:ext cx="174086" cy="174087"/>
              </a:xfrm>
              <a:custGeom>
                <a:avLst/>
                <a:gdLst>
                  <a:gd name="T0" fmla="*/ 26113 w 20"/>
                  <a:gd name="T1" fmla="*/ 147974 h 20"/>
                  <a:gd name="T2" fmla="*/ 26113 w 20"/>
                  <a:gd name="T3" fmla="*/ 34817 h 20"/>
                  <a:gd name="T4" fmla="*/ 139269 w 20"/>
                  <a:gd name="T5" fmla="*/ 34817 h 20"/>
                  <a:gd name="T6" fmla="*/ 139269 w 20"/>
                  <a:gd name="T7" fmla="*/ 147974 h 20"/>
                  <a:gd name="T8" fmla="*/ 26113 w 20"/>
                  <a:gd name="T9" fmla="*/ 14797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3" y="17"/>
                    </a:moveTo>
                    <a:cubicBezTo>
                      <a:pt x="0" y="13"/>
                      <a:pt x="0" y="7"/>
                      <a:pt x="3" y="4"/>
                    </a:cubicBezTo>
                    <a:cubicBezTo>
                      <a:pt x="7" y="0"/>
                      <a:pt x="12" y="0"/>
                      <a:pt x="16" y="4"/>
                    </a:cubicBezTo>
                    <a:cubicBezTo>
                      <a:pt x="20" y="7"/>
                      <a:pt x="20" y="13"/>
                      <a:pt x="16" y="17"/>
                    </a:cubicBezTo>
                    <a:cubicBezTo>
                      <a:pt x="12" y="20"/>
                      <a:pt x="7" y="20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45"/>
              <p:cNvSpPr/>
              <p:nvPr/>
            </p:nvSpPr>
            <p:spPr bwMode="auto">
              <a:xfrm>
                <a:off x="3247126" y="1553486"/>
                <a:ext cx="471484" cy="170461"/>
              </a:xfrm>
              <a:custGeom>
                <a:avLst/>
                <a:gdLst>
                  <a:gd name="T0" fmla="*/ 428622 w 55"/>
                  <a:gd name="T1" fmla="*/ 161938 h 20"/>
                  <a:gd name="T2" fmla="*/ 51435 w 55"/>
                  <a:gd name="T3" fmla="*/ 161938 h 20"/>
                  <a:gd name="T4" fmla="*/ 51435 w 55"/>
                  <a:gd name="T5" fmla="*/ 161938 h 20"/>
                  <a:gd name="T6" fmla="*/ 8572 w 55"/>
                  <a:gd name="T7" fmla="*/ 161938 h 20"/>
                  <a:gd name="T8" fmla="*/ 8572 w 55"/>
                  <a:gd name="T9" fmla="*/ 161938 h 20"/>
                  <a:gd name="T10" fmla="*/ 8572 w 55"/>
                  <a:gd name="T11" fmla="*/ 127846 h 20"/>
                  <a:gd name="T12" fmla="*/ 8572 w 55"/>
                  <a:gd name="T13" fmla="*/ 127846 h 20"/>
                  <a:gd name="T14" fmla="*/ 462912 w 55"/>
                  <a:gd name="T15" fmla="*/ 127846 h 20"/>
                  <a:gd name="T16" fmla="*/ 462912 w 55"/>
                  <a:gd name="T17" fmla="*/ 127846 h 20"/>
                  <a:gd name="T18" fmla="*/ 462912 w 55"/>
                  <a:gd name="T19" fmla="*/ 161938 h 20"/>
                  <a:gd name="T20" fmla="*/ 462912 w 55"/>
                  <a:gd name="T21" fmla="*/ 161938 h 20"/>
                  <a:gd name="T22" fmla="*/ 428622 w 55"/>
                  <a:gd name="T23" fmla="*/ 161938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20">
                    <a:moveTo>
                      <a:pt x="50" y="19"/>
                    </a:moveTo>
                    <a:cubicBezTo>
                      <a:pt x="37" y="7"/>
                      <a:pt x="18" y="7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0"/>
                      <a:pt x="2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6" y="0"/>
                      <a:pt x="39" y="0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5" y="16"/>
                      <a:pt x="55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20"/>
                      <a:pt x="51" y="20"/>
                      <a:pt x="5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46"/>
              <p:cNvSpPr/>
              <p:nvPr/>
            </p:nvSpPr>
            <p:spPr bwMode="auto">
              <a:xfrm>
                <a:off x="3160083" y="1426547"/>
                <a:ext cx="645570" cy="213982"/>
              </a:xfrm>
              <a:custGeom>
                <a:avLst/>
                <a:gdLst>
                  <a:gd name="T0" fmla="*/ 602532 w 75"/>
                  <a:gd name="T1" fmla="*/ 205423 h 25"/>
                  <a:gd name="T2" fmla="*/ 51646 w 75"/>
                  <a:gd name="T3" fmla="*/ 205423 h 25"/>
                  <a:gd name="T4" fmla="*/ 51646 w 75"/>
                  <a:gd name="T5" fmla="*/ 205423 h 25"/>
                  <a:gd name="T6" fmla="*/ 17215 w 75"/>
                  <a:gd name="T7" fmla="*/ 205423 h 25"/>
                  <a:gd name="T8" fmla="*/ 17215 w 75"/>
                  <a:gd name="T9" fmla="*/ 205423 h 25"/>
                  <a:gd name="T10" fmla="*/ 17215 w 75"/>
                  <a:gd name="T11" fmla="*/ 171186 h 25"/>
                  <a:gd name="T12" fmla="*/ 17215 w 75"/>
                  <a:gd name="T13" fmla="*/ 171186 h 25"/>
                  <a:gd name="T14" fmla="*/ 636962 w 75"/>
                  <a:gd name="T15" fmla="*/ 171186 h 25"/>
                  <a:gd name="T16" fmla="*/ 636962 w 75"/>
                  <a:gd name="T17" fmla="*/ 171186 h 25"/>
                  <a:gd name="T18" fmla="*/ 636962 w 75"/>
                  <a:gd name="T19" fmla="*/ 205423 h 25"/>
                  <a:gd name="T20" fmla="*/ 636962 w 75"/>
                  <a:gd name="T21" fmla="*/ 205423 h 25"/>
                  <a:gd name="T22" fmla="*/ 602532 w 75"/>
                  <a:gd name="T23" fmla="*/ 205423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25">
                    <a:moveTo>
                      <a:pt x="70" y="24"/>
                    </a:moveTo>
                    <a:cubicBezTo>
                      <a:pt x="52" y="7"/>
                      <a:pt x="23" y="7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5"/>
                      <a:pt x="3" y="25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3"/>
                      <a:pt x="0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1" y="0"/>
                      <a:pt x="54" y="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1"/>
                      <a:pt x="75" y="23"/>
                      <a:pt x="74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5"/>
                      <a:pt x="71" y="25"/>
                      <a:pt x="7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9852597" y="5266268"/>
            <a:ext cx="755551" cy="755651"/>
            <a:chOff x="7389813" y="3949700"/>
            <a:chExt cx="566737" cy="566738"/>
          </a:xfrm>
        </p:grpSpPr>
        <p:grpSp>
          <p:nvGrpSpPr>
            <p:cNvPr id="130" name="Group 21"/>
            <p:cNvGrpSpPr/>
            <p:nvPr/>
          </p:nvGrpSpPr>
          <p:grpSpPr bwMode="auto">
            <a:xfrm>
              <a:off x="7389813" y="3949700"/>
              <a:ext cx="566737" cy="566738"/>
              <a:chOff x="0" y="0"/>
              <a:chExt cx="1080120" cy="1080120"/>
            </a:xfrm>
          </p:grpSpPr>
          <p:sp>
            <p:nvSpPr>
              <p:cNvPr id="136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37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31" name="组合 77"/>
            <p:cNvGrpSpPr/>
            <p:nvPr/>
          </p:nvGrpSpPr>
          <p:grpSpPr bwMode="auto">
            <a:xfrm>
              <a:off x="7543800" y="4043363"/>
              <a:ext cx="258763" cy="377825"/>
              <a:chOff x="4309778" y="1383025"/>
              <a:chExt cx="446097" cy="652828"/>
            </a:xfrm>
          </p:grpSpPr>
          <p:sp>
            <p:nvSpPr>
              <p:cNvPr id="132" name="Freeform 150"/>
              <p:cNvSpPr>
                <a:spLocks noEditPoints="1"/>
              </p:cNvSpPr>
              <p:nvPr/>
            </p:nvSpPr>
            <p:spPr bwMode="auto">
              <a:xfrm>
                <a:off x="4404075" y="1390279"/>
                <a:ext cx="246622" cy="413458"/>
              </a:xfrm>
              <a:custGeom>
                <a:avLst/>
                <a:gdLst>
                  <a:gd name="T0" fmla="*/ 110555 w 29"/>
                  <a:gd name="T1" fmla="*/ 413458 h 48"/>
                  <a:gd name="T2" fmla="*/ 136067 w 29"/>
                  <a:gd name="T3" fmla="*/ 413458 h 48"/>
                  <a:gd name="T4" fmla="*/ 246622 w 29"/>
                  <a:gd name="T5" fmla="*/ 318707 h 48"/>
                  <a:gd name="T6" fmla="*/ 246622 w 29"/>
                  <a:gd name="T7" fmla="*/ 206729 h 48"/>
                  <a:gd name="T8" fmla="*/ 246622 w 29"/>
                  <a:gd name="T9" fmla="*/ 189502 h 48"/>
                  <a:gd name="T10" fmla="*/ 246622 w 29"/>
                  <a:gd name="T11" fmla="*/ 103365 h 48"/>
                  <a:gd name="T12" fmla="*/ 136067 w 29"/>
                  <a:gd name="T13" fmla="*/ 0 h 48"/>
                  <a:gd name="T14" fmla="*/ 110555 w 29"/>
                  <a:gd name="T15" fmla="*/ 0 h 48"/>
                  <a:gd name="T16" fmla="*/ 0 w 29"/>
                  <a:gd name="T17" fmla="*/ 103365 h 48"/>
                  <a:gd name="T18" fmla="*/ 0 w 29"/>
                  <a:gd name="T19" fmla="*/ 189502 h 48"/>
                  <a:gd name="T20" fmla="*/ 0 w 29"/>
                  <a:gd name="T21" fmla="*/ 206729 h 48"/>
                  <a:gd name="T22" fmla="*/ 0 w 29"/>
                  <a:gd name="T23" fmla="*/ 318707 h 48"/>
                  <a:gd name="T24" fmla="*/ 110555 w 29"/>
                  <a:gd name="T25" fmla="*/ 413458 h 48"/>
                  <a:gd name="T26" fmla="*/ 229614 w 29"/>
                  <a:gd name="T27" fmla="*/ 318707 h 48"/>
                  <a:gd name="T28" fmla="*/ 136067 w 29"/>
                  <a:gd name="T29" fmla="*/ 396231 h 48"/>
                  <a:gd name="T30" fmla="*/ 110555 w 29"/>
                  <a:gd name="T31" fmla="*/ 396231 h 48"/>
                  <a:gd name="T32" fmla="*/ 17008 w 29"/>
                  <a:gd name="T33" fmla="*/ 318707 h 48"/>
                  <a:gd name="T34" fmla="*/ 17008 w 29"/>
                  <a:gd name="T35" fmla="*/ 215343 h 48"/>
                  <a:gd name="T36" fmla="*/ 229614 w 29"/>
                  <a:gd name="T37" fmla="*/ 215343 h 48"/>
                  <a:gd name="T38" fmla="*/ 229614 w 29"/>
                  <a:gd name="T39" fmla="*/ 318707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9" h="48">
                    <a:moveTo>
                      <a:pt x="13" y="48"/>
                    </a:moveTo>
                    <a:cubicBezTo>
                      <a:pt x="16" y="48"/>
                      <a:pt x="16" y="48"/>
                      <a:pt x="16" y="48"/>
                    </a:cubicBezTo>
                    <a:cubicBezTo>
                      <a:pt x="23" y="48"/>
                      <a:pt x="29" y="43"/>
                      <a:pt x="29" y="3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3"/>
                      <a:pt x="29" y="2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5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3"/>
                      <a:pt x="5" y="48"/>
                      <a:pt x="13" y="48"/>
                    </a:cubicBezTo>
                    <a:close/>
                    <a:moveTo>
                      <a:pt x="27" y="37"/>
                    </a:moveTo>
                    <a:cubicBezTo>
                      <a:pt x="27" y="42"/>
                      <a:pt x="22" y="46"/>
                      <a:pt x="16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7" y="46"/>
                      <a:pt x="2" y="42"/>
                      <a:pt x="2" y="37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7" y="25"/>
                      <a:pt x="27" y="25"/>
                      <a:pt x="27" y="25"/>
                    </a:cubicBezTo>
                    <a:lnTo>
                      <a:pt x="27" y="37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151"/>
              <p:cNvSpPr/>
              <p:nvPr/>
            </p:nvSpPr>
            <p:spPr bwMode="auto">
              <a:xfrm>
                <a:off x="4309778" y="1691305"/>
                <a:ext cx="435216" cy="344548"/>
              </a:xfrm>
              <a:custGeom>
                <a:avLst/>
                <a:gdLst>
                  <a:gd name="T0" fmla="*/ 435216 w 51"/>
                  <a:gd name="T1" fmla="*/ 17227 h 40"/>
                  <a:gd name="T2" fmla="*/ 409615 w 51"/>
                  <a:gd name="T3" fmla="*/ 0 h 40"/>
                  <a:gd name="T4" fmla="*/ 384014 w 51"/>
                  <a:gd name="T5" fmla="*/ 17227 h 40"/>
                  <a:gd name="T6" fmla="*/ 213341 w 51"/>
                  <a:gd name="T7" fmla="*/ 189501 h 40"/>
                  <a:gd name="T8" fmla="*/ 42668 w 51"/>
                  <a:gd name="T9" fmla="*/ 17227 h 40"/>
                  <a:gd name="T10" fmla="*/ 25601 w 51"/>
                  <a:gd name="T11" fmla="*/ 0 h 40"/>
                  <a:gd name="T12" fmla="*/ 0 w 51"/>
                  <a:gd name="T13" fmla="*/ 17227 h 40"/>
                  <a:gd name="T14" fmla="*/ 196274 w 51"/>
                  <a:gd name="T15" fmla="*/ 232570 h 40"/>
                  <a:gd name="T16" fmla="*/ 196274 w 51"/>
                  <a:gd name="T17" fmla="*/ 301480 h 40"/>
                  <a:gd name="T18" fmla="*/ 85336 w 51"/>
                  <a:gd name="T19" fmla="*/ 301480 h 40"/>
                  <a:gd name="T20" fmla="*/ 59736 w 51"/>
                  <a:gd name="T21" fmla="*/ 327321 h 40"/>
                  <a:gd name="T22" fmla="*/ 85336 w 51"/>
                  <a:gd name="T23" fmla="*/ 344548 h 40"/>
                  <a:gd name="T24" fmla="*/ 349880 w 51"/>
                  <a:gd name="T25" fmla="*/ 344548 h 40"/>
                  <a:gd name="T26" fmla="*/ 366947 w 51"/>
                  <a:gd name="T27" fmla="*/ 327321 h 40"/>
                  <a:gd name="T28" fmla="*/ 349880 w 51"/>
                  <a:gd name="T29" fmla="*/ 301480 h 40"/>
                  <a:gd name="T30" fmla="*/ 238942 w 51"/>
                  <a:gd name="T31" fmla="*/ 301480 h 40"/>
                  <a:gd name="T32" fmla="*/ 238942 w 51"/>
                  <a:gd name="T33" fmla="*/ 232570 h 40"/>
                  <a:gd name="T34" fmla="*/ 435216 w 51"/>
                  <a:gd name="T35" fmla="*/ 17227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40">
                    <a:moveTo>
                      <a:pt x="51" y="2"/>
                    </a:moveTo>
                    <a:cubicBezTo>
                      <a:pt x="51" y="1"/>
                      <a:pt x="49" y="0"/>
                      <a:pt x="48" y="0"/>
                    </a:cubicBezTo>
                    <a:cubicBezTo>
                      <a:pt x="47" y="0"/>
                      <a:pt x="45" y="1"/>
                      <a:pt x="45" y="2"/>
                    </a:cubicBezTo>
                    <a:cubicBezTo>
                      <a:pt x="45" y="13"/>
                      <a:pt x="36" y="22"/>
                      <a:pt x="25" y="22"/>
                    </a:cubicBezTo>
                    <a:cubicBezTo>
                      <a:pt x="14" y="22"/>
                      <a:pt x="5" y="1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5"/>
                      <a:pt x="10" y="26"/>
                      <a:pt x="23" y="2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7" y="36"/>
                      <a:pt x="7" y="38"/>
                    </a:cubicBezTo>
                    <a:cubicBezTo>
                      <a:pt x="7" y="39"/>
                      <a:pt x="9" y="40"/>
                      <a:pt x="1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3" y="39"/>
                      <a:pt x="43" y="38"/>
                    </a:cubicBezTo>
                    <a:cubicBezTo>
                      <a:pt x="43" y="36"/>
                      <a:pt x="42" y="35"/>
                      <a:pt x="41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41" y="26"/>
                      <a:pt x="51" y="15"/>
                      <a:pt x="51" y="2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52"/>
              <p:cNvSpPr>
                <a:spLocks noEditPoints="1"/>
              </p:cNvSpPr>
              <p:nvPr/>
            </p:nvSpPr>
            <p:spPr bwMode="auto">
              <a:xfrm>
                <a:off x="4411329" y="1383025"/>
                <a:ext cx="250249" cy="409831"/>
              </a:xfrm>
              <a:custGeom>
                <a:avLst/>
                <a:gdLst>
                  <a:gd name="T0" fmla="*/ 112181 w 29"/>
                  <a:gd name="T1" fmla="*/ 409831 h 48"/>
                  <a:gd name="T2" fmla="*/ 138068 w 29"/>
                  <a:gd name="T3" fmla="*/ 409831 h 48"/>
                  <a:gd name="T4" fmla="*/ 250249 w 29"/>
                  <a:gd name="T5" fmla="*/ 307373 h 48"/>
                  <a:gd name="T6" fmla="*/ 250249 w 29"/>
                  <a:gd name="T7" fmla="*/ 204916 h 48"/>
                  <a:gd name="T8" fmla="*/ 250249 w 29"/>
                  <a:gd name="T9" fmla="*/ 187839 h 48"/>
                  <a:gd name="T10" fmla="*/ 250249 w 29"/>
                  <a:gd name="T11" fmla="*/ 102458 h 48"/>
                  <a:gd name="T12" fmla="*/ 138068 w 29"/>
                  <a:gd name="T13" fmla="*/ 0 h 48"/>
                  <a:gd name="T14" fmla="*/ 112181 w 29"/>
                  <a:gd name="T15" fmla="*/ 0 h 48"/>
                  <a:gd name="T16" fmla="*/ 0 w 29"/>
                  <a:gd name="T17" fmla="*/ 102458 h 48"/>
                  <a:gd name="T18" fmla="*/ 0 w 29"/>
                  <a:gd name="T19" fmla="*/ 187839 h 48"/>
                  <a:gd name="T20" fmla="*/ 0 w 29"/>
                  <a:gd name="T21" fmla="*/ 204916 h 48"/>
                  <a:gd name="T22" fmla="*/ 0 w 29"/>
                  <a:gd name="T23" fmla="*/ 307373 h 48"/>
                  <a:gd name="T24" fmla="*/ 112181 w 29"/>
                  <a:gd name="T25" fmla="*/ 409831 h 48"/>
                  <a:gd name="T26" fmla="*/ 232990 w 29"/>
                  <a:gd name="T27" fmla="*/ 307373 h 48"/>
                  <a:gd name="T28" fmla="*/ 138068 w 29"/>
                  <a:gd name="T29" fmla="*/ 392755 h 48"/>
                  <a:gd name="T30" fmla="*/ 112181 w 29"/>
                  <a:gd name="T31" fmla="*/ 392755 h 48"/>
                  <a:gd name="T32" fmla="*/ 17259 w 29"/>
                  <a:gd name="T33" fmla="*/ 307373 h 48"/>
                  <a:gd name="T34" fmla="*/ 17259 w 29"/>
                  <a:gd name="T35" fmla="*/ 213454 h 48"/>
                  <a:gd name="T36" fmla="*/ 232990 w 29"/>
                  <a:gd name="T37" fmla="*/ 213454 h 48"/>
                  <a:gd name="T38" fmla="*/ 232990 w 29"/>
                  <a:gd name="T39" fmla="*/ 307373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9" h="48">
                    <a:moveTo>
                      <a:pt x="13" y="48"/>
                    </a:moveTo>
                    <a:cubicBezTo>
                      <a:pt x="16" y="48"/>
                      <a:pt x="16" y="48"/>
                      <a:pt x="16" y="48"/>
                    </a:cubicBezTo>
                    <a:cubicBezTo>
                      <a:pt x="23" y="48"/>
                      <a:pt x="29" y="43"/>
                      <a:pt x="29" y="36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3"/>
                      <a:pt x="29" y="2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5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3" y="48"/>
                    </a:cubicBezTo>
                    <a:close/>
                    <a:moveTo>
                      <a:pt x="27" y="36"/>
                    </a:moveTo>
                    <a:cubicBezTo>
                      <a:pt x="27" y="42"/>
                      <a:pt x="22" y="46"/>
                      <a:pt x="16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7" y="46"/>
                      <a:pt x="2" y="42"/>
                      <a:pt x="2" y="3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7" y="25"/>
                      <a:pt x="27" y="25"/>
                      <a:pt x="27" y="25"/>
                    </a:cubicBezTo>
                    <a:lnTo>
                      <a:pt x="27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153"/>
              <p:cNvSpPr/>
              <p:nvPr/>
            </p:nvSpPr>
            <p:spPr bwMode="auto">
              <a:xfrm>
                <a:off x="4317032" y="1673171"/>
                <a:ext cx="438843" cy="351802"/>
              </a:xfrm>
              <a:custGeom>
                <a:avLst/>
                <a:gdLst>
                  <a:gd name="T0" fmla="*/ 438843 w 51"/>
                  <a:gd name="T1" fmla="*/ 25742 h 41"/>
                  <a:gd name="T2" fmla="*/ 413029 w 51"/>
                  <a:gd name="T3" fmla="*/ 0 h 41"/>
                  <a:gd name="T4" fmla="*/ 395819 w 51"/>
                  <a:gd name="T5" fmla="*/ 25742 h 41"/>
                  <a:gd name="T6" fmla="*/ 223724 w 51"/>
                  <a:gd name="T7" fmla="*/ 197352 h 41"/>
                  <a:gd name="T8" fmla="*/ 51629 w 51"/>
                  <a:gd name="T9" fmla="*/ 25742 h 41"/>
                  <a:gd name="T10" fmla="*/ 25814 w 51"/>
                  <a:gd name="T11" fmla="*/ 0 h 41"/>
                  <a:gd name="T12" fmla="*/ 0 w 51"/>
                  <a:gd name="T13" fmla="*/ 25742 h 41"/>
                  <a:gd name="T14" fmla="*/ 197910 w 51"/>
                  <a:gd name="T15" fmla="*/ 240255 h 41"/>
                  <a:gd name="T16" fmla="*/ 197910 w 51"/>
                  <a:gd name="T17" fmla="*/ 308899 h 41"/>
                  <a:gd name="T18" fmla="*/ 86048 w 51"/>
                  <a:gd name="T19" fmla="*/ 308899 h 41"/>
                  <a:gd name="T20" fmla="*/ 68838 w 51"/>
                  <a:gd name="T21" fmla="*/ 334641 h 41"/>
                  <a:gd name="T22" fmla="*/ 86048 w 51"/>
                  <a:gd name="T23" fmla="*/ 351802 h 41"/>
                  <a:gd name="T24" fmla="*/ 352795 w 51"/>
                  <a:gd name="T25" fmla="*/ 351802 h 41"/>
                  <a:gd name="T26" fmla="*/ 370005 w 51"/>
                  <a:gd name="T27" fmla="*/ 334641 h 41"/>
                  <a:gd name="T28" fmla="*/ 352795 w 51"/>
                  <a:gd name="T29" fmla="*/ 308899 h 41"/>
                  <a:gd name="T30" fmla="*/ 240933 w 51"/>
                  <a:gd name="T31" fmla="*/ 308899 h 41"/>
                  <a:gd name="T32" fmla="*/ 240933 w 51"/>
                  <a:gd name="T33" fmla="*/ 240255 h 41"/>
                  <a:gd name="T34" fmla="*/ 438843 w 51"/>
                  <a:gd name="T35" fmla="*/ 25742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41">
                    <a:moveTo>
                      <a:pt x="51" y="3"/>
                    </a:moveTo>
                    <a:cubicBezTo>
                      <a:pt x="51" y="1"/>
                      <a:pt x="50" y="0"/>
                      <a:pt x="48" y="0"/>
                    </a:cubicBezTo>
                    <a:cubicBezTo>
                      <a:pt x="47" y="0"/>
                      <a:pt x="46" y="1"/>
                      <a:pt x="46" y="3"/>
                    </a:cubicBezTo>
                    <a:cubicBezTo>
                      <a:pt x="46" y="14"/>
                      <a:pt x="37" y="23"/>
                      <a:pt x="26" y="23"/>
                    </a:cubicBezTo>
                    <a:cubicBezTo>
                      <a:pt x="14" y="23"/>
                      <a:pt x="6" y="14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10" y="27"/>
                      <a:pt x="23" y="2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8" y="37"/>
                      <a:pt x="8" y="39"/>
                    </a:cubicBezTo>
                    <a:cubicBezTo>
                      <a:pt x="8" y="40"/>
                      <a:pt x="9" y="41"/>
                      <a:pt x="10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1"/>
                      <a:pt x="43" y="40"/>
                      <a:pt x="43" y="39"/>
                    </a:cubicBezTo>
                    <a:cubicBezTo>
                      <a:pt x="43" y="37"/>
                      <a:pt x="42" y="36"/>
                      <a:pt x="41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41" y="27"/>
                      <a:pt x="51" y="16"/>
                      <a:pt x="5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806917" y="2225598"/>
            <a:ext cx="3358841" cy="3516921"/>
            <a:chOff x="1354767" y="1669197"/>
            <a:chExt cx="2519459" cy="2637691"/>
          </a:xfrm>
        </p:grpSpPr>
        <p:sp>
          <p:nvSpPr>
            <p:cNvPr id="33" name="灰色圆形背景"/>
            <p:cNvSpPr>
              <a:spLocks noChangeArrowheads="1"/>
            </p:cNvSpPr>
            <p:nvPr/>
          </p:nvSpPr>
          <p:spPr bwMode="auto">
            <a:xfrm>
              <a:off x="1895475" y="2209800"/>
              <a:ext cx="1439863" cy="14398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354767" y="1669197"/>
              <a:ext cx="2519459" cy="2637691"/>
              <a:chOff x="1354767" y="1669197"/>
              <a:chExt cx="2519459" cy="2637691"/>
            </a:xfrm>
          </p:grpSpPr>
          <p:sp>
            <p:nvSpPr>
              <p:cNvPr id="36" name="灰色圆形背景"/>
              <p:cNvSpPr>
                <a:spLocks noChangeArrowheads="1"/>
              </p:cNvSpPr>
              <p:nvPr/>
            </p:nvSpPr>
            <p:spPr bwMode="auto">
              <a:xfrm>
                <a:off x="1354767" y="1669197"/>
                <a:ext cx="2519459" cy="2520665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11" y="10800"/>
                    </a:moveTo>
                    <a:cubicBezTo>
                      <a:pt x="411" y="16538"/>
                      <a:pt x="5062" y="21189"/>
                      <a:pt x="10800" y="21189"/>
                    </a:cubicBezTo>
                    <a:cubicBezTo>
                      <a:pt x="16538" y="21189"/>
                      <a:pt x="21189" y="16538"/>
                      <a:pt x="21189" y="10800"/>
                    </a:cubicBezTo>
                    <a:cubicBezTo>
                      <a:pt x="21189" y="5062"/>
                      <a:pt x="16538" y="411"/>
                      <a:pt x="10800" y="411"/>
                    </a:cubicBezTo>
                    <a:cubicBezTo>
                      <a:pt x="5062" y="411"/>
                      <a:pt x="411" y="5062"/>
                      <a:pt x="411" y="1080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等腰三角形 96"/>
              <p:cNvSpPr>
                <a:spLocks noChangeArrowheads="1"/>
              </p:cNvSpPr>
              <p:nvPr/>
            </p:nvSpPr>
            <p:spPr bwMode="auto">
              <a:xfrm rot="8911463">
                <a:off x="3544165" y="2199774"/>
                <a:ext cx="287970" cy="288108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等腰三角形 98"/>
              <p:cNvSpPr>
                <a:spLocks noChangeArrowheads="1"/>
              </p:cNvSpPr>
              <p:nvPr/>
            </p:nvSpPr>
            <p:spPr bwMode="auto">
              <a:xfrm rot="16200000">
                <a:off x="2507734" y="4018849"/>
                <a:ext cx="288108" cy="287970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等腰三角形 100"/>
              <p:cNvSpPr>
                <a:spLocks noChangeArrowheads="1"/>
              </p:cNvSpPr>
              <p:nvPr/>
            </p:nvSpPr>
            <p:spPr bwMode="auto">
              <a:xfrm rot="1626189">
                <a:off x="1396859" y="2174346"/>
                <a:ext cx="287970" cy="288108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40" name="椭圆 110"/>
          <p:cNvSpPr/>
          <p:nvPr/>
        </p:nvSpPr>
        <p:spPr bwMode="auto">
          <a:xfrm>
            <a:off x="6661079" y="4481236"/>
            <a:ext cx="239907" cy="23968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121908" tIns="60954" rIns="121908" bIns="60954"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112"/>
          <p:cNvSpPr>
            <a:spLocks noChangeArrowheads="1"/>
          </p:cNvSpPr>
          <p:nvPr/>
        </p:nvSpPr>
        <p:spPr bwMode="auto">
          <a:xfrm>
            <a:off x="7070619" y="4362725"/>
            <a:ext cx="3958593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000000"/>
                </a:solidFill>
                <a:sym typeface="微软雅黑" panose="020B0503020204020204" pitchFamily="34" charset="-122"/>
              </a:rPr>
              <a:t>文字概述，内容总结</a:t>
            </a:r>
            <a:endParaRPr lang="zh-CN" altLang="en-US" sz="1900" b="1" dirty="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TextBox 114"/>
          <p:cNvSpPr>
            <a:spLocks noChangeArrowheads="1"/>
          </p:cNvSpPr>
          <p:nvPr/>
        </p:nvSpPr>
        <p:spPr bwMode="auto">
          <a:xfrm>
            <a:off x="7084872" y="4713590"/>
            <a:ext cx="4002827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F5F5F"/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400" dirty="0">
              <a:solidFill>
                <a:srgbClr val="5F5F5F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椭圆 118"/>
          <p:cNvSpPr/>
          <p:nvPr/>
        </p:nvSpPr>
        <p:spPr bwMode="auto">
          <a:xfrm>
            <a:off x="6661079" y="3327784"/>
            <a:ext cx="239907" cy="24023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121908" tIns="60954" rIns="121908" bIns="60954"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124"/>
          <p:cNvSpPr>
            <a:spLocks noChangeArrowheads="1"/>
          </p:cNvSpPr>
          <p:nvPr/>
        </p:nvSpPr>
        <p:spPr bwMode="auto">
          <a:xfrm>
            <a:off x="7070619" y="3209142"/>
            <a:ext cx="3958593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>
                <a:solidFill>
                  <a:srgbClr val="000000"/>
                </a:solidFill>
                <a:sym typeface="微软雅黑" panose="020B0503020204020204" pitchFamily="34" charset="-122"/>
              </a:rPr>
              <a:t>文字概述，内容总结</a:t>
            </a:r>
            <a:endParaRPr lang="zh-CN" altLang="en-US" sz="1900" b="1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TextBox 125"/>
          <p:cNvSpPr>
            <a:spLocks noChangeArrowheads="1"/>
          </p:cNvSpPr>
          <p:nvPr/>
        </p:nvSpPr>
        <p:spPr bwMode="auto">
          <a:xfrm>
            <a:off x="7084872" y="3560670"/>
            <a:ext cx="4002827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F5F5F"/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400" dirty="0">
              <a:solidFill>
                <a:srgbClr val="5F5F5F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椭圆 127"/>
          <p:cNvSpPr/>
          <p:nvPr/>
        </p:nvSpPr>
        <p:spPr bwMode="auto">
          <a:xfrm>
            <a:off x="6661079" y="2176338"/>
            <a:ext cx="239907" cy="24031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121908" tIns="60954" rIns="121908" bIns="6095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 b="1">
              <a:sym typeface="微软雅黑" panose="020B0503020204020204" pitchFamily="34" charset="-122"/>
            </a:endParaRPr>
          </a:p>
        </p:txBody>
      </p:sp>
      <p:sp>
        <p:nvSpPr>
          <p:cNvPr id="47" name="TextBox 128"/>
          <p:cNvSpPr>
            <a:spLocks noChangeArrowheads="1"/>
          </p:cNvSpPr>
          <p:nvPr/>
        </p:nvSpPr>
        <p:spPr bwMode="auto">
          <a:xfrm>
            <a:off x="7070619" y="2057676"/>
            <a:ext cx="3958593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000000"/>
                </a:solidFill>
                <a:sym typeface="微软雅黑" panose="020B0503020204020204" pitchFamily="34" charset="-122"/>
              </a:rPr>
              <a:t>文字概述，内容总结</a:t>
            </a:r>
            <a:endParaRPr lang="zh-CN" altLang="en-US" sz="1900" b="1" dirty="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TextBox 129"/>
          <p:cNvSpPr>
            <a:spLocks noChangeArrowheads="1"/>
          </p:cNvSpPr>
          <p:nvPr/>
        </p:nvSpPr>
        <p:spPr bwMode="auto">
          <a:xfrm>
            <a:off x="7084872" y="2409300"/>
            <a:ext cx="4002827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F5F5F"/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400" dirty="0">
              <a:solidFill>
                <a:srgbClr val="5F5F5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714045" y="1498601"/>
            <a:ext cx="1535471" cy="1536405"/>
            <a:chOff x="2035202" y="1123950"/>
            <a:chExt cx="1151753" cy="1152304"/>
          </a:xfrm>
        </p:grpSpPr>
        <p:sp>
          <p:nvSpPr>
            <p:cNvPr id="50" name="灰色圆形背景"/>
            <p:cNvSpPr>
              <a:spLocks noChangeArrowheads="1"/>
            </p:cNvSpPr>
            <p:nvPr/>
          </p:nvSpPr>
          <p:spPr bwMode="auto">
            <a:xfrm>
              <a:off x="2035202" y="1123950"/>
              <a:ext cx="1151753" cy="115230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1" name="椭圆 90"/>
            <p:cNvSpPr>
              <a:spLocks noChangeArrowheads="1"/>
            </p:cNvSpPr>
            <p:nvPr/>
          </p:nvSpPr>
          <p:spPr bwMode="auto">
            <a:xfrm>
              <a:off x="2110605" y="1191272"/>
              <a:ext cx="1007783" cy="10082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1794" y="3965520"/>
            <a:ext cx="1535471" cy="1536405"/>
            <a:chOff x="968375" y="2974139"/>
            <a:chExt cx="1151753" cy="1152304"/>
          </a:xfrm>
        </p:grpSpPr>
        <p:sp>
          <p:nvSpPr>
            <p:cNvPr id="53" name="灰色圆形背景"/>
            <p:cNvSpPr>
              <a:spLocks noChangeArrowheads="1"/>
            </p:cNvSpPr>
            <p:nvPr/>
          </p:nvSpPr>
          <p:spPr bwMode="auto">
            <a:xfrm>
              <a:off x="968375" y="2974139"/>
              <a:ext cx="1151753" cy="115230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4" name="椭圆 92"/>
            <p:cNvSpPr>
              <a:spLocks noChangeArrowheads="1"/>
            </p:cNvSpPr>
            <p:nvPr/>
          </p:nvSpPr>
          <p:spPr bwMode="auto">
            <a:xfrm>
              <a:off x="1036952" y="3043283"/>
              <a:ext cx="1007783" cy="10082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49951" y="3965520"/>
            <a:ext cx="1535471" cy="1536405"/>
            <a:chOff x="3112272" y="2974139"/>
            <a:chExt cx="1151753" cy="1152304"/>
          </a:xfrm>
        </p:grpSpPr>
        <p:sp>
          <p:nvSpPr>
            <p:cNvPr id="56" name="灰色圆形背景"/>
            <p:cNvSpPr>
              <a:spLocks noChangeArrowheads="1"/>
            </p:cNvSpPr>
            <p:nvPr/>
          </p:nvSpPr>
          <p:spPr bwMode="auto">
            <a:xfrm>
              <a:off x="3112272" y="2974139"/>
              <a:ext cx="1151753" cy="115230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7" name="椭圆 94"/>
            <p:cNvSpPr>
              <a:spLocks noChangeArrowheads="1"/>
            </p:cNvSpPr>
            <p:nvPr/>
          </p:nvSpPr>
          <p:spPr bwMode="auto">
            <a:xfrm>
              <a:off x="3184257" y="3043283"/>
              <a:ext cx="1007783" cy="10082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80"/>
          <p:cNvSpPr>
            <a:spLocks noChangeArrowheads="1"/>
          </p:cNvSpPr>
          <p:nvPr/>
        </p:nvSpPr>
        <p:spPr bwMode="auto">
          <a:xfrm>
            <a:off x="2814151" y="2047315"/>
            <a:ext cx="1315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关键词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81"/>
          <p:cNvSpPr>
            <a:spLocks noChangeArrowheads="1"/>
          </p:cNvSpPr>
          <p:nvPr/>
        </p:nvSpPr>
        <p:spPr bwMode="auto">
          <a:xfrm>
            <a:off x="1380528" y="4544251"/>
            <a:ext cx="1315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关键词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82"/>
          <p:cNvSpPr>
            <a:spLocks noChangeArrowheads="1"/>
          </p:cNvSpPr>
          <p:nvPr/>
        </p:nvSpPr>
        <p:spPr bwMode="auto">
          <a:xfrm>
            <a:off x="4243232" y="4544250"/>
            <a:ext cx="1315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关键词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1" name="矩形 79"/>
          <p:cNvSpPr>
            <a:spLocks noChangeArrowheads="1"/>
          </p:cNvSpPr>
          <p:nvPr/>
        </p:nvSpPr>
        <p:spPr bwMode="auto">
          <a:xfrm>
            <a:off x="2571807" y="3680337"/>
            <a:ext cx="1836028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FFFF"/>
                </a:solidFill>
                <a:sym typeface="微软雅黑" panose="020B0503020204020204" pitchFamily="34" charset="-122"/>
              </a:rPr>
              <a:t>关键词</a:t>
            </a:r>
            <a:endParaRPr lang="zh-CN" altLang="en-US" sz="2100" b="1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542" y="2989564"/>
            <a:ext cx="3186892" cy="858112"/>
            <a:chOff x="7317634" y="1220405"/>
            <a:chExt cx="3186892" cy="858112"/>
          </a:xfrm>
        </p:grpSpPr>
        <p:sp>
          <p:nvSpPr>
            <p:cNvPr id="3" name="文本框 2"/>
            <p:cNvSpPr txBox="1"/>
            <p:nvPr/>
          </p:nvSpPr>
          <p:spPr>
            <a:xfrm>
              <a:off x="7317634" y="1220405"/>
              <a:ext cx="3186892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EFC3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zh-CN" altLang="en-US" sz="3200" spc="300" dirty="0">
                <a:solidFill>
                  <a:srgbClr val="EFC3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17635" y="1770740"/>
              <a:ext cx="2569315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title here</a:t>
              </a:r>
              <a:endParaRPr lang="zh-CN" altLang="en-US" sz="8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88529" y="3885778"/>
            <a:ext cx="452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Who I heard the sound of the voice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SOB like the dream in the riverWho I see far away Goodbye sorrow of look in the eyes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 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Don't understand is why you want to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Let's dust score you like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7178" y="1419904"/>
            <a:ext cx="1729999" cy="1569660"/>
            <a:chOff x="8391924" y="1580389"/>
            <a:chExt cx="1729999" cy="1569660"/>
          </a:xfrm>
        </p:grpSpPr>
        <p:sp>
          <p:nvSpPr>
            <p:cNvPr id="7" name="文本框 6"/>
            <p:cNvSpPr txBox="1"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9600" b="1" spc="6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600" b="1" spc="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4"/>
          <p:cNvSpPr/>
          <p:nvPr/>
        </p:nvSpPr>
        <p:spPr>
          <a:xfrm>
            <a:off x="6319988" y="1644554"/>
            <a:ext cx="1976203" cy="1976460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4"/>
          <p:cNvSpPr/>
          <p:nvPr/>
        </p:nvSpPr>
        <p:spPr>
          <a:xfrm>
            <a:off x="8879833" y="1644554"/>
            <a:ext cx="1976203" cy="1976460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4"/>
          <p:cNvSpPr/>
          <p:nvPr/>
        </p:nvSpPr>
        <p:spPr>
          <a:xfrm>
            <a:off x="3760143" y="1644554"/>
            <a:ext cx="1976203" cy="1976460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4"/>
          <p:cNvSpPr/>
          <p:nvPr/>
        </p:nvSpPr>
        <p:spPr>
          <a:xfrm>
            <a:off x="1200299" y="1644554"/>
            <a:ext cx="1976203" cy="1976460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49"/>
          <p:cNvSpPr>
            <a:spLocks noChangeArrowheads="1"/>
          </p:cNvSpPr>
          <p:nvPr/>
        </p:nvSpPr>
        <p:spPr bwMode="auto">
          <a:xfrm>
            <a:off x="1311175" y="4197054"/>
            <a:ext cx="190500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131313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50"/>
          <p:cNvSpPr>
            <a:spLocks noChangeArrowheads="1"/>
          </p:cNvSpPr>
          <p:nvPr/>
        </p:nvSpPr>
        <p:spPr bwMode="auto">
          <a:xfrm>
            <a:off x="1311175" y="4584082"/>
            <a:ext cx="2096990" cy="12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49"/>
          <p:cNvSpPr>
            <a:spLocks noChangeArrowheads="1"/>
          </p:cNvSpPr>
          <p:nvPr/>
        </p:nvSpPr>
        <p:spPr bwMode="auto">
          <a:xfrm>
            <a:off x="3866059" y="4197054"/>
            <a:ext cx="190500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131313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50"/>
          <p:cNvSpPr>
            <a:spLocks noChangeArrowheads="1"/>
          </p:cNvSpPr>
          <p:nvPr/>
        </p:nvSpPr>
        <p:spPr bwMode="auto">
          <a:xfrm>
            <a:off x="3866058" y="4584082"/>
            <a:ext cx="2096990" cy="12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49"/>
          <p:cNvSpPr>
            <a:spLocks noChangeArrowheads="1"/>
          </p:cNvSpPr>
          <p:nvPr/>
        </p:nvSpPr>
        <p:spPr bwMode="auto">
          <a:xfrm>
            <a:off x="6420942" y="4197054"/>
            <a:ext cx="190500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131313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50"/>
          <p:cNvSpPr>
            <a:spLocks noChangeArrowheads="1"/>
          </p:cNvSpPr>
          <p:nvPr/>
        </p:nvSpPr>
        <p:spPr bwMode="auto">
          <a:xfrm>
            <a:off x="6420941" y="4584082"/>
            <a:ext cx="2096990" cy="12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9"/>
          <p:cNvSpPr>
            <a:spLocks noChangeArrowheads="1"/>
          </p:cNvSpPr>
          <p:nvPr/>
        </p:nvSpPr>
        <p:spPr bwMode="auto">
          <a:xfrm>
            <a:off x="8975827" y="4197054"/>
            <a:ext cx="190500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131313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50"/>
          <p:cNvSpPr>
            <a:spLocks noChangeArrowheads="1"/>
          </p:cNvSpPr>
          <p:nvPr/>
        </p:nvSpPr>
        <p:spPr bwMode="auto">
          <a:xfrm>
            <a:off x="8975826" y="4584082"/>
            <a:ext cx="2096990" cy="12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43" name="图片 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80" y="2236928"/>
            <a:ext cx="817904" cy="8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8" y="2128054"/>
            <a:ext cx="969307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reeform 27"/>
          <p:cNvSpPr>
            <a:spLocks noEditPoints="1" noChangeArrowheads="1"/>
          </p:cNvSpPr>
          <p:nvPr/>
        </p:nvSpPr>
        <p:spPr bwMode="auto">
          <a:xfrm>
            <a:off x="1720941" y="2128054"/>
            <a:ext cx="934916" cy="1035761"/>
          </a:xfrm>
          <a:custGeom>
            <a:avLst/>
            <a:gdLst>
              <a:gd name="T0" fmla="*/ 380 w 540"/>
              <a:gd name="T1" fmla="*/ 584 h 656"/>
              <a:gd name="T2" fmla="*/ 302 w 540"/>
              <a:gd name="T3" fmla="*/ 458 h 656"/>
              <a:gd name="T4" fmla="*/ 188 w 540"/>
              <a:gd name="T5" fmla="*/ 364 h 656"/>
              <a:gd name="T6" fmla="*/ 168 w 540"/>
              <a:gd name="T7" fmla="*/ 216 h 656"/>
              <a:gd name="T8" fmla="*/ 104 w 540"/>
              <a:gd name="T9" fmla="*/ 84 h 656"/>
              <a:gd name="T10" fmla="*/ 44 w 540"/>
              <a:gd name="T11" fmla="*/ 60 h 656"/>
              <a:gd name="T12" fmla="*/ 6 w 540"/>
              <a:gd name="T13" fmla="*/ 106 h 656"/>
              <a:gd name="T14" fmla="*/ 2 w 540"/>
              <a:gd name="T15" fmla="*/ 150 h 656"/>
              <a:gd name="T16" fmla="*/ 8 w 540"/>
              <a:gd name="T17" fmla="*/ 178 h 656"/>
              <a:gd name="T18" fmla="*/ 48 w 540"/>
              <a:gd name="T19" fmla="*/ 298 h 656"/>
              <a:gd name="T20" fmla="*/ 168 w 540"/>
              <a:gd name="T21" fmla="*/ 512 h 656"/>
              <a:gd name="T22" fmla="*/ 248 w 540"/>
              <a:gd name="T23" fmla="*/ 614 h 656"/>
              <a:gd name="T24" fmla="*/ 282 w 540"/>
              <a:gd name="T25" fmla="*/ 644 h 656"/>
              <a:gd name="T26" fmla="*/ 334 w 540"/>
              <a:gd name="T27" fmla="*/ 656 h 656"/>
              <a:gd name="T28" fmla="*/ 384 w 540"/>
              <a:gd name="T29" fmla="*/ 638 h 656"/>
              <a:gd name="T30" fmla="*/ 450 w 540"/>
              <a:gd name="T31" fmla="*/ 0 h 656"/>
              <a:gd name="T32" fmla="*/ 422 w 540"/>
              <a:gd name="T33" fmla="*/ 16 h 656"/>
              <a:gd name="T34" fmla="*/ 428 w 540"/>
              <a:gd name="T35" fmla="*/ 46 h 656"/>
              <a:gd name="T36" fmla="*/ 470 w 540"/>
              <a:gd name="T37" fmla="*/ 120 h 656"/>
              <a:gd name="T38" fmla="*/ 482 w 540"/>
              <a:gd name="T39" fmla="*/ 208 h 656"/>
              <a:gd name="T40" fmla="*/ 474 w 540"/>
              <a:gd name="T41" fmla="*/ 276 h 656"/>
              <a:gd name="T42" fmla="*/ 438 w 540"/>
              <a:gd name="T43" fmla="*/ 354 h 656"/>
              <a:gd name="T44" fmla="*/ 418 w 540"/>
              <a:gd name="T45" fmla="*/ 390 h 656"/>
              <a:gd name="T46" fmla="*/ 436 w 540"/>
              <a:gd name="T47" fmla="*/ 416 h 656"/>
              <a:gd name="T48" fmla="*/ 466 w 540"/>
              <a:gd name="T49" fmla="*/ 410 h 656"/>
              <a:gd name="T50" fmla="*/ 520 w 540"/>
              <a:gd name="T51" fmla="*/ 320 h 656"/>
              <a:gd name="T52" fmla="*/ 540 w 540"/>
              <a:gd name="T53" fmla="*/ 208 h 656"/>
              <a:gd name="T54" fmla="*/ 530 w 540"/>
              <a:gd name="T55" fmla="*/ 128 h 656"/>
              <a:gd name="T56" fmla="*/ 486 w 540"/>
              <a:gd name="T57" fmla="*/ 30 h 656"/>
              <a:gd name="T58" fmla="*/ 400 w 540"/>
              <a:gd name="T59" fmla="*/ 120 h 656"/>
              <a:gd name="T60" fmla="*/ 422 w 540"/>
              <a:gd name="T61" fmla="*/ 216 h 656"/>
              <a:gd name="T62" fmla="*/ 404 w 540"/>
              <a:gd name="T63" fmla="*/ 288 h 656"/>
              <a:gd name="T64" fmla="*/ 376 w 540"/>
              <a:gd name="T65" fmla="*/ 322 h 656"/>
              <a:gd name="T66" fmla="*/ 346 w 540"/>
              <a:gd name="T67" fmla="*/ 310 h 656"/>
              <a:gd name="T68" fmla="*/ 344 w 540"/>
              <a:gd name="T69" fmla="*/ 280 h 656"/>
              <a:gd name="T70" fmla="*/ 366 w 540"/>
              <a:gd name="T71" fmla="*/ 214 h 656"/>
              <a:gd name="T72" fmla="*/ 358 w 540"/>
              <a:gd name="T73" fmla="*/ 162 h 656"/>
              <a:gd name="T74" fmla="*/ 348 w 540"/>
              <a:gd name="T75" fmla="*/ 124 h 656"/>
              <a:gd name="T76" fmla="*/ 372 w 540"/>
              <a:gd name="T77" fmla="*/ 104 h 656"/>
              <a:gd name="T78" fmla="*/ 400 w 540"/>
              <a:gd name="T79" fmla="*/ 120 h 656"/>
              <a:gd name="T80" fmla="*/ 374 w 540"/>
              <a:gd name="T81" fmla="*/ 528 h 656"/>
              <a:gd name="T82" fmla="*/ 354 w 540"/>
              <a:gd name="T83" fmla="*/ 428 h 656"/>
              <a:gd name="T84" fmla="*/ 390 w 540"/>
              <a:gd name="T85" fmla="*/ 462 h 656"/>
              <a:gd name="T86" fmla="*/ 454 w 540"/>
              <a:gd name="T87" fmla="*/ 566 h 656"/>
              <a:gd name="T88" fmla="*/ 190 w 540"/>
              <a:gd name="T89" fmla="*/ 204 h 656"/>
              <a:gd name="T90" fmla="*/ 148 w 540"/>
              <a:gd name="T91" fmla="*/ 120 h 656"/>
              <a:gd name="T92" fmla="*/ 136 w 540"/>
              <a:gd name="T93" fmla="*/ 8 h 656"/>
              <a:gd name="T94" fmla="*/ 178 w 540"/>
              <a:gd name="T95" fmla="*/ 70 h 656"/>
              <a:gd name="T96" fmla="*/ 216 w 540"/>
              <a:gd name="T97" fmla="*/ 174 h 6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0"/>
              <a:gd name="T148" fmla="*/ 0 h 656"/>
              <a:gd name="T149" fmla="*/ 540 w 540"/>
              <a:gd name="T150" fmla="*/ 656 h 6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0" h="656">
                <a:moveTo>
                  <a:pt x="384" y="638"/>
                </a:moveTo>
                <a:lnTo>
                  <a:pt x="412" y="624"/>
                </a:lnTo>
                <a:lnTo>
                  <a:pt x="412" y="624"/>
                </a:lnTo>
                <a:lnTo>
                  <a:pt x="380" y="584"/>
                </a:lnTo>
                <a:lnTo>
                  <a:pt x="352" y="542"/>
                </a:lnTo>
                <a:lnTo>
                  <a:pt x="352" y="542"/>
                </a:lnTo>
                <a:lnTo>
                  <a:pt x="326" y="500"/>
                </a:lnTo>
                <a:lnTo>
                  <a:pt x="302" y="458"/>
                </a:lnTo>
                <a:lnTo>
                  <a:pt x="262" y="480"/>
                </a:lnTo>
                <a:lnTo>
                  <a:pt x="262" y="480"/>
                </a:lnTo>
                <a:lnTo>
                  <a:pt x="222" y="424"/>
                </a:lnTo>
                <a:lnTo>
                  <a:pt x="188" y="364"/>
                </a:lnTo>
                <a:lnTo>
                  <a:pt x="156" y="302"/>
                </a:lnTo>
                <a:lnTo>
                  <a:pt x="128" y="238"/>
                </a:lnTo>
                <a:lnTo>
                  <a:pt x="168" y="216"/>
                </a:lnTo>
                <a:lnTo>
                  <a:pt x="168" y="216"/>
                </a:lnTo>
                <a:lnTo>
                  <a:pt x="146" y="174"/>
                </a:lnTo>
                <a:lnTo>
                  <a:pt x="124" y="130"/>
                </a:lnTo>
                <a:lnTo>
                  <a:pt x="124" y="130"/>
                </a:lnTo>
                <a:lnTo>
                  <a:pt x="104" y="84"/>
                </a:lnTo>
                <a:lnTo>
                  <a:pt x="88" y="34"/>
                </a:lnTo>
                <a:lnTo>
                  <a:pt x="60" y="50"/>
                </a:lnTo>
                <a:lnTo>
                  <a:pt x="60" y="50"/>
                </a:lnTo>
                <a:lnTo>
                  <a:pt x="44" y="60"/>
                </a:lnTo>
                <a:lnTo>
                  <a:pt x="30" y="70"/>
                </a:lnTo>
                <a:lnTo>
                  <a:pt x="20" y="82"/>
                </a:lnTo>
                <a:lnTo>
                  <a:pt x="12" y="94"/>
                </a:lnTo>
                <a:lnTo>
                  <a:pt x="6" y="106"/>
                </a:lnTo>
                <a:lnTo>
                  <a:pt x="2" y="120"/>
                </a:lnTo>
                <a:lnTo>
                  <a:pt x="0" y="134"/>
                </a:lnTo>
                <a:lnTo>
                  <a:pt x="2" y="148"/>
                </a:lnTo>
                <a:lnTo>
                  <a:pt x="2" y="150"/>
                </a:lnTo>
                <a:lnTo>
                  <a:pt x="2" y="150"/>
                </a:lnTo>
                <a:lnTo>
                  <a:pt x="2" y="150"/>
                </a:lnTo>
                <a:lnTo>
                  <a:pt x="8" y="178"/>
                </a:lnTo>
                <a:lnTo>
                  <a:pt x="8" y="178"/>
                </a:lnTo>
                <a:lnTo>
                  <a:pt x="8" y="178"/>
                </a:lnTo>
                <a:lnTo>
                  <a:pt x="8" y="178"/>
                </a:lnTo>
                <a:lnTo>
                  <a:pt x="26" y="240"/>
                </a:lnTo>
                <a:lnTo>
                  <a:pt x="48" y="298"/>
                </a:lnTo>
                <a:lnTo>
                  <a:pt x="74" y="354"/>
                </a:lnTo>
                <a:lnTo>
                  <a:pt x="102" y="408"/>
                </a:lnTo>
                <a:lnTo>
                  <a:pt x="134" y="462"/>
                </a:lnTo>
                <a:lnTo>
                  <a:pt x="168" y="512"/>
                </a:lnTo>
                <a:lnTo>
                  <a:pt x="206" y="562"/>
                </a:lnTo>
                <a:lnTo>
                  <a:pt x="246" y="610"/>
                </a:lnTo>
                <a:lnTo>
                  <a:pt x="246" y="610"/>
                </a:lnTo>
                <a:lnTo>
                  <a:pt x="248" y="614"/>
                </a:lnTo>
                <a:lnTo>
                  <a:pt x="248" y="614"/>
                </a:lnTo>
                <a:lnTo>
                  <a:pt x="270" y="636"/>
                </a:lnTo>
                <a:lnTo>
                  <a:pt x="270" y="636"/>
                </a:lnTo>
                <a:lnTo>
                  <a:pt x="282" y="644"/>
                </a:lnTo>
                <a:lnTo>
                  <a:pt x="294" y="650"/>
                </a:lnTo>
                <a:lnTo>
                  <a:pt x="306" y="654"/>
                </a:lnTo>
                <a:lnTo>
                  <a:pt x="320" y="656"/>
                </a:lnTo>
                <a:lnTo>
                  <a:pt x="334" y="656"/>
                </a:lnTo>
                <a:lnTo>
                  <a:pt x="350" y="652"/>
                </a:lnTo>
                <a:lnTo>
                  <a:pt x="366" y="646"/>
                </a:lnTo>
                <a:lnTo>
                  <a:pt x="384" y="638"/>
                </a:lnTo>
                <a:lnTo>
                  <a:pt x="384" y="638"/>
                </a:lnTo>
                <a:close/>
                <a:moveTo>
                  <a:pt x="470" y="8"/>
                </a:moveTo>
                <a:lnTo>
                  <a:pt x="470" y="8"/>
                </a:lnTo>
                <a:lnTo>
                  <a:pt x="460" y="2"/>
                </a:lnTo>
                <a:lnTo>
                  <a:pt x="450" y="0"/>
                </a:lnTo>
                <a:lnTo>
                  <a:pt x="438" y="0"/>
                </a:lnTo>
                <a:lnTo>
                  <a:pt x="430" y="6"/>
                </a:lnTo>
                <a:lnTo>
                  <a:pt x="430" y="6"/>
                </a:lnTo>
                <a:lnTo>
                  <a:pt x="422" y="16"/>
                </a:lnTo>
                <a:lnTo>
                  <a:pt x="420" y="26"/>
                </a:lnTo>
                <a:lnTo>
                  <a:pt x="422" y="38"/>
                </a:lnTo>
                <a:lnTo>
                  <a:pt x="428" y="46"/>
                </a:lnTo>
                <a:lnTo>
                  <a:pt x="428" y="46"/>
                </a:lnTo>
                <a:lnTo>
                  <a:pt x="440" y="64"/>
                </a:lnTo>
                <a:lnTo>
                  <a:pt x="452" y="82"/>
                </a:lnTo>
                <a:lnTo>
                  <a:pt x="462" y="100"/>
                </a:lnTo>
                <a:lnTo>
                  <a:pt x="470" y="120"/>
                </a:lnTo>
                <a:lnTo>
                  <a:pt x="476" y="142"/>
                </a:lnTo>
                <a:lnTo>
                  <a:pt x="480" y="164"/>
                </a:lnTo>
                <a:lnTo>
                  <a:pt x="482" y="186"/>
                </a:lnTo>
                <a:lnTo>
                  <a:pt x="482" y="208"/>
                </a:lnTo>
                <a:lnTo>
                  <a:pt x="482" y="208"/>
                </a:lnTo>
                <a:lnTo>
                  <a:pt x="482" y="230"/>
                </a:lnTo>
                <a:lnTo>
                  <a:pt x="478" y="254"/>
                </a:lnTo>
                <a:lnTo>
                  <a:pt x="474" y="276"/>
                </a:lnTo>
                <a:lnTo>
                  <a:pt x="468" y="298"/>
                </a:lnTo>
                <a:lnTo>
                  <a:pt x="460" y="318"/>
                </a:lnTo>
                <a:lnTo>
                  <a:pt x="450" y="338"/>
                </a:lnTo>
                <a:lnTo>
                  <a:pt x="438" y="354"/>
                </a:lnTo>
                <a:lnTo>
                  <a:pt x="426" y="370"/>
                </a:lnTo>
                <a:lnTo>
                  <a:pt x="426" y="370"/>
                </a:lnTo>
                <a:lnTo>
                  <a:pt x="420" y="380"/>
                </a:lnTo>
                <a:lnTo>
                  <a:pt x="418" y="390"/>
                </a:lnTo>
                <a:lnTo>
                  <a:pt x="420" y="400"/>
                </a:lnTo>
                <a:lnTo>
                  <a:pt x="426" y="410"/>
                </a:lnTo>
                <a:lnTo>
                  <a:pt x="426" y="410"/>
                </a:lnTo>
                <a:lnTo>
                  <a:pt x="436" y="416"/>
                </a:lnTo>
                <a:lnTo>
                  <a:pt x="446" y="418"/>
                </a:lnTo>
                <a:lnTo>
                  <a:pt x="456" y="416"/>
                </a:lnTo>
                <a:lnTo>
                  <a:pt x="466" y="410"/>
                </a:lnTo>
                <a:lnTo>
                  <a:pt x="466" y="410"/>
                </a:lnTo>
                <a:lnTo>
                  <a:pt x="482" y="390"/>
                </a:lnTo>
                <a:lnTo>
                  <a:pt x="496" y="368"/>
                </a:lnTo>
                <a:lnTo>
                  <a:pt x="510" y="344"/>
                </a:lnTo>
                <a:lnTo>
                  <a:pt x="520" y="320"/>
                </a:lnTo>
                <a:lnTo>
                  <a:pt x="528" y="292"/>
                </a:lnTo>
                <a:lnTo>
                  <a:pt x="534" y="264"/>
                </a:lnTo>
                <a:lnTo>
                  <a:pt x="538" y="236"/>
                </a:lnTo>
                <a:lnTo>
                  <a:pt x="540" y="208"/>
                </a:lnTo>
                <a:lnTo>
                  <a:pt x="540" y="208"/>
                </a:lnTo>
                <a:lnTo>
                  <a:pt x="538" y="180"/>
                </a:lnTo>
                <a:lnTo>
                  <a:pt x="536" y="154"/>
                </a:lnTo>
                <a:lnTo>
                  <a:pt x="530" y="128"/>
                </a:lnTo>
                <a:lnTo>
                  <a:pt x="522" y="102"/>
                </a:lnTo>
                <a:lnTo>
                  <a:pt x="514" y="76"/>
                </a:lnTo>
                <a:lnTo>
                  <a:pt x="500" y="52"/>
                </a:lnTo>
                <a:lnTo>
                  <a:pt x="486" y="30"/>
                </a:lnTo>
                <a:lnTo>
                  <a:pt x="470" y="8"/>
                </a:lnTo>
                <a:lnTo>
                  <a:pt x="470" y="8"/>
                </a:lnTo>
                <a:close/>
                <a:moveTo>
                  <a:pt x="400" y="120"/>
                </a:moveTo>
                <a:lnTo>
                  <a:pt x="400" y="120"/>
                </a:lnTo>
                <a:lnTo>
                  <a:pt x="410" y="144"/>
                </a:lnTo>
                <a:lnTo>
                  <a:pt x="418" y="168"/>
                </a:lnTo>
                <a:lnTo>
                  <a:pt x="422" y="192"/>
                </a:lnTo>
                <a:lnTo>
                  <a:pt x="422" y="216"/>
                </a:lnTo>
                <a:lnTo>
                  <a:pt x="422" y="216"/>
                </a:lnTo>
                <a:lnTo>
                  <a:pt x="420" y="240"/>
                </a:lnTo>
                <a:lnTo>
                  <a:pt x="414" y="264"/>
                </a:lnTo>
                <a:lnTo>
                  <a:pt x="404" y="288"/>
                </a:lnTo>
                <a:lnTo>
                  <a:pt x="392" y="310"/>
                </a:lnTo>
                <a:lnTo>
                  <a:pt x="392" y="310"/>
                </a:lnTo>
                <a:lnTo>
                  <a:pt x="384" y="318"/>
                </a:lnTo>
                <a:lnTo>
                  <a:pt x="376" y="322"/>
                </a:lnTo>
                <a:lnTo>
                  <a:pt x="364" y="322"/>
                </a:lnTo>
                <a:lnTo>
                  <a:pt x="354" y="318"/>
                </a:lnTo>
                <a:lnTo>
                  <a:pt x="354" y="318"/>
                </a:lnTo>
                <a:lnTo>
                  <a:pt x="346" y="310"/>
                </a:lnTo>
                <a:lnTo>
                  <a:pt x="342" y="302"/>
                </a:lnTo>
                <a:lnTo>
                  <a:pt x="340" y="290"/>
                </a:lnTo>
                <a:lnTo>
                  <a:pt x="344" y="280"/>
                </a:lnTo>
                <a:lnTo>
                  <a:pt x="344" y="280"/>
                </a:lnTo>
                <a:lnTo>
                  <a:pt x="354" y="264"/>
                </a:lnTo>
                <a:lnTo>
                  <a:pt x="360" y="248"/>
                </a:lnTo>
                <a:lnTo>
                  <a:pt x="364" y="230"/>
                </a:lnTo>
                <a:lnTo>
                  <a:pt x="366" y="214"/>
                </a:lnTo>
                <a:lnTo>
                  <a:pt x="366" y="214"/>
                </a:lnTo>
                <a:lnTo>
                  <a:pt x="366" y="198"/>
                </a:lnTo>
                <a:lnTo>
                  <a:pt x="362" y="180"/>
                </a:lnTo>
                <a:lnTo>
                  <a:pt x="358" y="162"/>
                </a:lnTo>
                <a:lnTo>
                  <a:pt x="350" y="144"/>
                </a:lnTo>
                <a:lnTo>
                  <a:pt x="350" y="144"/>
                </a:lnTo>
                <a:lnTo>
                  <a:pt x="346" y="134"/>
                </a:lnTo>
                <a:lnTo>
                  <a:pt x="348" y="124"/>
                </a:lnTo>
                <a:lnTo>
                  <a:pt x="352" y="114"/>
                </a:lnTo>
                <a:lnTo>
                  <a:pt x="362" y="106"/>
                </a:lnTo>
                <a:lnTo>
                  <a:pt x="362" y="106"/>
                </a:lnTo>
                <a:lnTo>
                  <a:pt x="372" y="104"/>
                </a:lnTo>
                <a:lnTo>
                  <a:pt x="384" y="106"/>
                </a:lnTo>
                <a:lnTo>
                  <a:pt x="392" y="110"/>
                </a:lnTo>
                <a:lnTo>
                  <a:pt x="400" y="120"/>
                </a:lnTo>
                <a:lnTo>
                  <a:pt x="400" y="120"/>
                </a:lnTo>
                <a:close/>
                <a:moveTo>
                  <a:pt x="434" y="610"/>
                </a:moveTo>
                <a:lnTo>
                  <a:pt x="434" y="610"/>
                </a:lnTo>
                <a:lnTo>
                  <a:pt x="402" y="570"/>
                </a:lnTo>
                <a:lnTo>
                  <a:pt x="374" y="528"/>
                </a:lnTo>
                <a:lnTo>
                  <a:pt x="374" y="528"/>
                </a:lnTo>
                <a:lnTo>
                  <a:pt x="348" y="488"/>
                </a:lnTo>
                <a:lnTo>
                  <a:pt x="324" y="446"/>
                </a:lnTo>
                <a:lnTo>
                  <a:pt x="354" y="428"/>
                </a:lnTo>
                <a:lnTo>
                  <a:pt x="354" y="428"/>
                </a:lnTo>
                <a:lnTo>
                  <a:pt x="362" y="434"/>
                </a:lnTo>
                <a:lnTo>
                  <a:pt x="376" y="446"/>
                </a:lnTo>
                <a:lnTo>
                  <a:pt x="390" y="462"/>
                </a:lnTo>
                <a:lnTo>
                  <a:pt x="408" y="484"/>
                </a:lnTo>
                <a:lnTo>
                  <a:pt x="424" y="510"/>
                </a:lnTo>
                <a:lnTo>
                  <a:pt x="440" y="538"/>
                </a:lnTo>
                <a:lnTo>
                  <a:pt x="454" y="566"/>
                </a:lnTo>
                <a:lnTo>
                  <a:pt x="464" y="594"/>
                </a:lnTo>
                <a:lnTo>
                  <a:pt x="434" y="610"/>
                </a:lnTo>
                <a:lnTo>
                  <a:pt x="434" y="610"/>
                </a:lnTo>
                <a:close/>
                <a:moveTo>
                  <a:pt x="190" y="204"/>
                </a:moveTo>
                <a:lnTo>
                  <a:pt x="190" y="204"/>
                </a:lnTo>
                <a:lnTo>
                  <a:pt x="168" y="162"/>
                </a:lnTo>
                <a:lnTo>
                  <a:pt x="148" y="120"/>
                </a:lnTo>
                <a:lnTo>
                  <a:pt x="148" y="120"/>
                </a:lnTo>
                <a:lnTo>
                  <a:pt x="128" y="72"/>
                </a:lnTo>
                <a:lnTo>
                  <a:pt x="110" y="22"/>
                </a:lnTo>
                <a:lnTo>
                  <a:pt x="136" y="8"/>
                </a:lnTo>
                <a:lnTo>
                  <a:pt x="136" y="8"/>
                </a:lnTo>
                <a:lnTo>
                  <a:pt x="144" y="14"/>
                </a:lnTo>
                <a:lnTo>
                  <a:pt x="150" y="22"/>
                </a:lnTo>
                <a:lnTo>
                  <a:pt x="164" y="44"/>
                </a:lnTo>
                <a:lnTo>
                  <a:pt x="178" y="70"/>
                </a:lnTo>
                <a:lnTo>
                  <a:pt x="192" y="98"/>
                </a:lnTo>
                <a:lnTo>
                  <a:pt x="204" y="128"/>
                </a:lnTo>
                <a:lnTo>
                  <a:pt x="212" y="154"/>
                </a:lnTo>
                <a:lnTo>
                  <a:pt x="216" y="174"/>
                </a:lnTo>
                <a:lnTo>
                  <a:pt x="218" y="190"/>
                </a:lnTo>
                <a:lnTo>
                  <a:pt x="190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/>
          <a:lstStyle/>
          <a:p>
            <a:endParaRPr lang="zh-CN" altLang="zh-CN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6" name="Freeform 30"/>
          <p:cNvSpPr>
            <a:spLocks noEditPoints="1" noChangeArrowheads="1"/>
          </p:cNvSpPr>
          <p:nvPr/>
        </p:nvSpPr>
        <p:spPr bwMode="auto">
          <a:xfrm>
            <a:off x="4238417" y="2128053"/>
            <a:ext cx="997843" cy="997973"/>
          </a:xfrm>
          <a:custGeom>
            <a:avLst/>
            <a:gdLst>
              <a:gd name="T0" fmla="*/ 396 w 658"/>
              <a:gd name="T1" fmla="*/ 6 h 660"/>
              <a:gd name="T2" fmla="*/ 514 w 658"/>
              <a:gd name="T3" fmla="*/ 56 h 660"/>
              <a:gd name="T4" fmla="*/ 602 w 658"/>
              <a:gd name="T5" fmla="*/ 146 h 660"/>
              <a:gd name="T6" fmla="*/ 652 w 658"/>
              <a:gd name="T7" fmla="*/ 264 h 660"/>
              <a:gd name="T8" fmla="*/ 658 w 658"/>
              <a:gd name="T9" fmla="*/ 364 h 660"/>
              <a:gd name="T10" fmla="*/ 620 w 658"/>
              <a:gd name="T11" fmla="*/ 488 h 660"/>
              <a:gd name="T12" fmla="*/ 538 w 658"/>
              <a:gd name="T13" fmla="*/ 584 h 660"/>
              <a:gd name="T14" fmla="*/ 428 w 658"/>
              <a:gd name="T15" fmla="*/ 644 h 660"/>
              <a:gd name="T16" fmla="*/ 330 w 658"/>
              <a:gd name="T17" fmla="*/ 660 h 660"/>
              <a:gd name="T18" fmla="*/ 200 w 658"/>
              <a:gd name="T19" fmla="*/ 634 h 660"/>
              <a:gd name="T20" fmla="*/ 96 w 658"/>
              <a:gd name="T21" fmla="*/ 564 h 660"/>
              <a:gd name="T22" fmla="*/ 26 w 658"/>
              <a:gd name="T23" fmla="*/ 458 h 660"/>
              <a:gd name="T24" fmla="*/ 0 w 658"/>
              <a:gd name="T25" fmla="*/ 330 h 660"/>
              <a:gd name="T26" fmla="*/ 14 w 658"/>
              <a:gd name="T27" fmla="*/ 232 h 660"/>
              <a:gd name="T28" fmla="*/ 74 w 658"/>
              <a:gd name="T29" fmla="*/ 120 h 660"/>
              <a:gd name="T30" fmla="*/ 172 w 658"/>
              <a:gd name="T31" fmla="*/ 40 h 660"/>
              <a:gd name="T32" fmla="*/ 296 w 658"/>
              <a:gd name="T33" fmla="*/ 2 h 660"/>
              <a:gd name="T34" fmla="*/ 412 w 658"/>
              <a:gd name="T35" fmla="*/ 202 h 660"/>
              <a:gd name="T36" fmla="*/ 438 w 658"/>
              <a:gd name="T37" fmla="*/ 222 h 660"/>
              <a:gd name="T38" fmla="*/ 470 w 658"/>
              <a:gd name="T39" fmla="*/ 270 h 660"/>
              <a:gd name="T40" fmla="*/ 482 w 658"/>
              <a:gd name="T41" fmla="*/ 330 h 660"/>
              <a:gd name="T42" fmla="*/ 476 w 658"/>
              <a:gd name="T43" fmla="*/ 374 h 660"/>
              <a:gd name="T44" fmla="*/ 448 w 658"/>
              <a:gd name="T45" fmla="*/ 426 h 660"/>
              <a:gd name="T46" fmla="*/ 416 w 658"/>
              <a:gd name="T47" fmla="*/ 454 h 660"/>
              <a:gd name="T48" fmla="*/ 360 w 658"/>
              <a:gd name="T49" fmla="*/ 478 h 660"/>
              <a:gd name="T50" fmla="*/ 316 w 658"/>
              <a:gd name="T51" fmla="*/ 480 h 660"/>
              <a:gd name="T52" fmla="*/ 258 w 658"/>
              <a:gd name="T53" fmla="*/ 462 h 660"/>
              <a:gd name="T54" fmla="*/ 224 w 658"/>
              <a:gd name="T55" fmla="*/ 436 h 660"/>
              <a:gd name="T56" fmla="*/ 192 w 658"/>
              <a:gd name="T57" fmla="*/ 388 h 660"/>
              <a:gd name="T58" fmla="*/ 180 w 658"/>
              <a:gd name="T59" fmla="*/ 330 h 660"/>
              <a:gd name="T60" fmla="*/ 186 w 658"/>
              <a:gd name="T61" fmla="*/ 284 h 660"/>
              <a:gd name="T62" fmla="*/ 214 w 658"/>
              <a:gd name="T63" fmla="*/ 232 h 660"/>
              <a:gd name="T64" fmla="*/ 218 w 658"/>
              <a:gd name="T65" fmla="*/ 160 h 660"/>
              <a:gd name="T66" fmla="*/ 186 w 658"/>
              <a:gd name="T67" fmla="*/ 186 h 660"/>
              <a:gd name="T68" fmla="*/ 144 w 658"/>
              <a:gd name="T69" fmla="*/ 250 h 660"/>
              <a:gd name="T70" fmla="*/ 128 w 658"/>
              <a:gd name="T71" fmla="*/ 330 h 660"/>
              <a:gd name="T72" fmla="*/ 136 w 658"/>
              <a:gd name="T73" fmla="*/ 390 h 660"/>
              <a:gd name="T74" fmla="*/ 174 w 658"/>
              <a:gd name="T75" fmla="*/ 458 h 660"/>
              <a:gd name="T76" fmla="*/ 216 w 658"/>
              <a:gd name="T77" fmla="*/ 498 h 660"/>
              <a:gd name="T78" fmla="*/ 290 w 658"/>
              <a:gd name="T79" fmla="*/ 528 h 660"/>
              <a:gd name="T80" fmla="*/ 352 w 658"/>
              <a:gd name="T81" fmla="*/ 532 h 660"/>
              <a:gd name="T82" fmla="*/ 428 w 658"/>
              <a:gd name="T83" fmla="*/ 508 h 660"/>
              <a:gd name="T84" fmla="*/ 474 w 658"/>
              <a:gd name="T85" fmla="*/ 472 h 660"/>
              <a:gd name="T86" fmla="*/ 518 w 658"/>
              <a:gd name="T87" fmla="*/ 408 h 660"/>
              <a:gd name="T88" fmla="*/ 534 w 658"/>
              <a:gd name="T89" fmla="*/ 330 h 660"/>
              <a:gd name="T90" fmla="*/ 524 w 658"/>
              <a:gd name="T91" fmla="*/ 268 h 660"/>
              <a:gd name="T92" fmla="*/ 488 w 658"/>
              <a:gd name="T93" fmla="*/ 200 h 660"/>
              <a:gd name="T94" fmla="*/ 438 w 658"/>
              <a:gd name="T95" fmla="*/ 156 h 660"/>
              <a:gd name="T96" fmla="*/ 356 w 658"/>
              <a:gd name="T97" fmla="*/ 296 h 6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58"/>
              <a:gd name="T148" fmla="*/ 0 h 660"/>
              <a:gd name="T149" fmla="*/ 658 w 658"/>
              <a:gd name="T150" fmla="*/ 660 h 6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58" h="660">
                <a:moveTo>
                  <a:pt x="330" y="0"/>
                </a:moveTo>
                <a:lnTo>
                  <a:pt x="330" y="0"/>
                </a:lnTo>
                <a:lnTo>
                  <a:pt x="362" y="2"/>
                </a:lnTo>
                <a:lnTo>
                  <a:pt x="396" y="6"/>
                </a:lnTo>
                <a:lnTo>
                  <a:pt x="428" y="16"/>
                </a:lnTo>
                <a:lnTo>
                  <a:pt x="458" y="26"/>
                </a:lnTo>
                <a:lnTo>
                  <a:pt x="486" y="40"/>
                </a:lnTo>
                <a:lnTo>
                  <a:pt x="514" y="56"/>
                </a:lnTo>
                <a:lnTo>
                  <a:pt x="538" y="76"/>
                </a:lnTo>
                <a:lnTo>
                  <a:pt x="562" y="96"/>
                </a:lnTo>
                <a:lnTo>
                  <a:pt x="584" y="120"/>
                </a:lnTo>
                <a:lnTo>
                  <a:pt x="602" y="146"/>
                </a:lnTo>
                <a:lnTo>
                  <a:pt x="620" y="172"/>
                </a:lnTo>
                <a:lnTo>
                  <a:pt x="634" y="202"/>
                </a:lnTo>
                <a:lnTo>
                  <a:pt x="644" y="232"/>
                </a:lnTo>
                <a:lnTo>
                  <a:pt x="652" y="264"/>
                </a:lnTo>
                <a:lnTo>
                  <a:pt x="658" y="296"/>
                </a:lnTo>
                <a:lnTo>
                  <a:pt x="658" y="330"/>
                </a:lnTo>
                <a:lnTo>
                  <a:pt x="658" y="330"/>
                </a:lnTo>
                <a:lnTo>
                  <a:pt x="658" y="364"/>
                </a:lnTo>
                <a:lnTo>
                  <a:pt x="652" y="396"/>
                </a:lnTo>
                <a:lnTo>
                  <a:pt x="644" y="428"/>
                </a:lnTo>
                <a:lnTo>
                  <a:pt x="634" y="458"/>
                </a:lnTo>
                <a:lnTo>
                  <a:pt x="620" y="488"/>
                </a:lnTo>
                <a:lnTo>
                  <a:pt x="602" y="514"/>
                </a:lnTo>
                <a:lnTo>
                  <a:pt x="584" y="540"/>
                </a:lnTo>
                <a:lnTo>
                  <a:pt x="562" y="564"/>
                </a:lnTo>
                <a:lnTo>
                  <a:pt x="538" y="584"/>
                </a:lnTo>
                <a:lnTo>
                  <a:pt x="514" y="604"/>
                </a:lnTo>
                <a:lnTo>
                  <a:pt x="486" y="620"/>
                </a:lnTo>
                <a:lnTo>
                  <a:pt x="458" y="634"/>
                </a:lnTo>
                <a:lnTo>
                  <a:pt x="428" y="644"/>
                </a:lnTo>
                <a:lnTo>
                  <a:pt x="396" y="652"/>
                </a:lnTo>
                <a:lnTo>
                  <a:pt x="362" y="658"/>
                </a:lnTo>
                <a:lnTo>
                  <a:pt x="330" y="660"/>
                </a:lnTo>
                <a:lnTo>
                  <a:pt x="330" y="660"/>
                </a:lnTo>
                <a:lnTo>
                  <a:pt x="296" y="658"/>
                </a:lnTo>
                <a:lnTo>
                  <a:pt x="262" y="652"/>
                </a:lnTo>
                <a:lnTo>
                  <a:pt x="232" y="644"/>
                </a:lnTo>
                <a:lnTo>
                  <a:pt x="200" y="634"/>
                </a:lnTo>
                <a:lnTo>
                  <a:pt x="172" y="620"/>
                </a:lnTo>
                <a:lnTo>
                  <a:pt x="144" y="604"/>
                </a:lnTo>
                <a:lnTo>
                  <a:pt x="120" y="584"/>
                </a:lnTo>
                <a:lnTo>
                  <a:pt x="96" y="564"/>
                </a:lnTo>
                <a:lnTo>
                  <a:pt x="74" y="540"/>
                </a:lnTo>
                <a:lnTo>
                  <a:pt x="56" y="514"/>
                </a:lnTo>
                <a:lnTo>
                  <a:pt x="40" y="488"/>
                </a:lnTo>
                <a:lnTo>
                  <a:pt x="26" y="458"/>
                </a:lnTo>
                <a:lnTo>
                  <a:pt x="14" y="428"/>
                </a:lnTo>
                <a:lnTo>
                  <a:pt x="6" y="396"/>
                </a:lnTo>
                <a:lnTo>
                  <a:pt x="2" y="364"/>
                </a:lnTo>
                <a:lnTo>
                  <a:pt x="0" y="330"/>
                </a:lnTo>
                <a:lnTo>
                  <a:pt x="0" y="330"/>
                </a:lnTo>
                <a:lnTo>
                  <a:pt x="2" y="296"/>
                </a:lnTo>
                <a:lnTo>
                  <a:pt x="6" y="264"/>
                </a:lnTo>
                <a:lnTo>
                  <a:pt x="14" y="232"/>
                </a:lnTo>
                <a:lnTo>
                  <a:pt x="26" y="202"/>
                </a:lnTo>
                <a:lnTo>
                  <a:pt x="40" y="172"/>
                </a:lnTo>
                <a:lnTo>
                  <a:pt x="56" y="146"/>
                </a:lnTo>
                <a:lnTo>
                  <a:pt x="74" y="120"/>
                </a:lnTo>
                <a:lnTo>
                  <a:pt x="96" y="96"/>
                </a:lnTo>
                <a:lnTo>
                  <a:pt x="120" y="76"/>
                </a:lnTo>
                <a:lnTo>
                  <a:pt x="144" y="56"/>
                </a:lnTo>
                <a:lnTo>
                  <a:pt x="172" y="40"/>
                </a:lnTo>
                <a:lnTo>
                  <a:pt x="200" y="26"/>
                </a:lnTo>
                <a:lnTo>
                  <a:pt x="232" y="16"/>
                </a:lnTo>
                <a:lnTo>
                  <a:pt x="262" y="6"/>
                </a:lnTo>
                <a:lnTo>
                  <a:pt x="296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438" y="156"/>
                </a:moveTo>
                <a:lnTo>
                  <a:pt x="412" y="202"/>
                </a:lnTo>
                <a:lnTo>
                  <a:pt x="412" y="202"/>
                </a:lnTo>
                <a:lnTo>
                  <a:pt x="426" y="212"/>
                </a:lnTo>
                <a:lnTo>
                  <a:pt x="438" y="222"/>
                </a:lnTo>
                <a:lnTo>
                  <a:pt x="438" y="222"/>
                </a:lnTo>
                <a:lnTo>
                  <a:pt x="448" y="232"/>
                </a:lnTo>
                <a:lnTo>
                  <a:pt x="456" y="244"/>
                </a:lnTo>
                <a:lnTo>
                  <a:pt x="464" y="256"/>
                </a:lnTo>
                <a:lnTo>
                  <a:pt x="470" y="270"/>
                </a:lnTo>
                <a:lnTo>
                  <a:pt x="476" y="284"/>
                </a:lnTo>
                <a:lnTo>
                  <a:pt x="478" y="298"/>
                </a:lnTo>
                <a:lnTo>
                  <a:pt x="482" y="314"/>
                </a:lnTo>
                <a:lnTo>
                  <a:pt x="482" y="330"/>
                </a:lnTo>
                <a:lnTo>
                  <a:pt x="482" y="330"/>
                </a:lnTo>
                <a:lnTo>
                  <a:pt x="482" y="344"/>
                </a:lnTo>
                <a:lnTo>
                  <a:pt x="478" y="360"/>
                </a:lnTo>
                <a:lnTo>
                  <a:pt x="476" y="374"/>
                </a:lnTo>
                <a:lnTo>
                  <a:pt x="470" y="388"/>
                </a:lnTo>
                <a:lnTo>
                  <a:pt x="464" y="402"/>
                </a:lnTo>
                <a:lnTo>
                  <a:pt x="456" y="414"/>
                </a:lnTo>
                <a:lnTo>
                  <a:pt x="448" y="426"/>
                </a:lnTo>
                <a:lnTo>
                  <a:pt x="438" y="436"/>
                </a:lnTo>
                <a:lnTo>
                  <a:pt x="438" y="436"/>
                </a:lnTo>
                <a:lnTo>
                  <a:pt x="426" y="446"/>
                </a:lnTo>
                <a:lnTo>
                  <a:pt x="416" y="454"/>
                </a:lnTo>
                <a:lnTo>
                  <a:pt x="402" y="462"/>
                </a:lnTo>
                <a:lnTo>
                  <a:pt x="390" y="468"/>
                </a:lnTo>
                <a:lnTo>
                  <a:pt x="376" y="474"/>
                </a:lnTo>
                <a:lnTo>
                  <a:pt x="360" y="478"/>
                </a:lnTo>
                <a:lnTo>
                  <a:pt x="346" y="480"/>
                </a:lnTo>
                <a:lnTo>
                  <a:pt x="330" y="480"/>
                </a:lnTo>
                <a:lnTo>
                  <a:pt x="330" y="480"/>
                </a:lnTo>
                <a:lnTo>
                  <a:pt x="316" y="480"/>
                </a:lnTo>
                <a:lnTo>
                  <a:pt x="300" y="478"/>
                </a:lnTo>
                <a:lnTo>
                  <a:pt x="286" y="474"/>
                </a:lnTo>
                <a:lnTo>
                  <a:pt x="272" y="468"/>
                </a:lnTo>
                <a:lnTo>
                  <a:pt x="258" y="462"/>
                </a:lnTo>
                <a:lnTo>
                  <a:pt x="246" y="454"/>
                </a:lnTo>
                <a:lnTo>
                  <a:pt x="234" y="446"/>
                </a:lnTo>
                <a:lnTo>
                  <a:pt x="224" y="436"/>
                </a:lnTo>
                <a:lnTo>
                  <a:pt x="224" y="436"/>
                </a:lnTo>
                <a:lnTo>
                  <a:pt x="214" y="426"/>
                </a:lnTo>
                <a:lnTo>
                  <a:pt x="204" y="414"/>
                </a:lnTo>
                <a:lnTo>
                  <a:pt x="198" y="402"/>
                </a:lnTo>
                <a:lnTo>
                  <a:pt x="192" y="388"/>
                </a:lnTo>
                <a:lnTo>
                  <a:pt x="186" y="374"/>
                </a:lnTo>
                <a:lnTo>
                  <a:pt x="182" y="360"/>
                </a:lnTo>
                <a:lnTo>
                  <a:pt x="180" y="344"/>
                </a:lnTo>
                <a:lnTo>
                  <a:pt x="180" y="330"/>
                </a:lnTo>
                <a:lnTo>
                  <a:pt x="180" y="330"/>
                </a:lnTo>
                <a:lnTo>
                  <a:pt x="180" y="314"/>
                </a:lnTo>
                <a:lnTo>
                  <a:pt x="182" y="298"/>
                </a:lnTo>
                <a:lnTo>
                  <a:pt x="186" y="284"/>
                </a:lnTo>
                <a:lnTo>
                  <a:pt x="192" y="270"/>
                </a:lnTo>
                <a:lnTo>
                  <a:pt x="198" y="256"/>
                </a:lnTo>
                <a:lnTo>
                  <a:pt x="204" y="244"/>
                </a:lnTo>
                <a:lnTo>
                  <a:pt x="214" y="232"/>
                </a:lnTo>
                <a:lnTo>
                  <a:pt x="224" y="222"/>
                </a:lnTo>
                <a:lnTo>
                  <a:pt x="224" y="222"/>
                </a:lnTo>
                <a:lnTo>
                  <a:pt x="244" y="206"/>
                </a:lnTo>
                <a:lnTo>
                  <a:pt x="218" y="160"/>
                </a:lnTo>
                <a:lnTo>
                  <a:pt x="218" y="160"/>
                </a:lnTo>
                <a:lnTo>
                  <a:pt x="202" y="172"/>
                </a:lnTo>
                <a:lnTo>
                  <a:pt x="186" y="186"/>
                </a:lnTo>
                <a:lnTo>
                  <a:pt x="186" y="186"/>
                </a:lnTo>
                <a:lnTo>
                  <a:pt x="174" y="200"/>
                </a:lnTo>
                <a:lnTo>
                  <a:pt x="162" y="216"/>
                </a:lnTo>
                <a:lnTo>
                  <a:pt x="152" y="232"/>
                </a:lnTo>
                <a:lnTo>
                  <a:pt x="144" y="250"/>
                </a:lnTo>
                <a:lnTo>
                  <a:pt x="136" y="268"/>
                </a:lnTo>
                <a:lnTo>
                  <a:pt x="132" y="288"/>
                </a:lnTo>
                <a:lnTo>
                  <a:pt x="128" y="308"/>
                </a:lnTo>
                <a:lnTo>
                  <a:pt x="128" y="330"/>
                </a:lnTo>
                <a:lnTo>
                  <a:pt x="128" y="330"/>
                </a:lnTo>
                <a:lnTo>
                  <a:pt x="128" y="350"/>
                </a:lnTo>
                <a:lnTo>
                  <a:pt x="132" y="370"/>
                </a:lnTo>
                <a:lnTo>
                  <a:pt x="136" y="390"/>
                </a:lnTo>
                <a:lnTo>
                  <a:pt x="144" y="408"/>
                </a:lnTo>
                <a:lnTo>
                  <a:pt x="152" y="426"/>
                </a:lnTo>
                <a:lnTo>
                  <a:pt x="162" y="442"/>
                </a:lnTo>
                <a:lnTo>
                  <a:pt x="174" y="458"/>
                </a:lnTo>
                <a:lnTo>
                  <a:pt x="186" y="472"/>
                </a:lnTo>
                <a:lnTo>
                  <a:pt x="186" y="472"/>
                </a:lnTo>
                <a:lnTo>
                  <a:pt x="202" y="486"/>
                </a:lnTo>
                <a:lnTo>
                  <a:pt x="216" y="498"/>
                </a:lnTo>
                <a:lnTo>
                  <a:pt x="234" y="508"/>
                </a:lnTo>
                <a:lnTo>
                  <a:pt x="252" y="516"/>
                </a:lnTo>
                <a:lnTo>
                  <a:pt x="270" y="524"/>
                </a:lnTo>
                <a:lnTo>
                  <a:pt x="290" y="528"/>
                </a:lnTo>
                <a:lnTo>
                  <a:pt x="310" y="532"/>
                </a:lnTo>
                <a:lnTo>
                  <a:pt x="330" y="532"/>
                </a:lnTo>
                <a:lnTo>
                  <a:pt x="330" y="532"/>
                </a:lnTo>
                <a:lnTo>
                  <a:pt x="352" y="532"/>
                </a:lnTo>
                <a:lnTo>
                  <a:pt x="372" y="528"/>
                </a:lnTo>
                <a:lnTo>
                  <a:pt x="390" y="524"/>
                </a:lnTo>
                <a:lnTo>
                  <a:pt x="410" y="516"/>
                </a:lnTo>
                <a:lnTo>
                  <a:pt x="428" y="508"/>
                </a:lnTo>
                <a:lnTo>
                  <a:pt x="444" y="498"/>
                </a:lnTo>
                <a:lnTo>
                  <a:pt x="460" y="486"/>
                </a:lnTo>
                <a:lnTo>
                  <a:pt x="474" y="472"/>
                </a:lnTo>
                <a:lnTo>
                  <a:pt x="474" y="472"/>
                </a:lnTo>
                <a:lnTo>
                  <a:pt x="488" y="458"/>
                </a:lnTo>
                <a:lnTo>
                  <a:pt x="498" y="442"/>
                </a:lnTo>
                <a:lnTo>
                  <a:pt x="510" y="426"/>
                </a:lnTo>
                <a:lnTo>
                  <a:pt x="518" y="408"/>
                </a:lnTo>
                <a:lnTo>
                  <a:pt x="524" y="390"/>
                </a:lnTo>
                <a:lnTo>
                  <a:pt x="530" y="370"/>
                </a:lnTo>
                <a:lnTo>
                  <a:pt x="532" y="350"/>
                </a:lnTo>
                <a:lnTo>
                  <a:pt x="534" y="330"/>
                </a:lnTo>
                <a:lnTo>
                  <a:pt x="534" y="330"/>
                </a:lnTo>
                <a:lnTo>
                  <a:pt x="532" y="308"/>
                </a:lnTo>
                <a:lnTo>
                  <a:pt x="530" y="288"/>
                </a:lnTo>
                <a:lnTo>
                  <a:pt x="524" y="268"/>
                </a:lnTo>
                <a:lnTo>
                  <a:pt x="518" y="250"/>
                </a:lnTo>
                <a:lnTo>
                  <a:pt x="510" y="232"/>
                </a:lnTo>
                <a:lnTo>
                  <a:pt x="498" y="216"/>
                </a:lnTo>
                <a:lnTo>
                  <a:pt x="488" y="200"/>
                </a:lnTo>
                <a:lnTo>
                  <a:pt x="474" y="186"/>
                </a:lnTo>
                <a:lnTo>
                  <a:pt x="474" y="186"/>
                </a:lnTo>
                <a:lnTo>
                  <a:pt x="458" y="170"/>
                </a:lnTo>
                <a:lnTo>
                  <a:pt x="438" y="156"/>
                </a:lnTo>
                <a:lnTo>
                  <a:pt x="438" y="156"/>
                </a:lnTo>
                <a:close/>
                <a:moveTo>
                  <a:pt x="300" y="48"/>
                </a:moveTo>
                <a:lnTo>
                  <a:pt x="300" y="296"/>
                </a:lnTo>
                <a:lnTo>
                  <a:pt x="356" y="296"/>
                </a:lnTo>
                <a:lnTo>
                  <a:pt x="356" y="48"/>
                </a:lnTo>
                <a:lnTo>
                  <a:pt x="30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/>
          <a:lstStyle/>
          <a:p>
            <a:endParaRPr lang="zh-CN" altLang="zh-CN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1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90" y="3354434"/>
            <a:ext cx="5968009" cy="38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工作计划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教育培训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开学规划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PA_01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601152" y="2225217"/>
            <a:ext cx="7056565" cy="12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255" b="1" kern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感谢您的观看</a:t>
            </a:r>
            <a:endParaRPr lang="zh-CN" altLang="en-US" sz="6255" b="1" kern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PA_01 18"/>
          <p:cNvSpPr txBox="1"/>
          <p:nvPr>
            <p:custDataLst>
              <p:tags r:id="rId3"/>
            </p:custDataLst>
          </p:nvPr>
        </p:nvSpPr>
        <p:spPr>
          <a:xfrm>
            <a:off x="1743075" y="3846195"/>
            <a:ext cx="2199005" cy="38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895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汇报人：情缘素材</a:t>
            </a:r>
            <a:endParaRPr lang="zh-CN" altLang="en-US" sz="1895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610" name="Shape 61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0" name="Group 620"/>
          <p:cNvGrpSpPr/>
          <p:nvPr/>
        </p:nvGrpSpPr>
        <p:grpSpPr>
          <a:xfrm>
            <a:off x="4869717" y="5042079"/>
            <a:ext cx="323809" cy="1827214"/>
            <a:chOff x="0" y="0"/>
            <a:chExt cx="323850" cy="1827213"/>
          </a:xfrm>
        </p:grpSpPr>
        <p:sp>
          <p:nvSpPr>
            <p:cNvPr id="611" name="Shape 611"/>
            <p:cNvSpPr/>
            <p:nvPr/>
          </p:nvSpPr>
          <p:spPr>
            <a:xfrm>
              <a:off x="11112" y="7937"/>
              <a:ext cx="303214" cy="49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79"/>
                  </a:moveTo>
                  <a:lnTo>
                    <a:pt x="11648" y="0"/>
                  </a:lnTo>
                  <a:lnTo>
                    <a:pt x="9499" y="0"/>
                  </a:lnTo>
                  <a:lnTo>
                    <a:pt x="0" y="20206"/>
                  </a:lnTo>
                  <a:lnTo>
                    <a:pt x="565" y="21600"/>
                  </a:lnTo>
                  <a:lnTo>
                    <a:pt x="20469" y="21600"/>
                  </a:lnTo>
                  <a:lnTo>
                    <a:pt x="21600" y="19579"/>
                  </a:ln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98424" y="433366"/>
              <a:ext cx="125414" cy="139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794"/>
                    <a:pt x="1367" y="26"/>
                    <a:pt x="10663" y="1"/>
                  </a:cubicBezTo>
                  <a:cubicBezTo>
                    <a:pt x="19959" y="-24"/>
                    <a:pt x="21600" y="794"/>
                    <a:pt x="21600" y="794"/>
                  </a:cubicBezTo>
                  <a:cubicBezTo>
                    <a:pt x="21600" y="21576"/>
                    <a:pt x="21600" y="21576"/>
                    <a:pt x="21600" y="21576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220662" y="430191"/>
              <a:ext cx="103189" cy="139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793"/>
                    <a:pt x="1350" y="26"/>
                    <a:pt x="10462" y="1"/>
                  </a:cubicBezTo>
                  <a:cubicBezTo>
                    <a:pt x="19575" y="-24"/>
                    <a:pt x="21600" y="793"/>
                    <a:pt x="21600" y="793"/>
                  </a:cubicBezTo>
                  <a:cubicBezTo>
                    <a:pt x="21600" y="21576"/>
                    <a:pt x="21600" y="21576"/>
                    <a:pt x="21600" y="21576"/>
                  </a:cubicBezTo>
                </a:path>
              </a:pathLst>
            </a:custGeom>
            <a:solidFill>
              <a:srgbClr val="ABA0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-1" y="430191"/>
              <a:ext cx="101601" cy="139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793"/>
                    <a:pt x="1371" y="26"/>
                    <a:pt x="10629" y="1"/>
                  </a:cubicBezTo>
                  <a:cubicBezTo>
                    <a:pt x="19543" y="-24"/>
                    <a:pt x="21600" y="793"/>
                    <a:pt x="21600" y="793"/>
                  </a:cubicBezTo>
                  <a:lnTo>
                    <a:pt x="21600" y="21576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96837" y="0"/>
              <a:ext cx="131764" cy="18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extrusionOk="0">
                  <a:moveTo>
                    <a:pt x="0" y="19815"/>
                  </a:moveTo>
                  <a:cubicBezTo>
                    <a:pt x="0" y="19815"/>
                    <a:pt x="10410" y="21600"/>
                    <a:pt x="21600" y="20172"/>
                  </a:cubicBezTo>
                  <a:cubicBezTo>
                    <a:pt x="12752" y="0"/>
                    <a:pt x="12752" y="0"/>
                    <a:pt x="12752" y="0"/>
                  </a:cubicBezTo>
                  <a:cubicBezTo>
                    <a:pt x="7547" y="0"/>
                    <a:pt x="7547" y="0"/>
                    <a:pt x="7547" y="0"/>
                  </a:cubicBezTo>
                  <a:cubicBezTo>
                    <a:pt x="0" y="19815"/>
                    <a:pt x="0" y="19815"/>
                    <a:pt x="0" y="1981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163513" y="180975"/>
              <a:ext cx="150813" cy="29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1" y="0"/>
                  </a:moveTo>
                  <a:cubicBezTo>
                    <a:pt x="6434" y="234"/>
                    <a:pt x="3677" y="350"/>
                    <a:pt x="1379" y="350"/>
                  </a:cubicBezTo>
                  <a:cubicBezTo>
                    <a:pt x="919" y="350"/>
                    <a:pt x="460" y="350"/>
                    <a:pt x="0" y="350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5515" y="18564"/>
                    <a:pt x="7813" y="20666"/>
                    <a:pt x="8502" y="21600"/>
                  </a:cubicBezTo>
                  <a:cubicBezTo>
                    <a:pt x="8732" y="20783"/>
                    <a:pt x="10340" y="18331"/>
                    <a:pt x="15396" y="18214"/>
                  </a:cubicBezTo>
                  <a:cubicBezTo>
                    <a:pt x="15626" y="18214"/>
                    <a:pt x="15626" y="18214"/>
                    <a:pt x="15626" y="18214"/>
                  </a:cubicBezTo>
                  <a:cubicBezTo>
                    <a:pt x="18613" y="18214"/>
                    <a:pt x="20451" y="19148"/>
                    <a:pt x="21600" y="20082"/>
                  </a:cubicBezTo>
                  <a:cubicBezTo>
                    <a:pt x="21600" y="19965"/>
                    <a:pt x="21600" y="19965"/>
                    <a:pt x="21600" y="19965"/>
                  </a:cubicBezTo>
                  <a:cubicBezTo>
                    <a:pt x="9421" y="0"/>
                    <a:pt x="9421" y="0"/>
                    <a:pt x="9421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163513" y="433387"/>
              <a:ext cx="60326" cy="139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75"/>
                    <a:pt x="21600" y="21575"/>
                    <a:pt x="21600" y="21575"/>
                  </a:cubicBezTo>
                  <a:cubicBezTo>
                    <a:pt x="20463" y="21575"/>
                    <a:pt x="20463" y="21575"/>
                    <a:pt x="20463" y="21575"/>
                  </a:cubicBezTo>
                  <a:cubicBezTo>
                    <a:pt x="20463" y="745"/>
                    <a:pt x="20463" y="745"/>
                    <a:pt x="20463" y="745"/>
                  </a:cubicBezTo>
                  <a:cubicBezTo>
                    <a:pt x="20463" y="745"/>
                    <a:pt x="21032" y="720"/>
                    <a:pt x="21032" y="670"/>
                  </a:cubicBezTo>
                  <a:cubicBezTo>
                    <a:pt x="19326" y="472"/>
                    <a:pt x="13642" y="25"/>
                    <a:pt x="0" y="0"/>
                  </a:cubicBezTo>
                </a:path>
              </a:pathLst>
            </a:custGeom>
            <a:solidFill>
              <a:srgbClr val="155A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220662" y="430212"/>
              <a:ext cx="103189" cy="139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800" y="0"/>
                    <a:pt x="10800" y="0"/>
                    <a:pt x="10462" y="0"/>
                  </a:cubicBezTo>
                  <a:cubicBezTo>
                    <a:pt x="3037" y="25"/>
                    <a:pt x="675" y="546"/>
                    <a:pt x="337" y="719"/>
                  </a:cubicBezTo>
                  <a:cubicBezTo>
                    <a:pt x="337" y="769"/>
                    <a:pt x="0" y="794"/>
                    <a:pt x="0" y="79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75" y="21600"/>
                    <a:pt x="675" y="21600"/>
                    <a:pt x="67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794"/>
                    <a:pt x="21600" y="794"/>
                    <a:pt x="21600" y="794"/>
                  </a:cubicBezTo>
                  <a:cubicBezTo>
                    <a:pt x="21600" y="794"/>
                    <a:pt x="20925" y="595"/>
                    <a:pt x="19575" y="397"/>
                  </a:cubicBezTo>
                  <a:cubicBezTo>
                    <a:pt x="17887" y="198"/>
                    <a:pt x="15187" y="0"/>
                    <a:pt x="10800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163512" y="0"/>
              <a:ext cx="65089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54" y="21600"/>
                    <a:pt x="2107" y="21600"/>
                    <a:pt x="3161" y="21600"/>
                  </a:cubicBezTo>
                  <a:cubicBezTo>
                    <a:pt x="8429" y="21600"/>
                    <a:pt x="14751" y="21414"/>
                    <a:pt x="21600" y="21041"/>
                  </a:cubicBezTo>
                  <a:cubicBezTo>
                    <a:pt x="21600" y="21041"/>
                    <a:pt x="21600" y="21041"/>
                    <a:pt x="21600" y="21041"/>
                  </a:cubicBezTo>
                  <a:cubicBezTo>
                    <a:pt x="3688" y="0"/>
                    <a:pt x="3688" y="0"/>
                    <a:pt x="3688" y="0"/>
                  </a:cubicBezTo>
                </a:path>
              </a:pathLst>
            </a:custGeom>
            <a:solidFill>
              <a:srgbClr val="155A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30" name="Group 630"/>
          <p:cNvGrpSpPr/>
          <p:nvPr/>
        </p:nvGrpSpPr>
        <p:grpSpPr>
          <a:xfrm>
            <a:off x="5395110" y="5361168"/>
            <a:ext cx="323809" cy="1508127"/>
            <a:chOff x="0" y="0"/>
            <a:chExt cx="323850" cy="1508125"/>
          </a:xfrm>
        </p:grpSpPr>
        <p:sp>
          <p:nvSpPr>
            <p:cNvPr id="621" name="Shape 621"/>
            <p:cNvSpPr/>
            <p:nvPr/>
          </p:nvSpPr>
          <p:spPr>
            <a:xfrm>
              <a:off x="11112" y="7937"/>
              <a:ext cx="30480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16"/>
                  </a:moveTo>
                  <a:lnTo>
                    <a:pt x="11588" y="0"/>
                  </a:lnTo>
                  <a:lnTo>
                    <a:pt x="9450" y="0"/>
                  </a:lnTo>
                  <a:lnTo>
                    <a:pt x="0" y="20211"/>
                  </a:lnTo>
                  <a:lnTo>
                    <a:pt x="562" y="21600"/>
                  </a:lnTo>
                  <a:lnTo>
                    <a:pt x="20362" y="21531"/>
                  </a:lnTo>
                  <a:lnTo>
                    <a:pt x="21600" y="19516"/>
                  </a:ln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98425" y="434952"/>
              <a:ext cx="127001" cy="107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21569"/>
                  </a:moveTo>
                  <a:cubicBezTo>
                    <a:pt x="0" y="21569"/>
                    <a:pt x="0" y="21569"/>
                    <a:pt x="0" y="21569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999"/>
                    <a:pt x="1367" y="1"/>
                    <a:pt x="10390" y="1"/>
                  </a:cubicBezTo>
                  <a:cubicBezTo>
                    <a:pt x="19686" y="-31"/>
                    <a:pt x="21600" y="999"/>
                    <a:pt x="21600" y="999"/>
                  </a:cubicBezTo>
                  <a:cubicBezTo>
                    <a:pt x="21600" y="21569"/>
                    <a:pt x="21600" y="21569"/>
                    <a:pt x="21600" y="21569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222250" y="430212"/>
              <a:ext cx="101601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543" y="0"/>
                    <a:pt x="21600" y="1029"/>
                    <a:pt x="21600" y="102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B59B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-1" y="430212"/>
              <a:ext cx="100013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886" y="0"/>
                    <a:pt x="21600" y="1029"/>
                    <a:pt x="21600" y="1029"/>
                  </a:cubicBez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96836" y="-1"/>
              <a:ext cx="131764" cy="18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extrusionOk="0">
                  <a:moveTo>
                    <a:pt x="0" y="19966"/>
                  </a:moveTo>
                  <a:cubicBezTo>
                    <a:pt x="0" y="19966"/>
                    <a:pt x="10273" y="21600"/>
                    <a:pt x="21600" y="20148"/>
                  </a:cubicBezTo>
                  <a:cubicBezTo>
                    <a:pt x="12644" y="0"/>
                    <a:pt x="12644" y="0"/>
                    <a:pt x="12644" y="0"/>
                  </a:cubicBezTo>
                  <a:cubicBezTo>
                    <a:pt x="7376" y="0"/>
                    <a:pt x="7376" y="0"/>
                    <a:pt x="7376" y="0"/>
                  </a:cubicBezTo>
                  <a:cubicBezTo>
                    <a:pt x="0" y="19966"/>
                    <a:pt x="0" y="19966"/>
                    <a:pt x="0" y="19966"/>
                  </a:cubicBezTo>
                </a:path>
              </a:pathLst>
            </a:custGeom>
            <a:solidFill>
              <a:srgbClr val="7B3A9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163512" y="179387"/>
              <a:ext cx="152401" cy="29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5" y="0"/>
                  </a:moveTo>
                  <a:cubicBezTo>
                    <a:pt x="6366" y="232"/>
                    <a:pt x="3638" y="232"/>
                    <a:pt x="1364" y="232"/>
                  </a:cubicBezTo>
                  <a:cubicBezTo>
                    <a:pt x="909" y="232"/>
                    <a:pt x="455" y="232"/>
                    <a:pt x="0" y="232"/>
                  </a:cubicBezTo>
                  <a:cubicBezTo>
                    <a:pt x="0" y="18465"/>
                    <a:pt x="0" y="18465"/>
                    <a:pt x="0" y="18465"/>
                  </a:cubicBezTo>
                  <a:cubicBezTo>
                    <a:pt x="5457" y="18465"/>
                    <a:pt x="7731" y="20555"/>
                    <a:pt x="8413" y="21600"/>
                  </a:cubicBezTo>
                  <a:cubicBezTo>
                    <a:pt x="8867" y="20787"/>
                    <a:pt x="10232" y="18232"/>
                    <a:pt x="15461" y="18116"/>
                  </a:cubicBezTo>
                  <a:cubicBezTo>
                    <a:pt x="15461" y="18116"/>
                    <a:pt x="15461" y="18116"/>
                    <a:pt x="15461" y="18116"/>
                  </a:cubicBezTo>
                  <a:cubicBezTo>
                    <a:pt x="18644" y="18116"/>
                    <a:pt x="20236" y="19161"/>
                    <a:pt x="21373" y="20090"/>
                  </a:cubicBezTo>
                  <a:cubicBezTo>
                    <a:pt x="21600" y="19858"/>
                    <a:pt x="21600" y="19858"/>
                    <a:pt x="21600" y="19858"/>
                  </a:cubicBezTo>
                  <a:cubicBezTo>
                    <a:pt x="9095" y="0"/>
                    <a:pt x="9095" y="0"/>
                    <a:pt x="9095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163511" y="434974"/>
              <a:ext cx="61914" cy="10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68"/>
                    <a:pt x="21600" y="21568"/>
                    <a:pt x="21600" y="21568"/>
                  </a:cubicBezTo>
                  <a:cubicBezTo>
                    <a:pt x="20492" y="21568"/>
                    <a:pt x="20492" y="21568"/>
                    <a:pt x="20492" y="21568"/>
                  </a:cubicBezTo>
                  <a:cubicBezTo>
                    <a:pt x="20492" y="935"/>
                    <a:pt x="20492" y="935"/>
                    <a:pt x="20492" y="935"/>
                  </a:cubicBezTo>
                  <a:cubicBezTo>
                    <a:pt x="20492" y="935"/>
                    <a:pt x="20492" y="903"/>
                    <a:pt x="20492" y="870"/>
                  </a:cubicBezTo>
                  <a:cubicBezTo>
                    <a:pt x="18831" y="580"/>
                    <a:pt x="13292" y="0"/>
                    <a:pt x="0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222250" y="430212"/>
              <a:ext cx="101601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9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32"/>
                    <a:pt x="686" y="739"/>
                    <a:pt x="0" y="964"/>
                  </a:cubicBezTo>
                  <a:cubicBezTo>
                    <a:pt x="0" y="996"/>
                    <a:pt x="0" y="1029"/>
                    <a:pt x="0" y="102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6" y="21600"/>
                    <a:pt x="686" y="21600"/>
                    <a:pt x="6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29"/>
                    <a:pt x="21600" y="1029"/>
                    <a:pt x="21600" y="1029"/>
                  </a:cubicBezTo>
                  <a:cubicBezTo>
                    <a:pt x="21600" y="1029"/>
                    <a:pt x="20914" y="771"/>
                    <a:pt x="19543" y="546"/>
                  </a:cubicBezTo>
                  <a:cubicBezTo>
                    <a:pt x="17829" y="289"/>
                    <a:pt x="15429" y="0"/>
                    <a:pt x="10629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163511" y="-1"/>
              <a:ext cx="65089" cy="18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54" y="21600"/>
                    <a:pt x="2107" y="21600"/>
                    <a:pt x="3161" y="21600"/>
                  </a:cubicBezTo>
                  <a:cubicBezTo>
                    <a:pt x="8429" y="21600"/>
                    <a:pt x="14751" y="21600"/>
                    <a:pt x="21073" y="21221"/>
                  </a:cubicBezTo>
                  <a:cubicBezTo>
                    <a:pt x="21600" y="21221"/>
                    <a:pt x="21600" y="21032"/>
                    <a:pt x="21600" y="21032"/>
                  </a:cubicBezTo>
                  <a:cubicBezTo>
                    <a:pt x="3688" y="0"/>
                    <a:pt x="3688" y="0"/>
                    <a:pt x="368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40" name="Group 640"/>
          <p:cNvGrpSpPr/>
          <p:nvPr/>
        </p:nvGrpSpPr>
        <p:grpSpPr>
          <a:xfrm>
            <a:off x="6860181" y="5361168"/>
            <a:ext cx="323809" cy="1508127"/>
            <a:chOff x="0" y="0"/>
            <a:chExt cx="323850" cy="1508125"/>
          </a:xfrm>
        </p:grpSpPr>
        <p:sp>
          <p:nvSpPr>
            <p:cNvPr id="631" name="Shape 631"/>
            <p:cNvSpPr/>
            <p:nvPr/>
          </p:nvSpPr>
          <p:spPr>
            <a:xfrm>
              <a:off x="11113" y="7937"/>
              <a:ext cx="304801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16"/>
                  </a:moveTo>
                  <a:lnTo>
                    <a:pt x="11588" y="0"/>
                  </a:lnTo>
                  <a:lnTo>
                    <a:pt x="9450" y="0"/>
                  </a:lnTo>
                  <a:lnTo>
                    <a:pt x="0" y="20211"/>
                  </a:lnTo>
                  <a:lnTo>
                    <a:pt x="562" y="21600"/>
                  </a:lnTo>
                  <a:lnTo>
                    <a:pt x="20362" y="21531"/>
                  </a:lnTo>
                  <a:lnTo>
                    <a:pt x="21600" y="19516"/>
                  </a:ln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100013" y="434952"/>
              <a:ext cx="123826" cy="107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21569"/>
                  </a:moveTo>
                  <a:cubicBezTo>
                    <a:pt x="0" y="21569"/>
                    <a:pt x="0" y="21569"/>
                    <a:pt x="0" y="21569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999"/>
                    <a:pt x="1108" y="1"/>
                    <a:pt x="10523" y="1"/>
                  </a:cubicBezTo>
                  <a:cubicBezTo>
                    <a:pt x="19938" y="-31"/>
                    <a:pt x="21600" y="999"/>
                    <a:pt x="21600" y="999"/>
                  </a:cubicBezTo>
                  <a:cubicBezTo>
                    <a:pt x="21600" y="21569"/>
                    <a:pt x="21600" y="21569"/>
                    <a:pt x="21600" y="21569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222250" y="430212"/>
              <a:ext cx="101601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543" y="0"/>
                    <a:pt x="21600" y="1029"/>
                    <a:pt x="21600" y="102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778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-1" y="430212"/>
              <a:ext cx="101601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886" y="0"/>
                    <a:pt x="21600" y="1029"/>
                    <a:pt x="21600" y="1029"/>
                  </a:cubicBez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98425" y="-1"/>
              <a:ext cx="130176" cy="18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8" extrusionOk="0">
                  <a:moveTo>
                    <a:pt x="0" y="19800"/>
                  </a:moveTo>
                  <a:cubicBezTo>
                    <a:pt x="0" y="19800"/>
                    <a:pt x="10273" y="21600"/>
                    <a:pt x="21600" y="20160"/>
                  </a:cubicBezTo>
                  <a:cubicBezTo>
                    <a:pt x="12644" y="0"/>
                    <a:pt x="12644" y="0"/>
                    <a:pt x="12644" y="0"/>
                  </a:cubicBezTo>
                  <a:cubicBezTo>
                    <a:pt x="7376" y="0"/>
                    <a:pt x="7376" y="0"/>
                    <a:pt x="7376" y="0"/>
                  </a:cubicBezTo>
                  <a:cubicBezTo>
                    <a:pt x="0" y="19800"/>
                    <a:pt x="0" y="19800"/>
                    <a:pt x="0" y="1980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158749" y="179387"/>
              <a:ext cx="157164" cy="29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8" y="0"/>
                  </a:moveTo>
                  <a:cubicBezTo>
                    <a:pt x="6833" y="232"/>
                    <a:pt x="4408" y="348"/>
                    <a:pt x="1984" y="348"/>
                  </a:cubicBezTo>
                  <a:cubicBezTo>
                    <a:pt x="1322" y="348"/>
                    <a:pt x="661" y="348"/>
                    <a:pt x="0" y="348"/>
                  </a:cubicBezTo>
                  <a:cubicBezTo>
                    <a:pt x="0" y="18465"/>
                    <a:pt x="0" y="18465"/>
                    <a:pt x="0" y="18465"/>
                  </a:cubicBezTo>
                  <a:cubicBezTo>
                    <a:pt x="0" y="18465"/>
                    <a:pt x="220" y="18465"/>
                    <a:pt x="220" y="18465"/>
                  </a:cubicBezTo>
                  <a:cubicBezTo>
                    <a:pt x="441" y="18465"/>
                    <a:pt x="441" y="18465"/>
                    <a:pt x="441" y="18465"/>
                  </a:cubicBezTo>
                  <a:cubicBezTo>
                    <a:pt x="5951" y="18465"/>
                    <a:pt x="8155" y="20555"/>
                    <a:pt x="8816" y="21600"/>
                  </a:cubicBezTo>
                  <a:cubicBezTo>
                    <a:pt x="9257" y="20787"/>
                    <a:pt x="10580" y="18232"/>
                    <a:pt x="15649" y="18116"/>
                  </a:cubicBezTo>
                  <a:cubicBezTo>
                    <a:pt x="15649" y="18116"/>
                    <a:pt x="15649" y="18116"/>
                    <a:pt x="15649" y="18116"/>
                  </a:cubicBezTo>
                  <a:cubicBezTo>
                    <a:pt x="18735" y="18116"/>
                    <a:pt x="20278" y="19161"/>
                    <a:pt x="21380" y="20090"/>
                  </a:cubicBezTo>
                  <a:cubicBezTo>
                    <a:pt x="21600" y="19858"/>
                    <a:pt x="21600" y="19858"/>
                    <a:pt x="21600" y="19858"/>
                  </a:cubicBezTo>
                  <a:cubicBezTo>
                    <a:pt x="9698" y="0"/>
                    <a:pt x="9698" y="0"/>
                    <a:pt x="9698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158749" y="434974"/>
              <a:ext cx="65089" cy="10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" y="0"/>
                  </a:moveTo>
                  <a:cubicBezTo>
                    <a:pt x="1054" y="0"/>
                    <a:pt x="1054" y="0"/>
                    <a:pt x="527" y="0"/>
                  </a:cubicBezTo>
                  <a:cubicBezTo>
                    <a:pt x="527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68"/>
                    <a:pt x="21600" y="21568"/>
                    <a:pt x="21600" y="21568"/>
                  </a:cubicBezTo>
                  <a:cubicBezTo>
                    <a:pt x="21073" y="21568"/>
                    <a:pt x="21073" y="21568"/>
                    <a:pt x="21073" y="21568"/>
                  </a:cubicBezTo>
                  <a:cubicBezTo>
                    <a:pt x="21073" y="935"/>
                    <a:pt x="21073" y="935"/>
                    <a:pt x="21073" y="935"/>
                  </a:cubicBezTo>
                  <a:cubicBezTo>
                    <a:pt x="21073" y="935"/>
                    <a:pt x="21073" y="903"/>
                    <a:pt x="21073" y="870"/>
                  </a:cubicBezTo>
                  <a:cubicBezTo>
                    <a:pt x="19493" y="580"/>
                    <a:pt x="14224" y="0"/>
                    <a:pt x="1054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222250" y="430212"/>
              <a:ext cx="101601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9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32"/>
                    <a:pt x="686" y="739"/>
                    <a:pt x="0" y="964"/>
                  </a:cubicBezTo>
                  <a:cubicBezTo>
                    <a:pt x="0" y="996"/>
                    <a:pt x="0" y="1029"/>
                    <a:pt x="0" y="102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3" y="21600"/>
                    <a:pt x="343" y="21600"/>
                    <a:pt x="34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29"/>
                    <a:pt x="21600" y="1029"/>
                    <a:pt x="21600" y="1029"/>
                  </a:cubicBezTo>
                  <a:cubicBezTo>
                    <a:pt x="21600" y="1029"/>
                    <a:pt x="20914" y="771"/>
                    <a:pt x="19543" y="546"/>
                  </a:cubicBezTo>
                  <a:cubicBezTo>
                    <a:pt x="17829" y="289"/>
                    <a:pt x="15429" y="0"/>
                    <a:pt x="10629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158750" y="-1"/>
              <a:ext cx="698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473" y="21600"/>
                    <a:pt x="2945" y="21600"/>
                    <a:pt x="4418" y="21600"/>
                  </a:cubicBezTo>
                  <a:cubicBezTo>
                    <a:pt x="9818" y="21600"/>
                    <a:pt x="15218" y="21412"/>
                    <a:pt x="21600" y="21037"/>
                  </a:cubicBezTo>
                  <a:cubicBezTo>
                    <a:pt x="21600" y="21037"/>
                    <a:pt x="21600" y="21037"/>
                    <a:pt x="21600" y="21037"/>
                  </a:cubicBezTo>
                  <a:cubicBezTo>
                    <a:pt x="4909" y="0"/>
                    <a:pt x="4909" y="0"/>
                    <a:pt x="4909" y="0"/>
                  </a:cubicBezTo>
                </a:path>
              </a:pathLst>
            </a:custGeom>
            <a:solidFill>
              <a:srgbClr val="9C3D1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50" name="Group 650"/>
          <p:cNvGrpSpPr/>
          <p:nvPr/>
        </p:nvGrpSpPr>
        <p:grpSpPr>
          <a:xfrm>
            <a:off x="5903044" y="4265791"/>
            <a:ext cx="323809" cy="2603502"/>
            <a:chOff x="0" y="0"/>
            <a:chExt cx="323850" cy="2603501"/>
          </a:xfrm>
        </p:grpSpPr>
        <p:sp>
          <p:nvSpPr>
            <p:cNvPr id="641" name="Shape 641"/>
            <p:cNvSpPr/>
            <p:nvPr/>
          </p:nvSpPr>
          <p:spPr>
            <a:xfrm>
              <a:off x="11111" y="4762"/>
              <a:ext cx="301626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16"/>
                  </a:moveTo>
                  <a:lnTo>
                    <a:pt x="11709" y="0"/>
                  </a:lnTo>
                  <a:lnTo>
                    <a:pt x="9549" y="0"/>
                  </a:lnTo>
                  <a:lnTo>
                    <a:pt x="0" y="20211"/>
                  </a:lnTo>
                  <a:lnTo>
                    <a:pt x="568" y="21600"/>
                  </a:lnTo>
                  <a:lnTo>
                    <a:pt x="20463" y="21531"/>
                  </a:lnTo>
                  <a:lnTo>
                    <a:pt x="21600" y="19516"/>
                  </a:ln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96837" y="431777"/>
              <a:ext cx="127001" cy="217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21600" y="21584"/>
                  </a:moveTo>
                  <a:cubicBezTo>
                    <a:pt x="0" y="21584"/>
                    <a:pt x="0" y="21584"/>
                    <a:pt x="0" y="2158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3"/>
                    <a:pt x="1367" y="0"/>
                    <a:pt x="10663" y="0"/>
                  </a:cubicBezTo>
                  <a:cubicBezTo>
                    <a:pt x="19959" y="-16"/>
                    <a:pt x="21600" y="493"/>
                    <a:pt x="21600" y="493"/>
                  </a:cubicBezTo>
                  <a:cubicBezTo>
                    <a:pt x="21600" y="21584"/>
                    <a:pt x="21600" y="21584"/>
                    <a:pt x="21600" y="21584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3" name="Shape 643"/>
            <p:cNvSpPr/>
            <p:nvPr/>
          </p:nvSpPr>
          <p:spPr>
            <a:xfrm>
              <a:off x="222250" y="427037"/>
              <a:ext cx="101601" cy="217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1371" y="16"/>
                    <a:pt x="10286" y="0"/>
                  </a:cubicBezTo>
                  <a:cubicBezTo>
                    <a:pt x="19543" y="0"/>
                    <a:pt x="21600" y="509"/>
                    <a:pt x="21600" y="50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FB1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-1" y="427037"/>
              <a:ext cx="100013" cy="217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1371" y="16"/>
                    <a:pt x="10629" y="0"/>
                  </a:cubicBezTo>
                  <a:cubicBezTo>
                    <a:pt x="19886" y="0"/>
                    <a:pt x="21600" y="509"/>
                    <a:pt x="21600" y="509"/>
                  </a:cubicBez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96836" y="-1"/>
              <a:ext cx="130176" cy="17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extrusionOk="0">
                  <a:moveTo>
                    <a:pt x="0" y="19754"/>
                  </a:moveTo>
                  <a:cubicBezTo>
                    <a:pt x="0" y="19754"/>
                    <a:pt x="10400" y="21600"/>
                    <a:pt x="21600" y="20123"/>
                  </a:cubicBezTo>
                  <a:cubicBezTo>
                    <a:pt x="12800" y="0"/>
                    <a:pt x="12800" y="0"/>
                    <a:pt x="12800" y="0"/>
                  </a:cubicBezTo>
                  <a:cubicBezTo>
                    <a:pt x="7467" y="0"/>
                    <a:pt x="7467" y="0"/>
                    <a:pt x="7467" y="0"/>
                  </a:cubicBezTo>
                  <a:cubicBezTo>
                    <a:pt x="0" y="19754"/>
                    <a:pt x="0" y="19754"/>
                    <a:pt x="0" y="1975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155574" y="174624"/>
              <a:ext cx="157164" cy="3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cubicBezTo>
                    <a:pt x="9818" y="0"/>
                    <a:pt x="9818" y="0"/>
                    <a:pt x="9818" y="0"/>
                  </a:cubicBezTo>
                  <a:cubicBezTo>
                    <a:pt x="7200" y="231"/>
                    <a:pt x="4582" y="347"/>
                    <a:pt x="2400" y="347"/>
                  </a:cubicBezTo>
                  <a:cubicBezTo>
                    <a:pt x="1527" y="347"/>
                    <a:pt x="655" y="347"/>
                    <a:pt x="0" y="347"/>
                  </a:cubicBezTo>
                  <a:cubicBezTo>
                    <a:pt x="0" y="18481"/>
                    <a:pt x="0" y="18481"/>
                    <a:pt x="0" y="18481"/>
                  </a:cubicBezTo>
                  <a:cubicBezTo>
                    <a:pt x="218" y="18481"/>
                    <a:pt x="436" y="18481"/>
                    <a:pt x="655" y="18481"/>
                  </a:cubicBezTo>
                  <a:cubicBezTo>
                    <a:pt x="655" y="18481"/>
                    <a:pt x="873" y="18481"/>
                    <a:pt x="873" y="18481"/>
                  </a:cubicBezTo>
                  <a:cubicBezTo>
                    <a:pt x="6327" y="18481"/>
                    <a:pt x="8509" y="20560"/>
                    <a:pt x="9164" y="21600"/>
                  </a:cubicBezTo>
                  <a:cubicBezTo>
                    <a:pt x="9600" y="20676"/>
                    <a:pt x="10909" y="18250"/>
                    <a:pt x="15709" y="18135"/>
                  </a:cubicBezTo>
                  <a:cubicBezTo>
                    <a:pt x="15927" y="18135"/>
                    <a:pt x="15927" y="18135"/>
                    <a:pt x="15927" y="18135"/>
                  </a:cubicBezTo>
                  <a:cubicBezTo>
                    <a:pt x="18982" y="18135"/>
                    <a:pt x="20509" y="19174"/>
                    <a:pt x="21600" y="20098"/>
                  </a:cubicBezTo>
                  <a:cubicBezTo>
                    <a:pt x="21600" y="19867"/>
                    <a:pt x="21600" y="19867"/>
                    <a:pt x="21600" y="19867"/>
                  </a:cubicBezTo>
                  <a:cubicBezTo>
                    <a:pt x="9818" y="0"/>
                    <a:pt x="9818" y="0"/>
                    <a:pt x="9818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>
              <a:off x="155574" y="431800"/>
              <a:ext cx="68264" cy="217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" y="0"/>
                  </a:moveTo>
                  <a:cubicBezTo>
                    <a:pt x="2009" y="0"/>
                    <a:pt x="1507" y="0"/>
                    <a:pt x="1507" y="0"/>
                  </a:cubicBezTo>
                  <a:cubicBezTo>
                    <a:pt x="1005" y="0"/>
                    <a:pt x="502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84"/>
                    <a:pt x="21600" y="21584"/>
                    <a:pt x="21600" y="21584"/>
                  </a:cubicBezTo>
                  <a:cubicBezTo>
                    <a:pt x="21098" y="21584"/>
                    <a:pt x="21098" y="21584"/>
                    <a:pt x="21098" y="21584"/>
                  </a:cubicBezTo>
                  <a:cubicBezTo>
                    <a:pt x="21098" y="462"/>
                    <a:pt x="21098" y="462"/>
                    <a:pt x="21098" y="462"/>
                  </a:cubicBezTo>
                  <a:cubicBezTo>
                    <a:pt x="21098" y="462"/>
                    <a:pt x="21098" y="446"/>
                    <a:pt x="21098" y="430"/>
                  </a:cubicBezTo>
                  <a:cubicBezTo>
                    <a:pt x="19591" y="287"/>
                    <a:pt x="14567" y="0"/>
                    <a:pt x="2009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8" name="Shape 648"/>
            <p:cNvSpPr/>
            <p:nvPr/>
          </p:nvSpPr>
          <p:spPr>
            <a:xfrm>
              <a:off x="222250" y="427037"/>
              <a:ext cx="101601" cy="217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9" y="0"/>
                  </a:moveTo>
                  <a:cubicBezTo>
                    <a:pt x="10629" y="0"/>
                    <a:pt x="10629" y="0"/>
                    <a:pt x="10286" y="0"/>
                  </a:cubicBezTo>
                  <a:cubicBezTo>
                    <a:pt x="2743" y="16"/>
                    <a:pt x="686" y="350"/>
                    <a:pt x="0" y="477"/>
                  </a:cubicBezTo>
                  <a:cubicBezTo>
                    <a:pt x="0" y="493"/>
                    <a:pt x="0" y="509"/>
                    <a:pt x="0" y="50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3" y="21600"/>
                    <a:pt x="343" y="21600"/>
                    <a:pt x="34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09"/>
                    <a:pt x="21600" y="509"/>
                    <a:pt x="21600" y="509"/>
                  </a:cubicBezTo>
                  <a:cubicBezTo>
                    <a:pt x="21600" y="509"/>
                    <a:pt x="20914" y="382"/>
                    <a:pt x="19543" y="270"/>
                  </a:cubicBezTo>
                  <a:cubicBezTo>
                    <a:pt x="17829" y="143"/>
                    <a:pt x="15429" y="0"/>
                    <a:pt x="10629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9" name="Shape 649"/>
            <p:cNvSpPr/>
            <p:nvPr/>
          </p:nvSpPr>
          <p:spPr>
            <a:xfrm>
              <a:off x="155574" y="-1"/>
              <a:ext cx="71439" cy="17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0"/>
                  </a:moveTo>
                  <a:cubicBezTo>
                    <a:pt x="3360" y="0"/>
                    <a:pt x="3360" y="0"/>
                    <a:pt x="33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440" y="21600"/>
                    <a:pt x="3360" y="21600"/>
                    <a:pt x="5280" y="21600"/>
                  </a:cubicBezTo>
                  <a:cubicBezTo>
                    <a:pt x="10080" y="21600"/>
                    <a:pt x="15840" y="21407"/>
                    <a:pt x="21600" y="21021"/>
                  </a:cubicBezTo>
                  <a:cubicBezTo>
                    <a:pt x="21600" y="21021"/>
                    <a:pt x="21600" y="21021"/>
                    <a:pt x="21600" y="21021"/>
                  </a:cubicBezTo>
                  <a:cubicBezTo>
                    <a:pt x="5760" y="0"/>
                    <a:pt x="5760" y="0"/>
                    <a:pt x="5760" y="0"/>
                  </a:cubicBezTo>
                </a:path>
              </a:pathLst>
            </a:custGeom>
            <a:solidFill>
              <a:srgbClr val="B973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60" name="Group 660"/>
          <p:cNvGrpSpPr/>
          <p:nvPr/>
        </p:nvGrpSpPr>
        <p:grpSpPr>
          <a:xfrm>
            <a:off x="6377645" y="3708579"/>
            <a:ext cx="323809" cy="3160714"/>
            <a:chOff x="0" y="0"/>
            <a:chExt cx="323850" cy="3160713"/>
          </a:xfrm>
        </p:grpSpPr>
        <p:sp>
          <p:nvSpPr>
            <p:cNvPr id="651" name="Shape 651"/>
            <p:cNvSpPr/>
            <p:nvPr/>
          </p:nvSpPr>
          <p:spPr>
            <a:xfrm>
              <a:off x="11113" y="7937"/>
              <a:ext cx="304801" cy="4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16"/>
                  </a:moveTo>
                  <a:lnTo>
                    <a:pt x="11588" y="0"/>
                  </a:lnTo>
                  <a:lnTo>
                    <a:pt x="9450" y="0"/>
                  </a:lnTo>
                  <a:lnTo>
                    <a:pt x="0" y="20211"/>
                  </a:lnTo>
                  <a:lnTo>
                    <a:pt x="562" y="21600"/>
                  </a:lnTo>
                  <a:lnTo>
                    <a:pt x="20362" y="21531"/>
                  </a:lnTo>
                  <a:lnTo>
                    <a:pt x="21600" y="19516"/>
                  </a:ln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2" name="Shape 652"/>
            <p:cNvSpPr/>
            <p:nvPr/>
          </p:nvSpPr>
          <p:spPr>
            <a:xfrm>
              <a:off x="100013" y="433366"/>
              <a:ext cx="127001" cy="272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1367" y="13"/>
                    <a:pt x="10390" y="1"/>
                  </a:cubicBezTo>
                  <a:cubicBezTo>
                    <a:pt x="19686" y="-12"/>
                    <a:pt x="21600" y="407"/>
                    <a:pt x="21600" y="407"/>
                  </a:cubicBezTo>
                  <a:cubicBezTo>
                    <a:pt x="21600" y="21588"/>
                    <a:pt x="21600" y="21588"/>
                    <a:pt x="21600" y="21588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223837" y="430191"/>
              <a:ext cx="100014" cy="272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371" y="1"/>
                    <a:pt x="10629" y="1"/>
                  </a:cubicBezTo>
                  <a:cubicBezTo>
                    <a:pt x="19886" y="-12"/>
                    <a:pt x="21600" y="406"/>
                    <a:pt x="21600" y="406"/>
                  </a:cubicBezTo>
                  <a:cubicBezTo>
                    <a:pt x="21600" y="21588"/>
                    <a:pt x="21600" y="21588"/>
                    <a:pt x="21600" y="21588"/>
                  </a:cubicBezTo>
                </a:path>
              </a:pathLst>
            </a:custGeom>
            <a:solidFill>
              <a:srgbClr val="3DCE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4" name="Shape 654"/>
            <p:cNvSpPr/>
            <p:nvPr/>
          </p:nvSpPr>
          <p:spPr>
            <a:xfrm>
              <a:off x="-1" y="430191"/>
              <a:ext cx="101601" cy="272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371" y="1"/>
                    <a:pt x="10629" y="1"/>
                  </a:cubicBezTo>
                  <a:cubicBezTo>
                    <a:pt x="19886" y="-12"/>
                    <a:pt x="21600" y="406"/>
                    <a:pt x="21600" y="406"/>
                  </a:cubicBezTo>
                  <a:lnTo>
                    <a:pt x="21600" y="21588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96837" y="0"/>
              <a:ext cx="133351" cy="18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extrusionOk="0">
                  <a:moveTo>
                    <a:pt x="0" y="19980"/>
                  </a:moveTo>
                  <a:cubicBezTo>
                    <a:pt x="0" y="19980"/>
                    <a:pt x="10410" y="21600"/>
                    <a:pt x="21600" y="20340"/>
                  </a:cubicBezTo>
                  <a:cubicBezTo>
                    <a:pt x="13012" y="0"/>
                    <a:pt x="13012" y="0"/>
                    <a:pt x="13012" y="0"/>
                  </a:cubicBezTo>
                  <a:cubicBezTo>
                    <a:pt x="7547" y="0"/>
                    <a:pt x="7547" y="0"/>
                    <a:pt x="7547" y="0"/>
                  </a:cubicBezTo>
                  <a:cubicBezTo>
                    <a:pt x="0" y="19980"/>
                    <a:pt x="0" y="19980"/>
                    <a:pt x="0" y="1998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160338" y="180975"/>
              <a:ext cx="155576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5" y="0"/>
                  </a:moveTo>
                  <a:cubicBezTo>
                    <a:pt x="6903" y="234"/>
                    <a:pt x="4231" y="350"/>
                    <a:pt x="1781" y="350"/>
                  </a:cubicBezTo>
                  <a:cubicBezTo>
                    <a:pt x="1113" y="350"/>
                    <a:pt x="668" y="350"/>
                    <a:pt x="0" y="350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223" y="18448"/>
                    <a:pt x="223" y="18448"/>
                    <a:pt x="223" y="18448"/>
                  </a:cubicBezTo>
                  <a:cubicBezTo>
                    <a:pt x="5790" y="18448"/>
                    <a:pt x="8016" y="20549"/>
                    <a:pt x="8685" y="21600"/>
                  </a:cubicBezTo>
                  <a:cubicBezTo>
                    <a:pt x="9130" y="20783"/>
                    <a:pt x="10466" y="18214"/>
                    <a:pt x="15588" y="18214"/>
                  </a:cubicBezTo>
                  <a:cubicBezTo>
                    <a:pt x="15588" y="18214"/>
                    <a:pt x="15588" y="18214"/>
                    <a:pt x="15588" y="18214"/>
                  </a:cubicBezTo>
                  <a:cubicBezTo>
                    <a:pt x="18705" y="18214"/>
                    <a:pt x="20487" y="19148"/>
                    <a:pt x="21377" y="20082"/>
                  </a:cubicBezTo>
                  <a:cubicBezTo>
                    <a:pt x="21600" y="19849"/>
                    <a:pt x="21600" y="19849"/>
                    <a:pt x="21600" y="19849"/>
                  </a:cubicBezTo>
                  <a:cubicBezTo>
                    <a:pt x="9575" y="0"/>
                    <a:pt x="9575" y="0"/>
                    <a:pt x="9575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160337" y="433387"/>
              <a:ext cx="66676" cy="272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7" y="0"/>
                  </a:moveTo>
                  <a:cubicBezTo>
                    <a:pt x="527" y="0"/>
                    <a:pt x="52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87"/>
                    <a:pt x="21600" y="21587"/>
                    <a:pt x="21600" y="21587"/>
                  </a:cubicBezTo>
                  <a:cubicBezTo>
                    <a:pt x="20546" y="21587"/>
                    <a:pt x="20546" y="21587"/>
                    <a:pt x="20546" y="21587"/>
                  </a:cubicBezTo>
                  <a:cubicBezTo>
                    <a:pt x="20546" y="381"/>
                    <a:pt x="20546" y="381"/>
                    <a:pt x="20546" y="381"/>
                  </a:cubicBezTo>
                  <a:cubicBezTo>
                    <a:pt x="20546" y="381"/>
                    <a:pt x="20546" y="368"/>
                    <a:pt x="20546" y="343"/>
                  </a:cubicBezTo>
                  <a:cubicBezTo>
                    <a:pt x="18966" y="228"/>
                    <a:pt x="13698" y="0"/>
                    <a:pt x="527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223837" y="430211"/>
              <a:ext cx="100014" cy="272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9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0"/>
                    <a:pt x="686" y="279"/>
                    <a:pt x="0" y="368"/>
                  </a:cubicBezTo>
                  <a:cubicBezTo>
                    <a:pt x="0" y="393"/>
                    <a:pt x="0" y="406"/>
                    <a:pt x="0" y="40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6" y="21600"/>
                    <a:pt x="686" y="21600"/>
                    <a:pt x="6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06"/>
                    <a:pt x="21600" y="406"/>
                    <a:pt x="21600" y="406"/>
                  </a:cubicBezTo>
                  <a:cubicBezTo>
                    <a:pt x="21600" y="406"/>
                    <a:pt x="21257" y="304"/>
                    <a:pt x="19543" y="203"/>
                  </a:cubicBezTo>
                  <a:cubicBezTo>
                    <a:pt x="18171" y="101"/>
                    <a:pt x="15429" y="0"/>
                    <a:pt x="10629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160337" y="0"/>
              <a:ext cx="69851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507" y="21600"/>
                    <a:pt x="2512" y="21600"/>
                    <a:pt x="4019" y="21600"/>
                  </a:cubicBezTo>
                  <a:cubicBezTo>
                    <a:pt x="9544" y="21600"/>
                    <a:pt x="15572" y="21414"/>
                    <a:pt x="21600" y="21041"/>
                  </a:cubicBezTo>
                  <a:cubicBezTo>
                    <a:pt x="21600" y="21041"/>
                    <a:pt x="21600" y="21041"/>
                    <a:pt x="21600" y="21041"/>
                  </a:cubicBezTo>
                  <a:cubicBezTo>
                    <a:pt x="5023" y="0"/>
                    <a:pt x="5023" y="0"/>
                    <a:pt x="5023" y="0"/>
                  </a:cubicBezTo>
                </a:path>
              </a:pathLst>
            </a:custGeom>
            <a:solidFill>
              <a:srgbClr val="496F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63" name="Group 663"/>
          <p:cNvGrpSpPr/>
          <p:nvPr/>
        </p:nvGrpSpPr>
        <p:grpSpPr>
          <a:xfrm>
            <a:off x="4990350" y="4099106"/>
            <a:ext cx="742854" cy="877889"/>
            <a:chOff x="0" y="0"/>
            <a:chExt cx="742950" cy="877887"/>
          </a:xfrm>
        </p:grpSpPr>
        <p:sp>
          <p:nvSpPr>
            <p:cNvPr id="661" name="Shape 661"/>
            <p:cNvSpPr/>
            <p:nvPr/>
          </p:nvSpPr>
          <p:spPr>
            <a:xfrm>
              <a:off x="25399" y="38099"/>
              <a:ext cx="717551" cy="83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1" y="0"/>
                    <a:pt x="0" y="4122"/>
                    <a:pt x="0" y="9234"/>
                  </a:cubicBezTo>
                  <a:cubicBezTo>
                    <a:pt x="0" y="14304"/>
                    <a:pt x="4821" y="18467"/>
                    <a:pt x="10800" y="18467"/>
                  </a:cubicBezTo>
                  <a:cubicBezTo>
                    <a:pt x="10945" y="18467"/>
                    <a:pt x="11137" y="18467"/>
                    <a:pt x="11282" y="18467"/>
                  </a:cubicBezTo>
                  <a:cubicBezTo>
                    <a:pt x="15621" y="21600"/>
                    <a:pt x="15621" y="21600"/>
                    <a:pt x="15621" y="21600"/>
                  </a:cubicBezTo>
                  <a:cubicBezTo>
                    <a:pt x="16104" y="17272"/>
                    <a:pt x="16104" y="17272"/>
                    <a:pt x="16104" y="17272"/>
                  </a:cubicBezTo>
                  <a:cubicBezTo>
                    <a:pt x="19382" y="15664"/>
                    <a:pt x="21600" y="12655"/>
                    <a:pt x="21600" y="9234"/>
                  </a:cubicBezTo>
                  <a:cubicBezTo>
                    <a:pt x="21600" y="4122"/>
                    <a:pt x="16779" y="0"/>
                    <a:pt x="10800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-1" y="-1"/>
              <a:ext cx="717551" cy="83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4"/>
                  </a:moveTo>
                  <a:cubicBezTo>
                    <a:pt x="21600" y="4122"/>
                    <a:pt x="16779" y="0"/>
                    <a:pt x="10800" y="0"/>
                  </a:cubicBezTo>
                  <a:cubicBezTo>
                    <a:pt x="4821" y="0"/>
                    <a:pt x="0" y="4122"/>
                    <a:pt x="0" y="9234"/>
                  </a:cubicBezTo>
                  <a:cubicBezTo>
                    <a:pt x="0" y="14304"/>
                    <a:pt x="4821" y="18467"/>
                    <a:pt x="10800" y="18467"/>
                  </a:cubicBezTo>
                  <a:cubicBezTo>
                    <a:pt x="10945" y="18467"/>
                    <a:pt x="11137" y="18467"/>
                    <a:pt x="11282" y="18467"/>
                  </a:cubicBezTo>
                  <a:cubicBezTo>
                    <a:pt x="15621" y="21600"/>
                    <a:pt x="15621" y="21600"/>
                    <a:pt x="15621" y="21600"/>
                  </a:cubicBezTo>
                  <a:cubicBezTo>
                    <a:pt x="16104" y="17272"/>
                    <a:pt x="16104" y="17272"/>
                    <a:pt x="16104" y="17272"/>
                  </a:cubicBezTo>
                  <a:cubicBezTo>
                    <a:pt x="19382" y="15664"/>
                    <a:pt x="21600" y="12655"/>
                    <a:pt x="21600" y="9234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664" name="Shape 664"/>
          <p:cNvSpPr/>
          <p:nvPr/>
        </p:nvSpPr>
        <p:spPr>
          <a:xfrm>
            <a:off x="8163349" y="2628286"/>
            <a:ext cx="251240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7899859" y="4280353"/>
            <a:ext cx="3215287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6842720" y="1799134"/>
            <a:ext cx="4271056" cy="50887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1159696" y="2860084"/>
            <a:ext cx="251240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691037" y="4382927"/>
            <a:ext cx="321528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1170363" y="1917277"/>
            <a:ext cx="3195388" cy="49244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73" name="Group 673"/>
          <p:cNvGrpSpPr/>
          <p:nvPr/>
        </p:nvGrpSpPr>
        <p:grpSpPr>
          <a:xfrm>
            <a:off x="6844230" y="2473633"/>
            <a:ext cx="1276646" cy="1433384"/>
            <a:chOff x="0" y="-1"/>
            <a:chExt cx="1276810" cy="1433383"/>
          </a:xfrm>
        </p:grpSpPr>
        <p:sp>
          <p:nvSpPr>
            <p:cNvPr id="670" name="Shape 670"/>
            <p:cNvSpPr/>
            <p:nvPr/>
          </p:nvSpPr>
          <p:spPr>
            <a:xfrm>
              <a:off x="0" y="68131"/>
              <a:ext cx="1233467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extrusionOk="0">
                  <a:moveTo>
                    <a:pt x="10038" y="0"/>
                  </a:moveTo>
                  <a:cubicBezTo>
                    <a:pt x="5452" y="0"/>
                    <a:pt x="1309" y="3093"/>
                    <a:pt x="241" y="7631"/>
                  </a:cubicBezTo>
                  <a:cubicBezTo>
                    <a:pt x="-567" y="11206"/>
                    <a:pt x="710" y="14730"/>
                    <a:pt x="3315" y="17011"/>
                  </a:cubicBezTo>
                  <a:cubicBezTo>
                    <a:pt x="2690" y="21600"/>
                    <a:pt x="2690" y="21600"/>
                    <a:pt x="2690" y="21600"/>
                  </a:cubicBezTo>
                  <a:cubicBezTo>
                    <a:pt x="7406" y="19192"/>
                    <a:pt x="7406" y="19192"/>
                    <a:pt x="7406" y="19192"/>
                  </a:cubicBezTo>
                  <a:cubicBezTo>
                    <a:pt x="7562" y="19242"/>
                    <a:pt x="7693" y="19268"/>
                    <a:pt x="7849" y="19293"/>
                  </a:cubicBezTo>
                  <a:cubicBezTo>
                    <a:pt x="8578" y="19470"/>
                    <a:pt x="9334" y="19546"/>
                    <a:pt x="10064" y="19546"/>
                  </a:cubicBezTo>
                  <a:cubicBezTo>
                    <a:pt x="14649" y="19546"/>
                    <a:pt x="18792" y="16454"/>
                    <a:pt x="19834" y="11915"/>
                  </a:cubicBezTo>
                  <a:cubicBezTo>
                    <a:pt x="21033" y="6642"/>
                    <a:pt x="17646" y="1420"/>
                    <a:pt x="12226" y="254"/>
                  </a:cubicBezTo>
                  <a:cubicBezTo>
                    <a:pt x="11497" y="101"/>
                    <a:pt x="10767" y="0"/>
                    <a:pt x="10038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32" y="-1"/>
              <a:ext cx="1232978" cy="136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3" h="20706" extrusionOk="0">
                  <a:moveTo>
                    <a:pt x="12222" y="225"/>
                  </a:moveTo>
                  <a:cubicBezTo>
                    <a:pt x="6809" y="-894"/>
                    <a:pt x="1448" y="2268"/>
                    <a:pt x="251" y="7328"/>
                  </a:cubicBezTo>
                  <a:cubicBezTo>
                    <a:pt x="-582" y="10733"/>
                    <a:pt x="719" y="14138"/>
                    <a:pt x="3296" y="16328"/>
                  </a:cubicBezTo>
                  <a:cubicBezTo>
                    <a:pt x="2697" y="20706"/>
                    <a:pt x="2697" y="20706"/>
                    <a:pt x="2697" y="20706"/>
                  </a:cubicBezTo>
                  <a:cubicBezTo>
                    <a:pt x="7381" y="18395"/>
                    <a:pt x="7381" y="18395"/>
                    <a:pt x="7381" y="18395"/>
                  </a:cubicBezTo>
                  <a:cubicBezTo>
                    <a:pt x="7538" y="18444"/>
                    <a:pt x="7668" y="18468"/>
                    <a:pt x="7824" y="18517"/>
                  </a:cubicBezTo>
                  <a:cubicBezTo>
                    <a:pt x="13237" y="19636"/>
                    <a:pt x="18598" y="16474"/>
                    <a:pt x="19795" y="11414"/>
                  </a:cubicBezTo>
                  <a:cubicBezTo>
                    <a:pt x="21018" y="6379"/>
                    <a:pt x="17609" y="1368"/>
                    <a:pt x="12222" y="225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142912" y="399902"/>
              <a:ext cx="105894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OPTIONS</a:t>
              </a:r>
              <a:endParaRPr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01</a:t>
              </a:r>
              <a:endParaRPr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77" name="Group 677"/>
          <p:cNvGrpSpPr/>
          <p:nvPr/>
        </p:nvGrpSpPr>
        <p:grpSpPr>
          <a:xfrm>
            <a:off x="3691107" y="2848758"/>
            <a:ext cx="1015118" cy="1139597"/>
            <a:chOff x="13294" y="0"/>
            <a:chExt cx="1015248" cy="1139596"/>
          </a:xfrm>
        </p:grpSpPr>
        <p:sp>
          <p:nvSpPr>
            <p:cNvPr id="674" name="Shape 674"/>
            <p:cNvSpPr/>
            <p:nvPr/>
          </p:nvSpPr>
          <p:spPr>
            <a:xfrm>
              <a:off x="90329" y="39685"/>
              <a:ext cx="938213" cy="109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10" y="0"/>
                    <a:pt x="0" y="4141"/>
                    <a:pt x="0" y="9215"/>
                  </a:cubicBezTo>
                  <a:cubicBezTo>
                    <a:pt x="0" y="14325"/>
                    <a:pt x="4810" y="18429"/>
                    <a:pt x="10800" y="18429"/>
                  </a:cubicBezTo>
                  <a:cubicBezTo>
                    <a:pt x="10975" y="18429"/>
                    <a:pt x="11106" y="18429"/>
                    <a:pt x="11281" y="18429"/>
                  </a:cubicBezTo>
                  <a:cubicBezTo>
                    <a:pt x="15653" y="21600"/>
                    <a:pt x="15653" y="21600"/>
                    <a:pt x="15653" y="21600"/>
                  </a:cubicBezTo>
                  <a:cubicBezTo>
                    <a:pt x="16091" y="17235"/>
                    <a:pt x="16091" y="17235"/>
                    <a:pt x="16091" y="17235"/>
                  </a:cubicBezTo>
                  <a:cubicBezTo>
                    <a:pt x="19370" y="15668"/>
                    <a:pt x="21600" y="12684"/>
                    <a:pt x="21600" y="9215"/>
                  </a:cubicBezTo>
                  <a:cubicBezTo>
                    <a:pt x="21600" y="4141"/>
                    <a:pt x="16747" y="0"/>
                    <a:pt x="10800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>
              <a:off x="20479" y="0"/>
              <a:ext cx="938213" cy="109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0"/>
                  </a:moveTo>
                  <a:cubicBezTo>
                    <a:pt x="21600" y="4111"/>
                    <a:pt x="16756" y="0"/>
                    <a:pt x="10822" y="0"/>
                  </a:cubicBezTo>
                  <a:cubicBezTo>
                    <a:pt x="4844" y="0"/>
                    <a:pt x="0" y="4111"/>
                    <a:pt x="0" y="9230"/>
                  </a:cubicBezTo>
                  <a:cubicBezTo>
                    <a:pt x="0" y="14313"/>
                    <a:pt x="4844" y="18461"/>
                    <a:pt x="10822" y="18461"/>
                  </a:cubicBezTo>
                  <a:cubicBezTo>
                    <a:pt x="10953" y="18461"/>
                    <a:pt x="11127" y="18461"/>
                    <a:pt x="11302" y="18461"/>
                  </a:cubicBezTo>
                  <a:cubicBezTo>
                    <a:pt x="15665" y="21600"/>
                    <a:pt x="15665" y="21600"/>
                    <a:pt x="15665" y="21600"/>
                  </a:cubicBezTo>
                  <a:cubicBezTo>
                    <a:pt x="16102" y="17265"/>
                    <a:pt x="16102" y="17265"/>
                    <a:pt x="16102" y="17265"/>
                  </a:cubicBezTo>
                  <a:cubicBezTo>
                    <a:pt x="19375" y="15658"/>
                    <a:pt x="21600" y="12669"/>
                    <a:pt x="21600" y="923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13294" y="245220"/>
              <a:ext cx="93871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OPTIONS</a:t>
              </a:r>
              <a:endParaRPr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02</a:t>
              </a:r>
              <a:endParaRPr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1" name="Group 681"/>
          <p:cNvGrpSpPr/>
          <p:nvPr/>
        </p:nvGrpSpPr>
        <p:grpSpPr>
          <a:xfrm>
            <a:off x="6904623" y="4134030"/>
            <a:ext cx="909522" cy="985841"/>
            <a:chOff x="-1" y="-1"/>
            <a:chExt cx="909639" cy="985839"/>
          </a:xfrm>
        </p:grpSpPr>
        <p:sp>
          <p:nvSpPr>
            <p:cNvPr id="678" name="Shape 678"/>
            <p:cNvSpPr/>
            <p:nvPr/>
          </p:nvSpPr>
          <p:spPr>
            <a:xfrm>
              <a:off x="85724" y="22225"/>
              <a:ext cx="823914" cy="9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1" y="0"/>
                  </a:moveTo>
                  <a:cubicBezTo>
                    <a:pt x="4865" y="0"/>
                    <a:pt x="0" y="4126"/>
                    <a:pt x="0" y="9221"/>
                  </a:cubicBezTo>
                  <a:cubicBezTo>
                    <a:pt x="0" y="12666"/>
                    <a:pt x="2223" y="15680"/>
                    <a:pt x="5494" y="17258"/>
                  </a:cubicBezTo>
                  <a:cubicBezTo>
                    <a:pt x="5956" y="21600"/>
                    <a:pt x="5956" y="21600"/>
                    <a:pt x="5956" y="21600"/>
                  </a:cubicBezTo>
                  <a:cubicBezTo>
                    <a:pt x="10318" y="18443"/>
                    <a:pt x="10318" y="18443"/>
                    <a:pt x="10318" y="18443"/>
                  </a:cubicBezTo>
                  <a:cubicBezTo>
                    <a:pt x="10485" y="18443"/>
                    <a:pt x="10653" y="18443"/>
                    <a:pt x="10821" y="18443"/>
                  </a:cubicBezTo>
                  <a:cubicBezTo>
                    <a:pt x="16777" y="18443"/>
                    <a:pt x="21600" y="14316"/>
                    <a:pt x="21600" y="9221"/>
                  </a:cubicBezTo>
                  <a:cubicBezTo>
                    <a:pt x="21600" y="4126"/>
                    <a:pt x="16777" y="0"/>
                    <a:pt x="10821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-1" y="-1"/>
              <a:ext cx="823914" cy="96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4126"/>
                    <a:pt x="0" y="9221"/>
                  </a:cubicBezTo>
                  <a:cubicBezTo>
                    <a:pt x="0" y="12666"/>
                    <a:pt x="2227" y="15680"/>
                    <a:pt x="5505" y="17258"/>
                  </a:cubicBezTo>
                  <a:cubicBezTo>
                    <a:pt x="5967" y="21600"/>
                    <a:pt x="5967" y="21600"/>
                    <a:pt x="5967" y="21600"/>
                  </a:cubicBezTo>
                  <a:cubicBezTo>
                    <a:pt x="10338" y="18443"/>
                    <a:pt x="10338" y="18443"/>
                    <a:pt x="10338" y="18443"/>
                  </a:cubicBezTo>
                  <a:cubicBezTo>
                    <a:pt x="10464" y="18443"/>
                    <a:pt x="10632" y="18443"/>
                    <a:pt x="10800" y="18443"/>
                  </a:cubicBezTo>
                  <a:cubicBezTo>
                    <a:pt x="16767" y="18443"/>
                    <a:pt x="21600" y="14316"/>
                    <a:pt x="21600" y="9221"/>
                  </a:cubicBezTo>
                  <a:cubicBezTo>
                    <a:pt x="21600" y="4126"/>
                    <a:pt x="16767" y="0"/>
                    <a:pt x="10800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142695" y="180370"/>
              <a:ext cx="361682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7" name="Group 687"/>
          <p:cNvGrpSpPr/>
          <p:nvPr/>
        </p:nvGrpSpPr>
        <p:grpSpPr>
          <a:xfrm>
            <a:off x="3982418" y="4265790"/>
            <a:ext cx="977775" cy="1066804"/>
            <a:chOff x="-1" y="-1"/>
            <a:chExt cx="977901" cy="1066802"/>
          </a:xfrm>
        </p:grpSpPr>
        <p:sp>
          <p:nvSpPr>
            <p:cNvPr id="682" name="Shape 682"/>
            <p:cNvSpPr/>
            <p:nvPr/>
          </p:nvSpPr>
          <p:spPr>
            <a:xfrm>
              <a:off x="257174" y="141287"/>
              <a:ext cx="33655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382"/>
                  </a:moveTo>
                  <a:cubicBezTo>
                    <a:pt x="21600" y="14933"/>
                    <a:pt x="21394" y="15484"/>
                    <a:pt x="20983" y="15980"/>
                  </a:cubicBezTo>
                  <a:cubicBezTo>
                    <a:pt x="20571" y="16531"/>
                    <a:pt x="19954" y="17082"/>
                    <a:pt x="19234" y="17522"/>
                  </a:cubicBezTo>
                  <a:cubicBezTo>
                    <a:pt x="18411" y="18018"/>
                    <a:pt x="17486" y="18404"/>
                    <a:pt x="16354" y="18790"/>
                  </a:cubicBezTo>
                  <a:cubicBezTo>
                    <a:pt x="15223" y="19120"/>
                    <a:pt x="13989" y="19396"/>
                    <a:pt x="12651" y="19561"/>
                  </a:cubicBezTo>
                  <a:cubicBezTo>
                    <a:pt x="12651" y="21600"/>
                    <a:pt x="12651" y="21600"/>
                    <a:pt x="12651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874" y="19727"/>
                    <a:pt x="9874" y="19727"/>
                    <a:pt x="9874" y="19727"/>
                  </a:cubicBezTo>
                  <a:cubicBezTo>
                    <a:pt x="9771" y="19727"/>
                    <a:pt x="9669" y="19727"/>
                    <a:pt x="9669" y="19727"/>
                  </a:cubicBezTo>
                  <a:cubicBezTo>
                    <a:pt x="9566" y="19727"/>
                    <a:pt x="9463" y="19727"/>
                    <a:pt x="9360" y="19727"/>
                  </a:cubicBezTo>
                  <a:cubicBezTo>
                    <a:pt x="8434" y="19727"/>
                    <a:pt x="7509" y="19727"/>
                    <a:pt x="6583" y="19671"/>
                  </a:cubicBezTo>
                  <a:cubicBezTo>
                    <a:pt x="5760" y="19616"/>
                    <a:pt x="4937" y="19506"/>
                    <a:pt x="4217" y="19396"/>
                  </a:cubicBezTo>
                  <a:cubicBezTo>
                    <a:pt x="3497" y="19286"/>
                    <a:pt x="2777" y="19176"/>
                    <a:pt x="2057" y="19010"/>
                  </a:cubicBezTo>
                  <a:cubicBezTo>
                    <a:pt x="1337" y="18845"/>
                    <a:pt x="720" y="18680"/>
                    <a:pt x="0" y="18459"/>
                  </a:cubicBezTo>
                  <a:cubicBezTo>
                    <a:pt x="1543" y="15869"/>
                    <a:pt x="1543" y="15869"/>
                    <a:pt x="1543" y="15869"/>
                  </a:cubicBezTo>
                  <a:cubicBezTo>
                    <a:pt x="1954" y="16035"/>
                    <a:pt x="2571" y="16200"/>
                    <a:pt x="3189" y="16365"/>
                  </a:cubicBezTo>
                  <a:cubicBezTo>
                    <a:pt x="3806" y="16586"/>
                    <a:pt x="4526" y="16751"/>
                    <a:pt x="5246" y="16861"/>
                  </a:cubicBezTo>
                  <a:cubicBezTo>
                    <a:pt x="6069" y="17027"/>
                    <a:pt x="6789" y="17192"/>
                    <a:pt x="7611" y="17302"/>
                  </a:cubicBezTo>
                  <a:cubicBezTo>
                    <a:pt x="8434" y="17412"/>
                    <a:pt x="9154" y="17467"/>
                    <a:pt x="9874" y="17522"/>
                  </a:cubicBezTo>
                  <a:cubicBezTo>
                    <a:pt x="9874" y="12067"/>
                    <a:pt x="9874" y="12067"/>
                    <a:pt x="9874" y="12067"/>
                  </a:cubicBezTo>
                  <a:cubicBezTo>
                    <a:pt x="8846" y="11847"/>
                    <a:pt x="7817" y="11627"/>
                    <a:pt x="6789" y="11351"/>
                  </a:cubicBezTo>
                  <a:cubicBezTo>
                    <a:pt x="5760" y="11076"/>
                    <a:pt x="4834" y="10745"/>
                    <a:pt x="4011" y="10359"/>
                  </a:cubicBezTo>
                  <a:cubicBezTo>
                    <a:pt x="3086" y="9918"/>
                    <a:pt x="2469" y="9422"/>
                    <a:pt x="1954" y="8816"/>
                  </a:cubicBezTo>
                  <a:cubicBezTo>
                    <a:pt x="1337" y="8210"/>
                    <a:pt x="1131" y="7494"/>
                    <a:pt x="1131" y="6557"/>
                  </a:cubicBezTo>
                  <a:cubicBezTo>
                    <a:pt x="1131" y="6116"/>
                    <a:pt x="1337" y="5676"/>
                    <a:pt x="1749" y="5180"/>
                  </a:cubicBezTo>
                  <a:cubicBezTo>
                    <a:pt x="2160" y="4684"/>
                    <a:pt x="2674" y="4243"/>
                    <a:pt x="3394" y="3802"/>
                  </a:cubicBezTo>
                  <a:cubicBezTo>
                    <a:pt x="4217" y="3361"/>
                    <a:pt x="5143" y="2976"/>
                    <a:pt x="6171" y="2645"/>
                  </a:cubicBezTo>
                  <a:cubicBezTo>
                    <a:pt x="7303" y="2314"/>
                    <a:pt x="8537" y="2039"/>
                    <a:pt x="9874" y="1929"/>
                  </a:cubicBezTo>
                  <a:cubicBezTo>
                    <a:pt x="9874" y="0"/>
                    <a:pt x="9874" y="0"/>
                    <a:pt x="9874" y="0"/>
                  </a:cubicBezTo>
                  <a:cubicBezTo>
                    <a:pt x="12651" y="0"/>
                    <a:pt x="12651" y="0"/>
                    <a:pt x="12651" y="0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4091" y="1763"/>
                    <a:pt x="15326" y="1818"/>
                    <a:pt x="16560" y="1873"/>
                  </a:cubicBezTo>
                  <a:cubicBezTo>
                    <a:pt x="17691" y="1984"/>
                    <a:pt x="18926" y="2094"/>
                    <a:pt x="20160" y="2204"/>
                  </a:cubicBezTo>
                  <a:cubicBezTo>
                    <a:pt x="19234" y="4794"/>
                    <a:pt x="19234" y="4794"/>
                    <a:pt x="19234" y="4794"/>
                  </a:cubicBezTo>
                  <a:cubicBezTo>
                    <a:pt x="18103" y="4573"/>
                    <a:pt x="17074" y="4408"/>
                    <a:pt x="15943" y="4243"/>
                  </a:cubicBezTo>
                  <a:cubicBezTo>
                    <a:pt x="14709" y="4078"/>
                    <a:pt x="13680" y="4022"/>
                    <a:pt x="12651" y="3967"/>
                  </a:cubicBezTo>
                  <a:cubicBezTo>
                    <a:pt x="12651" y="8761"/>
                    <a:pt x="12651" y="8761"/>
                    <a:pt x="12651" y="8761"/>
                  </a:cubicBezTo>
                  <a:cubicBezTo>
                    <a:pt x="13577" y="8982"/>
                    <a:pt x="14709" y="9257"/>
                    <a:pt x="15737" y="9478"/>
                  </a:cubicBezTo>
                  <a:cubicBezTo>
                    <a:pt x="16766" y="9753"/>
                    <a:pt x="17794" y="10084"/>
                    <a:pt x="18617" y="10524"/>
                  </a:cubicBezTo>
                  <a:cubicBezTo>
                    <a:pt x="19543" y="10910"/>
                    <a:pt x="20263" y="11461"/>
                    <a:pt x="20777" y="12067"/>
                  </a:cubicBezTo>
                  <a:cubicBezTo>
                    <a:pt x="21291" y="12673"/>
                    <a:pt x="21600" y="13445"/>
                    <a:pt x="21600" y="14382"/>
                  </a:cubicBezTo>
                  <a:moveTo>
                    <a:pt x="6686" y="6061"/>
                  </a:moveTo>
                  <a:cubicBezTo>
                    <a:pt x="6686" y="6557"/>
                    <a:pt x="6994" y="6998"/>
                    <a:pt x="7611" y="7329"/>
                  </a:cubicBezTo>
                  <a:cubicBezTo>
                    <a:pt x="8229" y="7659"/>
                    <a:pt x="8949" y="7935"/>
                    <a:pt x="9874" y="8155"/>
                  </a:cubicBezTo>
                  <a:cubicBezTo>
                    <a:pt x="9874" y="4022"/>
                    <a:pt x="9874" y="4022"/>
                    <a:pt x="9874" y="4022"/>
                  </a:cubicBezTo>
                  <a:cubicBezTo>
                    <a:pt x="9051" y="4078"/>
                    <a:pt x="8434" y="4188"/>
                    <a:pt x="7920" y="4353"/>
                  </a:cubicBezTo>
                  <a:cubicBezTo>
                    <a:pt x="7509" y="4463"/>
                    <a:pt x="7200" y="4684"/>
                    <a:pt x="6994" y="4959"/>
                  </a:cubicBezTo>
                  <a:cubicBezTo>
                    <a:pt x="6789" y="5235"/>
                    <a:pt x="6686" y="5620"/>
                    <a:pt x="6686" y="6061"/>
                  </a:cubicBezTo>
                  <a:moveTo>
                    <a:pt x="15943" y="14822"/>
                  </a:moveTo>
                  <a:cubicBezTo>
                    <a:pt x="15943" y="14327"/>
                    <a:pt x="15634" y="13886"/>
                    <a:pt x="15017" y="13555"/>
                  </a:cubicBezTo>
                  <a:cubicBezTo>
                    <a:pt x="14400" y="13224"/>
                    <a:pt x="13577" y="12949"/>
                    <a:pt x="12651" y="12673"/>
                  </a:cubicBezTo>
                  <a:cubicBezTo>
                    <a:pt x="12651" y="17412"/>
                    <a:pt x="12651" y="17412"/>
                    <a:pt x="12651" y="17412"/>
                  </a:cubicBezTo>
                  <a:cubicBezTo>
                    <a:pt x="12960" y="17412"/>
                    <a:pt x="13269" y="17357"/>
                    <a:pt x="13577" y="17302"/>
                  </a:cubicBezTo>
                  <a:cubicBezTo>
                    <a:pt x="13783" y="17247"/>
                    <a:pt x="14091" y="17192"/>
                    <a:pt x="14400" y="17137"/>
                  </a:cubicBezTo>
                  <a:cubicBezTo>
                    <a:pt x="14811" y="17027"/>
                    <a:pt x="15223" y="16806"/>
                    <a:pt x="15531" y="16420"/>
                  </a:cubicBezTo>
                  <a:cubicBezTo>
                    <a:pt x="15840" y="15980"/>
                    <a:pt x="15943" y="15484"/>
                    <a:pt x="15943" y="14822"/>
                  </a:cubicBezTo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85724" y="20637"/>
              <a:ext cx="892176" cy="104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2" y="10089"/>
                  </a:moveTo>
                  <a:cubicBezTo>
                    <a:pt x="8942" y="12934"/>
                    <a:pt x="8942" y="12934"/>
                    <a:pt x="8942" y="12934"/>
                  </a:cubicBezTo>
                  <a:cubicBezTo>
                    <a:pt x="9058" y="12934"/>
                    <a:pt x="9174" y="12900"/>
                    <a:pt x="9290" y="12867"/>
                  </a:cubicBezTo>
                  <a:cubicBezTo>
                    <a:pt x="9368" y="12834"/>
                    <a:pt x="9484" y="12801"/>
                    <a:pt x="9600" y="12768"/>
                  </a:cubicBezTo>
                  <a:cubicBezTo>
                    <a:pt x="9755" y="12702"/>
                    <a:pt x="9910" y="12570"/>
                    <a:pt x="10026" y="12338"/>
                  </a:cubicBezTo>
                  <a:cubicBezTo>
                    <a:pt x="10142" y="12074"/>
                    <a:pt x="10181" y="11776"/>
                    <a:pt x="10181" y="11379"/>
                  </a:cubicBezTo>
                  <a:cubicBezTo>
                    <a:pt x="10181" y="11081"/>
                    <a:pt x="10065" y="10817"/>
                    <a:pt x="9832" y="10618"/>
                  </a:cubicBezTo>
                  <a:cubicBezTo>
                    <a:pt x="9600" y="10420"/>
                    <a:pt x="9290" y="10254"/>
                    <a:pt x="8942" y="10089"/>
                  </a:cubicBezTo>
                  <a:moveTo>
                    <a:pt x="7897" y="4896"/>
                  </a:moveTo>
                  <a:cubicBezTo>
                    <a:pt x="7587" y="4929"/>
                    <a:pt x="7355" y="4995"/>
                    <a:pt x="7161" y="5094"/>
                  </a:cubicBezTo>
                  <a:cubicBezTo>
                    <a:pt x="7006" y="5160"/>
                    <a:pt x="6890" y="5292"/>
                    <a:pt x="6813" y="5458"/>
                  </a:cubicBezTo>
                  <a:cubicBezTo>
                    <a:pt x="6735" y="5623"/>
                    <a:pt x="6697" y="5855"/>
                    <a:pt x="6697" y="6119"/>
                  </a:cubicBezTo>
                  <a:cubicBezTo>
                    <a:pt x="6697" y="6417"/>
                    <a:pt x="6813" y="6682"/>
                    <a:pt x="7045" y="6880"/>
                  </a:cubicBezTo>
                  <a:cubicBezTo>
                    <a:pt x="7277" y="7079"/>
                    <a:pt x="7548" y="7244"/>
                    <a:pt x="7897" y="7376"/>
                  </a:cubicBezTo>
                  <a:cubicBezTo>
                    <a:pt x="7897" y="4896"/>
                    <a:pt x="7897" y="4896"/>
                    <a:pt x="7897" y="4896"/>
                  </a:cubicBezTo>
                  <a:moveTo>
                    <a:pt x="7897" y="13000"/>
                  </a:moveTo>
                  <a:cubicBezTo>
                    <a:pt x="7897" y="9725"/>
                    <a:pt x="7897" y="9725"/>
                    <a:pt x="7897" y="9725"/>
                  </a:cubicBezTo>
                  <a:cubicBezTo>
                    <a:pt x="7510" y="9593"/>
                    <a:pt x="7123" y="9460"/>
                    <a:pt x="6735" y="9295"/>
                  </a:cubicBezTo>
                  <a:cubicBezTo>
                    <a:pt x="6348" y="9130"/>
                    <a:pt x="6000" y="8931"/>
                    <a:pt x="5690" y="8700"/>
                  </a:cubicBezTo>
                  <a:cubicBezTo>
                    <a:pt x="5342" y="8435"/>
                    <a:pt x="5110" y="8137"/>
                    <a:pt x="4916" y="7773"/>
                  </a:cubicBezTo>
                  <a:cubicBezTo>
                    <a:pt x="4684" y="7409"/>
                    <a:pt x="4606" y="6979"/>
                    <a:pt x="4606" y="6417"/>
                  </a:cubicBezTo>
                  <a:cubicBezTo>
                    <a:pt x="4606" y="6153"/>
                    <a:pt x="4684" y="5888"/>
                    <a:pt x="4839" y="5590"/>
                  </a:cubicBezTo>
                  <a:cubicBezTo>
                    <a:pt x="4994" y="5292"/>
                    <a:pt x="5187" y="5028"/>
                    <a:pt x="5458" y="4763"/>
                  </a:cubicBezTo>
                  <a:cubicBezTo>
                    <a:pt x="5768" y="4499"/>
                    <a:pt x="6116" y="4267"/>
                    <a:pt x="6503" y="4069"/>
                  </a:cubicBezTo>
                  <a:cubicBezTo>
                    <a:pt x="6929" y="3870"/>
                    <a:pt x="7394" y="3705"/>
                    <a:pt x="7897" y="3639"/>
                  </a:cubicBezTo>
                  <a:cubicBezTo>
                    <a:pt x="7897" y="2481"/>
                    <a:pt x="7897" y="2481"/>
                    <a:pt x="7897" y="2481"/>
                  </a:cubicBezTo>
                  <a:cubicBezTo>
                    <a:pt x="8942" y="2481"/>
                    <a:pt x="8942" y="2481"/>
                    <a:pt x="8942" y="2481"/>
                  </a:cubicBezTo>
                  <a:cubicBezTo>
                    <a:pt x="8942" y="3539"/>
                    <a:pt x="8942" y="3539"/>
                    <a:pt x="8942" y="3539"/>
                  </a:cubicBezTo>
                  <a:cubicBezTo>
                    <a:pt x="8942" y="3539"/>
                    <a:pt x="8942" y="3539"/>
                    <a:pt x="8942" y="3539"/>
                  </a:cubicBezTo>
                  <a:cubicBezTo>
                    <a:pt x="9484" y="3539"/>
                    <a:pt x="9948" y="3572"/>
                    <a:pt x="10413" y="3606"/>
                  </a:cubicBezTo>
                  <a:cubicBezTo>
                    <a:pt x="10839" y="3672"/>
                    <a:pt x="11303" y="3738"/>
                    <a:pt x="11768" y="3804"/>
                  </a:cubicBezTo>
                  <a:cubicBezTo>
                    <a:pt x="11419" y="5359"/>
                    <a:pt x="11419" y="5359"/>
                    <a:pt x="11419" y="5359"/>
                  </a:cubicBezTo>
                  <a:cubicBezTo>
                    <a:pt x="10994" y="5226"/>
                    <a:pt x="10606" y="5127"/>
                    <a:pt x="10181" y="5028"/>
                  </a:cubicBezTo>
                  <a:cubicBezTo>
                    <a:pt x="9716" y="4929"/>
                    <a:pt x="9329" y="4896"/>
                    <a:pt x="8942" y="4862"/>
                  </a:cubicBezTo>
                  <a:cubicBezTo>
                    <a:pt x="8942" y="7740"/>
                    <a:pt x="8942" y="7740"/>
                    <a:pt x="8942" y="7740"/>
                  </a:cubicBezTo>
                  <a:cubicBezTo>
                    <a:pt x="9290" y="7873"/>
                    <a:pt x="9716" y="8038"/>
                    <a:pt x="10103" y="8170"/>
                  </a:cubicBezTo>
                  <a:cubicBezTo>
                    <a:pt x="10490" y="8336"/>
                    <a:pt x="10877" y="8534"/>
                    <a:pt x="11187" y="8799"/>
                  </a:cubicBezTo>
                  <a:cubicBezTo>
                    <a:pt x="11535" y="9030"/>
                    <a:pt x="11806" y="9361"/>
                    <a:pt x="12000" y="9725"/>
                  </a:cubicBezTo>
                  <a:cubicBezTo>
                    <a:pt x="12194" y="10089"/>
                    <a:pt x="12310" y="10552"/>
                    <a:pt x="12310" y="11114"/>
                  </a:cubicBezTo>
                  <a:cubicBezTo>
                    <a:pt x="12310" y="11445"/>
                    <a:pt x="12232" y="11776"/>
                    <a:pt x="12077" y="12074"/>
                  </a:cubicBezTo>
                  <a:cubicBezTo>
                    <a:pt x="11923" y="12404"/>
                    <a:pt x="11690" y="12735"/>
                    <a:pt x="11419" y="13000"/>
                  </a:cubicBezTo>
                  <a:cubicBezTo>
                    <a:pt x="11110" y="13297"/>
                    <a:pt x="10761" y="13529"/>
                    <a:pt x="10335" y="13760"/>
                  </a:cubicBezTo>
                  <a:cubicBezTo>
                    <a:pt x="9910" y="13959"/>
                    <a:pt x="9445" y="14124"/>
                    <a:pt x="8942" y="14224"/>
                  </a:cubicBezTo>
                  <a:cubicBezTo>
                    <a:pt x="8942" y="15447"/>
                    <a:pt x="8942" y="15447"/>
                    <a:pt x="8942" y="15447"/>
                  </a:cubicBezTo>
                  <a:cubicBezTo>
                    <a:pt x="7897" y="15447"/>
                    <a:pt x="7897" y="15447"/>
                    <a:pt x="7897" y="15447"/>
                  </a:cubicBezTo>
                  <a:cubicBezTo>
                    <a:pt x="7897" y="14323"/>
                    <a:pt x="7897" y="14323"/>
                    <a:pt x="7897" y="14323"/>
                  </a:cubicBezTo>
                  <a:cubicBezTo>
                    <a:pt x="7858" y="14323"/>
                    <a:pt x="7819" y="14323"/>
                    <a:pt x="7819" y="14323"/>
                  </a:cubicBezTo>
                  <a:cubicBezTo>
                    <a:pt x="7781" y="14323"/>
                    <a:pt x="7742" y="14323"/>
                    <a:pt x="7703" y="14323"/>
                  </a:cubicBezTo>
                  <a:cubicBezTo>
                    <a:pt x="7355" y="14323"/>
                    <a:pt x="7006" y="14323"/>
                    <a:pt x="6658" y="14290"/>
                  </a:cubicBezTo>
                  <a:cubicBezTo>
                    <a:pt x="6348" y="14257"/>
                    <a:pt x="6039" y="14191"/>
                    <a:pt x="5768" y="14124"/>
                  </a:cubicBezTo>
                  <a:cubicBezTo>
                    <a:pt x="5497" y="14058"/>
                    <a:pt x="5226" y="13992"/>
                    <a:pt x="4955" y="13893"/>
                  </a:cubicBezTo>
                  <a:cubicBezTo>
                    <a:pt x="4684" y="13794"/>
                    <a:pt x="4452" y="13694"/>
                    <a:pt x="4181" y="13562"/>
                  </a:cubicBezTo>
                  <a:cubicBezTo>
                    <a:pt x="4761" y="12007"/>
                    <a:pt x="4761" y="12007"/>
                    <a:pt x="4761" y="12007"/>
                  </a:cubicBezTo>
                  <a:cubicBezTo>
                    <a:pt x="4916" y="12107"/>
                    <a:pt x="5148" y="12206"/>
                    <a:pt x="5381" y="12305"/>
                  </a:cubicBezTo>
                  <a:cubicBezTo>
                    <a:pt x="5613" y="12437"/>
                    <a:pt x="5884" y="12537"/>
                    <a:pt x="6155" y="12603"/>
                  </a:cubicBezTo>
                  <a:cubicBezTo>
                    <a:pt x="6465" y="12702"/>
                    <a:pt x="6735" y="12801"/>
                    <a:pt x="7045" y="12867"/>
                  </a:cubicBezTo>
                  <a:cubicBezTo>
                    <a:pt x="7355" y="12934"/>
                    <a:pt x="7626" y="12967"/>
                    <a:pt x="7897" y="13000"/>
                  </a:cubicBezTo>
                  <a:moveTo>
                    <a:pt x="10800" y="0"/>
                  </a:moveTo>
                  <a:cubicBezTo>
                    <a:pt x="4839" y="0"/>
                    <a:pt x="0" y="4135"/>
                    <a:pt x="0" y="9229"/>
                  </a:cubicBezTo>
                  <a:cubicBezTo>
                    <a:pt x="0" y="14323"/>
                    <a:pt x="4839" y="18458"/>
                    <a:pt x="10800" y="18458"/>
                  </a:cubicBezTo>
                  <a:cubicBezTo>
                    <a:pt x="10994" y="18458"/>
                    <a:pt x="11148" y="18458"/>
                    <a:pt x="11303" y="18458"/>
                  </a:cubicBezTo>
                  <a:cubicBezTo>
                    <a:pt x="15677" y="21600"/>
                    <a:pt x="15677" y="21600"/>
                    <a:pt x="15677" y="21600"/>
                  </a:cubicBezTo>
                  <a:cubicBezTo>
                    <a:pt x="16142" y="17267"/>
                    <a:pt x="16142" y="17267"/>
                    <a:pt x="16142" y="17267"/>
                  </a:cubicBezTo>
                  <a:cubicBezTo>
                    <a:pt x="19394" y="15679"/>
                    <a:pt x="21600" y="12669"/>
                    <a:pt x="21600" y="9229"/>
                  </a:cubicBezTo>
                  <a:cubicBezTo>
                    <a:pt x="21600" y="4135"/>
                    <a:pt x="16761" y="0"/>
                    <a:pt x="10800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257174" y="141287"/>
              <a:ext cx="33655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1" y="17412"/>
                  </a:moveTo>
                  <a:cubicBezTo>
                    <a:pt x="12651" y="12673"/>
                    <a:pt x="12651" y="12673"/>
                    <a:pt x="12651" y="12673"/>
                  </a:cubicBezTo>
                  <a:cubicBezTo>
                    <a:pt x="13577" y="12949"/>
                    <a:pt x="14400" y="13224"/>
                    <a:pt x="15017" y="13555"/>
                  </a:cubicBezTo>
                  <a:cubicBezTo>
                    <a:pt x="15634" y="13886"/>
                    <a:pt x="15943" y="14327"/>
                    <a:pt x="15943" y="14822"/>
                  </a:cubicBezTo>
                  <a:cubicBezTo>
                    <a:pt x="15943" y="15484"/>
                    <a:pt x="15840" y="15980"/>
                    <a:pt x="15531" y="16420"/>
                  </a:cubicBezTo>
                  <a:cubicBezTo>
                    <a:pt x="15223" y="16806"/>
                    <a:pt x="14811" y="17027"/>
                    <a:pt x="14400" y="17137"/>
                  </a:cubicBezTo>
                  <a:cubicBezTo>
                    <a:pt x="14091" y="17192"/>
                    <a:pt x="13783" y="17247"/>
                    <a:pt x="13577" y="17302"/>
                  </a:cubicBezTo>
                  <a:cubicBezTo>
                    <a:pt x="13269" y="17357"/>
                    <a:pt x="12960" y="17412"/>
                    <a:pt x="12651" y="17412"/>
                  </a:cubicBezTo>
                  <a:moveTo>
                    <a:pt x="9874" y="8155"/>
                  </a:moveTo>
                  <a:cubicBezTo>
                    <a:pt x="8949" y="7935"/>
                    <a:pt x="8229" y="7659"/>
                    <a:pt x="7611" y="7329"/>
                  </a:cubicBezTo>
                  <a:cubicBezTo>
                    <a:pt x="6994" y="6998"/>
                    <a:pt x="6686" y="6557"/>
                    <a:pt x="6686" y="6061"/>
                  </a:cubicBezTo>
                  <a:cubicBezTo>
                    <a:pt x="6686" y="5620"/>
                    <a:pt x="6789" y="5235"/>
                    <a:pt x="6994" y="4959"/>
                  </a:cubicBezTo>
                  <a:cubicBezTo>
                    <a:pt x="7200" y="4684"/>
                    <a:pt x="7509" y="4463"/>
                    <a:pt x="7920" y="4353"/>
                  </a:cubicBezTo>
                  <a:cubicBezTo>
                    <a:pt x="8434" y="4188"/>
                    <a:pt x="9051" y="4078"/>
                    <a:pt x="9874" y="4022"/>
                  </a:cubicBezTo>
                  <a:cubicBezTo>
                    <a:pt x="9874" y="8155"/>
                    <a:pt x="9874" y="8155"/>
                    <a:pt x="9874" y="8155"/>
                  </a:cubicBezTo>
                  <a:moveTo>
                    <a:pt x="12651" y="0"/>
                  </a:moveTo>
                  <a:cubicBezTo>
                    <a:pt x="9874" y="0"/>
                    <a:pt x="9874" y="0"/>
                    <a:pt x="9874" y="0"/>
                  </a:cubicBezTo>
                  <a:cubicBezTo>
                    <a:pt x="9874" y="1929"/>
                    <a:pt x="9874" y="1929"/>
                    <a:pt x="9874" y="1929"/>
                  </a:cubicBezTo>
                  <a:cubicBezTo>
                    <a:pt x="8537" y="2039"/>
                    <a:pt x="7303" y="2314"/>
                    <a:pt x="6171" y="2645"/>
                  </a:cubicBezTo>
                  <a:cubicBezTo>
                    <a:pt x="5143" y="2976"/>
                    <a:pt x="4217" y="3361"/>
                    <a:pt x="3394" y="3802"/>
                  </a:cubicBezTo>
                  <a:cubicBezTo>
                    <a:pt x="2674" y="4243"/>
                    <a:pt x="2160" y="4684"/>
                    <a:pt x="1749" y="5180"/>
                  </a:cubicBezTo>
                  <a:cubicBezTo>
                    <a:pt x="1337" y="5676"/>
                    <a:pt x="1131" y="6116"/>
                    <a:pt x="1131" y="6557"/>
                  </a:cubicBezTo>
                  <a:cubicBezTo>
                    <a:pt x="1131" y="7494"/>
                    <a:pt x="1337" y="8210"/>
                    <a:pt x="1954" y="8816"/>
                  </a:cubicBezTo>
                  <a:cubicBezTo>
                    <a:pt x="2469" y="9422"/>
                    <a:pt x="3086" y="9918"/>
                    <a:pt x="4011" y="10359"/>
                  </a:cubicBezTo>
                  <a:cubicBezTo>
                    <a:pt x="4834" y="10745"/>
                    <a:pt x="5760" y="11076"/>
                    <a:pt x="6789" y="11351"/>
                  </a:cubicBezTo>
                  <a:cubicBezTo>
                    <a:pt x="7817" y="11627"/>
                    <a:pt x="8846" y="11847"/>
                    <a:pt x="9874" y="12067"/>
                  </a:cubicBezTo>
                  <a:cubicBezTo>
                    <a:pt x="9874" y="17522"/>
                    <a:pt x="9874" y="17522"/>
                    <a:pt x="9874" y="17522"/>
                  </a:cubicBezTo>
                  <a:cubicBezTo>
                    <a:pt x="9154" y="17467"/>
                    <a:pt x="8434" y="17412"/>
                    <a:pt x="7611" y="17302"/>
                  </a:cubicBezTo>
                  <a:cubicBezTo>
                    <a:pt x="6789" y="17192"/>
                    <a:pt x="6069" y="17027"/>
                    <a:pt x="5246" y="16861"/>
                  </a:cubicBezTo>
                  <a:cubicBezTo>
                    <a:pt x="4526" y="16751"/>
                    <a:pt x="3806" y="16586"/>
                    <a:pt x="3189" y="16365"/>
                  </a:cubicBezTo>
                  <a:cubicBezTo>
                    <a:pt x="2571" y="16200"/>
                    <a:pt x="1954" y="16035"/>
                    <a:pt x="1543" y="15869"/>
                  </a:cubicBezTo>
                  <a:cubicBezTo>
                    <a:pt x="0" y="18459"/>
                    <a:pt x="0" y="18459"/>
                    <a:pt x="0" y="18459"/>
                  </a:cubicBezTo>
                  <a:cubicBezTo>
                    <a:pt x="720" y="18680"/>
                    <a:pt x="1337" y="18845"/>
                    <a:pt x="2057" y="19010"/>
                  </a:cubicBezTo>
                  <a:cubicBezTo>
                    <a:pt x="2777" y="19176"/>
                    <a:pt x="3497" y="19286"/>
                    <a:pt x="4217" y="19396"/>
                  </a:cubicBezTo>
                  <a:cubicBezTo>
                    <a:pt x="4937" y="19506"/>
                    <a:pt x="5760" y="19616"/>
                    <a:pt x="6583" y="19671"/>
                  </a:cubicBezTo>
                  <a:cubicBezTo>
                    <a:pt x="7509" y="19727"/>
                    <a:pt x="8434" y="19727"/>
                    <a:pt x="9360" y="19727"/>
                  </a:cubicBezTo>
                  <a:cubicBezTo>
                    <a:pt x="9463" y="19727"/>
                    <a:pt x="9566" y="19727"/>
                    <a:pt x="9669" y="19727"/>
                  </a:cubicBezTo>
                  <a:cubicBezTo>
                    <a:pt x="9669" y="19727"/>
                    <a:pt x="9771" y="19727"/>
                    <a:pt x="9874" y="19727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12651" y="21600"/>
                    <a:pt x="12651" y="21600"/>
                    <a:pt x="12651" y="21600"/>
                  </a:cubicBezTo>
                  <a:cubicBezTo>
                    <a:pt x="12651" y="19561"/>
                    <a:pt x="12651" y="19561"/>
                    <a:pt x="12651" y="19561"/>
                  </a:cubicBezTo>
                  <a:cubicBezTo>
                    <a:pt x="13989" y="19396"/>
                    <a:pt x="15223" y="19120"/>
                    <a:pt x="16354" y="18790"/>
                  </a:cubicBezTo>
                  <a:cubicBezTo>
                    <a:pt x="17486" y="18404"/>
                    <a:pt x="18411" y="18018"/>
                    <a:pt x="19234" y="17522"/>
                  </a:cubicBezTo>
                  <a:cubicBezTo>
                    <a:pt x="19954" y="17082"/>
                    <a:pt x="20571" y="16531"/>
                    <a:pt x="20983" y="15980"/>
                  </a:cubicBezTo>
                  <a:cubicBezTo>
                    <a:pt x="21394" y="15484"/>
                    <a:pt x="21600" y="14933"/>
                    <a:pt x="21600" y="14382"/>
                  </a:cubicBezTo>
                  <a:cubicBezTo>
                    <a:pt x="21600" y="13445"/>
                    <a:pt x="21291" y="12673"/>
                    <a:pt x="20777" y="12067"/>
                  </a:cubicBezTo>
                  <a:cubicBezTo>
                    <a:pt x="20263" y="11461"/>
                    <a:pt x="19543" y="10910"/>
                    <a:pt x="18617" y="10524"/>
                  </a:cubicBezTo>
                  <a:cubicBezTo>
                    <a:pt x="17794" y="10084"/>
                    <a:pt x="16766" y="9753"/>
                    <a:pt x="15737" y="9478"/>
                  </a:cubicBezTo>
                  <a:cubicBezTo>
                    <a:pt x="14709" y="9257"/>
                    <a:pt x="13577" y="8982"/>
                    <a:pt x="12651" y="8761"/>
                  </a:cubicBezTo>
                  <a:cubicBezTo>
                    <a:pt x="12651" y="3967"/>
                    <a:pt x="12651" y="3967"/>
                    <a:pt x="12651" y="3967"/>
                  </a:cubicBezTo>
                  <a:cubicBezTo>
                    <a:pt x="13680" y="4022"/>
                    <a:pt x="14709" y="4078"/>
                    <a:pt x="15943" y="4243"/>
                  </a:cubicBezTo>
                  <a:cubicBezTo>
                    <a:pt x="17074" y="4408"/>
                    <a:pt x="18103" y="4573"/>
                    <a:pt x="19234" y="4794"/>
                  </a:cubicBezTo>
                  <a:cubicBezTo>
                    <a:pt x="20160" y="2204"/>
                    <a:pt x="20160" y="2204"/>
                    <a:pt x="20160" y="2204"/>
                  </a:cubicBezTo>
                  <a:cubicBezTo>
                    <a:pt x="18926" y="2094"/>
                    <a:pt x="17691" y="1984"/>
                    <a:pt x="16560" y="1873"/>
                  </a:cubicBezTo>
                  <a:cubicBezTo>
                    <a:pt x="15326" y="1818"/>
                    <a:pt x="14091" y="1763"/>
                    <a:pt x="12651" y="1763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2651" y="0"/>
                    <a:pt x="12651" y="0"/>
                    <a:pt x="12651" y="0"/>
                  </a:cubicBezTo>
                </a:path>
              </a:pathLst>
            </a:custGeom>
            <a:solidFill>
              <a:srgbClr val="C2B3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-1" y="-1"/>
              <a:ext cx="893763" cy="104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29"/>
                  </a:moveTo>
                  <a:cubicBezTo>
                    <a:pt x="21600" y="4135"/>
                    <a:pt x="16761" y="0"/>
                    <a:pt x="10800" y="0"/>
                  </a:cubicBezTo>
                  <a:cubicBezTo>
                    <a:pt x="4839" y="0"/>
                    <a:pt x="0" y="4135"/>
                    <a:pt x="0" y="9229"/>
                  </a:cubicBezTo>
                  <a:cubicBezTo>
                    <a:pt x="0" y="14323"/>
                    <a:pt x="4839" y="18458"/>
                    <a:pt x="10800" y="18458"/>
                  </a:cubicBezTo>
                  <a:cubicBezTo>
                    <a:pt x="10955" y="18458"/>
                    <a:pt x="11110" y="18458"/>
                    <a:pt x="11303" y="18458"/>
                  </a:cubicBezTo>
                  <a:cubicBezTo>
                    <a:pt x="15639" y="21600"/>
                    <a:pt x="15639" y="21600"/>
                    <a:pt x="15639" y="21600"/>
                  </a:cubicBezTo>
                  <a:cubicBezTo>
                    <a:pt x="16103" y="17267"/>
                    <a:pt x="16103" y="17267"/>
                    <a:pt x="16103" y="17267"/>
                  </a:cubicBezTo>
                  <a:cubicBezTo>
                    <a:pt x="19394" y="15679"/>
                    <a:pt x="21600" y="12669"/>
                    <a:pt x="21600" y="922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141381" y="151802"/>
              <a:ext cx="534759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04</a:t>
              </a:r>
              <a:endParaRPr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93" name="Group 693"/>
          <p:cNvGrpSpPr/>
          <p:nvPr/>
        </p:nvGrpSpPr>
        <p:grpSpPr>
          <a:xfrm>
            <a:off x="4423686" y="1943280"/>
            <a:ext cx="744442" cy="877889"/>
            <a:chOff x="0" y="0"/>
            <a:chExt cx="744537" cy="877888"/>
          </a:xfrm>
        </p:grpSpPr>
        <p:sp>
          <p:nvSpPr>
            <p:cNvPr id="688" name="Shape 688"/>
            <p:cNvSpPr/>
            <p:nvPr/>
          </p:nvSpPr>
          <p:spPr>
            <a:xfrm>
              <a:off x="25400" y="38100"/>
              <a:ext cx="719138" cy="83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6" y="0"/>
                  </a:moveTo>
                  <a:cubicBezTo>
                    <a:pt x="4859" y="0"/>
                    <a:pt x="0" y="4122"/>
                    <a:pt x="0" y="9234"/>
                  </a:cubicBezTo>
                  <a:cubicBezTo>
                    <a:pt x="0" y="14345"/>
                    <a:pt x="4859" y="18467"/>
                    <a:pt x="10776" y="18467"/>
                  </a:cubicBezTo>
                  <a:cubicBezTo>
                    <a:pt x="10968" y="18467"/>
                    <a:pt x="11113" y="18467"/>
                    <a:pt x="11305" y="18467"/>
                  </a:cubicBezTo>
                  <a:cubicBezTo>
                    <a:pt x="15635" y="21600"/>
                    <a:pt x="15635" y="21600"/>
                    <a:pt x="15635" y="21600"/>
                  </a:cubicBezTo>
                  <a:cubicBezTo>
                    <a:pt x="16116" y="17272"/>
                    <a:pt x="16116" y="17272"/>
                    <a:pt x="16116" y="17272"/>
                  </a:cubicBezTo>
                  <a:cubicBezTo>
                    <a:pt x="19387" y="15664"/>
                    <a:pt x="21600" y="12655"/>
                    <a:pt x="21600" y="9234"/>
                  </a:cubicBezTo>
                  <a:cubicBezTo>
                    <a:pt x="21600" y="4122"/>
                    <a:pt x="16741" y="0"/>
                    <a:pt x="10776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0" y="-1"/>
              <a:ext cx="717551" cy="83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4"/>
                  </a:moveTo>
                  <a:cubicBezTo>
                    <a:pt x="21600" y="4122"/>
                    <a:pt x="16741" y="0"/>
                    <a:pt x="10824" y="0"/>
                  </a:cubicBezTo>
                  <a:cubicBezTo>
                    <a:pt x="4859" y="0"/>
                    <a:pt x="0" y="4122"/>
                    <a:pt x="0" y="9234"/>
                  </a:cubicBezTo>
                  <a:cubicBezTo>
                    <a:pt x="0" y="14345"/>
                    <a:pt x="4859" y="18467"/>
                    <a:pt x="10824" y="18467"/>
                  </a:cubicBezTo>
                  <a:cubicBezTo>
                    <a:pt x="10968" y="18467"/>
                    <a:pt x="11113" y="18467"/>
                    <a:pt x="11305" y="18467"/>
                  </a:cubicBezTo>
                  <a:cubicBezTo>
                    <a:pt x="15635" y="21600"/>
                    <a:pt x="15635" y="21600"/>
                    <a:pt x="15635" y="21600"/>
                  </a:cubicBezTo>
                  <a:cubicBezTo>
                    <a:pt x="16116" y="17272"/>
                    <a:pt x="16116" y="17272"/>
                    <a:pt x="16116" y="17272"/>
                  </a:cubicBezTo>
                  <a:cubicBezTo>
                    <a:pt x="19387" y="15664"/>
                    <a:pt x="21600" y="12655"/>
                    <a:pt x="21600" y="92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692" name="Group 692"/>
            <p:cNvGrpSpPr/>
            <p:nvPr/>
          </p:nvGrpSpPr>
          <p:grpSpPr>
            <a:xfrm>
              <a:off x="167182" y="159076"/>
              <a:ext cx="405013" cy="354472"/>
              <a:chOff x="0" y="0"/>
              <a:chExt cx="405011" cy="354470"/>
            </a:xfrm>
          </p:grpSpPr>
          <p:sp>
            <p:nvSpPr>
              <p:cNvPr id="690" name="Shape 690"/>
              <p:cNvSpPr/>
              <p:nvPr/>
            </p:nvSpPr>
            <p:spPr>
              <a:xfrm>
                <a:off x="63693" y="63001"/>
                <a:ext cx="145390" cy="95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-1" y="-1"/>
                <a:ext cx="405013" cy="35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0" name="Group 700"/>
          <p:cNvGrpSpPr/>
          <p:nvPr/>
        </p:nvGrpSpPr>
        <p:grpSpPr>
          <a:xfrm>
            <a:off x="4832303" y="2855175"/>
            <a:ext cx="1124004" cy="1147095"/>
            <a:chOff x="0" y="0"/>
            <a:chExt cx="1124148" cy="1147093"/>
          </a:xfrm>
        </p:grpSpPr>
        <p:sp>
          <p:nvSpPr>
            <p:cNvPr id="694" name="Shape 694"/>
            <p:cNvSpPr/>
            <p:nvPr/>
          </p:nvSpPr>
          <p:spPr>
            <a:xfrm>
              <a:off x="81583" y="21555"/>
              <a:ext cx="1042566" cy="11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2" h="21600" extrusionOk="0">
                  <a:moveTo>
                    <a:pt x="9902" y="0"/>
                  </a:moveTo>
                  <a:cubicBezTo>
                    <a:pt x="8959" y="0"/>
                    <a:pt x="8016" y="123"/>
                    <a:pt x="7073" y="400"/>
                  </a:cubicBezTo>
                  <a:cubicBezTo>
                    <a:pt x="1840" y="2000"/>
                    <a:pt x="-1141" y="7569"/>
                    <a:pt x="411" y="12862"/>
                  </a:cubicBezTo>
                  <a:cubicBezTo>
                    <a:pt x="1688" y="17231"/>
                    <a:pt x="5643" y="20031"/>
                    <a:pt x="9902" y="20031"/>
                  </a:cubicBezTo>
                  <a:cubicBezTo>
                    <a:pt x="10845" y="20031"/>
                    <a:pt x="11789" y="19908"/>
                    <a:pt x="12732" y="19600"/>
                  </a:cubicBezTo>
                  <a:cubicBezTo>
                    <a:pt x="12884" y="19569"/>
                    <a:pt x="13005" y="19508"/>
                    <a:pt x="13158" y="19477"/>
                  </a:cubicBezTo>
                  <a:cubicBezTo>
                    <a:pt x="17964" y="21600"/>
                    <a:pt x="17964" y="21600"/>
                    <a:pt x="17964" y="21600"/>
                  </a:cubicBezTo>
                  <a:cubicBezTo>
                    <a:pt x="17021" y="16954"/>
                    <a:pt x="17021" y="16954"/>
                    <a:pt x="17021" y="16954"/>
                  </a:cubicBezTo>
                  <a:cubicBezTo>
                    <a:pt x="19425" y="14431"/>
                    <a:pt x="20459" y="10738"/>
                    <a:pt x="19394" y="7138"/>
                  </a:cubicBezTo>
                  <a:cubicBezTo>
                    <a:pt x="18116" y="2800"/>
                    <a:pt x="14162" y="0"/>
                    <a:pt x="9902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0" y="0"/>
              <a:ext cx="1043168" cy="112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0489" extrusionOk="0">
                  <a:moveTo>
                    <a:pt x="19377" y="6799"/>
                  </a:moveTo>
                  <a:cubicBezTo>
                    <a:pt x="17826" y="1750"/>
                    <a:pt x="12319" y="-1111"/>
                    <a:pt x="7056" y="407"/>
                  </a:cubicBezTo>
                  <a:cubicBezTo>
                    <a:pt x="1823" y="1895"/>
                    <a:pt x="-1158" y="7208"/>
                    <a:pt x="424" y="12228"/>
                  </a:cubicBezTo>
                  <a:cubicBezTo>
                    <a:pt x="1976" y="17249"/>
                    <a:pt x="7482" y="20110"/>
                    <a:pt x="12715" y="18621"/>
                  </a:cubicBezTo>
                  <a:cubicBezTo>
                    <a:pt x="12867" y="18563"/>
                    <a:pt x="13019" y="18533"/>
                    <a:pt x="13171" y="18475"/>
                  </a:cubicBezTo>
                  <a:cubicBezTo>
                    <a:pt x="17947" y="20489"/>
                    <a:pt x="17947" y="20489"/>
                    <a:pt x="17947" y="20489"/>
                  </a:cubicBezTo>
                  <a:cubicBezTo>
                    <a:pt x="17035" y="16081"/>
                    <a:pt x="17035" y="16081"/>
                    <a:pt x="17035" y="16081"/>
                  </a:cubicBezTo>
                  <a:cubicBezTo>
                    <a:pt x="19408" y="13717"/>
                    <a:pt x="20442" y="10185"/>
                    <a:pt x="19377" y="679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699" name="Group 699"/>
            <p:cNvGrpSpPr/>
            <p:nvPr/>
          </p:nvGrpSpPr>
          <p:grpSpPr>
            <a:xfrm>
              <a:off x="288346" y="257987"/>
              <a:ext cx="509356" cy="509357"/>
              <a:chOff x="0" y="0"/>
              <a:chExt cx="509355" cy="509355"/>
            </a:xfrm>
          </p:grpSpPr>
          <p:sp>
            <p:nvSpPr>
              <p:cNvPr id="696" name="Shape 696"/>
              <p:cNvSpPr/>
              <p:nvPr/>
            </p:nvSpPr>
            <p:spPr>
              <a:xfrm>
                <a:off x="0" y="0"/>
                <a:ext cx="509356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1" y="12133"/>
                    </a:moveTo>
                    <a:cubicBezTo>
                      <a:pt x="17711" y="12227"/>
                      <a:pt x="17328" y="12562"/>
                      <a:pt x="17171" y="13013"/>
                    </a:cubicBezTo>
                    <a:cubicBezTo>
                      <a:pt x="17084" y="13262"/>
                      <a:pt x="16982" y="13504"/>
                      <a:pt x="16869" y="13739"/>
                    </a:cubicBezTo>
                    <a:cubicBezTo>
                      <a:pt x="16659" y="14170"/>
                      <a:pt x="16695" y="14678"/>
                      <a:pt x="16960" y="15076"/>
                    </a:cubicBezTo>
                    <a:lnTo>
                      <a:pt x="18132" y="16834"/>
                    </a:lnTo>
                    <a:lnTo>
                      <a:pt x="16833" y="18133"/>
                    </a:lnTo>
                    <a:lnTo>
                      <a:pt x="15076" y="16961"/>
                    </a:lnTo>
                    <a:cubicBezTo>
                      <a:pt x="14851" y="16811"/>
                      <a:pt x="14590" y="16734"/>
                      <a:pt x="14327" y="16734"/>
                    </a:cubicBezTo>
                    <a:cubicBezTo>
                      <a:pt x="14127" y="16734"/>
                      <a:pt x="13925" y="16779"/>
                      <a:pt x="13739" y="16869"/>
                    </a:cubicBezTo>
                    <a:cubicBezTo>
                      <a:pt x="13505" y="16982"/>
                      <a:pt x="13263" y="17084"/>
                      <a:pt x="13013" y="17171"/>
                    </a:cubicBezTo>
                    <a:cubicBezTo>
                      <a:pt x="12562" y="17328"/>
                      <a:pt x="12227" y="17713"/>
                      <a:pt x="12134" y="18181"/>
                    </a:cubicBezTo>
                    <a:lnTo>
                      <a:pt x="11718" y="20250"/>
                    </a:lnTo>
                    <a:lnTo>
                      <a:pt x="9881" y="20250"/>
                    </a:lnTo>
                    <a:lnTo>
                      <a:pt x="9467" y="18181"/>
                    </a:lnTo>
                    <a:cubicBezTo>
                      <a:pt x="9373" y="17713"/>
                      <a:pt x="9039" y="17328"/>
                      <a:pt x="8588" y="17171"/>
                    </a:cubicBezTo>
                    <a:cubicBezTo>
                      <a:pt x="8339" y="17084"/>
                      <a:pt x="8096" y="16984"/>
                      <a:pt x="7861" y="16870"/>
                    </a:cubicBezTo>
                    <a:cubicBezTo>
                      <a:pt x="7675" y="16779"/>
                      <a:pt x="7474" y="16734"/>
                      <a:pt x="7273" y="16734"/>
                    </a:cubicBezTo>
                    <a:cubicBezTo>
                      <a:pt x="7011" y="16734"/>
                      <a:pt x="6750" y="16811"/>
                      <a:pt x="6525" y="16961"/>
                    </a:cubicBezTo>
                    <a:lnTo>
                      <a:pt x="4767" y="18133"/>
                    </a:lnTo>
                    <a:lnTo>
                      <a:pt x="3468" y="16834"/>
                    </a:lnTo>
                    <a:lnTo>
                      <a:pt x="4639" y="15076"/>
                    </a:lnTo>
                    <a:cubicBezTo>
                      <a:pt x="4904" y="14678"/>
                      <a:pt x="4939" y="14170"/>
                      <a:pt x="4732" y="13739"/>
                    </a:cubicBezTo>
                    <a:cubicBezTo>
                      <a:pt x="4618" y="13505"/>
                      <a:pt x="4516" y="13264"/>
                      <a:pt x="4429" y="13014"/>
                    </a:cubicBezTo>
                    <a:cubicBezTo>
                      <a:pt x="4273" y="12562"/>
                      <a:pt x="3888" y="12228"/>
                      <a:pt x="3419" y="12134"/>
                    </a:cubicBezTo>
                    <a:lnTo>
                      <a:pt x="1350" y="11719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8" y="1350"/>
                    </a:lnTo>
                    <a:lnTo>
                      <a:pt x="12132" y="3420"/>
                    </a:lnTo>
                    <a:cubicBezTo>
                      <a:pt x="12226" y="3888"/>
                      <a:pt x="12561" y="4272"/>
                      <a:pt x="13013" y="4430"/>
                    </a:cubicBezTo>
                    <a:cubicBezTo>
                      <a:pt x="13262" y="4517"/>
                      <a:pt x="13503" y="4617"/>
                      <a:pt x="13738" y="4731"/>
                    </a:cubicBezTo>
                    <a:cubicBezTo>
                      <a:pt x="13925" y="4822"/>
                      <a:pt x="14126" y="4866"/>
                      <a:pt x="14327" y="4866"/>
                    </a:cubicBezTo>
                    <a:cubicBezTo>
                      <a:pt x="14590" y="4866"/>
                      <a:pt x="14851" y="4790"/>
                      <a:pt x="15076" y="4639"/>
                    </a:cubicBezTo>
                    <a:lnTo>
                      <a:pt x="16833" y="3468"/>
                    </a:lnTo>
                    <a:lnTo>
                      <a:pt x="18132" y="4767"/>
                    </a:lnTo>
                    <a:lnTo>
                      <a:pt x="16960" y="6524"/>
                    </a:lnTo>
                    <a:cubicBezTo>
                      <a:pt x="16695" y="6923"/>
                      <a:pt x="16661" y="7431"/>
                      <a:pt x="16868" y="7861"/>
                    </a:cubicBezTo>
                    <a:cubicBezTo>
                      <a:pt x="16981" y="8096"/>
                      <a:pt x="17084" y="8337"/>
                      <a:pt x="17171" y="8587"/>
                    </a:cubicBezTo>
                    <a:cubicBezTo>
                      <a:pt x="17328" y="9039"/>
                      <a:pt x="17711" y="9373"/>
                      <a:pt x="18181" y="9467"/>
                    </a:cubicBezTo>
                    <a:lnTo>
                      <a:pt x="20249" y="9882"/>
                    </a:lnTo>
                    <a:lnTo>
                      <a:pt x="20251" y="11719"/>
                    </a:lnTo>
                    <a:cubicBezTo>
                      <a:pt x="20251" y="11719"/>
                      <a:pt x="18181" y="12133"/>
                      <a:pt x="18181" y="12133"/>
                    </a:cubicBezTo>
                    <a:close/>
                    <a:moveTo>
                      <a:pt x="20514" y="8558"/>
                    </a:moveTo>
                    <a:lnTo>
                      <a:pt x="18446" y="8143"/>
                    </a:lnTo>
                    <a:cubicBezTo>
                      <a:pt x="18342" y="7844"/>
                      <a:pt x="18219" y="7554"/>
                      <a:pt x="18083" y="7273"/>
                    </a:cubicBezTo>
                    <a:lnTo>
                      <a:pt x="19255" y="5516"/>
                    </a:lnTo>
                    <a:cubicBezTo>
                      <a:pt x="19612" y="4980"/>
                      <a:pt x="19541" y="4268"/>
                      <a:pt x="19086" y="3813"/>
                    </a:cubicBezTo>
                    <a:lnTo>
                      <a:pt x="17788" y="2514"/>
                    </a:lnTo>
                    <a:cubicBezTo>
                      <a:pt x="17527" y="2253"/>
                      <a:pt x="17182" y="2118"/>
                      <a:pt x="16832" y="2118"/>
                    </a:cubicBezTo>
                    <a:cubicBezTo>
                      <a:pt x="16574" y="2118"/>
                      <a:pt x="16313" y="2193"/>
                      <a:pt x="16085" y="2345"/>
                    </a:cubicBezTo>
                    <a:lnTo>
                      <a:pt x="14327" y="3516"/>
                    </a:lnTo>
                    <a:cubicBezTo>
                      <a:pt x="14045" y="3380"/>
                      <a:pt x="13755" y="3258"/>
                      <a:pt x="13456" y="3155"/>
                    </a:cubicBezTo>
                    <a:lnTo>
                      <a:pt x="13042" y="1085"/>
                    </a:lnTo>
                    <a:cubicBezTo>
                      <a:pt x="12917" y="454"/>
                      <a:pt x="12362" y="0"/>
                      <a:pt x="11718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9"/>
                    </a:lnTo>
                    <a:cubicBezTo>
                      <a:pt x="0" y="12362"/>
                      <a:pt x="454" y="12917"/>
                      <a:pt x="1085" y="13043"/>
                    </a:cubicBezTo>
                    <a:lnTo>
                      <a:pt x="3154" y="13457"/>
                    </a:lnTo>
                    <a:cubicBezTo>
                      <a:pt x="3258" y="13756"/>
                      <a:pt x="3380" y="14047"/>
                      <a:pt x="3516" y="14327"/>
                    </a:cubicBezTo>
                    <a:lnTo>
                      <a:pt x="2345" y="16084"/>
                    </a:lnTo>
                    <a:cubicBezTo>
                      <a:pt x="1988" y="16620"/>
                      <a:pt x="2059" y="17333"/>
                      <a:pt x="2514" y="17788"/>
                    </a:cubicBezTo>
                    <a:lnTo>
                      <a:pt x="3812" y="19087"/>
                    </a:lnTo>
                    <a:cubicBezTo>
                      <a:pt x="4073" y="19347"/>
                      <a:pt x="4419" y="19483"/>
                      <a:pt x="4767" y="19483"/>
                    </a:cubicBezTo>
                    <a:cubicBezTo>
                      <a:pt x="5026" y="19483"/>
                      <a:pt x="5287" y="19407"/>
                      <a:pt x="5516" y="19255"/>
                    </a:cubicBezTo>
                    <a:lnTo>
                      <a:pt x="7273" y="18084"/>
                    </a:lnTo>
                    <a:cubicBezTo>
                      <a:pt x="7554" y="18221"/>
                      <a:pt x="7843" y="18342"/>
                      <a:pt x="8143" y="18446"/>
                    </a:cubicBezTo>
                    <a:lnTo>
                      <a:pt x="8557" y="20515"/>
                    </a:lnTo>
                    <a:cubicBezTo>
                      <a:pt x="8684" y="21147"/>
                      <a:pt x="9238" y="21600"/>
                      <a:pt x="9881" y="21600"/>
                    </a:cubicBezTo>
                    <a:lnTo>
                      <a:pt x="11718" y="21600"/>
                    </a:lnTo>
                    <a:cubicBezTo>
                      <a:pt x="12362" y="21600"/>
                      <a:pt x="12917" y="21147"/>
                      <a:pt x="13042" y="20515"/>
                    </a:cubicBezTo>
                    <a:lnTo>
                      <a:pt x="13457" y="18446"/>
                    </a:lnTo>
                    <a:cubicBezTo>
                      <a:pt x="13756" y="18342"/>
                      <a:pt x="14047" y="18220"/>
                      <a:pt x="14327" y="18084"/>
                    </a:cubicBezTo>
                    <a:lnTo>
                      <a:pt x="16085" y="19255"/>
                    </a:lnTo>
                    <a:cubicBezTo>
                      <a:pt x="16313" y="19407"/>
                      <a:pt x="16574" y="19483"/>
                      <a:pt x="16832" y="19483"/>
                    </a:cubicBezTo>
                    <a:cubicBezTo>
                      <a:pt x="17182" y="19483"/>
                      <a:pt x="17527" y="19347"/>
                      <a:pt x="17788" y="19087"/>
                    </a:cubicBezTo>
                    <a:lnTo>
                      <a:pt x="19086" y="17788"/>
                    </a:lnTo>
                    <a:cubicBezTo>
                      <a:pt x="19541" y="17333"/>
                      <a:pt x="19612" y="16620"/>
                      <a:pt x="19255" y="16084"/>
                    </a:cubicBezTo>
                    <a:lnTo>
                      <a:pt x="18083" y="14327"/>
                    </a:lnTo>
                    <a:cubicBezTo>
                      <a:pt x="18220" y="14046"/>
                      <a:pt x="18342" y="13756"/>
                      <a:pt x="18446" y="13457"/>
                    </a:cubicBezTo>
                    <a:lnTo>
                      <a:pt x="20514" y="13043"/>
                    </a:lnTo>
                    <a:cubicBezTo>
                      <a:pt x="21146" y="12917"/>
                      <a:pt x="21600" y="12362"/>
                      <a:pt x="21600" y="11719"/>
                    </a:cubicBezTo>
                    <a:lnTo>
                      <a:pt x="21600" y="9882"/>
                    </a:lnTo>
                    <a:cubicBezTo>
                      <a:pt x="21600" y="9238"/>
                      <a:pt x="21146" y="8684"/>
                      <a:pt x="20514" y="8558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143670" y="142800"/>
                <a:ext cx="222899" cy="22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7" y="1349"/>
                      <a:pt x="20251" y="5582"/>
                      <a:pt x="20251" y="10800"/>
                    </a:cubicBezTo>
                    <a:cubicBezTo>
                      <a:pt x="20251" y="16017"/>
                      <a:pt x="16017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4" y="21600"/>
                      <a:pt x="21600" y="16763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8" name="Shape 698"/>
              <p:cNvSpPr/>
              <p:nvPr/>
            </p:nvSpPr>
            <p:spPr>
              <a:xfrm>
                <a:off x="190690" y="190690"/>
                <a:ext cx="127999" cy="127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8901"/>
                    </a:moveTo>
                    <a:cubicBezTo>
                      <a:pt x="6328" y="18901"/>
                      <a:pt x="2699" y="15272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2"/>
                      <a:pt x="15271" y="18901"/>
                      <a:pt x="10800" y="18901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7"/>
                      <a:pt x="4830" y="21600"/>
                      <a:pt x="10800" y="21600"/>
                    </a:cubicBezTo>
                    <a:cubicBezTo>
                      <a:pt x="16764" y="21600"/>
                      <a:pt x="21600" y="16767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7" name="Group 707"/>
          <p:cNvGrpSpPr/>
          <p:nvPr/>
        </p:nvGrpSpPr>
        <p:grpSpPr>
          <a:xfrm>
            <a:off x="5757012" y="2052815"/>
            <a:ext cx="1087296" cy="1176340"/>
            <a:chOff x="0" y="0"/>
            <a:chExt cx="1087437" cy="1176338"/>
          </a:xfrm>
        </p:grpSpPr>
        <p:sp>
          <p:nvSpPr>
            <p:cNvPr id="701" name="Shape 701"/>
            <p:cNvSpPr/>
            <p:nvPr/>
          </p:nvSpPr>
          <p:spPr>
            <a:xfrm>
              <a:off x="103187" y="25400"/>
              <a:ext cx="984251" cy="115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0" y="0"/>
                    <a:pt x="0" y="4146"/>
                    <a:pt x="0" y="9223"/>
                  </a:cubicBezTo>
                  <a:cubicBezTo>
                    <a:pt x="0" y="14330"/>
                    <a:pt x="4820" y="18476"/>
                    <a:pt x="10800" y="18476"/>
                  </a:cubicBezTo>
                  <a:cubicBezTo>
                    <a:pt x="10976" y="18476"/>
                    <a:pt x="11117" y="18476"/>
                    <a:pt x="11293" y="18446"/>
                  </a:cubicBezTo>
                  <a:cubicBezTo>
                    <a:pt x="15655" y="21600"/>
                    <a:pt x="15655" y="21600"/>
                    <a:pt x="15655" y="21600"/>
                  </a:cubicBezTo>
                  <a:cubicBezTo>
                    <a:pt x="16112" y="17274"/>
                    <a:pt x="16112" y="17274"/>
                    <a:pt x="16112" y="17274"/>
                  </a:cubicBezTo>
                  <a:cubicBezTo>
                    <a:pt x="19384" y="15682"/>
                    <a:pt x="21600" y="12678"/>
                    <a:pt x="21600" y="9223"/>
                  </a:cubicBezTo>
                  <a:cubicBezTo>
                    <a:pt x="21600" y="4146"/>
                    <a:pt x="16780" y="0"/>
                    <a:pt x="10800" y="0"/>
                  </a:cubicBezTo>
                </a:path>
              </a:pathLst>
            </a:cu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0" y="0"/>
              <a:ext cx="982663" cy="115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23"/>
                  </a:moveTo>
                  <a:cubicBezTo>
                    <a:pt x="21600" y="4146"/>
                    <a:pt x="16780" y="0"/>
                    <a:pt x="10800" y="0"/>
                  </a:cubicBezTo>
                  <a:cubicBezTo>
                    <a:pt x="4820" y="0"/>
                    <a:pt x="0" y="4146"/>
                    <a:pt x="0" y="9223"/>
                  </a:cubicBezTo>
                  <a:cubicBezTo>
                    <a:pt x="0" y="14330"/>
                    <a:pt x="4820" y="18446"/>
                    <a:pt x="10800" y="18446"/>
                  </a:cubicBezTo>
                  <a:cubicBezTo>
                    <a:pt x="10976" y="18446"/>
                    <a:pt x="11117" y="18446"/>
                    <a:pt x="11293" y="18446"/>
                  </a:cubicBezTo>
                  <a:cubicBezTo>
                    <a:pt x="15655" y="21600"/>
                    <a:pt x="15655" y="21600"/>
                    <a:pt x="15655" y="21600"/>
                  </a:cubicBezTo>
                  <a:cubicBezTo>
                    <a:pt x="16112" y="17274"/>
                    <a:pt x="16112" y="17274"/>
                    <a:pt x="16112" y="17274"/>
                  </a:cubicBezTo>
                  <a:cubicBezTo>
                    <a:pt x="19384" y="15682"/>
                    <a:pt x="21600" y="12678"/>
                    <a:pt x="21600" y="9223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706" name="Group 706"/>
            <p:cNvGrpSpPr/>
            <p:nvPr/>
          </p:nvGrpSpPr>
          <p:grpSpPr>
            <a:xfrm>
              <a:off x="268274" y="258970"/>
              <a:ext cx="509384" cy="509358"/>
              <a:chOff x="-12" y="0"/>
              <a:chExt cx="509383" cy="509356"/>
            </a:xfrm>
          </p:grpSpPr>
          <p:sp>
            <p:nvSpPr>
              <p:cNvPr id="703" name="Shape 703"/>
              <p:cNvSpPr/>
              <p:nvPr/>
            </p:nvSpPr>
            <p:spPr>
              <a:xfrm>
                <a:off x="270797" y="63563"/>
                <a:ext cx="167175" cy="1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39" y="20579"/>
                    </a:moveTo>
                    <a:lnTo>
                      <a:pt x="19543" y="20579"/>
                    </a:lnTo>
                    <a:cubicBezTo>
                      <a:pt x="19547" y="21142"/>
                      <a:pt x="20005" y="21600"/>
                      <a:pt x="20572" y="21600"/>
                    </a:cubicBezTo>
                    <a:cubicBezTo>
                      <a:pt x="21138" y="21600"/>
                      <a:pt x="21600" y="21138"/>
                      <a:pt x="21600" y="20571"/>
                    </a:cubicBezTo>
                    <a:cubicBezTo>
                      <a:pt x="21600" y="20565"/>
                      <a:pt x="21596" y="20561"/>
                      <a:pt x="21596" y="20555"/>
                    </a:cubicBezTo>
                    <a:cubicBezTo>
                      <a:pt x="21584" y="9221"/>
                      <a:pt x="12412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4" y="2065"/>
                      <a:pt x="19539" y="10370"/>
                      <a:pt x="19539" y="2057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4" name="Shape 704"/>
              <p:cNvSpPr/>
              <p:nvPr/>
            </p:nvSpPr>
            <p:spPr>
              <a:xfrm>
                <a:off x="-12" y="-1"/>
                <a:ext cx="509384" cy="509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8" h="21600" extrusionOk="0">
                    <a:moveTo>
                      <a:pt x="19869" y="17134"/>
                    </a:moveTo>
                    <a:cubicBezTo>
                      <a:pt x="19767" y="17387"/>
                      <a:pt x="19526" y="17550"/>
                      <a:pt x="19256" y="17550"/>
                    </a:cubicBezTo>
                    <a:lnTo>
                      <a:pt x="19059" y="17550"/>
                    </a:lnTo>
                    <a:lnTo>
                      <a:pt x="3984" y="2226"/>
                    </a:lnTo>
                    <a:lnTo>
                      <a:pt x="3984" y="2025"/>
                    </a:lnTo>
                    <a:cubicBezTo>
                      <a:pt x="3984" y="1750"/>
                      <a:pt x="4145" y="1506"/>
                      <a:pt x="4394" y="1401"/>
                    </a:cubicBezTo>
                    <a:cubicBezTo>
                      <a:pt x="4476" y="1367"/>
                      <a:pt x="4561" y="1350"/>
                      <a:pt x="4648" y="1350"/>
                    </a:cubicBezTo>
                    <a:cubicBezTo>
                      <a:pt x="4825" y="1350"/>
                      <a:pt x="4992" y="1420"/>
                      <a:pt x="5117" y="1547"/>
                    </a:cubicBezTo>
                    <a:lnTo>
                      <a:pt x="19725" y="16398"/>
                    </a:lnTo>
                    <a:cubicBezTo>
                      <a:pt x="19916" y="16592"/>
                      <a:pt x="19973" y="16881"/>
                      <a:pt x="19869" y="17134"/>
                    </a:cubicBezTo>
                    <a:moveTo>
                      <a:pt x="10122" y="17550"/>
                    </a:moveTo>
                    <a:cubicBezTo>
                      <a:pt x="10018" y="17550"/>
                      <a:pt x="9923" y="17587"/>
                      <a:pt x="9825" y="17610"/>
                    </a:cubicBezTo>
                    <a:lnTo>
                      <a:pt x="3924" y="11613"/>
                    </a:lnTo>
                    <a:cubicBezTo>
                      <a:pt x="3947" y="11513"/>
                      <a:pt x="3983" y="11416"/>
                      <a:pt x="3983" y="11312"/>
                    </a:cubicBezTo>
                    <a:lnTo>
                      <a:pt x="3984" y="3180"/>
                    </a:lnTo>
                    <a:lnTo>
                      <a:pt x="18120" y="17550"/>
                    </a:lnTo>
                    <a:cubicBezTo>
                      <a:pt x="18120" y="17550"/>
                      <a:pt x="10122" y="17550"/>
                      <a:pt x="10122" y="17550"/>
                    </a:cubicBezTo>
                    <a:close/>
                    <a:moveTo>
                      <a:pt x="9183" y="17946"/>
                    </a:moveTo>
                    <a:lnTo>
                      <a:pt x="7110" y="20053"/>
                    </a:lnTo>
                    <a:cubicBezTo>
                      <a:pt x="6940" y="20225"/>
                      <a:pt x="6743" y="20250"/>
                      <a:pt x="6641" y="20250"/>
                    </a:cubicBezTo>
                    <a:cubicBezTo>
                      <a:pt x="6538" y="20250"/>
                      <a:pt x="6340" y="20225"/>
                      <a:pt x="6171" y="20053"/>
                    </a:cubicBezTo>
                    <a:lnTo>
                      <a:pt x="1523" y="15328"/>
                    </a:lnTo>
                    <a:cubicBezTo>
                      <a:pt x="1353" y="15155"/>
                      <a:pt x="1328" y="14954"/>
                      <a:pt x="1328" y="14851"/>
                    </a:cubicBezTo>
                    <a:cubicBezTo>
                      <a:pt x="1328" y="14746"/>
                      <a:pt x="1353" y="14545"/>
                      <a:pt x="1523" y="14374"/>
                    </a:cubicBezTo>
                    <a:lnTo>
                      <a:pt x="3594" y="12267"/>
                    </a:lnTo>
                    <a:cubicBezTo>
                      <a:pt x="3600" y="12261"/>
                      <a:pt x="3602" y="12252"/>
                      <a:pt x="3608" y="12246"/>
                    </a:cubicBezTo>
                    <a:lnTo>
                      <a:pt x="9203" y="17933"/>
                    </a:lnTo>
                    <a:cubicBezTo>
                      <a:pt x="9197" y="17938"/>
                      <a:pt x="9188" y="17940"/>
                      <a:pt x="9183" y="17946"/>
                    </a:cubicBezTo>
                    <a:moveTo>
                      <a:pt x="6057" y="593"/>
                    </a:moveTo>
                    <a:cubicBezTo>
                      <a:pt x="5676" y="205"/>
                      <a:pt x="5166" y="0"/>
                      <a:pt x="4648" y="0"/>
                    </a:cubicBezTo>
                    <a:cubicBezTo>
                      <a:pt x="4391" y="0"/>
                      <a:pt x="4133" y="49"/>
                      <a:pt x="3886" y="154"/>
                    </a:cubicBezTo>
                    <a:cubicBezTo>
                      <a:pt x="3142" y="467"/>
                      <a:pt x="2656" y="1205"/>
                      <a:pt x="2656" y="2025"/>
                    </a:cubicBezTo>
                    <a:lnTo>
                      <a:pt x="2655" y="11312"/>
                    </a:lnTo>
                    <a:lnTo>
                      <a:pt x="584" y="13419"/>
                    </a:lnTo>
                    <a:cubicBezTo>
                      <a:pt x="-194" y="14209"/>
                      <a:pt x="-194" y="15492"/>
                      <a:pt x="584" y="16282"/>
                    </a:cubicBezTo>
                    <a:lnTo>
                      <a:pt x="5232" y="21007"/>
                    </a:lnTo>
                    <a:cubicBezTo>
                      <a:pt x="5621" y="21403"/>
                      <a:pt x="6132" y="21600"/>
                      <a:pt x="6641" y="21600"/>
                    </a:cubicBezTo>
                    <a:cubicBezTo>
                      <a:pt x="7151" y="21600"/>
                      <a:pt x="7660" y="21403"/>
                      <a:pt x="8049" y="21007"/>
                    </a:cubicBezTo>
                    <a:lnTo>
                      <a:pt x="10122" y="18901"/>
                    </a:lnTo>
                    <a:lnTo>
                      <a:pt x="19256" y="18901"/>
                    </a:lnTo>
                    <a:cubicBezTo>
                      <a:pt x="20063" y="18901"/>
                      <a:pt x="20789" y="18408"/>
                      <a:pt x="21096" y="17651"/>
                    </a:cubicBezTo>
                    <a:cubicBezTo>
                      <a:pt x="21406" y="16894"/>
                      <a:pt x="21235" y="16023"/>
                      <a:pt x="20664" y="15444"/>
                    </a:cubicBezTo>
                    <a:cubicBezTo>
                      <a:pt x="20664" y="15444"/>
                      <a:pt x="6057" y="593"/>
                      <a:pt x="6057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5" name="Shape 705"/>
              <p:cNvSpPr/>
              <p:nvPr/>
            </p:nvSpPr>
            <p:spPr>
              <a:xfrm>
                <a:off x="270797" y="0"/>
                <a:ext cx="238571" cy="238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6" y="2885"/>
                      <a:pt x="18718" y="10637"/>
                      <a:pt x="18718" y="20165"/>
                    </a:cubicBezTo>
                    <a:lnTo>
                      <a:pt x="18721" y="20165"/>
                    </a:lnTo>
                    <a:cubicBezTo>
                      <a:pt x="18723" y="20959"/>
                      <a:pt x="19367" y="21600"/>
                      <a:pt x="20161" y="21600"/>
                    </a:cubicBezTo>
                    <a:cubicBezTo>
                      <a:pt x="20956" y="21600"/>
                      <a:pt x="21600" y="20956"/>
                      <a:pt x="21600" y="20160"/>
                    </a:cubicBezTo>
                    <a:cubicBezTo>
                      <a:pt x="21600" y="20155"/>
                      <a:pt x="21598" y="20152"/>
                      <a:pt x="21598" y="20148"/>
                    </a:cubicBezTo>
                    <a:cubicBezTo>
                      <a:pt x="21589" y="9034"/>
                      <a:pt x="12589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 advAuto="0"/>
      <p:bldP spid="630" grpId="0" animBg="1" advAuto="0"/>
      <p:bldP spid="640" grpId="0" animBg="1" advAuto="0"/>
      <p:bldP spid="650" grpId="0" animBg="1" advAuto="0"/>
      <p:bldP spid="660" grpId="0" animBg="1" advAuto="0"/>
      <p:bldP spid="663" grpId="0" animBg="1" advAuto="0"/>
      <p:bldP spid="664" grpId="0" animBg="1" advAuto="0"/>
      <p:bldP spid="665" grpId="0" animBg="1" advAuto="0"/>
      <p:bldP spid="666" grpId="0" animBg="1" advAuto="0"/>
      <p:bldP spid="667" grpId="0" animBg="1" advAuto="0"/>
      <p:bldP spid="668" grpId="0" animBg="1" advAuto="0"/>
      <p:bldP spid="669" grpId="0" animBg="1" advAuto="0"/>
      <p:bldP spid="673" grpId="0" animBg="1" advAuto="0"/>
      <p:bldP spid="677" grpId="0" animBg="1" advAuto="0"/>
      <p:bldP spid="681" grpId="0" animBg="1" advAuto="0"/>
      <p:bldP spid="687" grpId="0" animBg="1" advAuto="0"/>
      <p:bldP spid="693" grpId="0" animBg="1" advAuto="0"/>
      <p:bldP spid="700" grpId="0" animBg="1" advAuto="0"/>
      <p:bldP spid="70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等腰三角形 11"/>
          <p:cNvSpPr>
            <a:spLocks noChangeArrowheads="1"/>
          </p:cNvSpPr>
          <p:nvPr/>
        </p:nvSpPr>
        <p:spPr bwMode="auto">
          <a:xfrm>
            <a:off x="649076" y="1983664"/>
            <a:ext cx="1936499" cy="2413000"/>
          </a:xfrm>
          <a:prstGeom prst="triangle">
            <a:avLst>
              <a:gd name="adj" fmla="val 5000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FFFFFF"/>
              </a:solidFill>
            </a:endParaRPr>
          </a:p>
        </p:txBody>
      </p:sp>
      <p:sp>
        <p:nvSpPr>
          <p:cNvPr id="61" name="等腰三角形 9"/>
          <p:cNvSpPr>
            <a:spLocks noChangeArrowheads="1"/>
          </p:cNvSpPr>
          <p:nvPr/>
        </p:nvSpPr>
        <p:spPr bwMode="auto">
          <a:xfrm>
            <a:off x="2088222" y="2307516"/>
            <a:ext cx="1936499" cy="2089149"/>
          </a:xfrm>
          <a:prstGeom prst="triangle">
            <a:avLst>
              <a:gd name="adj" fmla="val 50000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等腰三角形 10"/>
          <p:cNvSpPr>
            <a:spLocks noChangeArrowheads="1"/>
          </p:cNvSpPr>
          <p:nvPr/>
        </p:nvSpPr>
        <p:spPr bwMode="auto">
          <a:xfrm>
            <a:off x="2917848" y="1642883"/>
            <a:ext cx="1936499" cy="2753783"/>
          </a:xfrm>
          <a:prstGeom prst="triangle">
            <a:avLst>
              <a:gd name="adj" fmla="val 5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322088" y="1452388"/>
            <a:ext cx="601055" cy="503755"/>
            <a:chOff x="991099" y="1089290"/>
            <a:chExt cx="450850" cy="377816"/>
          </a:xfrm>
        </p:grpSpPr>
        <p:sp>
          <p:nvSpPr>
            <p:cNvPr id="64" name="任意多边形 16"/>
            <p:cNvSpPr/>
            <p:nvPr/>
          </p:nvSpPr>
          <p:spPr bwMode="auto">
            <a:xfrm rot="18900000">
              <a:off x="1026019" y="108929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5" name="矩形 17"/>
            <p:cNvSpPr>
              <a:spLocks noChangeArrowheads="1"/>
            </p:cNvSpPr>
            <p:nvPr/>
          </p:nvSpPr>
          <p:spPr bwMode="auto">
            <a:xfrm>
              <a:off x="991099" y="1182948"/>
              <a:ext cx="450850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32%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765468" y="1782588"/>
            <a:ext cx="598939" cy="503755"/>
            <a:chOff x="2073774" y="1336940"/>
            <a:chExt cx="449263" cy="377816"/>
          </a:xfrm>
        </p:grpSpPr>
        <p:sp>
          <p:nvSpPr>
            <p:cNvPr id="67" name="任意多边形 18"/>
            <p:cNvSpPr/>
            <p:nvPr/>
          </p:nvSpPr>
          <p:spPr bwMode="auto">
            <a:xfrm rot="18900000">
              <a:off x="2107107" y="133694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" name="矩形 19"/>
            <p:cNvSpPr>
              <a:spLocks noChangeArrowheads="1"/>
            </p:cNvSpPr>
            <p:nvPr/>
          </p:nvSpPr>
          <p:spPr bwMode="auto">
            <a:xfrm>
              <a:off x="2073774" y="1430598"/>
              <a:ext cx="44926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29%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598267" y="1060799"/>
            <a:ext cx="604231" cy="575733"/>
            <a:chOff x="2698455" y="795598"/>
            <a:chExt cx="453232" cy="431800"/>
          </a:xfrm>
        </p:grpSpPr>
        <p:sp>
          <p:nvSpPr>
            <p:cNvPr id="70" name="任意多边形 20"/>
            <p:cNvSpPr/>
            <p:nvPr/>
          </p:nvSpPr>
          <p:spPr bwMode="auto">
            <a:xfrm rot="18900000">
              <a:off x="2698455" y="795598"/>
              <a:ext cx="431800" cy="431800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3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" name="矩形 21"/>
            <p:cNvSpPr>
              <a:spLocks noChangeArrowheads="1"/>
            </p:cNvSpPr>
            <p:nvPr/>
          </p:nvSpPr>
          <p:spPr bwMode="auto">
            <a:xfrm>
              <a:off x="2700837" y="927361"/>
              <a:ext cx="45085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00" dirty="0">
                  <a:solidFill>
                    <a:srgbClr val="FFFFFF"/>
                  </a:solidFill>
                </a:rPr>
                <a:t>35%</a:t>
              </a:r>
              <a:endParaRPr lang="en-US" altLang="zh-CN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17838" y="3053308"/>
            <a:ext cx="601055" cy="503755"/>
            <a:chOff x="3538243" y="2289980"/>
            <a:chExt cx="450850" cy="377816"/>
          </a:xfrm>
        </p:grpSpPr>
        <p:sp>
          <p:nvSpPr>
            <p:cNvPr id="73" name="任意多边形 22"/>
            <p:cNvSpPr/>
            <p:nvPr/>
          </p:nvSpPr>
          <p:spPr bwMode="auto">
            <a:xfrm rot="18900000">
              <a:off x="3574751" y="228998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4" name="矩形 23"/>
            <p:cNvSpPr>
              <a:spLocks noChangeArrowheads="1"/>
            </p:cNvSpPr>
            <p:nvPr/>
          </p:nvSpPr>
          <p:spPr bwMode="auto">
            <a:xfrm>
              <a:off x="3538243" y="2395537"/>
              <a:ext cx="450850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16%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59631" y="1683104"/>
            <a:ext cx="601055" cy="503755"/>
            <a:chOff x="4394699" y="1262327"/>
            <a:chExt cx="450850" cy="377816"/>
          </a:xfrm>
        </p:grpSpPr>
        <p:sp>
          <p:nvSpPr>
            <p:cNvPr id="77" name="任意多边形 24"/>
            <p:cNvSpPr/>
            <p:nvPr/>
          </p:nvSpPr>
          <p:spPr bwMode="auto">
            <a:xfrm rot="18900000">
              <a:off x="4431207" y="1262327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矩形 25"/>
            <p:cNvSpPr>
              <a:spLocks noChangeArrowheads="1"/>
            </p:cNvSpPr>
            <p:nvPr/>
          </p:nvSpPr>
          <p:spPr bwMode="auto">
            <a:xfrm>
              <a:off x="4394699" y="1362335"/>
              <a:ext cx="450850" cy="177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00" dirty="0">
                  <a:solidFill>
                    <a:srgbClr val="FFFFFF"/>
                  </a:solidFill>
                </a:rPr>
                <a:t>31%</a:t>
              </a:r>
              <a:endParaRPr lang="en-US" altLang="zh-CN"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7" name="矩形 26"/>
          <p:cNvSpPr>
            <a:spLocks noChangeArrowheads="1"/>
          </p:cNvSpPr>
          <p:nvPr/>
        </p:nvSpPr>
        <p:spPr bwMode="auto">
          <a:xfrm>
            <a:off x="624333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rgbClr val="6B7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rgbClr val="6B7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7004598" y="1407932"/>
            <a:ext cx="601055" cy="503767"/>
            <a:chOff x="5252436" y="1055948"/>
            <a:chExt cx="450850" cy="377825"/>
          </a:xfrm>
        </p:grpSpPr>
        <p:sp>
          <p:nvSpPr>
            <p:cNvPr id="91" name="任意多边形 42"/>
            <p:cNvSpPr/>
            <p:nvPr/>
          </p:nvSpPr>
          <p:spPr bwMode="auto">
            <a:xfrm rot="18900000">
              <a:off x="5305468" y="1055948"/>
              <a:ext cx="377825" cy="377825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4" name="矩形 43"/>
            <p:cNvSpPr>
              <a:spLocks noChangeArrowheads="1"/>
            </p:cNvSpPr>
            <p:nvPr/>
          </p:nvSpPr>
          <p:spPr bwMode="auto">
            <a:xfrm>
              <a:off x="5252436" y="1155960"/>
              <a:ext cx="45085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33%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540505" y="1782588"/>
            <a:ext cx="601055" cy="503755"/>
            <a:chOff x="6405616" y="1336940"/>
            <a:chExt cx="450850" cy="377816"/>
          </a:xfrm>
        </p:grpSpPr>
        <p:sp>
          <p:nvSpPr>
            <p:cNvPr id="96" name="任意多边形 44"/>
            <p:cNvSpPr/>
            <p:nvPr/>
          </p:nvSpPr>
          <p:spPr bwMode="auto">
            <a:xfrm rot="18900000">
              <a:off x="6442124" y="133694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7" name="矩形 45"/>
            <p:cNvSpPr>
              <a:spLocks noChangeArrowheads="1"/>
            </p:cNvSpPr>
            <p:nvPr/>
          </p:nvSpPr>
          <p:spPr bwMode="auto">
            <a:xfrm>
              <a:off x="6405616" y="1430598"/>
              <a:ext cx="450850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28%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445890" y="3061054"/>
            <a:ext cx="601055" cy="503755"/>
            <a:chOff x="7834841" y="2295790"/>
            <a:chExt cx="450850" cy="377816"/>
          </a:xfrm>
        </p:grpSpPr>
        <p:sp>
          <p:nvSpPr>
            <p:cNvPr id="101" name="任意多边形 47"/>
            <p:cNvSpPr/>
            <p:nvPr/>
          </p:nvSpPr>
          <p:spPr bwMode="auto">
            <a:xfrm rot="18900000">
              <a:off x="7871349" y="229579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>
                <a:alpha val="8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" name="矩形 48"/>
            <p:cNvSpPr>
              <a:spLocks noChangeArrowheads="1"/>
            </p:cNvSpPr>
            <p:nvPr/>
          </p:nvSpPr>
          <p:spPr bwMode="auto">
            <a:xfrm>
              <a:off x="7834841" y="2389448"/>
              <a:ext cx="45085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FFFF"/>
                  </a:solidFill>
                </a:rPr>
                <a:t>18%</a:t>
              </a:r>
              <a:endParaRPr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9465358" y="2045054"/>
            <a:ext cx="601055" cy="503755"/>
            <a:chOff x="7099346" y="1533790"/>
            <a:chExt cx="450850" cy="377816"/>
          </a:xfrm>
        </p:grpSpPr>
        <p:sp>
          <p:nvSpPr>
            <p:cNvPr id="117" name="任意多边形 49"/>
            <p:cNvSpPr/>
            <p:nvPr/>
          </p:nvSpPr>
          <p:spPr bwMode="auto">
            <a:xfrm rot="18900000">
              <a:off x="7135854" y="1533790"/>
              <a:ext cx="377834" cy="377816"/>
            </a:xfrm>
            <a:custGeom>
              <a:avLst/>
              <a:gdLst>
                <a:gd name="T0" fmla="*/ 215526 w 683137"/>
                <a:gd name="T1" fmla="*/ 0 h 683137"/>
                <a:gd name="T2" fmla="*/ 683137 w 683137"/>
                <a:gd name="T3" fmla="*/ 467611 h 683137"/>
                <a:gd name="T4" fmla="*/ 467611 w 683137"/>
                <a:gd name="T5" fmla="*/ 683137 h 683137"/>
                <a:gd name="T6" fmla="*/ 310192 w 683137"/>
                <a:gd name="T7" fmla="*/ 525718 h 683137"/>
                <a:gd name="T8" fmla="*/ 157419 w 683137"/>
                <a:gd name="T9" fmla="*/ 525718 h 683137"/>
                <a:gd name="T10" fmla="*/ 157419 w 683137"/>
                <a:gd name="T11" fmla="*/ 372945 h 683137"/>
                <a:gd name="T12" fmla="*/ 0 w 683137"/>
                <a:gd name="T13" fmla="*/ 215526 h 683137"/>
                <a:gd name="T14" fmla="*/ 215526 w 683137"/>
                <a:gd name="T15" fmla="*/ 0 h 68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137" h="683137">
                  <a:moveTo>
                    <a:pt x="215526" y="0"/>
                  </a:moveTo>
                  <a:lnTo>
                    <a:pt x="683137" y="467611"/>
                  </a:lnTo>
                  <a:lnTo>
                    <a:pt x="467611" y="683137"/>
                  </a:lnTo>
                  <a:lnTo>
                    <a:pt x="310192" y="525718"/>
                  </a:lnTo>
                  <a:lnTo>
                    <a:pt x="157419" y="525718"/>
                  </a:lnTo>
                  <a:lnTo>
                    <a:pt x="157419" y="372945"/>
                  </a:lnTo>
                  <a:lnTo>
                    <a:pt x="0" y="215526"/>
                  </a:lnTo>
                  <a:lnTo>
                    <a:pt x="21552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8" name="矩形 50"/>
            <p:cNvSpPr>
              <a:spLocks noChangeArrowheads="1"/>
            </p:cNvSpPr>
            <p:nvPr/>
          </p:nvSpPr>
          <p:spPr bwMode="auto">
            <a:xfrm>
              <a:off x="7099346" y="1627448"/>
              <a:ext cx="450850" cy="17621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300" dirty="0">
                  <a:solidFill>
                    <a:srgbClr val="FFFFFF"/>
                  </a:solidFill>
                </a:rPr>
                <a:t>26%</a:t>
              </a:r>
              <a:endParaRPr lang="en-US" altLang="zh-CN"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9" name="矩形 5"/>
          <p:cNvSpPr>
            <a:spLocks noChangeArrowheads="1"/>
          </p:cNvSpPr>
          <p:nvPr/>
        </p:nvSpPr>
        <p:spPr bwMode="auto">
          <a:xfrm>
            <a:off x="793" y="5173585"/>
            <a:ext cx="12190414" cy="1173393"/>
          </a:xfrm>
          <a:prstGeom prst="rect">
            <a:avLst/>
          </a:prstGeom>
          <a:solidFill>
            <a:srgbClr val="3335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0" name="矩形 6"/>
          <p:cNvSpPr>
            <a:spLocks noChangeArrowheads="1"/>
          </p:cNvSpPr>
          <p:nvPr/>
        </p:nvSpPr>
        <p:spPr bwMode="auto">
          <a:xfrm>
            <a:off x="7775899" y="4992226"/>
            <a:ext cx="3811167" cy="1536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1" name="等腰三角形 36"/>
          <p:cNvSpPr>
            <a:spLocks noChangeArrowheads="1"/>
          </p:cNvSpPr>
          <p:nvPr/>
        </p:nvSpPr>
        <p:spPr bwMode="auto">
          <a:xfrm>
            <a:off x="7873841" y="2307516"/>
            <a:ext cx="1934382" cy="2089149"/>
          </a:xfrm>
          <a:prstGeom prst="triangle">
            <a:avLst>
              <a:gd name="adj" fmla="val 50000"/>
            </a:avLst>
          </a:prstGeom>
          <a:solidFill>
            <a:srgbClr val="BFBFBF">
              <a:alpha val="85000"/>
            </a:srgb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等腰三角形 39"/>
          <p:cNvSpPr>
            <a:spLocks noChangeArrowheads="1"/>
          </p:cNvSpPr>
          <p:nvPr/>
        </p:nvSpPr>
        <p:spPr bwMode="auto">
          <a:xfrm>
            <a:off x="8798694" y="2582683"/>
            <a:ext cx="1934382" cy="1813983"/>
          </a:xfrm>
          <a:prstGeom prst="triangle">
            <a:avLst>
              <a:gd name="adj" fmla="val 5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等腰三角形 40"/>
          <p:cNvSpPr>
            <a:spLocks noChangeArrowheads="1"/>
          </p:cNvSpPr>
          <p:nvPr/>
        </p:nvSpPr>
        <p:spPr bwMode="auto">
          <a:xfrm>
            <a:off x="9779227" y="3577516"/>
            <a:ext cx="1934382" cy="819149"/>
          </a:xfrm>
          <a:prstGeom prst="triangle">
            <a:avLst>
              <a:gd name="adj" fmla="val 5000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矩形 26"/>
          <p:cNvSpPr>
            <a:spLocks noChangeArrowheads="1"/>
          </p:cNvSpPr>
          <p:nvPr/>
        </p:nvSpPr>
        <p:spPr bwMode="auto">
          <a:xfrm>
            <a:off x="1998801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26"/>
          <p:cNvSpPr>
            <a:spLocks noChangeArrowheads="1"/>
          </p:cNvSpPr>
          <p:nvPr/>
        </p:nvSpPr>
        <p:spPr bwMode="auto">
          <a:xfrm>
            <a:off x="3008688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26"/>
          <p:cNvSpPr>
            <a:spLocks noChangeArrowheads="1"/>
          </p:cNvSpPr>
          <p:nvPr/>
        </p:nvSpPr>
        <p:spPr bwMode="auto">
          <a:xfrm>
            <a:off x="4160618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rgbClr val="6B7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rgbClr val="6B7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26"/>
          <p:cNvSpPr>
            <a:spLocks noChangeArrowheads="1"/>
          </p:cNvSpPr>
          <p:nvPr/>
        </p:nvSpPr>
        <p:spPr bwMode="auto">
          <a:xfrm>
            <a:off x="5281999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26"/>
          <p:cNvSpPr>
            <a:spLocks noChangeArrowheads="1"/>
          </p:cNvSpPr>
          <p:nvPr/>
        </p:nvSpPr>
        <p:spPr bwMode="auto">
          <a:xfrm>
            <a:off x="6433929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26"/>
          <p:cNvSpPr>
            <a:spLocks noChangeArrowheads="1"/>
          </p:cNvSpPr>
          <p:nvPr/>
        </p:nvSpPr>
        <p:spPr bwMode="auto">
          <a:xfrm>
            <a:off x="7950440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rgbClr val="6B7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rgbClr val="6B7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26"/>
          <p:cNvSpPr>
            <a:spLocks noChangeArrowheads="1"/>
          </p:cNvSpPr>
          <p:nvPr/>
        </p:nvSpPr>
        <p:spPr bwMode="auto">
          <a:xfrm>
            <a:off x="8873065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26"/>
          <p:cNvSpPr>
            <a:spLocks noChangeArrowheads="1"/>
          </p:cNvSpPr>
          <p:nvPr/>
        </p:nvSpPr>
        <p:spPr bwMode="auto">
          <a:xfrm>
            <a:off x="9889719" y="4358228"/>
            <a:ext cx="1697346" cy="4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300" dirty="0">
                <a:solidFill>
                  <a:srgbClr val="6B7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300" dirty="0">
              <a:solidFill>
                <a:srgbClr val="6B7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等腰三角形 8"/>
          <p:cNvSpPr>
            <a:spLocks noChangeArrowheads="1"/>
          </p:cNvSpPr>
          <p:nvPr/>
        </p:nvSpPr>
        <p:spPr bwMode="auto">
          <a:xfrm>
            <a:off x="5182386" y="2172048"/>
            <a:ext cx="1936499" cy="2224616"/>
          </a:xfrm>
          <a:prstGeom prst="triangle">
            <a:avLst>
              <a:gd name="adj" fmla="val 5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等腰三角形 14"/>
          <p:cNvSpPr>
            <a:spLocks noChangeArrowheads="1"/>
          </p:cNvSpPr>
          <p:nvPr/>
        </p:nvSpPr>
        <p:spPr bwMode="auto">
          <a:xfrm>
            <a:off x="4050117" y="3577516"/>
            <a:ext cx="1936497" cy="819149"/>
          </a:xfrm>
          <a:prstGeom prst="triangle">
            <a:avLst>
              <a:gd name="adj" fmla="val 5000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等腰三角形 37"/>
          <p:cNvSpPr>
            <a:spLocks noChangeArrowheads="1"/>
          </p:cNvSpPr>
          <p:nvPr/>
        </p:nvSpPr>
        <p:spPr bwMode="auto">
          <a:xfrm>
            <a:off x="6337935" y="1983664"/>
            <a:ext cx="1934382" cy="2413000"/>
          </a:xfrm>
          <a:prstGeom prst="triangle">
            <a:avLst>
              <a:gd name="adj" fmla="val 50000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矩形 48"/>
          <p:cNvSpPr>
            <a:spLocks noChangeArrowheads="1"/>
          </p:cNvSpPr>
          <p:nvPr/>
        </p:nvSpPr>
        <p:spPr bwMode="auto">
          <a:xfrm>
            <a:off x="7873841" y="5076733"/>
            <a:ext cx="2538360" cy="4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6" name="矩形 49"/>
          <p:cNvSpPr>
            <a:spLocks noChangeArrowheads="1"/>
          </p:cNvSpPr>
          <p:nvPr/>
        </p:nvSpPr>
        <p:spPr bwMode="auto">
          <a:xfrm>
            <a:off x="7873842" y="5445142"/>
            <a:ext cx="359783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在此录入上述图片的描述说明，在此录入上述图片的描述说明，在此录入上述图片的描述说明。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7" name="矩形 136"/>
          <p:cNvSpPr/>
          <p:nvPr/>
        </p:nvSpPr>
        <p:spPr bwMode="auto">
          <a:xfrm>
            <a:off x="635324" y="5469061"/>
            <a:ext cx="191988" cy="288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8" tIns="60954" rIns="121908" bIns="60954" numCol="1" rtlCol="0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8" name="TextBox 41"/>
          <p:cNvSpPr>
            <a:spLocks noChangeArrowheads="1"/>
          </p:cNvSpPr>
          <p:nvPr/>
        </p:nvSpPr>
        <p:spPr bwMode="auto">
          <a:xfrm>
            <a:off x="827312" y="5387362"/>
            <a:ext cx="178754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在此录入本图例的备注说明，在此录入本图例的备注说明</a:t>
            </a:r>
            <a:endParaRPr lang="zh-CN" altLang="en-US" sz="13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3069161" y="5469061"/>
            <a:ext cx="191988" cy="288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8" tIns="60954" rIns="121908" bIns="60954" numCol="1" rtlCol="0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" name="矩形 139"/>
          <p:cNvSpPr/>
          <p:nvPr/>
        </p:nvSpPr>
        <p:spPr bwMode="auto">
          <a:xfrm>
            <a:off x="5502998" y="5469061"/>
            <a:ext cx="191988" cy="2880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8" tIns="60954" rIns="121908" bIns="60954" numCol="1" rtlCol="0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" name="TextBox 41"/>
          <p:cNvSpPr>
            <a:spLocks noChangeArrowheads="1"/>
          </p:cNvSpPr>
          <p:nvPr/>
        </p:nvSpPr>
        <p:spPr bwMode="auto">
          <a:xfrm>
            <a:off x="3259153" y="5387362"/>
            <a:ext cx="178754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在此录入本图例的备注说明，在此录入本图例的备注说明</a:t>
            </a:r>
            <a:endParaRPr lang="zh-CN" altLang="en-US" sz="13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2" name="TextBox 41"/>
          <p:cNvSpPr>
            <a:spLocks noChangeArrowheads="1"/>
          </p:cNvSpPr>
          <p:nvPr/>
        </p:nvSpPr>
        <p:spPr bwMode="auto">
          <a:xfrm>
            <a:off x="5690994" y="5387362"/>
            <a:ext cx="178754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在此录入本图例的备注说明，在此录入本图例的备注说明</a:t>
            </a:r>
            <a:endParaRPr lang="zh-CN" altLang="en-US" sz="13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87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 animBg="1"/>
      <p:bldP spid="133" grpId="0" animBg="1"/>
      <p:bldP spid="134" grpId="0" animBg="1"/>
      <p:bldP spid="135" grpId="0"/>
      <p:bldP spid="136" grpId="0"/>
      <p:bldP spid="137" grpId="0" animBg="1"/>
      <p:bldP spid="138" grpId="0"/>
      <p:bldP spid="139" grpId="0" animBg="1"/>
      <p:bldP spid="140" grpId="0" animBg="1"/>
      <p:bldP spid="141" grpId="0"/>
      <p:bldP spid="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8393" y="2086852"/>
            <a:ext cx="506282" cy="94384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3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464" y="1727224"/>
            <a:ext cx="506282" cy="94384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3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6536" y="2398591"/>
            <a:ext cx="506282" cy="94384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5607" y="1508787"/>
            <a:ext cx="506282" cy="94384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53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0729" y="2854938"/>
            <a:ext cx="2345079" cy="2388468"/>
            <a:chOff x="735046" y="2996952"/>
            <a:chExt cx="1759038" cy="1791351"/>
          </a:xfrm>
        </p:grpSpPr>
        <p:sp>
          <p:nvSpPr>
            <p:cNvPr id="14" name="椭圆 13"/>
            <p:cNvSpPr/>
            <p:nvPr/>
          </p:nvSpPr>
          <p:spPr>
            <a:xfrm>
              <a:off x="1500529" y="2996952"/>
              <a:ext cx="210466" cy="2104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35046" y="3098642"/>
              <a:ext cx="1759038" cy="1689661"/>
              <a:chOff x="735046" y="3098642"/>
              <a:chExt cx="1759038" cy="1689661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1001626" y="3098642"/>
                <a:ext cx="1222819" cy="390623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35046" y="3453597"/>
                <a:ext cx="1759038" cy="1334706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51764" y="3567501"/>
                <a:ext cx="1061967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单击添加标题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78536" y="3833682"/>
                <a:ext cx="1261884" cy="819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单击此处添加文本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单击此处添加文本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单击此处添加文本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709800" y="2495310"/>
            <a:ext cx="2345079" cy="2388468"/>
            <a:chOff x="2782116" y="2727231"/>
            <a:chExt cx="1759038" cy="1791351"/>
          </a:xfrm>
        </p:grpSpPr>
        <p:sp>
          <p:nvSpPr>
            <p:cNvPr id="19" name="任意多边形 18"/>
            <p:cNvSpPr/>
            <p:nvPr/>
          </p:nvSpPr>
          <p:spPr>
            <a:xfrm>
              <a:off x="3048696" y="2828921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547599" y="2727231"/>
              <a:ext cx="210466" cy="2104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10"/>
            <p:cNvSpPr/>
            <p:nvPr/>
          </p:nvSpPr>
          <p:spPr>
            <a:xfrm>
              <a:off x="2782116" y="3183876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137926" y="3289059"/>
              <a:ext cx="106196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单击添加标题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64698" y="3555240"/>
              <a:ext cx="1261884" cy="81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38871" y="3166677"/>
            <a:ext cx="2345079" cy="2388468"/>
            <a:chOff x="4829186" y="3230756"/>
            <a:chExt cx="1759038" cy="1791351"/>
          </a:xfrm>
        </p:grpSpPr>
        <p:sp>
          <p:nvSpPr>
            <p:cNvPr id="29" name="任意多边形 28"/>
            <p:cNvSpPr/>
            <p:nvPr/>
          </p:nvSpPr>
          <p:spPr>
            <a:xfrm>
              <a:off x="5095766" y="3332446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594669" y="3230756"/>
              <a:ext cx="210466" cy="2104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10"/>
            <p:cNvSpPr/>
            <p:nvPr/>
          </p:nvSpPr>
          <p:spPr>
            <a:xfrm>
              <a:off x="4829186" y="3687401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195326" y="3803409"/>
              <a:ext cx="106196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单击添加标题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22098" y="4069590"/>
              <a:ext cx="1261884" cy="81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67943" y="2276873"/>
            <a:ext cx="2345079" cy="2388468"/>
            <a:chOff x="6876256" y="2563403"/>
            <a:chExt cx="1759038" cy="1791351"/>
          </a:xfrm>
        </p:grpSpPr>
        <p:sp>
          <p:nvSpPr>
            <p:cNvPr id="39" name="任意多边形 38"/>
            <p:cNvSpPr/>
            <p:nvPr/>
          </p:nvSpPr>
          <p:spPr>
            <a:xfrm>
              <a:off x="7142836" y="2665093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641739" y="2563403"/>
              <a:ext cx="210466" cy="2104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10"/>
            <p:cNvSpPr/>
            <p:nvPr/>
          </p:nvSpPr>
          <p:spPr>
            <a:xfrm>
              <a:off x="6876256" y="3020048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71776" y="3146184"/>
              <a:ext cx="106196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单击添加标题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98548" y="3412365"/>
              <a:ext cx="1261884" cy="81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单击此处添加文本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菱形 37"/>
          <p:cNvSpPr/>
          <p:nvPr/>
        </p:nvSpPr>
        <p:spPr>
          <a:xfrm>
            <a:off x="4876960" y="1619814"/>
            <a:ext cx="2719563" cy="2722033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716135" y="2070663"/>
            <a:ext cx="1822213" cy="1820333"/>
          </a:xfrm>
          <a:prstGeom prst="diamond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2726706" y="2070663"/>
            <a:ext cx="1820096" cy="1820333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7645199" y="2070663"/>
            <a:ext cx="1820096" cy="1820333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9653655" y="2070663"/>
            <a:ext cx="1822212" cy="1820333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菱形 42"/>
          <p:cNvSpPr/>
          <p:nvPr/>
        </p:nvSpPr>
        <p:spPr>
          <a:xfrm>
            <a:off x="2284381" y="3198847"/>
            <a:ext cx="694176" cy="692149"/>
          </a:xfrm>
          <a:prstGeom prst="diamon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4273789" y="2070662"/>
            <a:ext cx="694176" cy="694267"/>
          </a:xfrm>
          <a:prstGeom prst="diamon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菱形 44"/>
          <p:cNvSpPr/>
          <p:nvPr/>
        </p:nvSpPr>
        <p:spPr>
          <a:xfrm>
            <a:off x="7209222" y="3194613"/>
            <a:ext cx="694176" cy="692149"/>
          </a:xfrm>
          <a:prstGeom prst="diamon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菱形 45"/>
          <p:cNvSpPr/>
          <p:nvPr/>
        </p:nvSpPr>
        <p:spPr>
          <a:xfrm>
            <a:off x="9213445" y="2091829"/>
            <a:ext cx="694176" cy="694267"/>
          </a:xfrm>
          <a:prstGeom prst="diamon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1289677" y="2582896"/>
            <a:ext cx="787298" cy="71331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3380673" y="2631579"/>
            <a:ext cx="512167" cy="6985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5687539" y="2572314"/>
            <a:ext cx="816927" cy="817033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8273768" y="2697195"/>
            <a:ext cx="562960" cy="569384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69" name="KSO_Shape"/>
          <p:cNvSpPr/>
          <p:nvPr/>
        </p:nvSpPr>
        <p:spPr>
          <a:xfrm>
            <a:off x="10288572" y="2718362"/>
            <a:ext cx="550262" cy="52705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811257" y="4101076"/>
            <a:ext cx="1631968" cy="7078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2831705" y="4089787"/>
            <a:ext cx="1631968" cy="7078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5371374" y="4394587"/>
            <a:ext cx="1631968" cy="7078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8"/>
          <p:cNvSpPr txBox="1"/>
          <p:nvPr/>
        </p:nvSpPr>
        <p:spPr>
          <a:xfrm>
            <a:off x="7764308" y="4089787"/>
            <a:ext cx="1631968" cy="7078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8"/>
          <p:cNvSpPr txBox="1"/>
          <p:nvPr/>
        </p:nvSpPr>
        <p:spPr>
          <a:xfrm>
            <a:off x="9739607" y="4101076"/>
            <a:ext cx="1631968" cy="7078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在此输入你的文字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76038" y="2468894"/>
            <a:ext cx="5375897" cy="3840427"/>
          </a:xfrm>
          <a:prstGeom prst="rect">
            <a:avLst/>
          </a:prstGeom>
          <a:blipFill dpi="0" rotWithShape="1">
            <a:blip r:embed="rId1"/>
            <a:srcRect/>
            <a:tile tx="0" ty="-311150" sx="50000" sy="6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167943" y="2468894"/>
            <a:ext cx="3023265" cy="3840427"/>
            <a:chOff x="6876256" y="1851670"/>
            <a:chExt cx="2267744" cy="2880320"/>
          </a:xfrm>
        </p:grpSpPr>
        <p:sp>
          <p:nvSpPr>
            <p:cNvPr id="8" name="矩形 7"/>
            <p:cNvSpPr/>
            <p:nvPr/>
          </p:nvSpPr>
          <p:spPr>
            <a:xfrm>
              <a:off x="7164288" y="1851670"/>
              <a:ext cx="1979712" cy="2880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6846460" y="3969698"/>
              <a:ext cx="432048" cy="37245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等腰三角形 8"/>
          <p:cNvSpPr/>
          <p:nvPr/>
        </p:nvSpPr>
        <p:spPr>
          <a:xfrm rot="16200000">
            <a:off x="11645710" y="3084719"/>
            <a:ext cx="576064" cy="496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110" y="5541237"/>
            <a:ext cx="5759890" cy="480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632162" y="3813045"/>
            <a:ext cx="2544062" cy="219136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您的内容打在这里，或者通过复制您的文本后选择只保留文字。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094" y="3103816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6047" y="5007751"/>
            <a:ext cx="239969" cy="2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0808" y="3189000"/>
            <a:ext cx="239969" cy="2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107" y="3564189"/>
            <a:ext cx="3407908" cy="130497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您的内容打在这里，或者通过复制您的文本后选择只保留文字。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您的内容打在这里，或者通过复制您的文本后选择只保留文字。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64303" y="3103816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4176038" y="3180241"/>
            <a:ext cx="2871662" cy="1112857"/>
          </a:xfrm>
          <a:custGeom>
            <a:avLst/>
            <a:gdLst/>
            <a:ahLst/>
            <a:cxnLst/>
            <a:rect l="l" t="t" r="r" b="b"/>
            <a:pathLst>
              <a:path w="2154027" h="834643">
                <a:moveTo>
                  <a:pt x="0" y="0"/>
                </a:moveTo>
                <a:lnTo>
                  <a:pt x="2154027" y="0"/>
                </a:lnTo>
                <a:lnTo>
                  <a:pt x="2154027" y="111297"/>
                </a:lnTo>
                <a:lnTo>
                  <a:pt x="108352" y="111297"/>
                </a:lnTo>
                <a:lnTo>
                  <a:pt x="108352" y="723345"/>
                </a:lnTo>
                <a:lnTo>
                  <a:pt x="2154027" y="723345"/>
                </a:lnTo>
                <a:lnTo>
                  <a:pt x="2154027" y="834643"/>
                </a:lnTo>
                <a:lnTo>
                  <a:pt x="0" y="834643"/>
                </a:lnTo>
                <a:close/>
              </a:path>
            </a:pathLst>
          </a:custGeom>
          <a:solidFill>
            <a:schemeClr val="accent4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8829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829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829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182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829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11" grpId="0" animBg="1"/>
          <p:bldP spid="13" grpId="0"/>
          <p:bldP spid="14" grpId="0"/>
          <p:bldP spid="5" grpId="0" animBg="1"/>
          <p:bldP spid="16" grpId="0" animBg="1"/>
          <p:bldP spid="17" grpId="0"/>
          <p:bldP spid="18" grpId="0"/>
          <p:bldP spid="2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8829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829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829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182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829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11" grpId="0" animBg="1"/>
          <p:bldP spid="13" grpId="0"/>
          <p:bldP spid="14" grpId="0"/>
          <p:bldP spid="5" grpId="0" animBg="1"/>
          <p:bldP spid="16" grpId="0" animBg="1"/>
          <p:bldP spid="17" grpId="0"/>
          <p:bldP spid="18" grpId="0"/>
          <p:bldP spid="2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542" y="2989564"/>
            <a:ext cx="3186892" cy="858112"/>
            <a:chOff x="7317634" y="1220405"/>
            <a:chExt cx="3186892" cy="858112"/>
          </a:xfrm>
        </p:grpSpPr>
        <p:sp>
          <p:nvSpPr>
            <p:cNvPr id="3" name="文本框 2"/>
            <p:cNvSpPr txBox="1"/>
            <p:nvPr/>
          </p:nvSpPr>
          <p:spPr>
            <a:xfrm>
              <a:off x="7317634" y="1220405"/>
              <a:ext cx="3186892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EFC3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zh-CN" altLang="en-US" sz="3200" spc="300" dirty="0">
                <a:solidFill>
                  <a:srgbClr val="EFC3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17635" y="1770740"/>
              <a:ext cx="2569315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title here</a:t>
              </a:r>
              <a:endParaRPr lang="zh-CN" altLang="en-US" sz="800" spc="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88529" y="3885778"/>
            <a:ext cx="452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Who I heard the sound of the voice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SOB like the dream in the riverWho I see far away Goodbye sorrow of look in the eyes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 </a:t>
            </a: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Don't understand is why you want to</a:t>
            </a:r>
            <a:b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</a:br>
            <a:r>
              <a:rPr lang="zh-CN" altLang="zh-CN" sz="14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PingFang SC"/>
              </a:rPr>
              <a:t>Let's dust score you like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7178" y="1419904"/>
            <a:ext cx="1729999" cy="1569660"/>
            <a:chOff x="8391924" y="1580389"/>
            <a:chExt cx="1729999" cy="1569660"/>
          </a:xfrm>
        </p:grpSpPr>
        <p:sp>
          <p:nvSpPr>
            <p:cNvPr id="7" name="文本框 6"/>
            <p:cNvSpPr txBox="1"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9600" b="1" spc="6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600" b="1" spc="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91924" y="1580389"/>
              <a:ext cx="1729999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ISPRING_SLIDE_ID" val="{873FF4DB-4247-4E7A-9C9D-2430DAD92CAD}"/>
  <p:tag name="GENSWF_ADVANCE_TIME" val="2.533"/>
  <p:tag name="ISPRING_CUSTOM_TIMING_USED" val="1"/>
</p:tagLst>
</file>

<file path=ppt/tags/tag5.xml><?xml version="1.0" encoding="utf-8"?>
<p:tagLst xmlns:p="http://schemas.openxmlformats.org/presentationml/2006/main">
  <p:tag name="ISPRING_SLIDE_ID" val="{873FF4DB-4247-4E7A-9C9D-2430DAD92CAD}"/>
  <p:tag name="GENSWF_ADVANCE_TIME" val="2.533"/>
  <p:tag name="ISPRING_CUSTOM_TIMING_USED" val="1"/>
</p:tagLst>
</file>

<file path=ppt/tags/tag6.xml><?xml version="1.0" encoding="utf-8"?>
<p:tagLst xmlns:p="http://schemas.openxmlformats.org/presentationml/2006/main">
  <p:tag name="ISPRING_SLIDE_ID" val="{873FF4DB-4247-4E7A-9C9D-2430DAD92CAD}"/>
  <p:tag name="GENSWF_ADVANCE_TIME" val="2.533"/>
  <p:tag name="ISPRING_CUSTOM_TIMING_USED" val="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2132">
      <a:dk1>
        <a:sysClr val="windowText" lastClr="000000"/>
      </a:dk1>
      <a:lt1>
        <a:sysClr val="window" lastClr="FFFFFF"/>
      </a:lt1>
      <a:dk2>
        <a:srgbClr val="384150"/>
      </a:dk2>
      <a:lt2>
        <a:srgbClr val="C07150"/>
      </a:lt2>
      <a:accent1>
        <a:srgbClr val="EFC358"/>
      </a:accent1>
      <a:accent2>
        <a:srgbClr val="384150"/>
      </a:accent2>
      <a:accent3>
        <a:srgbClr val="C07150"/>
      </a:accent3>
      <a:accent4>
        <a:srgbClr val="EFC358"/>
      </a:accent4>
      <a:accent5>
        <a:srgbClr val="384150"/>
      </a:accent5>
      <a:accent6>
        <a:srgbClr val="C0715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C000"/>
      </a:accent2>
      <a:accent3>
        <a:srgbClr val="92D14F"/>
      </a:accent3>
      <a:accent4>
        <a:srgbClr val="0070C0"/>
      </a:accent4>
      <a:accent5>
        <a:srgbClr val="FFC000"/>
      </a:accent5>
      <a:accent6>
        <a:srgbClr val="92D14F"/>
      </a:accent6>
      <a:hlink>
        <a:srgbClr val="0070C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5499</Words>
  <Application>WPS 演示</Application>
  <PresentationFormat>宽屏</PresentationFormat>
  <Paragraphs>722</Paragraphs>
  <Slides>31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微软雅黑</vt:lpstr>
      <vt:lpstr>方正正准黑简体</vt:lpstr>
      <vt:lpstr>Lao UI</vt:lpstr>
      <vt:lpstr>华康海报体W12(P)</vt:lpstr>
      <vt:lpstr>HYtbrB</vt:lpstr>
      <vt:lpstr>微软雅黑 Light</vt:lpstr>
      <vt:lpstr>Arial Unicode MS</vt:lpstr>
      <vt:lpstr>PingFang SC</vt:lpstr>
      <vt:lpstr>Impact</vt:lpstr>
      <vt:lpstr>Source Sans Pro</vt:lpstr>
      <vt:lpstr>Calibri</vt:lpstr>
      <vt:lpstr>幼圆</vt:lpstr>
      <vt:lpstr>Arial Black</vt:lpstr>
      <vt:lpstr>Arial Narrow</vt:lpstr>
      <vt:lpstr>Open Sans</vt:lpstr>
      <vt:lpstr>GungsuhChe</vt:lpstr>
      <vt:lpstr>黑体</vt:lpstr>
      <vt:lpstr>GoodVibrationsROB</vt:lpstr>
      <vt:lpstr>Office 主题</vt:lpstr>
      <vt:lpstr>1_自定义设计方案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dcterms:created xsi:type="dcterms:W3CDTF">2015-05-05T08:02:00Z</dcterms:created>
  <dcterms:modified xsi:type="dcterms:W3CDTF">2017-09-17T03:52:39Z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