
<file path=[Content_Types].xml><?xml version="1.0" encoding="utf-8"?>
<Types xmlns="http://schemas.openxmlformats.org/package/2006/content-types">
  <Default Extension="jpeg" ContentType="image/jpeg"/>
  <Default Extension="png" ContentType="image/png"/>
  <Default Extension="emf" ContentType="image/x-emf"/>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57" r:id="rId5"/>
    <p:sldId id="258" r:id="rId6"/>
    <p:sldId id="263" r:id="rId7"/>
    <p:sldId id="266" r:id="rId8"/>
    <p:sldId id="280" r:id="rId9"/>
    <p:sldId id="267" r:id="rId10"/>
    <p:sldId id="278" r:id="rId11"/>
    <p:sldId id="270" r:id="rId12"/>
    <p:sldId id="259" r:id="rId13"/>
    <p:sldId id="281" r:id="rId14"/>
    <p:sldId id="269" r:id="rId15"/>
    <p:sldId id="272" r:id="rId16"/>
    <p:sldId id="282" r:id="rId17"/>
    <p:sldId id="283" r:id="rId18"/>
    <p:sldId id="284" r:id="rId19"/>
    <p:sldId id="260" r:id="rId20"/>
    <p:sldId id="285" r:id="rId21"/>
    <p:sldId id="286" r:id="rId22"/>
    <p:sldId id="268" r:id="rId23"/>
    <p:sldId id="271" r:id="rId24"/>
    <p:sldId id="273" r:id="rId25"/>
    <p:sldId id="261" r:id="rId26"/>
    <p:sldId id="275" r:id="rId27"/>
    <p:sldId id="276" r:id="rId28"/>
    <p:sldId id="277" r:id="rId29"/>
    <p:sldId id="264" r:id="rId30"/>
    <p:sldId id="265" r:id="rId31"/>
    <p:sldId id="287" r:id="rId32"/>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13859"/>
    <a:srgbClr val="2C4B7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51" d="100"/>
          <a:sy n="51" d="100"/>
        </p:scale>
        <p:origin x="1812" y="1422"/>
      </p:cViewPr>
      <p:guideLst/>
    </p:cSldViewPr>
  </p:slideViewPr>
  <p:notesTextViewPr>
    <p:cViewPr>
      <p:scale>
        <a:sx n="1" d="1"/>
        <a:sy n="1" d="1"/>
      </p:scale>
      <p:origin x="0" y="0"/>
    </p:cViewPr>
  </p:notesTextViewPr>
  <p:sorterViewPr>
    <p:cViewPr>
      <p:scale>
        <a:sx n="62" d="100"/>
        <a:sy n="62"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5" Type="http://schemas.openxmlformats.org/officeDocument/2006/relationships/tableStyles" Target="tableStyles.xml"/><Relationship Id="rId34" Type="http://schemas.openxmlformats.org/officeDocument/2006/relationships/viewProps" Target="viewProps.xml"/><Relationship Id="rId33" Type="http://schemas.openxmlformats.org/officeDocument/2006/relationships/presProps" Target="presProps.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8B6ED4-EDD8-4CB5-B85A-D299C248EF1D}"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4C87A9-CD27-4785-9362-7415E2DA8D37}"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r>
              <a:rPr lang="zh-CN" altLang="en-US"/>
              <a:t>更多模板请关注：https://haosc.taobao.com</a:t>
            </a:r>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0"/>
          </p:nvPr>
        </p:nvSpPr>
        <p:spPr/>
        <p:txBody>
          <a:bodyPr/>
          <a:lstStyle/>
          <a:p>
            <a:fld id="{74D1495A-DD81-44F4-9F54-1F39867BF2D9}" type="slidenum">
              <a:rPr lang="en-US" smtClean="0"/>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5FEBB3A-D6CC-4186-90DB-758CD0665105}" type="slidenum">
              <a:rPr lang="id-ID" smtClean="0"/>
            </a:fld>
            <a:endParaRPr lang="id-ID"/>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4787946-F38A-442D-8B4B-7C33473CC735}" type="slidenum">
              <a:rPr lang="en-US" smtClean="0"/>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74AC173A-3DA8-4893-B28A-1E15F55C330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0DEAE63-D6C4-437F-B8DA-DA689F991AA7}" type="slidenum">
              <a:rPr lang="zh-CN" altLang="en-US" smtClean="0"/>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784203-20BB-4E94-8778-90C0AA34F379}"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smtClean="0"/>
              <a:t>My First Template</a:t>
            </a:r>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D2E8203-EB08-4F0D-830A-C288DDF96F60}"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首页">
    <p:spTree>
      <p:nvGrpSpPr>
        <p:cNvPr id="1" name=""/>
        <p:cNvGrpSpPr/>
        <p:nvPr/>
      </p:nvGrpSpPr>
      <p:grpSpPr>
        <a:xfrm>
          <a:off x="0" y="0"/>
          <a:ext cx="0" cy="0"/>
          <a:chOff x="0" y="0"/>
          <a:chExt cx="0" cy="0"/>
        </a:xfrm>
      </p:grpSpPr>
      <p:grpSp>
        <p:nvGrpSpPr>
          <p:cNvPr id="15" name="Group 106"/>
          <p:cNvGrpSpPr>
            <a:grpSpLocks noChangeAspect="1"/>
          </p:cNvGrpSpPr>
          <p:nvPr userDrawn="1"/>
        </p:nvGrpSpPr>
        <p:grpSpPr bwMode="auto">
          <a:xfrm>
            <a:off x="0" y="-275"/>
            <a:ext cx="12192000" cy="4930268"/>
            <a:chOff x="1602" y="283"/>
            <a:chExt cx="5028" cy="2711"/>
          </a:xfrm>
        </p:grpSpPr>
        <p:sp>
          <p:nvSpPr>
            <p:cNvPr id="17" name="Freeform 107"/>
            <p:cNvSpPr/>
            <p:nvPr/>
          </p:nvSpPr>
          <p:spPr bwMode="auto">
            <a:xfrm>
              <a:off x="1602" y="426"/>
              <a:ext cx="5028" cy="2568"/>
            </a:xfrm>
            <a:custGeom>
              <a:avLst/>
              <a:gdLst/>
              <a:ahLst/>
              <a:cxnLst>
                <a:cxn ang="0">
                  <a:pos x="2129" y="670"/>
                </a:cxn>
                <a:cxn ang="0">
                  <a:pos x="2129" y="640"/>
                </a:cxn>
                <a:cxn ang="0">
                  <a:pos x="0" y="0"/>
                </a:cxn>
                <a:cxn ang="0">
                  <a:pos x="0" y="688"/>
                </a:cxn>
                <a:cxn ang="0">
                  <a:pos x="1053" y="1054"/>
                </a:cxn>
                <a:cxn ang="0">
                  <a:pos x="2129" y="670"/>
                </a:cxn>
              </a:cxnLst>
              <a:rect l="0" t="0" r="r" b="b"/>
              <a:pathLst>
                <a:path w="2129" h="1054">
                  <a:moveTo>
                    <a:pt x="2129" y="670"/>
                  </a:moveTo>
                  <a:cubicBezTo>
                    <a:pt x="2129" y="640"/>
                    <a:pt x="2129" y="640"/>
                    <a:pt x="2129" y="640"/>
                  </a:cubicBezTo>
                  <a:cubicBezTo>
                    <a:pt x="1070" y="830"/>
                    <a:pt x="360" y="617"/>
                    <a:pt x="0" y="0"/>
                  </a:cubicBezTo>
                  <a:cubicBezTo>
                    <a:pt x="0" y="688"/>
                    <a:pt x="0" y="688"/>
                    <a:pt x="0" y="688"/>
                  </a:cubicBezTo>
                  <a:cubicBezTo>
                    <a:pt x="310" y="932"/>
                    <a:pt x="661" y="1054"/>
                    <a:pt x="1053" y="1054"/>
                  </a:cubicBezTo>
                  <a:cubicBezTo>
                    <a:pt x="1454" y="1054"/>
                    <a:pt x="1813" y="926"/>
                    <a:pt x="2129" y="670"/>
                  </a:cubicBezTo>
                  <a:close/>
                </a:path>
              </a:pathLst>
            </a:custGeom>
            <a:gradFill flip="none" rotWithShape="1">
              <a:gsLst>
                <a:gs pos="0">
                  <a:srgbClr val="2B9BD3"/>
                </a:gs>
                <a:gs pos="31000">
                  <a:srgbClr val="21D6E0"/>
                </a:gs>
                <a:gs pos="77000">
                  <a:srgbClr val="0087E6"/>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8" name="Freeform 108"/>
            <p:cNvSpPr/>
            <p:nvPr/>
          </p:nvSpPr>
          <p:spPr bwMode="auto">
            <a:xfrm>
              <a:off x="1602" y="283"/>
              <a:ext cx="5028" cy="2200"/>
            </a:xfrm>
            <a:custGeom>
              <a:avLst/>
              <a:gdLst/>
              <a:ahLst/>
              <a:cxnLst>
                <a:cxn ang="0">
                  <a:pos x="2129" y="697"/>
                </a:cxn>
                <a:cxn ang="0">
                  <a:pos x="2129" y="623"/>
                </a:cxn>
                <a:cxn ang="0">
                  <a:pos x="1181" y="0"/>
                </a:cxn>
                <a:cxn ang="0">
                  <a:pos x="0" y="0"/>
                </a:cxn>
                <a:cxn ang="0">
                  <a:pos x="0" y="57"/>
                </a:cxn>
                <a:cxn ang="0">
                  <a:pos x="2129" y="697"/>
                </a:cxn>
              </a:cxnLst>
              <a:rect l="0" t="0" r="r" b="b"/>
              <a:pathLst>
                <a:path w="2129" h="887">
                  <a:moveTo>
                    <a:pt x="2129" y="697"/>
                  </a:moveTo>
                  <a:cubicBezTo>
                    <a:pt x="2129" y="623"/>
                    <a:pt x="2129" y="623"/>
                    <a:pt x="2129" y="623"/>
                  </a:cubicBezTo>
                  <a:cubicBezTo>
                    <a:pt x="1448" y="642"/>
                    <a:pt x="1132" y="434"/>
                    <a:pt x="1181" y="0"/>
                  </a:cubicBezTo>
                  <a:cubicBezTo>
                    <a:pt x="0" y="0"/>
                    <a:pt x="0" y="0"/>
                    <a:pt x="0" y="0"/>
                  </a:cubicBezTo>
                  <a:cubicBezTo>
                    <a:pt x="0" y="57"/>
                    <a:pt x="0" y="57"/>
                    <a:pt x="0" y="57"/>
                  </a:cubicBezTo>
                  <a:cubicBezTo>
                    <a:pt x="360" y="674"/>
                    <a:pt x="1070" y="887"/>
                    <a:pt x="2129" y="697"/>
                  </a:cubicBezTo>
                  <a:close/>
                </a:path>
              </a:pathLst>
            </a:custGeom>
            <a:gradFill flip="none" rotWithShape="1">
              <a:gsLst>
                <a:gs pos="27000">
                  <a:srgbClr val="0D7AB9"/>
                </a:gs>
                <a:gs pos="17000">
                  <a:srgbClr val="21D6E0"/>
                </a:gs>
                <a:gs pos="75000">
                  <a:srgbClr val="0087E6"/>
                </a:gs>
              </a:gsLst>
              <a:lin ang="7200000" scaled="0"/>
              <a:tileRect/>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19" name="Freeform 109"/>
            <p:cNvSpPr/>
            <p:nvPr/>
          </p:nvSpPr>
          <p:spPr bwMode="auto">
            <a:xfrm>
              <a:off x="4255" y="283"/>
              <a:ext cx="2375" cy="1650"/>
            </a:xfrm>
            <a:custGeom>
              <a:avLst/>
              <a:gdLst/>
              <a:ahLst/>
              <a:cxnLst>
                <a:cxn ang="0">
                  <a:pos x="997" y="623"/>
                </a:cxn>
                <a:cxn ang="0">
                  <a:pos x="997" y="0"/>
                </a:cxn>
                <a:cxn ang="0">
                  <a:pos x="49" y="0"/>
                </a:cxn>
                <a:cxn ang="0">
                  <a:pos x="997" y="623"/>
                </a:cxn>
              </a:cxnLst>
              <a:rect l="0" t="0" r="r" b="b"/>
              <a:pathLst>
                <a:path w="997" h="642">
                  <a:moveTo>
                    <a:pt x="997" y="623"/>
                  </a:moveTo>
                  <a:cubicBezTo>
                    <a:pt x="997" y="0"/>
                    <a:pt x="997" y="0"/>
                    <a:pt x="997" y="0"/>
                  </a:cubicBezTo>
                  <a:cubicBezTo>
                    <a:pt x="49" y="0"/>
                    <a:pt x="49" y="0"/>
                    <a:pt x="49" y="0"/>
                  </a:cubicBezTo>
                  <a:cubicBezTo>
                    <a:pt x="0" y="434"/>
                    <a:pt x="316" y="642"/>
                    <a:pt x="997" y="623"/>
                  </a:cubicBezTo>
                  <a:close/>
                </a:path>
              </a:pathLst>
            </a:custGeom>
            <a:gradFill flip="none" rotWithShape="1">
              <a:gsLst>
                <a:gs pos="18000">
                  <a:srgbClr val="4ABEEE"/>
                </a:gs>
                <a:gs pos="75000">
                  <a:srgbClr val="0D7AB9"/>
                </a:gs>
              </a:gsLst>
              <a:path path="circle">
                <a:fillToRect l="100000" b="100000"/>
              </a:path>
              <a:tileRect t="-100000" r="-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grpSp>
      <p:sp>
        <p:nvSpPr>
          <p:cNvPr id="22" name="Freeform 26"/>
          <p:cNvSpPr/>
          <p:nvPr userDrawn="1"/>
        </p:nvSpPr>
        <p:spPr bwMode="auto">
          <a:xfrm>
            <a:off x="0" y="3968740"/>
            <a:ext cx="12192000" cy="2889261"/>
          </a:xfrm>
          <a:custGeom>
            <a:avLst/>
            <a:gdLst/>
            <a:ahLst/>
            <a:cxnLst>
              <a:cxn ang="0">
                <a:pos x="2861" y="904"/>
              </a:cxn>
              <a:cxn ang="0">
                <a:pos x="2861" y="0"/>
              </a:cxn>
              <a:cxn ang="0">
                <a:pos x="1382" y="332"/>
              </a:cxn>
              <a:cxn ang="0">
                <a:pos x="0" y="46"/>
              </a:cxn>
              <a:cxn ang="0">
                <a:pos x="0" y="904"/>
              </a:cxn>
              <a:cxn ang="0">
                <a:pos x="2861" y="904"/>
              </a:cxn>
            </a:cxnLst>
            <a:rect l="0" t="0" r="r" b="b"/>
            <a:pathLst>
              <a:path w="2861" h="904">
                <a:moveTo>
                  <a:pt x="2861" y="904"/>
                </a:moveTo>
                <a:cubicBezTo>
                  <a:pt x="2861" y="0"/>
                  <a:pt x="2861" y="0"/>
                  <a:pt x="2861" y="0"/>
                </a:cubicBezTo>
                <a:cubicBezTo>
                  <a:pt x="2414" y="221"/>
                  <a:pt x="1921" y="332"/>
                  <a:pt x="1382" y="332"/>
                </a:cubicBezTo>
                <a:cubicBezTo>
                  <a:pt x="882" y="332"/>
                  <a:pt x="421" y="237"/>
                  <a:pt x="0" y="46"/>
                </a:cubicBezTo>
                <a:cubicBezTo>
                  <a:pt x="0" y="904"/>
                  <a:pt x="0" y="904"/>
                  <a:pt x="0" y="904"/>
                </a:cubicBezTo>
                <a:cubicBezTo>
                  <a:pt x="2861" y="904"/>
                  <a:pt x="2861" y="904"/>
                  <a:pt x="2861" y="904"/>
                </a:cubicBezTo>
                <a:close/>
              </a:path>
            </a:pathLst>
          </a:custGeom>
          <a:gradFill flip="none" rotWithShape="1">
            <a:gsLst>
              <a:gs pos="0">
                <a:schemeClr val="bg1">
                  <a:lumMod val="75000"/>
                </a:schemeClr>
              </a:gs>
              <a:gs pos="59000">
                <a:schemeClr val="bg1">
                  <a:lumMod val="95000"/>
                </a:schemeClr>
              </a:gs>
              <a:gs pos="100000">
                <a:schemeClr val="bg1">
                  <a:lumMod val="75000"/>
                </a:schemeClr>
              </a:gs>
            </a:gsLst>
            <a:path path="circle">
              <a:fillToRect l="100000" t="100000"/>
            </a:path>
            <a:tileRect r="-100000" b="-100000"/>
          </a:gra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3" name="Freeform 27"/>
          <p:cNvSpPr/>
          <p:nvPr/>
        </p:nvSpPr>
        <p:spPr bwMode="auto">
          <a:xfrm>
            <a:off x="0" y="3148980"/>
            <a:ext cx="12192000" cy="1780219"/>
          </a:xfrm>
          <a:custGeom>
            <a:avLst/>
            <a:gdLst/>
            <a:ahLst/>
            <a:cxnLst>
              <a:cxn ang="0">
                <a:pos x="2861" y="225"/>
              </a:cxn>
              <a:cxn ang="0">
                <a:pos x="2861" y="0"/>
              </a:cxn>
              <a:cxn ang="0">
                <a:pos x="1415" y="516"/>
              </a:cxn>
              <a:cxn ang="0">
                <a:pos x="0" y="25"/>
              </a:cxn>
              <a:cxn ang="0">
                <a:pos x="0" y="271"/>
              </a:cxn>
              <a:cxn ang="0">
                <a:pos x="1382" y="557"/>
              </a:cxn>
              <a:cxn ang="0">
                <a:pos x="2861" y="225"/>
              </a:cxn>
            </a:cxnLst>
            <a:rect l="0" t="0" r="r" b="b"/>
            <a:pathLst>
              <a:path w="2861" h="557">
                <a:moveTo>
                  <a:pt x="2861" y="225"/>
                </a:moveTo>
                <a:cubicBezTo>
                  <a:pt x="2861" y="0"/>
                  <a:pt x="2861" y="0"/>
                  <a:pt x="2861" y="0"/>
                </a:cubicBezTo>
                <a:cubicBezTo>
                  <a:pt x="2436" y="344"/>
                  <a:pt x="1954" y="516"/>
                  <a:pt x="1415" y="516"/>
                </a:cubicBezTo>
                <a:cubicBezTo>
                  <a:pt x="889" y="516"/>
                  <a:pt x="417" y="352"/>
                  <a:pt x="0" y="25"/>
                </a:cubicBezTo>
                <a:cubicBezTo>
                  <a:pt x="0" y="271"/>
                  <a:pt x="0" y="271"/>
                  <a:pt x="0" y="271"/>
                </a:cubicBezTo>
                <a:cubicBezTo>
                  <a:pt x="421" y="462"/>
                  <a:pt x="882" y="557"/>
                  <a:pt x="1382" y="557"/>
                </a:cubicBezTo>
                <a:cubicBezTo>
                  <a:pt x="1921" y="557"/>
                  <a:pt x="2414" y="446"/>
                  <a:pt x="2861" y="225"/>
                </a:cubicBezTo>
                <a:close/>
              </a:path>
            </a:pathLst>
          </a:custGeom>
          <a:solidFill>
            <a:srgbClr val="000000"/>
          </a:solidFill>
          <a:ln w="9525">
            <a:noFill/>
            <a:round/>
          </a:ln>
        </p:spPr>
        <p:txBody>
          <a:bodyPr vert="horz" wrap="square" lIns="91440" tIns="45720" rIns="91440" bIns="45720" numCol="1" anchor="t" anchorCtr="0" compatLnSpc="1"/>
          <a:lstStyle/>
          <a:p>
            <a:endParaRPr lang="zh-CN" altLang="en-US">
              <a:solidFill>
                <a:prstClr val="black"/>
              </a:solidFill>
            </a:endParaRPr>
          </a:p>
        </p:txBody>
      </p:sp>
      <p:sp>
        <p:nvSpPr>
          <p:cNvPr id="24" name="Freeform 28"/>
          <p:cNvSpPr/>
          <p:nvPr/>
        </p:nvSpPr>
        <p:spPr bwMode="auto">
          <a:xfrm>
            <a:off x="0" y="3840896"/>
            <a:ext cx="12192000" cy="1188944"/>
          </a:xfrm>
          <a:custGeom>
            <a:avLst/>
            <a:gdLst/>
            <a:ahLst/>
            <a:cxnLst>
              <a:cxn ang="0">
                <a:pos x="2861" y="40"/>
              </a:cxn>
              <a:cxn ang="0">
                <a:pos x="2861" y="0"/>
              </a:cxn>
              <a:cxn ang="0">
                <a:pos x="1382" y="332"/>
              </a:cxn>
              <a:cxn ang="0">
                <a:pos x="0" y="46"/>
              </a:cxn>
              <a:cxn ang="0">
                <a:pos x="0" y="86"/>
              </a:cxn>
              <a:cxn ang="0">
                <a:pos x="1382" y="372"/>
              </a:cxn>
              <a:cxn ang="0">
                <a:pos x="2861" y="40"/>
              </a:cxn>
            </a:cxnLst>
            <a:rect l="0" t="0" r="r" b="b"/>
            <a:pathLst>
              <a:path w="2861" h="372">
                <a:moveTo>
                  <a:pt x="2861" y="40"/>
                </a:moveTo>
                <a:cubicBezTo>
                  <a:pt x="2861" y="0"/>
                  <a:pt x="2861" y="0"/>
                  <a:pt x="2861" y="0"/>
                </a:cubicBezTo>
                <a:cubicBezTo>
                  <a:pt x="2414" y="221"/>
                  <a:pt x="1921" y="332"/>
                  <a:pt x="1382" y="332"/>
                </a:cubicBezTo>
                <a:cubicBezTo>
                  <a:pt x="882" y="332"/>
                  <a:pt x="421" y="237"/>
                  <a:pt x="0" y="46"/>
                </a:cubicBezTo>
                <a:cubicBezTo>
                  <a:pt x="0" y="86"/>
                  <a:pt x="0" y="86"/>
                  <a:pt x="0" y="86"/>
                </a:cubicBezTo>
                <a:cubicBezTo>
                  <a:pt x="421" y="277"/>
                  <a:pt x="882" y="372"/>
                  <a:pt x="1382" y="372"/>
                </a:cubicBezTo>
                <a:cubicBezTo>
                  <a:pt x="1921" y="372"/>
                  <a:pt x="2414" y="261"/>
                  <a:pt x="2861" y="40"/>
                </a:cubicBezTo>
                <a:close/>
              </a:path>
            </a:pathLst>
          </a:custGeom>
          <a:solidFill>
            <a:srgbClr val="97BD4F"/>
          </a:solidFill>
          <a:ln w="9525">
            <a:noFill/>
            <a:round/>
          </a:ln>
        </p:spPr>
        <p:txBody>
          <a:bodyPr vert="horz" wrap="square" lIns="91440" tIns="45720" rIns="91440" bIns="45720" numCol="1" anchor="t" anchorCtr="0" compatLnSpc="1"/>
          <a:lstStyle/>
          <a:p>
            <a:endParaRPr lang="zh-CN" altLang="en-US">
              <a:solidFill>
                <a:prstClr val="black"/>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8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9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0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smtClean="0"/>
              <a:t>单击此处编辑母版标题样式</a:t>
            </a:r>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14746" y="226581"/>
            <a:ext cx="10515600" cy="424584"/>
          </a:xfrm>
        </p:spPr>
        <p:txBody>
          <a:bodyPr>
            <a:noAutofit/>
          </a:bodyPr>
          <a:lstStyle>
            <a:lvl1pPr>
              <a:defRPr sz="3600" b="1">
                <a:solidFill>
                  <a:srgbClr val="2C4B77"/>
                </a:solidFill>
              </a:defRPr>
            </a:lvl1p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cxnSp>
        <p:nvCxnSpPr>
          <p:cNvPr id="7" name="直接连接符 6"/>
          <p:cNvCxnSpPr/>
          <p:nvPr userDrawn="1"/>
        </p:nvCxnSpPr>
        <p:spPr>
          <a:xfrm>
            <a:off x="0" y="775855"/>
            <a:ext cx="1219200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openxmlformats.org/officeDocument/2006/relationships/image" Target="../media/image2.jpeg"/><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5">
            <a:lum/>
          </a:blip>
          <a:srcRect/>
          <a:stretch>
            <a:fillRect l="-1000" r="-1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7.xml"/><Relationship Id="rId3" Type="http://schemas.openxmlformats.org/officeDocument/2006/relationships/image" Target="../media/image3.png"/><Relationship Id="rId2" Type="http://schemas.microsoft.com/office/2007/relationships/media" Target="../media/media1.mp3"/><Relationship Id="rId1" Type="http://schemas.openxmlformats.org/officeDocument/2006/relationships/audio" Target="../media/media1.mp3"/></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image" Target="../media/image9.png"/><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5.png"/><Relationship Id="rId1" Type="http://schemas.openxmlformats.org/officeDocument/2006/relationships/image" Target="../media/image4.emf"/></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5708011" y="1351186"/>
            <a:ext cx="5849678" cy="1200329"/>
          </a:xfrm>
          <a:prstGeom prst="rect">
            <a:avLst/>
          </a:prstGeom>
          <a:noFill/>
          <a:ln w="9525">
            <a:noFill/>
            <a:miter lim="800000"/>
          </a:ln>
        </p:spPr>
        <p:txBody>
          <a:bodyPr wrap="none">
            <a:spAutoFit/>
          </a:bodyPr>
          <a:lstStyle/>
          <a:p>
            <a:pPr algn="r">
              <a:defRPr/>
            </a:pPr>
            <a:r>
              <a:rPr lang="zh-CN" altLang="en-US" sz="7200" b="1" spc="200" dirty="0" smtClean="0">
                <a:solidFill>
                  <a:prstClr val="white"/>
                </a:solidFill>
                <a:latin typeface="微软雅黑" panose="020B0503020204020204" pitchFamily="34" charset="-122"/>
                <a:ea typeface="微软雅黑" panose="020B0503020204020204" pitchFamily="34" charset="-122"/>
              </a:rPr>
              <a:t>教师说课</a:t>
            </a:r>
            <a:r>
              <a:rPr lang="en-US" altLang="zh-CN" sz="7200" b="1" spc="200" dirty="0" smtClean="0">
                <a:solidFill>
                  <a:prstClr val="white"/>
                </a:solidFill>
                <a:latin typeface="微软雅黑" panose="020B0503020204020204" pitchFamily="34" charset="-122"/>
                <a:ea typeface="微软雅黑" panose="020B0503020204020204" pitchFamily="34" charset="-122"/>
              </a:rPr>
              <a:t>PPT</a:t>
            </a:r>
            <a:endParaRPr lang="zh-CN" altLang="en-US" sz="7200" b="1" spc="200" dirty="0">
              <a:solidFill>
                <a:prstClr val="white"/>
              </a:solidFill>
              <a:latin typeface="微软雅黑" panose="020B0503020204020204" pitchFamily="34" charset="-122"/>
              <a:ea typeface="微软雅黑" panose="020B0503020204020204" pitchFamily="34" charset="-122"/>
            </a:endParaRPr>
          </a:p>
        </p:txBody>
      </p:sp>
      <p:sp>
        <p:nvSpPr>
          <p:cNvPr id="3" name="TextBox 11"/>
          <p:cNvSpPr txBox="1">
            <a:spLocks noChangeArrowheads="1"/>
          </p:cNvSpPr>
          <p:nvPr/>
        </p:nvSpPr>
        <p:spPr bwMode="auto">
          <a:xfrm>
            <a:off x="7743824" y="773088"/>
            <a:ext cx="3813865" cy="369332"/>
          </a:xfrm>
          <a:prstGeom prst="rect">
            <a:avLst/>
          </a:prstGeom>
          <a:noFill/>
          <a:ln w="9525">
            <a:noFill/>
            <a:miter lim="800000"/>
          </a:ln>
        </p:spPr>
        <p:txBody>
          <a:bodyPr wrap="none">
            <a:spAutoFit/>
          </a:bodyPr>
          <a:lstStyle/>
          <a:p>
            <a:pPr algn="r">
              <a:defRPr/>
            </a:pPr>
            <a:r>
              <a:rPr lang="zh-CN" altLang="en-US" dirty="0" smtClean="0">
                <a:solidFill>
                  <a:prstClr val="white"/>
                </a:solidFill>
                <a:latin typeface="微软雅黑" panose="020B0503020204020204" pitchFamily="34" charset="-122"/>
                <a:ea typeface="微软雅黑" panose="020B0503020204020204" pitchFamily="34" charset="-122"/>
              </a:rPr>
              <a:t>教师演讲</a:t>
            </a:r>
            <a:r>
              <a:rPr lang="en-US" altLang="zh-CN" dirty="0" smtClean="0">
                <a:solidFill>
                  <a:prstClr val="white"/>
                </a:solidFill>
                <a:latin typeface="微软雅黑" panose="020B0503020204020204" pitchFamily="34" charset="-122"/>
                <a:ea typeface="微软雅黑" panose="020B0503020204020204" pitchFamily="34" charset="-122"/>
              </a:rPr>
              <a:t>/</a:t>
            </a:r>
            <a:r>
              <a:rPr lang="zh-CN" altLang="en-US" dirty="0" smtClean="0">
                <a:solidFill>
                  <a:prstClr val="white"/>
                </a:solidFill>
                <a:latin typeface="微软雅黑" panose="020B0503020204020204" pitchFamily="34" charset="-122"/>
                <a:ea typeface="微软雅黑" panose="020B0503020204020204" pitchFamily="34" charset="-122"/>
              </a:rPr>
              <a:t>竞聘</a:t>
            </a:r>
            <a:r>
              <a:rPr lang="en-US" altLang="zh-CN" dirty="0" smtClean="0">
                <a:solidFill>
                  <a:prstClr val="white"/>
                </a:solidFill>
                <a:latin typeface="微软雅黑" panose="020B0503020204020204" pitchFamily="34" charset="-122"/>
                <a:ea typeface="微软雅黑" panose="020B0503020204020204" pitchFamily="34" charset="-122"/>
              </a:rPr>
              <a:t>/</a:t>
            </a:r>
            <a:r>
              <a:rPr lang="zh-CN" altLang="en-US" dirty="0" smtClean="0">
                <a:solidFill>
                  <a:prstClr val="white"/>
                </a:solidFill>
                <a:latin typeface="微软雅黑" panose="020B0503020204020204" pitchFamily="34" charset="-122"/>
                <a:ea typeface="微软雅黑" panose="020B0503020204020204" pitchFamily="34" charset="-122"/>
              </a:rPr>
              <a:t>学校汇报</a:t>
            </a:r>
            <a:r>
              <a:rPr lang="en-US" altLang="zh-CN" dirty="0" smtClean="0">
                <a:solidFill>
                  <a:prstClr val="white"/>
                </a:solidFill>
                <a:latin typeface="微软雅黑" panose="020B0503020204020204" pitchFamily="34" charset="-122"/>
                <a:ea typeface="微软雅黑" panose="020B0503020204020204" pitchFamily="34" charset="-122"/>
              </a:rPr>
              <a:t>/</a:t>
            </a:r>
            <a:r>
              <a:rPr lang="zh-CN" altLang="en-US" dirty="0" smtClean="0">
                <a:solidFill>
                  <a:prstClr val="white"/>
                </a:solidFill>
                <a:latin typeface="微软雅黑" panose="020B0503020204020204" pitchFamily="34" charset="-122"/>
                <a:ea typeface="微软雅黑" panose="020B0503020204020204" pitchFamily="34" charset="-122"/>
              </a:rPr>
              <a:t>职称评比</a:t>
            </a:r>
            <a:r>
              <a:rPr lang="en-US" altLang="zh-CN" dirty="0" smtClean="0">
                <a:solidFill>
                  <a:prstClr val="white"/>
                </a:solidFill>
                <a:latin typeface="微软雅黑" panose="020B0503020204020204" pitchFamily="34" charset="-122"/>
                <a:ea typeface="微软雅黑" panose="020B0503020204020204" pitchFamily="34" charset="-122"/>
              </a:rPr>
              <a:t>/</a:t>
            </a:r>
            <a:endParaRPr lang="zh-CN" altLang="en-US"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823173" y="1287845"/>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823173" y="2623522"/>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642993" y="6027003"/>
            <a:ext cx="2914696" cy="829945"/>
          </a:xfrm>
          <a:prstGeom prst="rect">
            <a:avLst/>
          </a:prstGeom>
          <a:noFill/>
        </p:spPr>
        <p:txBody>
          <a:bodyPr wrap="square" rtlCol="0">
            <a:spAutoFit/>
          </a:bodyPr>
          <a:lstStyle/>
          <a:p>
            <a:pPr algn="r"/>
            <a:r>
              <a:rPr lang="zh-CN" altLang="en-US" sz="1600" dirty="0" smtClean="0">
                <a:solidFill>
                  <a:srgbClr val="2C4B77"/>
                </a:solidFill>
                <a:latin typeface="微软雅黑" panose="020B0503020204020204" pitchFamily="34" charset="-122"/>
                <a:ea typeface="微软雅黑" panose="020B0503020204020204" pitchFamily="34" charset="-122"/>
              </a:rPr>
              <a:t>演  讲  者：情缘素材</a:t>
            </a:r>
            <a:endParaRPr lang="zh-CN" altLang="en-US" sz="1600" dirty="0" smtClean="0">
              <a:solidFill>
                <a:srgbClr val="2C4B77"/>
              </a:solidFill>
              <a:latin typeface="微软雅黑" panose="020B0503020204020204" pitchFamily="34" charset="-122"/>
              <a:ea typeface="微软雅黑" panose="020B0503020204020204" pitchFamily="34" charset="-122"/>
            </a:endParaRPr>
          </a:p>
          <a:p>
            <a:pPr algn="r"/>
            <a:r>
              <a:rPr lang="zh-CN" altLang="en-US" sz="1600" dirty="0" smtClean="0">
                <a:solidFill>
                  <a:srgbClr val="2C4B77"/>
                </a:solidFill>
                <a:latin typeface="微软雅黑" panose="020B0503020204020204" pitchFamily="34" charset="-122"/>
                <a:ea typeface="微软雅黑" panose="020B0503020204020204" pitchFamily="34" charset="-122"/>
              </a:rPr>
              <a:t>演讲日期：</a:t>
            </a:r>
            <a:r>
              <a:rPr lang="en-US" altLang="zh-CN" sz="1600" dirty="0" smtClean="0">
                <a:solidFill>
                  <a:srgbClr val="2C4B77"/>
                </a:solidFill>
                <a:latin typeface="微软雅黑" panose="020B0503020204020204" pitchFamily="34" charset="-122"/>
                <a:ea typeface="微软雅黑" panose="020B0503020204020204" pitchFamily="34" charset="-122"/>
              </a:rPr>
              <a:t>2018.10.15</a:t>
            </a:r>
            <a:endParaRPr lang="zh-CN" altLang="en-US" sz="1600" dirty="0" smtClean="0">
              <a:solidFill>
                <a:srgbClr val="2C4B77"/>
              </a:solidFill>
              <a:latin typeface="微软雅黑" panose="020B0503020204020204" pitchFamily="34" charset="-122"/>
              <a:ea typeface="微软雅黑" panose="020B0503020204020204" pitchFamily="34" charset="-122"/>
            </a:endParaRPr>
          </a:p>
          <a:p>
            <a:pPr algn="r"/>
            <a:endParaRPr lang="zh-CN" altLang="en-US" sz="1600" dirty="0">
              <a:solidFill>
                <a:srgbClr val="2C4B77"/>
              </a:solidFill>
              <a:latin typeface="微软雅黑" panose="020B0503020204020204" pitchFamily="34" charset="-122"/>
              <a:ea typeface="微软雅黑" panose="020B0503020204020204" pitchFamily="34" charset="-122"/>
            </a:endParaRPr>
          </a:p>
        </p:txBody>
      </p:sp>
      <p:pic>
        <p:nvPicPr>
          <p:cNvPr id="10" name="m-taku - Komorebi">
            <a:hlinkClick r:id="" action="ppaction://media"/>
          </p:cNvPr>
          <p:cNvPicPr>
            <a:picLocks noChangeAspect="1"/>
          </p:cNvPicPr>
          <p:nvPr>
            <a:audioFile r:link="rId1"/>
            <p:extLst>
              <p:ext uri="{DAA4B4D4-6D71-4841-9C94-3DE7FCFB9230}">
                <p14:media xmlns:p14="http://schemas.microsoft.com/office/powerpoint/2010/main" r:embed="rId2"/>
              </p:ext>
            </p:extLst>
          </p:nvPr>
        </p:nvPicPr>
        <p:blipFill>
          <a:blip r:embed="rId3"/>
          <a:stretch>
            <a:fillRect/>
          </a:stretch>
        </p:blipFill>
        <p:spPr>
          <a:xfrm>
            <a:off x="4018384" y="-1970315"/>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10"/>
                                        </p:tgtEl>
                                      </p:cBhvr>
                                    </p:cmd>
                                  </p:childTnLst>
                                </p:cTn>
                              </p:par>
                            </p:childTnLst>
                          </p:cTn>
                        </p:par>
                        <p:par>
                          <p:cTn id="7" fill="hold">
                            <p:stCondLst>
                              <p:cond delay="0"/>
                            </p:stCondLst>
                            <p:childTnLst>
                              <p:par>
                                <p:cTn id="8" presetID="42" presetClass="entr" presetSubtype="0" fill="hold" grpId="0"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anim calcmode="lin" valueType="num">
                                      <p:cBhvr>
                                        <p:cTn id="11" dur="500" fill="hold"/>
                                        <p:tgtEl>
                                          <p:spTgt spid="3"/>
                                        </p:tgtEl>
                                        <p:attrNameLst>
                                          <p:attrName>ppt_x</p:attrName>
                                        </p:attrNameLst>
                                      </p:cBhvr>
                                      <p:tavLst>
                                        <p:tav tm="0">
                                          <p:val>
                                            <p:strVal val="#ppt_x"/>
                                          </p:val>
                                        </p:tav>
                                        <p:tav tm="100000">
                                          <p:val>
                                            <p:strVal val="#ppt_x"/>
                                          </p:val>
                                        </p:tav>
                                      </p:tavLst>
                                    </p:anim>
                                    <p:anim calcmode="lin" valueType="num">
                                      <p:cBhvr>
                                        <p:cTn id="12" dur="500" fill="hold"/>
                                        <p:tgtEl>
                                          <p:spTgt spid="3"/>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0-#ppt_w/2"/>
                                          </p:val>
                                        </p:tav>
                                        <p:tav tm="100000">
                                          <p:val>
                                            <p:strVal val="#ppt_x"/>
                                          </p:val>
                                        </p:tav>
                                      </p:tavLst>
                                    </p:anim>
                                    <p:anim calcmode="lin" valueType="num">
                                      <p:cBhvr additive="base">
                                        <p:cTn id="17" dur="25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2" fill="hold"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250" fill="hold"/>
                                        <p:tgtEl>
                                          <p:spTgt spid="5"/>
                                        </p:tgtEl>
                                        <p:attrNameLst>
                                          <p:attrName>ppt_x</p:attrName>
                                        </p:attrNameLst>
                                      </p:cBhvr>
                                      <p:tavLst>
                                        <p:tav tm="0">
                                          <p:val>
                                            <p:strVal val="1+#ppt_w/2"/>
                                          </p:val>
                                        </p:tav>
                                        <p:tav tm="100000">
                                          <p:val>
                                            <p:strVal val="#ppt_x"/>
                                          </p:val>
                                        </p:tav>
                                      </p:tavLst>
                                    </p:anim>
                                    <p:anim calcmode="lin" valueType="num">
                                      <p:cBhvr additive="base">
                                        <p:cTn id="21" dur="250" fill="hold"/>
                                        <p:tgtEl>
                                          <p:spTgt spid="5"/>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10" presetClass="entr" presetSubtype="0" fill="hold" grpId="0"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par>
                                <p:cTn id="26" presetID="35" presetClass="entr" presetSubtype="0" fill="hold" grpId="1" nodeType="with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fade">
                                      <p:cBhvr>
                                        <p:cTn id="28" dur="500"/>
                                        <p:tgtEl>
                                          <p:spTgt spid="2"/>
                                        </p:tgtEl>
                                      </p:cBhvr>
                                    </p:animEffect>
                                    <p:anim calcmode="lin" valueType="num">
                                      <p:cBhvr>
                                        <p:cTn id="29" dur="500" fill="hold"/>
                                        <p:tgtEl>
                                          <p:spTgt spid="2"/>
                                        </p:tgtEl>
                                        <p:attrNameLst>
                                          <p:attrName>style.rotation</p:attrName>
                                        </p:attrNameLst>
                                      </p:cBhvr>
                                      <p:tavLst>
                                        <p:tav tm="0">
                                          <p:val>
                                            <p:fltVal val="720"/>
                                          </p:val>
                                        </p:tav>
                                        <p:tav tm="100000">
                                          <p:val>
                                            <p:fltVal val="0"/>
                                          </p:val>
                                        </p:tav>
                                      </p:tavLst>
                                    </p:anim>
                                    <p:anim calcmode="lin" valueType="num">
                                      <p:cBhvr>
                                        <p:cTn id="30" dur="500" fill="hold"/>
                                        <p:tgtEl>
                                          <p:spTgt spid="2"/>
                                        </p:tgtEl>
                                        <p:attrNameLst>
                                          <p:attrName>ppt_h</p:attrName>
                                        </p:attrNameLst>
                                      </p:cBhvr>
                                      <p:tavLst>
                                        <p:tav tm="0">
                                          <p:val>
                                            <p:fltVal val="0"/>
                                          </p:val>
                                        </p:tav>
                                        <p:tav tm="100000">
                                          <p:val>
                                            <p:strVal val="#ppt_h"/>
                                          </p:val>
                                        </p:tav>
                                      </p:tavLst>
                                    </p:anim>
                                    <p:anim calcmode="lin" valueType="num">
                                      <p:cBhvr>
                                        <p:cTn id="31" dur="500" fill="hold"/>
                                        <p:tgtEl>
                                          <p:spTgt spid="2"/>
                                        </p:tgtEl>
                                        <p:attrNameLst>
                                          <p:attrName>ppt_w</p:attrName>
                                        </p:attrNameLst>
                                      </p:cBhvr>
                                      <p:tavLst>
                                        <p:tav tm="0">
                                          <p:val>
                                            <p:fltVal val="0"/>
                                          </p:val>
                                        </p:tav>
                                        <p:tav tm="100000">
                                          <p:val>
                                            <p:strVal val="#ppt_w"/>
                                          </p:val>
                                        </p:tav>
                                      </p:tavLst>
                                    </p:anim>
                                  </p:childTnLst>
                                </p:cTn>
                              </p:par>
                              <p:par>
                                <p:cTn id="32" presetID="53" presetClass="entr" presetSubtype="16" fill="hold" grpId="2" nodeType="withEffect">
                                  <p:stCondLst>
                                    <p:cond delay="0"/>
                                  </p:stCondLst>
                                  <p:childTnLst>
                                    <p:set>
                                      <p:cBhvr>
                                        <p:cTn id="33" dur="1" fill="hold">
                                          <p:stCondLst>
                                            <p:cond delay="0"/>
                                          </p:stCondLst>
                                        </p:cTn>
                                        <p:tgtEl>
                                          <p:spTgt spid="2"/>
                                        </p:tgtEl>
                                        <p:attrNameLst>
                                          <p:attrName>style.visibility</p:attrName>
                                        </p:attrNameLst>
                                      </p:cBhvr>
                                      <p:to>
                                        <p:strVal val="visible"/>
                                      </p:to>
                                    </p:set>
                                    <p:anim calcmode="lin" valueType="num">
                                      <p:cBhvr>
                                        <p:cTn id="34" dur="500" fill="hold"/>
                                        <p:tgtEl>
                                          <p:spTgt spid="2"/>
                                        </p:tgtEl>
                                        <p:attrNameLst>
                                          <p:attrName>ppt_w</p:attrName>
                                        </p:attrNameLst>
                                      </p:cBhvr>
                                      <p:tavLst>
                                        <p:tav tm="0">
                                          <p:val>
                                            <p:fltVal val="0"/>
                                          </p:val>
                                        </p:tav>
                                        <p:tav tm="100000">
                                          <p:val>
                                            <p:strVal val="#ppt_w"/>
                                          </p:val>
                                        </p:tav>
                                      </p:tavLst>
                                    </p:anim>
                                    <p:anim calcmode="lin" valueType="num">
                                      <p:cBhvr>
                                        <p:cTn id="35" dur="500" fill="hold"/>
                                        <p:tgtEl>
                                          <p:spTgt spid="2"/>
                                        </p:tgtEl>
                                        <p:attrNameLst>
                                          <p:attrName>ppt_h</p:attrName>
                                        </p:attrNameLst>
                                      </p:cBhvr>
                                      <p:tavLst>
                                        <p:tav tm="0">
                                          <p:val>
                                            <p:fltVal val="0"/>
                                          </p:val>
                                        </p:tav>
                                        <p:tav tm="100000">
                                          <p:val>
                                            <p:strVal val="#ppt_h"/>
                                          </p:val>
                                        </p:tav>
                                      </p:tavLst>
                                    </p:anim>
                                    <p:animEffect transition="in" filter="fade">
                                      <p:cBhvr>
                                        <p:cTn id="36" dur="500"/>
                                        <p:tgtEl>
                                          <p:spTgt spid="2"/>
                                        </p:tgtEl>
                                      </p:cBhvr>
                                    </p:animEffect>
                                  </p:childTnLst>
                                </p:cTn>
                              </p:par>
                            </p:childTnLst>
                          </p:cTn>
                        </p:par>
                        <p:par>
                          <p:cTn id="37" fill="hold">
                            <p:stCondLst>
                              <p:cond delay="1500"/>
                            </p:stCondLst>
                            <p:childTnLst>
                              <p:par>
                                <p:cTn id="38" presetID="22" presetClass="entr" presetSubtype="8" fill="hold" grpId="0" nodeType="after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wipe(left)">
                                      <p:cBhvr>
                                        <p:cTn id="4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
                <p:cTn id="41" repeatCount="indefinite" fill="hold" display="0">
                  <p:stCondLst>
                    <p:cond delay="indefinite"/>
                  </p:stCondLst>
                  <p:endCondLst>
                    <p:cond evt="onStopAudio" delay="0">
                      <p:tgtEl>
                        <p:sldTgt/>
                      </p:tgtEl>
                    </p:cond>
                  </p:endCondLst>
                </p:cTn>
                <p:tgtEl>
                  <p:spTgt spid="10"/>
                </p:tgtEl>
              </p:cMediaNode>
            </p:audio>
          </p:childTnLst>
        </p:cTn>
      </p:par>
    </p:tnLst>
    <p:bldLst>
      <p:bldP spid="2" grpId="0"/>
      <p:bldP spid="2" grpId="1"/>
      <p:bldP spid="2" grpId="2"/>
      <p:bldP spid="3" grpId="0"/>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39540" y="433098"/>
            <a:ext cx="6541875" cy="1292662"/>
          </a:xfrm>
          <a:prstGeom prst="rect">
            <a:avLst/>
          </a:prstGeom>
        </p:spPr>
        <p:txBody>
          <a:bodyPr wrap="square">
            <a:spAutoFit/>
          </a:bodyPr>
          <a:lstStyle/>
          <a:p>
            <a:pPr algn="r"/>
            <a:r>
              <a:rPr lang="en-US" altLang="zh-CN" sz="7800" dirty="0" smtClean="0">
                <a:solidFill>
                  <a:schemeClr val="bg1"/>
                </a:solidFill>
                <a:latin typeface="+mj-ea"/>
                <a:ea typeface="+mj-ea"/>
              </a:rPr>
              <a:t>【PART.02】</a:t>
            </a:r>
            <a:endParaRPr lang="zh-CN" altLang="en-US" sz="7800" dirty="0">
              <a:solidFill>
                <a:schemeClr val="bg1"/>
              </a:solidFill>
              <a:latin typeface="+mj-ea"/>
              <a:ea typeface="+mj-ea"/>
            </a:endParaRPr>
          </a:p>
        </p:txBody>
      </p:sp>
      <p:sp>
        <p:nvSpPr>
          <p:cNvPr id="3" name="矩形 2"/>
          <p:cNvSpPr/>
          <p:nvPr/>
        </p:nvSpPr>
        <p:spPr>
          <a:xfrm>
            <a:off x="6733309" y="2354814"/>
            <a:ext cx="4670351" cy="577081"/>
          </a:xfrm>
          <a:prstGeom prst="rect">
            <a:avLst/>
          </a:prstGeom>
        </p:spPr>
        <p:txBody>
          <a:bodyPr wrap="square">
            <a:spAutoFit/>
          </a:bodyPr>
          <a:lstStyle/>
          <a:p>
            <a:pPr algn="r"/>
            <a:r>
              <a:rPr lang="en-US" altLang="zh-CN" sz="1050" dirty="0" smtClean="0">
                <a:solidFill>
                  <a:schemeClr val="bg1"/>
                </a:solidFill>
                <a:latin typeface="+mj-ea"/>
                <a:ea typeface="+mj-ea"/>
              </a:rPr>
              <a:t> A designer can use default text to simulate what text would look like. If it is not real text. A designer can use default text to simulate what text would look like. </a:t>
            </a:r>
            <a:endParaRPr lang="zh-CN" altLang="en-US" sz="1050" dirty="0">
              <a:solidFill>
                <a:schemeClr val="bg1"/>
              </a:solidFill>
              <a:latin typeface="+mj-ea"/>
              <a:ea typeface="+mj-ea"/>
            </a:endParaRPr>
          </a:p>
        </p:txBody>
      </p:sp>
      <p:sp>
        <p:nvSpPr>
          <p:cNvPr id="4" name="文本框 3"/>
          <p:cNvSpPr txBox="1"/>
          <p:nvPr/>
        </p:nvSpPr>
        <p:spPr>
          <a:xfrm>
            <a:off x="6208623" y="1585373"/>
            <a:ext cx="5324168" cy="769441"/>
          </a:xfrm>
          <a:prstGeom prst="rect">
            <a:avLst/>
          </a:prstGeom>
          <a:noFill/>
        </p:spPr>
        <p:txBody>
          <a:bodyPr wrap="square" rtlCol="0">
            <a:spAutoFit/>
          </a:bodyPr>
          <a:lstStyle/>
          <a:p>
            <a:r>
              <a:rPr lang="zh-CN" altLang="en-US" sz="4400" dirty="0" smtClean="0">
                <a:solidFill>
                  <a:schemeClr val="bg1"/>
                </a:solidFill>
                <a:latin typeface="+mj-ea"/>
                <a:ea typeface="+mj-ea"/>
              </a:rPr>
              <a:t>请在此添加您的标题</a:t>
            </a:r>
            <a:endParaRPr lang="zh-CN" altLang="en-US" sz="4400"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Text Placeholder 3"/>
          <p:cNvSpPr txBox="1"/>
          <p:nvPr/>
        </p:nvSpPr>
        <p:spPr>
          <a:xfrm>
            <a:off x="2379846"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tx2">
                    <a:lumMod val="75000"/>
                  </a:schemeClr>
                </a:solidFill>
                <a:latin typeface="+mn-ea"/>
              </a:rPr>
              <a:t>258,4875</a:t>
            </a:r>
            <a:endParaRPr lang="en-US" sz="1600" b="1" dirty="0">
              <a:solidFill>
                <a:schemeClr val="tx2">
                  <a:lumMod val="75000"/>
                </a:schemeClr>
              </a:solidFill>
              <a:latin typeface="+mn-ea"/>
            </a:endParaRPr>
          </a:p>
        </p:txBody>
      </p:sp>
      <p:sp>
        <p:nvSpPr>
          <p:cNvPr id="38" name="Text Placeholder 3"/>
          <p:cNvSpPr txBox="1"/>
          <p:nvPr/>
        </p:nvSpPr>
        <p:spPr>
          <a:xfrm>
            <a:off x="4916834"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4"/>
                </a:solidFill>
                <a:latin typeface="+mn-ea"/>
              </a:rPr>
              <a:t>258,4875</a:t>
            </a:r>
            <a:endParaRPr lang="en-US" sz="1600" b="1" dirty="0">
              <a:solidFill>
                <a:schemeClr val="accent4"/>
              </a:solidFill>
              <a:latin typeface="+mn-ea"/>
            </a:endParaRPr>
          </a:p>
        </p:txBody>
      </p:sp>
      <p:sp>
        <p:nvSpPr>
          <p:cNvPr id="39" name="Text Placeholder 3"/>
          <p:cNvSpPr txBox="1"/>
          <p:nvPr/>
        </p:nvSpPr>
        <p:spPr>
          <a:xfrm>
            <a:off x="7515314"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1"/>
                </a:solidFill>
                <a:latin typeface="+mn-ea"/>
              </a:rPr>
              <a:t>258,4875</a:t>
            </a:r>
            <a:endParaRPr lang="en-US" sz="1600" b="1" dirty="0">
              <a:solidFill>
                <a:schemeClr val="accent1"/>
              </a:solidFill>
              <a:latin typeface="+mn-ea"/>
            </a:endParaRPr>
          </a:p>
        </p:txBody>
      </p:sp>
      <p:sp>
        <p:nvSpPr>
          <p:cNvPr id="40" name="Text Placeholder 3"/>
          <p:cNvSpPr txBox="1"/>
          <p:nvPr/>
        </p:nvSpPr>
        <p:spPr>
          <a:xfrm>
            <a:off x="10030186" y="3736239"/>
            <a:ext cx="94030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en-US" sz="1600" b="1" dirty="0">
                <a:solidFill>
                  <a:schemeClr val="accent3"/>
                </a:solidFill>
                <a:latin typeface="+mn-ea"/>
              </a:rPr>
              <a:t>258,4875</a:t>
            </a:r>
            <a:endParaRPr lang="en-US" sz="1600" b="1" dirty="0">
              <a:solidFill>
                <a:schemeClr val="accent3"/>
              </a:solidFill>
              <a:latin typeface="+mn-ea"/>
            </a:endParaRPr>
          </a:p>
        </p:txBody>
      </p:sp>
      <p:cxnSp>
        <p:nvCxnSpPr>
          <p:cNvPr id="89" name="Straight Connector 88"/>
          <p:cNvCxnSpPr/>
          <p:nvPr/>
        </p:nvCxnSpPr>
        <p:spPr>
          <a:xfrm flipH="1">
            <a:off x="1277958" y="4043475"/>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6" name="Group 33"/>
          <p:cNvGrpSpPr/>
          <p:nvPr/>
        </p:nvGrpSpPr>
        <p:grpSpPr>
          <a:xfrm>
            <a:off x="1104043" y="4657951"/>
            <a:ext cx="2333814" cy="813991"/>
            <a:chOff x="5603652" y="1586047"/>
            <a:chExt cx="1750588" cy="610493"/>
          </a:xfrm>
        </p:grpSpPr>
        <p:sp>
          <p:nvSpPr>
            <p:cNvPr id="35" name="Text Placeholder 3"/>
            <p:cNvSpPr txBox="1"/>
            <p:nvPr/>
          </p:nvSpPr>
          <p:spPr>
            <a:xfrm>
              <a:off x="6171172" y="1586047"/>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tx2">
                      <a:lumMod val="75000"/>
                    </a:schemeClr>
                  </a:solidFill>
                  <a:latin typeface="+mn-ea"/>
                </a:rPr>
                <a:t>添加标题</a:t>
              </a:r>
              <a:endParaRPr lang="en-US" sz="1600" dirty="0">
                <a:solidFill>
                  <a:schemeClr val="tx2">
                    <a:lumMod val="75000"/>
                  </a:schemeClr>
                </a:solidFill>
                <a:latin typeface="+mn-ea"/>
              </a:endParaRPr>
            </a:p>
          </p:txBody>
        </p:sp>
        <p:sp>
          <p:nvSpPr>
            <p:cNvPr id="36" name="Text Placeholder 3"/>
            <p:cNvSpPr txBox="1"/>
            <p:nvPr/>
          </p:nvSpPr>
          <p:spPr>
            <a:xfrm>
              <a:off x="5603652" y="1896457"/>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9" name="Oval 8"/>
          <p:cNvSpPr/>
          <p:nvPr/>
        </p:nvSpPr>
        <p:spPr>
          <a:xfrm>
            <a:off x="1613194" y="2214634"/>
            <a:ext cx="1320435" cy="132060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1</a:t>
            </a:r>
            <a:endParaRPr lang="en-US" sz="3700" dirty="0">
              <a:solidFill>
                <a:schemeClr val="bg1"/>
              </a:solidFill>
              <a:latin typeface="+mn-ea"/>
            </a:endParaRPr>
          </a:p>
        </p:txBody>
      </p:sp>
      <p:grpSp>
        <p:nvGrpSpPr>
          <p:cNvPr id="95" name="Group 94"/>
          <p:cNvGrpSpPr/>
          <p:nvPr/>
        </p:nvGrpSpPr>
        <p:grpSpPr>
          <a:xfrm>
            <a:off x="2177060" y="3535240"/>
            <a:ext cx="192698" cy="948263"/>
            <a:chOff x="1690019" y="2064423"/>
            <a:chExt cx="144542" cy="711197"/>
          </a:xfrm>
        </p:grpSpPr>
        <p:cxnSp>
          <p:nvCxnSpPr>
            <p:cNvPr id="76" name="Straight Connector 75"/>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33" name="Oval 3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06" name="Group 33"/>
          <p:cNvGrpSpPr/>
          <p:nvPr/>
        </p:nvGrpSpPr>
        <p:grpSpPr>
          <a:xfrm>
            <a:off x="3651120" y="4657951"/>
            <a:ext cx="2333814" cy="813991"/>
            <a:chOff x="5603652" y="1586047"/>
            <a:chExt cx="1750588" cy="610493"/>
          </a:xfrm>
        </p:grpSpPr>
        <p:sp>
          <p:nvSpPr>
            <p:cNvPr id="107" name="Text Placeholder 3"/>
            <p:cNvSpPr txBox="1"/>
            <p:nvPr/>
          </p:nvSpPr>
          <p:spPr>
            <a:xfrm>
              <a:off x="6171170" y="1586047"/>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accent4"/>
                  </a:solidFill>
                  <a:latin typeface="+mn-ea"/>
                </a:rPr>
                <a:t>添加标题</a:t>
              </a:r>
              <a:endParaRPr lang="en-US" sz="1600" dirty="0">
                <a:solidFill>
                  <a:schemeClr val="accent4"/>
                </a:solidFill>
                <a:latin typeface="+mn-ea"/>
              </a:endParaRPr>
            </a:p>
          </p:txBody>
        </p:sp>
        <p:sp>
          <p:nvSpPr>
            <p:cNvPr id="108" name="Text Placeholder 3"/>
            <p:cNvSpPr txBox="1"/>
            <p:nvPr/>
          </p:nvSpPr>
          <p:spPr>
            <a:xfrm>
              <a:off x="5603652" y="1896457"/>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110" name="Oval 109"/>
          <p:cNvSpPr>
            <a:spLocks noChangeAspect="1"/>
          </p:cNvSpPr>
          <p:nvPr/>
        </p:nvSpPr>
        <p:spPr>
          <a:xfrm>
            <a:off x="3962204" y="1816005"/>
            <a:ext cx="1716566" cy="1716789"/>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2</a:t>
            </a:r>
            <a:endParaRPr lang="en-US" sz="3700" dirty="0">
              <a:solidFill>
                <a:schemeClr val="bg1"/>
              </a:solidFill>
              <a:latin typeface="+mn-ea"/>
            </a:endParaRPr>
          </a:p>
        </p:txBody>
      </p:sp>
      <p:grpSp>
        <p:nvGrpSpPr>
          <p:cNvPr id="111" name="Group 110"/>
          <p:cNvGrpSpPr/>
          <p:nvPr/>
        </p:nvGrpSpPr>
        <p:grpSpPr>
          <a:xfrm>
            <a:off x="4724136" y="3535240"/>
            <a:ext cx="192698" cy="948263"/>
            <a:chOff x="1690019" y="2064423"/>
            <a:chExt cx="144542" cy="711197"/>
          </a:xfrm>
        </p:grpSpPr>
        <p:cxnSp>
          <p:nvCxnSpPr>
            <p:cNvPr id="112" name="Straight Connector 111"/>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13" name="Oval 112"/>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24" name="Group 33"/>
          <p:cNvGrpSpPr/>
          <p:nvPr/>
        </p:nvGrpSpPr>
        <p:grpSpPr>
          <a:xfrm>
            <a:off x="6230551" y="4657951"/>
            <a:ext cx="2333814" cy="813991"/>
            <a:chOff x="5589364" y="1586047"/>
            <a:chExt cx="1750588" cy="610493"/>
          </a:xfrm>
        </p:grpSpPr>
        <p:sp>
          <p:nvSpPr>
            <p:cNvPr id="125" name="Text Placeholder 3"/>
            <p:cNvSpPr txBox="1"/>
            <p:nvPr/>
          </p:nvSpPr>
          <p:spPr>
            <a:xfrm>
              <a:off x="6171171" y="1586047"/>
              <a:ext cx="615553"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accent1"/>
                  </a:solidFill>
                  <a:latin typeface="+mn-ea"/>
                </a:rPr>
                <a:t>添加标题</a:t>
              </a:r>
              <a:endParaRPr lang="en-US" sz="1600" dirty="0">
                <a:solidFill>
                  <a:schemeClr val="accent1"/>
                </a:solidFill>
                <a:latin typeface="+mn-ea"/>
              </a:endParaRPr>
            </a:p>
          </p:txBody>
        </p:sp>
        <p:sp>
          <p:nvSpPr>
            <p:cNvPr id="126" name="Text Placeholder 3"/>
            <p:cNvSpPr txBox="1"/>
            <p:nvPr/>
          </p:nvSpPr>
          <p:spPr>
            <a:xfrm>
              <a:off x="5589364" y="1896457"/>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128" name="Oval 127"/>
          <p:cNvSpPr>
            <a:spLocks noChangeAspect="1"/>
          </p:cNvSpPr>
          <p:nvPr/>
        </p:nvSpPr>
        <p:spPr>
          <a:xfrm>
            <a:off x="6556796" y="1816005"/>
            <a:ext cx="1716566" cy="1716789"/>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3</a:t>
            </a:r>
            <a:endParaRPr lang="en-US" sz="3700" dirty="0">
              <a:solidFill>
                <a:schemeClr val="bg1"/>
              </a:solidFill>
              <a:latin typeface="+mn-ea"/>
            </a:endParaRPr>
          </a:p>
        </p:txBody>
      </p:sp>
      <p:grpSp>
        <p:nvGrpSpPr>
          <p:cNvPr id="129" name="Group 128"/>
          <p:cNvGrpSpPr/>
          <p:nvPr/>
        </p:nvGrpSpPr>
        <p:grpSpPr>
          <a:xfrm>
            <a:off x="7322615" y="3535240"/>
            <a:ext cx="192698" cy="948263"/>
            <a:chOff x="1690019" y="2064423"/>
            <a:chExt cx="144542" cy="711197"/>
          </a:xfrm>
        </p:grpSpPr>
        <p:cxnSp>
          <p:nvCxnSpPr>
            <p:cNvPr id="130" name="Straight Connector 129"/>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31" name="Oval 130"/>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grpSp>
        <p:nvGrpSpPr>
          <p:cNvPr id="142" name="Group 33"/>
          <p:cNvGrpSpPr/>
          <p:nvPr/>
        </p:nvGrpSpPr>
        <p:grpSpPr>
          <a:xfrm>
            <a:off x="8809982" y="4657951"/>
            <a:ext cx="2333814" cy="813991"/>
            <a:chOff x="5603651" y="1586047"/>
            <a:chExt cx="1750588" cy="610493"/>
          </a:xfrm>
        </p:grpSpPr>
        <p:sp>
          <p:nvSpPr>
            <p:cNvPr id="143" name="Text Placeholder 3"/>
            <p:cNvSpPr txBox="1"/>
            <p:nvPr/>
          </p:nvSpPr>
          <p:spPr>
            <a:xfrm>
              <a:off x="6169247" y="1586047"/>
              <a:ext cx="61940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600" dirty="0">
                  <a:solidFill>
                    <a:schemeClr val="accent3"/>
                  </a:solidFill>
                  <a:latin typeface="+mn-ea"/>
                </a:rPr>
                <a:t>添加标题</a:t>
              </a:r>
              <a:endParaRPr lang="en-US" sz="1600" dirty="0">
                <a:solidFill>
                  <a:schemeClr val="accent3"/>
                </a:solidFill>
                <a:latin typeface="+mn-ea"/>
              </a:endParaRPr>
            </a:p>
          </p:txBody>
        </p:sp>
        <p:sp>
          <p:nvSpPr>
            <p:cNvPr id="144" name="Text Placeholder 3"/>
            <p:cNvSpPr txBox="1"/>
            <p:nvPr/>
          </p:nvSpPr>
          <p:spPr>
            <a:xfrm>
              <a:off x="5603651" y="1896457"/>
              <a:ext cx="1750588" cy="300083"/>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sp>
        <p:nvSpPr>
          <p:cNvPr id="146" name="Oval 145"/>
          <p:cNvSpPr/>
          <p:nvPr/>
        </p:nvSpPr>
        <p:spPr>
          <a:xfrm>
            <a:off x="9319133" y="2214634"/>
            <a:ext cx="1320435" cy="132060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sz="3700" dirty="0">
                <a:solidFill>
                  <a:schemeClr val="bg1"/>
                </a:solidFill>
                <a:latin typeface="+mn-ea"/>
              </a:rPr>
              <a:t>4</a:t>
            </a:r>
            <a:endParaRPr lang="en-US" sz="3700" dirty="0">
              <a:solidFill>
                <a:schemeClr val="bg1"/>
              </a:solidFill>
              <a:latin typeface="+mn-ea"/>
            </a:endParaRPr>
          </a:p>
        </p:txBody>
      </p:sp>
      <p:grpSp>
        <p:nvGrpSpPr>
          <p:cNvPr id="147" name="Group 146"/>
          <p:cNvGrpSpPr/>
          <p:nvPr/>
        </p:nvGrpSpPr>
        <p:grpSpPr>
          <a:xfrm>
            <a:off x="9882999" y="3535240"/>
            <a:ext cx="192698" cy="948263"/>
            <a:chOff x="1690019" y="2064423"/>
            <a:chExt cx="144542" cy="711197"/>
          </a:xfrm>
        </p:grpSpPr>
        <p:cxnSp>
          <p:nvCxnSpPr>
            <p:cNvPr id="148" name="Straight Connector 147"/>
            <p:cNvCxnSpPr/>
            <p:nvPr/>
          </p:nvCxnSpPr>
          <p:spPr>
            <a:xfrm flipH="1">
              <a:off x="1762290" y="2064423"/>
              <a:ext cx="1" cy="613924"/>
            </a:xfrm>
            <a:prstGeom prst="line">
              <a:avLst/>
            </a:prstGeom>
            <a:ln w="19050">
              <a:solidFill>
                <a:schemeClr val="tx1">
                  <a:lumMod val="50000"/>
                  <a:lumOff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49" name="Oval 148"/>
            <p:cNvSpPr/>
            <p:nvPr/>
          </p:nvSpPr>
          <p:spPr>
            <a:xfrm>
              <a:off x="1690019" y="2631078"/>
              <a:ext cx="144542" cy="144542"/>
            </a:xfrm>
            <a:prstGeom prst="ellipse">
              <a:avLst/>
            </a:prstGeom>
            <a:solidFill>
              <a:schemeClr val="bg1"/>
            </a:solidFill>
            <a:ln w="19050">
              <a:solidFill>
                <a:schemeClr val="tx1">
                  <a:lumMod val="50000"/>
                  <a:lumOff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89"/>
                                        </p:tgtEl>
                                        <p:attrNameLst>
                                          <p:attrName>style.visibility</p:attrName>
                                        </p:attrNameLst>
                                      </p:cBhvr>
                                      <p:to>
                                        <p:strVal val="visible"/>
                                      </p:to>
                                    </p:set>
                                    <p:animEffect transition="in" filter="strips(upRight)">
                                      <p:cBhvr>
                                        <p:cTn id="7" dur="500"/>
                                        <p:tgtEl>
                                          <p:spTgt spid="89"/>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8" presetClass="entr" presetSubtype="12" fill="hold" nodeType="afterEffect">
                                  <p:stCondLst>
                                    <p:cond delay="0"/>
                                  </p:stCondLst>
                                  <p:childTnLst>
                                    <p:set>
                                      <p:cBhvr>
                                        <p:cTn id="15" dur="1" fill="hold">
                                          <p:stCondLst>
                                            <p:cond delay="0"/>
                                          </p:stCondLst>
                                        </p:cTn>
                                        <p:tgtEl>
                                          <p:spTgt spid="95"/>
                                        </p:tgtEl>
                                        <p:attrNameLst>
                                          <p:attrName>style.visibility</p:attrName>
                                        </p:attrNameLst>
                                      </p:cBhvr>
                                      <p:to>
                                        <p:strVal val="visible"/>
                                      </p:to>
                                    </p:set>
                                    <p:animEffect transition="in" filter="strips(downLeft)">
                                      <p:cBhvr>
                                        <p:cTn id="16" dur="500"/>
                                        <p:tgtEl>
                                          <p:spTgt spid="95"/>
                                        </p:tgtEl>
                                      </p:cBhvr>
                                    </p:animEffect>
                                  </p:childTnLst>
                                </p:cTn>
                              </p:par>
                            </p:childTnLst>
                          </p:cTn>
                        </p:par>
                        <p:par>
                          <p:cTn id="17" fill="hold">
                            <p:stCondLst>
                              <p:cond delay="1500"/>
                            </p:stCondLst>
                            <p:childTnLst>
                              <p:par>
                                <p:cTn id="18" presetID="12" presetClass="entr" presetSubtype="4"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slide(fromBottom)">
                                      <p:cBhvr>
                                        <p:cTn id="20" dur="500"/>
                                        <p:tgtEl>
                                          <p:spTgt spid="6"/>
                                        </p:tgtEl>
                                      </p:cBhvr>
                                    </p:animEffect>
                                  </p:childTnLst>
                                </p:cTn>
                              </p:par>
                            </p:childTnLst>
                          </p:cTn>
                        </p:par>
                        <p:par>
                          <p:cTn id="21" fill="hold">
                            <p:stCondLst>
                              <p:cond delay="2000"/>
                            </p:stCondLst>
                            <p:childTnLst>
                              <p:par>
                                <p:cTn id="22" presetID="12" presetClass="entr" presetSubtype="2"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slide(fromRight)">
                                      <p:cBhvr>
                                        <p:cTn id="24" dur="500"/>
                                        <p:tgtEl>
                                          <p:spTgt spid="37"/>
                                        </p:tgtEl>
                                      </p:cBhvr>
                                    </p:animEffect>
                                  </p:childTnLst>
                                </p:cTn>
                              </p:par>
                            </p:childTnLst>
                          </p:cTn>
                        </p:par>
                        <p:par>
                          <p:cTn id="25" fill="hold">
                            <p:stCondLst>
                              <p:cond delay="2500"/>
                            </p:stCondLst>
                            <p:childTnLst>
                              <p:par>
                                <p:cTn id="26" presetID="23" presetClass="entr" presetSubtype="16" fill="hold" grpId="0" nodeType="afterEffect">
                                  <p:stCondLst>
                                    <p:cond delay="0"/>
                                  </p:stCondLst>
                                  <p:childTnLst>
                                    <p:set>
                                      <p:cBhvr>
                                        <p:cTn id="27" dur="1" fill="hold">
                                          <p:stCondLst>
                                            <p:cond delay="0"/>
                                          </p:stCondLst>
                                        </p:cTn>
                                        <p:tgtEl>
                                          <p:spTgt spid="110"/>
                                        </p:tgtEl>
                                        <p:attrNameLst>
                                          <p:attrName>style.visibility</p:attrName>
                                        </p:attrNameLst>
                                      </p:cBhvr>
                                      <p:to>
                                        <p:strVal val="visible"/>
                                      </p:to>
                                    </p:set>
                                    <p:anim calcmode="lin" valueType="num">
                                      <p:cBhvr>
                                        <p:cTn id="28" dur="500" fill="hold"/>
                                        <p:tgtEl>
                                          <p:spTgt spid="110"/>
                                        </p:tgtEl>
                                        <p:attrNameLst>
                                          <p:attrName>ppt_w</p:attrName>
                                        </p:attrNameLst>
                                      </p:cBhvr>
                                      <p:tavLst>
                                        <p:tav tm="0">
                                          <p:val>
                                            <p:fltVal val="0"/>
                                          </p:val>
                                        </p:tav>
                                        <p:tav tm="100000">
                                          <p:val>
                                            <p:strVal val="#ppt_w"/>
                                          </p:val>
                                        </p:tav>
                                      </p:tavLst>
                                    </p:anim>
                                    <p:anim calcmode="lin" valueType="num">
                                      <p:cBhvr>
                                        <p:cTn id="29" dur="500" fill="hold"/>
                                        <p:tgtEl>
                                          <p:spTgt spid="110"/>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8" presetClass="entr" presetSubtype="12" fill="hold" nodeType="afterEffect">
                                  <p:stCondLst>
                                    <p:cond delay="0"/>
                                  </p:stCondLst>
                                  <p:childTnLst>
                                    <p:set>
                                      <p:cBhvr>
                                        <p:cTn id="32" dur="1" fill="hold">
                                          <p:stCondLst>
                                            <p:cond delay="0"/>
                                          </p:stCondLst>
                                        </p:cTn>
                                        <p:tgtEl>
                                          <p:spTgt spid="111"/>
                                        </p:tgtEl>
                                        <p:attrNameLst>
                                          <p:attrName>style.visibility</p:attrName>
                                        </p:attrNameLst>
                                      </p:cBhvr>
                                      <p:to>
                                        <p:strVal val="visible"/>
                                      </p:to>
                                    </p:set>
                                    <p:animEffect transition="in" filter="strips(downLeft)">
                                      <p:cBhvr>
                                        <p:cTn id="33" dur="500"/>
                                        <p:tgtEl>
                                          <p:spTgt spid="111"/>
                                        </p:tgtEl>
                                      </p:cBhvr>
                                    </p:animEffect>
                                  </p:childTnLst>
                                </p:cTn>
                              </p:par>
                            </p:childTnLst>
                          </p:cTn>
                        </p:par>
                        <p:par>
                          <p:cTn id="34" fill="hold">
                            <p:stCondLst>
                              <p:cond delay="3500"/>
                            </p:stCondLst>
                            <p:childTnLst>
                              <p:par>
                                <p:cTn id="35" presetID="12" presetClass="entr" presetSubtype="4" fill="hold" nodeType="afterEffect">
                                  <p:stCondLst>
                                    <p:cond delay="0"/>
                                  </p:stCondLst>
                                  <p:childTnLst>
                                    <p:set>
                                      <p:cBhvr>
                                        <p:cTn id="36" dur="1" fill="hold">
                                          <p:stCondLst>
                                            <p:cond delay="0"/>
                                          </p:stCondLst>
                                        </p:cTn>
                                        <p:tgtEl>
                                          <p:spTgt spid="106"/>
                                        </p:tgtEl>
                                        <p:attrNameLst>
                                          <p:attrName>style.visibility</p:attrName>
                                        </p:attrNameLst>
                                      </p:cBhvr>
                                      <p:to>
                                        <p:strVal val="visible"/>
                                      </p:to>
                                    </p:set>
                                    <p:animEffect transition="in" filter="slide(fromBottom)">
                                      <p:cBhvr>
                                        <p:cTn id="37" dur="500"/>
                                        <p:tgtEl>
                                          <p:spTgt spid="106"/>
                                        </p:tgtEl>
                                      </p:cBhvr>
                                    </p:animEffect>
                                  </p:childTnLst>
                                </p:cTn>
                              </p:par>
                            </p:childTnLst>
                          </p:cTn>
                        </p:par>
                        <p:par>
                          <p:cTn id="38" fill="hold">
                            <p:stCondLst>
                              <p:cond delay="4000"/>
                            </p:stCondLst>
                            <p:childTnLst>
                              <p:par>
                                <p:cTn id="39" presetID="12" presetClass="entr" presetSubtype="2"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slide(fromRight)">
                                      <p:cBhvr>
                                        <p:cTn id="41" dur="500"/>
                                        <p:tgtEl>
                                          <p:spTgt spid="38"/>
                                        </p:tgtEl>
                                      </p:cBhvr>
                                    </p:animEffect>
                                  </p:childTnLst>
                                </p:cTn>
                              </p:par>
                            </p:childTnLst>
                          </p:cTn>
                        </p:par>
                        <p:par>
                          <p:cTn id="42" fill="hold">
                            <p:stCondLst>
                              <p:cond delay="4500"/>
                            </p:stCondLst>
                            <p:childTnLst>
                              <p:par>
                                <p:cTn id="43" presetID="23" presetClass="entr" presetSubtype="16" fill="hold" grpId="0" nodeType="afterEffect">
                                  <p:stCondLst>
                                    <p:cond delay="0"/>
                                  </p:stCondLst>
                                  <p:childTnLst>
                                    <p:set>
                                      <p:cBhvr>
                                        <p:cTn id="44" dur="1" fill="hold">
                                          <p:stCondLst>
                                            <p:cond delay="0"/>
                                          </p:stCondLst>
                                        </p:cTn>
                                        <p:tgtEl>
                                          <p:spTgt spid="128"/>
                                        </p:tgtEl>
                                        <p:attrNameLst>
                                          <p:attrName>style.visibility</p:attrName>
                                        </p:attrNameLst>
                                      </p:cBhvr>
                                      <p:to>
                                        <p:strVal val="visible"/>
                                      </p:to>
                                    </p:set>
                                    <p:anim calcmode="lin" valueType="num">
                                      <p:cBhvr>
                                        <p:cTn id="45" dur="500" fill="hold"/>
                                        <p:tgtEl>
                                          <p:spTgt spid="128"/>
                                        </p:tgtEl>
                                        <p:attrNameLst>
                                          <p:attrName>ppt_w</p:attrName>
                                        </p:attrNameLst>
                                      </p:cBhvr>
                                      <p:tavLst>
                                        <p:tav tm="0">
                                          <p:val>
                                            <p:fltVal val="0"/>
                                          </p:val>
                                        </p:tav>
                                        <p:tav tm="100000">
                                          <p:val>
                                            <p:strVal val="#ppt_w"/>
                                          </p:val>
                                        </p:tav>
                                      </p:tavLst>
                                    </p:anim>
                                    <p:anim calcmode="lin" valueType="num">
                                      <p:cBhvr>
                                        <p:cTn id="46" dur="500" fill="hold"/>
                                        <p:tgtEl>
                                          <p:spTgt spid="128"/>
                                        </p:tgtEl>
                                        <p:attrNameLst>
                                          <p:attrName>ppt_h</p:attrName>
                                        </p:attrNameLst>
                                      </p:cBhvr>
                                      <p:tavLst>
                                        <p:tav tm="0">
                                          <p:val>
                                            <p:fltVal val="0"/>
                                          </p:val>
                                        </p:tav>
                                        <p:tav tm="100000">
                                          <p:val>
                                            <p:strVal val="#ppt_h"/>
                                          </p:val>
                                        </p:tav>
                                      </p:tavLst>
                                    </p:anim>
                                  </p:childTnLst>
                                </p:cTn>
                              </p:par>
                            </p:childTnLst>
                          </p:cTn>
                        </p:par>
                        <p:par>
                          <p:cTn id="47" fill="hold">
                            <p:stCondLst>
                              <p:cond delay="5000"/>
                            </p:stCondLst>
                            <p:childTnLst>
                              <p:par>
                                <p:cTn id="48" presetID="18" presetClass="entr" presetSubtype="12" fill="hold" nodeType="afterEffect">
                                  <p:stCondLst>
                                    <p:cond delay="0"/>
                                  </p:stCondLst>
                                  <p:childTnLst>
                                    <p:set>
                                      <p:cBhvr>
                                        <p:cTn id="49" dur="1" fill="hold">
                                          <p:stCondLst>
                                            <p:cond delay="0"/>
                                          </p:stCondLst>
                                        </p:cTn>
                                        <p:tgtEl>
                                          <p:spTgt spid="129"/>
                                        </p:tgtEl>
                                        <p:attrNameLst>
                                          <p:attrName>style.visibility</p:attrName>
                                        </p:attrNameLst>
                                      </p:cBhvr>
                                      <p:to>
                                        <p:strVal val="visible"/>
                                      </p:to>
                                    </p:set>
                                    <p:animEffect transition="in" filter="strips(downLeft)">
                                      <p:cBhvr>
                                        <p:cTn id="50" dur="500"/>
                                        <p:tgtEl>
                                          <p:spTgt spid="129"/>
                                        </p:tgtEl>
                                      </p:cBhvr>
                                    </p:animEffect>
                                  </p:childTnLst>
                                </p:cTn>
                              </p:par>
                            </p:childTnLst>
                          </p:cTn>
                        </p:par>
                        <p:par>
                          <p:cTn id="51" fill="hold">
                            <p:stCondLst>
                              <p:cond delay="5500"/>
                            </p:stCondLst>
                            <p:childTnLst>
                              <p:par>
                                <p:cTn id="52" presetID="12" presetClass="entr" presetSubtype="4" fill="hold" nodeType="afterEffect">
                                  <p:stCondLst>
                                    <p:cond delay="0"/>
                                  </p:stCondLst>
                                  <p:childTnLst>
                                    <p:set>
                                      <p:cBhvr>
                                        <p:cTn id="53" dur="1" fill="hold">
                                          <p:stCondLst>
                                            <p:cond delay="0"/>
                                          </p:stCondLst>
                                        </p:cTn>
                                        <p:tgtEl>
                                          <p:spTgt spid="124"/>
                                        </p:tgtEl>
                                        <p:attrNameLst>
                                          <p:attrName>style.visibility</p:attrName>
                                        </p:attrNameLst>
                                      </p:cBhvr>
                                      <p:to>
                                        <p:strVal val="visible"/>
                                      </p:to>
                                    </p:set>
                                    <p:animEffect transition="in" filter="slide(fromBottom)">
                                      <p:cBhvr>
                                        <p:cTn id="54" dur="500"/>
                                        <p:tgtEl>
                                          <p:spTgt spid="124"/>
                                        </p:tgtEl>
                                      </p:cBhvr>
                                    </p:animEffect>
                                  </p:childTnLst>
                                </p:cTn>
                              </p:par>
                            </p:childTnLst>
                          </p:cTn>
                        </p:par>
                        <p:par>
                          <p:cTn id="55" fill="hold">
                            <p:stCondLst>
                              <p:cond delay="6000"/>
                            </p:stCondLst>
                            <p:childTnLst>
                              <p:par>
                                <p:cTn id="56" presetID="12" presetClass="entr" presetSubtype="2"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slide(fromRight)">
                                      <p:cBhvr>
                                        <p:cTn id="58" dur="500"/>
                                        <p:tgtEl>
                                          <p:spTgt spid="39"/>
                                        </p:tgtEl>
                                      </p:cBhvr>
                                    </p:animEffect>
                                  </p:childTnLst>
                                </p:cTn>
                              </p:par>
                            </p:childTnLst>
                          </p:cTn>
                        </p:par>
                        <p:par>
                          <p:cTn id="59" fill="hold">
                            <p:stCondLst>
                              <p:cond delay="6500"/>
                            </p:stCondLst>
                            <p:childTnLst>
                              <p:par>
                                <p:cTn id="60" presetID="23" presetClass="entr" presetSubtype="16" fill="hold" grpId="0" nodeType="afterEffect">
                                  <p:stCondLst>
                                    <p:cond delay="0"/>
                                  </p:stCondLst>
                                  <p:childTnLst>
                                    <p:set>
                                      <p:cBhvr>
                                        <p:cTn id="61" dur="1" fill="hold">
                                          <p:stCondLst>
                                            <p:cond delay="0"/>
                                          </p:stCondLst>
                                        </p:cTn>
                                        <p:tgtEl>
                                          <p:spTgt spid="146"/>
                                        </p:tgtEl>
                                        <p:attrNameLst>
                                          <p:attrName>style.visibility</p:attrName>
                                        </p:attrNameLst>
                                      </p:cBhvr>
                                      <p:to>
                                        <p:strVal val="visible"/>
                                      </p:to>
                                    </p:set>
                                    <p:anim calcmode="lin" valueType="num">
                                      <p:cBhvr>
                                        <p:cTn id="62" dur="500" fill="hold"/>
                                        <p:tgtEl>
                                          <p:spTgt spid="146"/>
                                        </p:tgtEl>
                                        <p:attrNameLst>
                                          <p:attrName>ppt_w</p:attrName>
                                        </p:attrNameLst>
                                      </p:cBhvr>
                                      <p:tavLst>
                                        <p:tav tm="0">
                                          <p:val>
                                            <p:fltVal val="0"/>
                                          </p:val>
                                        </p:tav>
                                        <p:tav tm="100000">
                                          <p:val>
                                            <p:strVal val="#ppt_w"/>
                                          </p:val>
                                        </p:tav>
                                      </p:tavLst>
                                    </p:anim>
                                    <p:anim calcmode="lin" valueType="num">
                                      <p:cBhvr>
                                        <p:cTn id="63" dur="500" fill="hold"/>
                                        <p:tgtEl>
                                          <p:spTgt spid="146"/>
                                        </p:tgtEl>
                                        <p:attrNameLst>
                                          <p:attrName>ppt_h</p:attrName>
                                        </p:attrNameLst>
                                      </p:cBhvr>
                                      <p:tavLst>
                                        <p:tav tm="0">
                                          <p:val>
                                            <p:fltVal val="0"/>
                                          </p:val>
                                        </p:tav>
                                        <p:tav tm="100000">
                                          <p:val>
                                            <p:strVal val="#ppt_h"/>
                                          </p:val>
                                        </p:tav>
                                      </p:tavLst>
                                    </p:anim>
                                  </p:childTnLst>
                                </p:cTn>
                              </p:par>
                            </p:childTnLst>
                          </p:cTn>
                        </p:par>
                        <p:par>
                          <p:cTn id="64" fill="hold">
                            <p:stCondLst>
                              <p:cond delay="7000"/>
                            </p:stCondLst>
                            <p:childTnLst>
                              <p:par>
                                <p:cTn id="65" presetID="18" presetClass="entr" presetSubtype="12" fill="hold" nodeType="afterEffect">
                                  <p:stCondLst>
                                    <p:cond delay="0"/>
                                  </p:stCondLst>
                                  <p:childTnLst>
                                    <p:set>
                                      <p:cBhvr>
                                        <p:cTn id="66" dur="1" fill="hold">
                                          <p:stCondLst>
                                            <p:cond delay="0"/>
                                          </p:stCondLst>
                                        </p:cTn>
                                        <p:tgtEl>
                                          <p:spTgt spid="147"/>
                                        </p:tgtEl>
                                        <p:attrNameLst>
                                          <p:attrName>style.visibility</p:attrName>
                                        </p:attrNameLst>
                                      </p:cBhvr>
                                      <p:to>
                                        <p:strVal val="visible"/>
                                      </p:to>
                                    </p:set>
                                    <p:animEffect transition="in" filter="strips(downLeft)">
                                      <p:cBhvr>
                                        <p:cTn id="67" dur="500"/>
                                        <p:tgtEl>
                                          <p:spTgt spid="147"/>
                                        </p:tgtEl>
                                      </p:cBhvr>
                                    </p:animEffect>
                                  </p:childTnLst>
                                </p:cTn>
                              </p:par>
                            </p:childTnLst>
                          </p:cTn>
                        </p:par>
                        <p:par>
                          <p:cTn id="68" fill="hold">
                            <p:stCondLst>
                              <p:cond delay="7500"/>
                            </p:stCondLst>
                            <p:childTnLst>
                              <p:par>
                                <p:cTn id="69" presetID="12" presetClass="entr" presetSubtype="4" fill="hold" nodeType="afterEffect">
                                  <p:stCondLst>
                                    <p:cond delay="0"/>
                                  </p:stCondLst>
                                  <p:childTnLst>
                                    <p:set>
                                      <p:cBhvr>
                                        <p:cTn id="70" dur="1" fill="hold">
                                          <p:stCondLst>
                                            <p:cond delay="0"/>
                                          </p:stCondLst>
                                        </p:cTn>
                                        <p:tgtEl>
                                          <p:spTgt spid="142"/>
                                        </p:tgtEl>
                                        <p:attrNameLst>
                                          <p:attrName>style.visibility</p:attrName>
                                        </p:attrNameLst>
                                      </p:cBhvr>
                                      <p:to>
                                        <p:strVal val="visible"/>
                                      </p:to>
                                    </p:set>
                                    <p:animEffect transition="in" filter="slide(fromBottom)">
                                      <p:cBhvr>
                                        <p:cTn id="71" dur="500"/>
                                        <p:tgtEl>
                                          <p:spTgt spid="142"/>
                                        </p:tgtEl>
                                      </p:cBhvr>
                                    </p:animEffect>
                                  </p:childTnLst>
                                </p:cTn>
                              </p:par>
                            </p:childTnLst>
                          </p:cTn>
                        </p:par>
                        <p:par>
                          <p:cTn id="72" fill="hold">
                            <p:stCondLst>
                              <p:cond delay="8000"/>
                            </p:stCondLst>
                            <p:childTnLst>
                              <p:par>
                                <p:cTn id="73" presetID="12" presetClass="entr" presetSubtype="2" fill="hold" grpId="0" nodeType="afterEffect">
                                  <p:stCondLst>
                                    <p:cond delay="0"/>
                                  </p:stCondLst>
                                  <p:childTnLst>
                                    <p:set>
                                      <p:cBhvr>
                                        <p:cTn id="74" dur="1" fill="hold">
                                          <p:stCondLst>
                                            <p:cond delay="0"/>
                                          </p:stCondLst>
                                        </p:cTn>
                                        <p:tgtEl>
                                          <p:spTgt spid="40"/>
                                        </p:tgtEl>
                                        <p:attrNameLst>
                                          <p:attrName>style.visibility</p:attrName>
                                        </p:attrNameLst>
                                      </p:cBhvr>
                                      <p:to>
                                        <p:strVal val="visible"/>
                                      </p:to>
                                    </p:set>
                                    <p:animEffect transition="in" filter="slide(fromRight)">
                                      <p:cBhvr>
                                        <p:cTn id="75"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P spid="39" grpId="0"/>
      <p:bldP spid="40" grpId="0"/>
      <p:bldP spid="9" grpId="0" animBg="1"/>
      <p:bldP spid="110" grpId="0" animBg="1"/>
      <p:bldP spid="128" grpId="0" animBg="1"/>
      <p:bldP spid="14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矩形 52"/>
          <p:cNvSpPr/>
          <p:nvPr/>
        </p:nvSpPr>
        <p:spPr>
          <a:xfrm>
            <a:off x="1489921" y="2012710"/>
            <a:ext cx="1908565" cy="1944216"/>
          </a:xfrm>
          <a:prstGeom prst="rect">
            <a:avLst/>
          </a:prstGeom>
          <a:solidFill>
            <a:schemeClr val="accent1"/>
          </a:solidFill>
          <a:ln w="19050">
            <a:noFill/>
          </a:ln>
          <a:effectLst/>
        </p:spPr>
        <p:style>
          <a:lnRef idx="2">
            <a:schemeClr val="accent1">
              <a:shade val="50000"/>
            </a:schemeClr>
          </a:lnRef>
          <a:fillRef idx="1">
            <a:schemeClr val="accent1"/>
          </a:fillRef>
          <a:effectRef idx="0">
            <a:schemeClr val="accent1"/>
          </a:effectRef>
          <a:fontRef idx="minor">
            <a:schemeClr val="lt1"/>
          </a:fontRef>
        </p:style>
        <p:txBody>
          <a:bodyPr lIns="215953" tIns="45710" rIns="91420" bIns="45710" rtlCol="0" anchor="ctr"/>
          <a:lstStyle/>
          <a:p>
            <a:endParaRPr lang="zh-CN" altLang="en-US" sz="1500" dirty="0">
              <a:solidFill>
                <a:schemeClr val="tx1">
                  <a:lumMod val="75000"/>
                  <a:lumOff val="25000"/>
                </a:schemeClr>
              </a:solidFill>
              <a:latin typeface="+mn-ea"/>
              <a:cs typeface="+mn-ea"/>
            </a:endParaRPr>
          </a:p>
        </p:txBody>
      </p:sp>
      <p:grpSp>
        <p:nvGrpSpPr>
          <p:cNvPr id="5" name="组合 4"/>
          <p:cNvGrpSpPr/>
          <p:nvPr/>
        </p:nvGrpSpPr>
        <p:grpSpPr>
          <a:xfrm>
            <a:off x="1643182" y="4177072"/>
            <a:ext cx="1602043" cy="971933"/>
            <a:chOff x="1587134" y="3566940"/>
            <a:chExt cx="1797944" cy="1122672"/>
          </a:xfrm>
        </p:grpSpPr>
        <p:sp>
          <p:nvSpPr>
            <p:cNvPr id="58" name="矩形 30"/>
            <p:cNvSpPr>
              <a:spLocks noChangeArrowheads="1"/>
            </p:cNvSpPr>
            <p:nvPr/>
          </p:nvSpPr>
          <p:spPr bwMode="auto">
            <a:xfrm>
              <a:off x="1587134" y="3997130"/>
              <a:ext cx="1797944" cy="692482"/>
            </a:xfrm>
            <a:prstGeom prst="rect">
              <a:avLst/>
            </a:prstGeom>
            <a:noFill/>
            <a:ln w="9525">
              <a:noFill/>
              <a:miter lim="800000"/>
            </a:ln>
          </p:spPr>
          <p:txBody>
            <a:bodyPr wrap="square" lIns="58783" tIns="29391" rIns="58783" bIns="29391">
              <a:spAutoFit/>
            </a:bodyPr>
            <a:lstStyle/>
            <a:p>
              <a:pPr>
                <a:lnSpc>
                  <a:spcPct val="130000"/>
                </a:lnSpc>
              </a:pPr>
              <a:r>
                <a:rPr lang="zh-CN" altLang="en-US" sz="900" dirty="0">
                  <a:solidFill>
                    <a:schemeClr val="tx1">
                      <a:lumMod val="50000"/>
                      <a:lumOff val="50000"/>
                    </a:schemeClr>
                  </a:solidFill>
                  <a:latin typeface="+mn-ea"/>
                  <a:cs typeface="+mn-ea"/>
                </a:rPr>
                <a:t>您的内容打在这里，或者通过复制您的文本后，在此框中选择粘贴，并选择只保留</a:t>
              </a:r>
              <a:endParaRPr lang="zh-CN" altLang="en-US" sz="900" dirty="0">
                <a:solidFill>
                  <a:schemeClr val="tx1">
                    <a:lumMod val="50000"/>
                    <a:lumOff val="50000"/>
                  </a:schemeClr>
                </a:solidFill>
                <a:latin typeface="+mn-ea"/>
                <a:cs typeface="+mn-ea"/>
              </a:endParaRPr>
            </a:p>
          </p:txBody>
        </p:sp>
        <p:sp>
          <p:nvSpPr>
            <p:cNvPr id="82" name="矩形 30"/>
            <p:cNvSpPr>
              <a:spLocks noChangeArrowheads="1"/>
            </p:cNvSpPr>
            <p:nvPr/>
          </p:nvSpPr>
          <p:spPr bwMode="auto">
            <a:xfrm>
              <a:off x="1613868" y="3566940"/>
              <a:ext cx="1590075" cy="415184"/>
            </a:xfrm>
            <a:prstGeom prst="rect">
              <a:avLst/>
            </a:prstGeom>
            <a:noFill/>
            <a:ln w="9525">
              <a:noFill/>
              <a:miter lim="800000"/>
            </a:ln>
          </p:spPr>
          <p:txBody>
            <a:bodyPr wrap="square" lIns="58783" tIns="29391" rIns="58783" bIns="29391">
              <a:spAutoFit/>
            </a:bodyPr>
            <a:lstStyle/>
            <a:p>
              <a:pPr algn="ctr">
                <a:lnSpc>
                  <a:spcPct val="130000"/>
                </a:lnSpc>
              </a:pPr>
              <a:r>
                <a:rPr lang="zh-CN" altLang="en-US" sz="1500" b="1" dirty="0">
                  <a:solidFill>
                    <a:schemeClr val="tx1">
                      <a:lumMod val="50000"/>
                      <a:lumOff val="50000"/>
                    </a:schemeClr>
                  </a:solidFill>
                  <a:latin typeface="+mn-ea"/>
                  <a:cs typeface="+mn-ea"/>
                </a:rPr>
                <a:t>工作任务</a:t>
              </a:r>
              <a:endParaRPr lang="zh-CN" altLang="en-US" sz="1500" b="1" dirty="0">
                <a:solidFill>
                  <a:schemeClr val="tx1">
                    <a:lumMod val="50000"/>
                    <a:lumOff val="50000"/>
                  </a:schemeClr>
                </a:solidFill>
                <a:latin typeface="+mn-ea"/>
                <a:cs typeface="+mn-ea"/>
              </a:endParaRPr>
            </a:p>
          </p:txBody>
        </p:sp>
      </p:grpSp>
      <p:pic>
        <p:nvPicPr>
          <p:cNvPr id="107" name="图片 106"/>
          <p:cNvPicPr>
            <a:picLocks noChangeAspect="1"/>
          </p:cNvPicPr>
          <p:nvPr/>
        </p:nvPicPr>
        <p:blipFill rotWithShape="1">
          <a:blip r:embed="rId1" cstate="print">
            <a:extLst>
              <a:ext uri="{28A0092B-C50C-407E-A947-70E740481C1C}">
                <a14:useLocalDpi xmlns:a14="http://schemas.microsoft.com/office/drawing/2010/main" val="0"/>
              </a:ext>
            </a:extLst>
          </a:blip>
          <a:srcRect l="11573" t="-688" r="11671" b="688"/>
          <a:stretch>
            <a:fillRect/>
          </a:stretch>
        </p:blipFill>
        <p:spPr>
          <a:xfrm>
            <a:off x="1487488" y="2166333"/>
            <a:ext cx="1910998" cy="1636973"/>
          </a:xfrm>
          <a:custGeom>
            <a:avLst/>
            <a:gdLst>
              <a:gd name="connsiteX0" fmla="*/ 0 w 6715140"/>
              <a:gd name="connsiteY0" fmla="*/ 0 h 3214710"/>
              <a:gd name="connsiteX1" fmla="*/ 6715140 w 6715140"/>
              <a:gd name="connsiteY1" fmla="*/ 0 h 3214710"/>
              <a:gd name="connsiteX2" fmla="*/ 6715140 w 6715140"/>
              <a:gd name="connsiteY2" fmla="*/ 3214710 h 3214710"/>
              <a:gd name="connsiteX3" fmla="*/ 0 w 6715140"/>
              <a:gd name="connsiteY3" fmla="*/ 3214710 h 3214710"/>
            </a:gdLst>
            <a:ahLst/>
            <a:cxnLst>
              <a:cxn ang="0">
                <a:pos x="connsiteX0" y="connsiteY0"/>
              </a:cxn>
              <a:cxn ang="0">
                <a:pos x="connsiteX1" y="connsiteY1"/>
              </a:cxn>
              <a:cxn ang="0">
                <a:pos x="connsiteX2" y="connsiteY2"/>
              </a:cxn>
              <a:cxn ang="0">
                <a:pos x="connsiteX3" y="connsiteY3"/>
              </a:cxn>
            </a:cxnLst>
            <a:rect l="l" t="t" r="r" b="b"/>
            <a:pathLst>
              <a:path w="6715140" h="3214710">
                <a:moveTo>
                  <a:pt x="0" y="0"/>
                </a:moveTo>
                <a:lnTo>
                  <a:pt x="6715140" y="0"/>
                </a:lnTo>
                <a:lnTo>
                  <a:pt x="6715140" y="3214710"/>
                </a:lnTo>
                <a:lnTo>
                  <a:pt x="0" y="3214710"/>
                </a:lnTo>
                <a:close/>
              </a:path>
            </a:pathLst>
          </a:custGeom>
          <a:ln w="28575">
            <a:noFill/>
          </a:ln>
        </p:spPr>
      </p:pic>
      <p:sp>
        <p:nvSpPr>
          <p:cNvPr id="70" name="矩形 69"/>
          <p:cNvSpPr/>
          <p:nvPr/>
        </p:nvSpPr>
        <p:spPr>
          <a:xfrm>
            <a:off x="6485706" y="2012710"/>
            <a:ext cx="1899361" cy="1944216"/>
          </a:xfrm>
          <a:prstGeom prst="rect">
            <a:avLst/>
          </a:prstGeom>
          <a:solidFill>
            <a:schemeClr val="accent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90436" tIns="40309" rIns="80617" bIns="40309" rtlCol="0" anchor="ctr"/>
          <a:lstStyle/>
          <a:p>
            <a:endParaRPr lang="zh-CN" altLang="en-US" sz="1500" dirty="0">
              <a:solidFill>
                <a:schemeClr val="tx1">
                  <a:lumMod val="75000"/>
                  <a:lumOff val="25000"/>
                </a:schemeClr>
              </a:solidFill>
              <a:latin typeface="+mn-ea"/>
              <a:cs typeface="+mn-ea"/>
            </a:endParaRPr>
          </a:p>
        </p:txBody>
      </p:sp>
      <p:grpSp>
        <p:nvGrpSpPr>
          <p:cNvPr id="7" name="组合 6"/>
          <p:cNvGrpSpPr/>
          <p:nvPr/>
        </p:nvGrpSpPr>
        <p:grpSpPr>
          <a:xfrm>
            <a:off x="6627568" y="4186431"/>
            <a:ext cx="1650296" cy="1005560"/>
            <a:chOff x="7319322" y="3519997"/>
            <a:chExt cx="1852097" cy="1161516"/>
          </a:xfrm>
        </p:grpSpPr>
        <p:sp>
          <p:nvSpPr>
            <p:cNvPr id="85" name="矩形 30"/>
            <p:cNvSpPr>
              <a:spLocks noChangeArrowheads="1"/>
            </p:cNvSpPr>
            <p:nvPr/>
          </p:nvSpPr>
          <p:spPr bwMode="auto">
            <a:xfrm>
              <a:off x="7319322" y="3997131"/>
              <a:ext cx="1852097" cy="684382"/>
            </a:xfrm>
            <a:prstGeom prst="rect">
              <a:avLst/>
            </a:prstGeom>
            <a:noFill/>
            <a:ln w="9525">
              <a:noFill/>
              <a:miter lim="800000"/>
            </a:ln>
          </p:spPr>
          <p:txBody>
            <a:bodyPr wrap="square" lIns="51837" tIns="25918" rIns="51837" bIns="25918">
              <a:spAutoFit/>
            </a:bodyPr>
            <a:lstStyle/>
            <a:p>
              <a:pPr>
                <a:lnSpc>
                  <a:spcPct val="130000"/>
                </a:lnSpc>
              </a:pPr>
              <a:r>
                <a:rPr lang="zh-CN" altLang="en-US" sz="900" dirty="0">
                  <a:solidFill>
                    <a:schemeClr val="tx1">
                      <a:lumMod val="50000"/>
                      <a:lumOff val="50000"/>
                    </a:schemeClr>
                  </a:solidFill>
                  <a:latin typeface="+mn-ea"/>
                  <a:cs typeface="+mn-ea"/>
                </a:rPr>
                <a:t>您的内容打在这里，或者通过复制您的文本后，在此框中选择粘贴，并选择只保留</a:t>
              </a:r>
              <a:endParaRPr lang="zh-CN" altLang="en-US" sz="900" dirty="0">
                <a:solidFill>
                  <a:schemeClr val="tx1">
                    <a:lumMod val="50000"/>
                    <a:lumOff val="50000"/>
                  </a:schemeClr>
                </a:solidFill>
                <a:latin typeface="+mn-ea"/>
                <a:cs typeface="+mn-ea"/>
              </a:endParaRPr>
            </a:p>
          </p:txBody>
        </p:sp>
        <p:sp>
          <p:nvSpPr>
            <p:cNvPr id="86" name="矩形 30"/>
            <p:cNvSpPr>
              <a:spLocks noChangeArrowheads="1"/>
            </p:cNvSpPr>
            <p:nvPr/>
          </p:nvSpPr>
          <p:spPr bwMode="auto">
            <a:xfrm>
              <a:off x="7447985" y="3519997"/>
              <a:ext cx="1590075" cy="407083"/>
            </a:xfrm>
            <a:prstGeom prst="rect">
              <a:avLst/>
            </a:prstGeom>
            <a:noFill/>
            <a:ln w="9525">
              <a:noFill/>
              <a:miter lim="800000"/>
            </a:ln>
          </p:spPr>
          <p:txBody>
            <a:bodyPr wrap="square" lIns="51837" tIns="25918" rIns="51837" bIns="25918">
              <a:spAutoFit/>
            </a:bodyPr>
            <a:lstStyle/>
            <a:p>
              <a:pPr algn="ctr">
                <a:lnSpc>
                  <a:spcPct val="130000"/>
                </a:lnSpc>
              </a:pPr>
              <a:r>
                <a:rPr lang="zh-CN" altLang="en-US" sz="1500" b="1" dirty="0">
                  <a:solidFill>
                    <a:schemeClr val="tx1">
                      <a:lumMod val="50000"/>
                      <a:lumOff val="50000"/>
                    </a:schemeClr>
                  </a:solidFill>
                  <a:latin typeface="+mn-ea"/>
                  <a:cs typeface="+mn-ea"/>
                </a:rPr>
                <a:t>运营方针</a:t>
              </a:r>
              <a:endParaRPr lang="zh-CN" altLang="en-US" sz="1500" b="1" dirty="0">
                <a:solidFill>
                  <a:schemeClr val="tx1">
                    <a:lumMod val="50000"/>
                    <a:lumOff val="50000"/>
                  </a:schemeClr>
                </a:solidFill>
                <a:latin typeface="+mn-ea"/>
                <a:cs typeface="+mn-ea"/>
              </a:endParaRPr>
            </a:p>
          </p:txBody>
        </p:sp>
      </p:grpSp>
      <p:pic>
        <p:nvPicPr>
          <p:cNvPr id="109" name="图片 108"/>
          <p:cNvPicPr>
            <a:picLocks noChangeAspect="1"/>
          </p:cNvPicPr>
          <p:nvPr/>
        </p:nvPicPr>
        <p:blipFill rotWithShape="1">
          <a:blip r:embed="rId2" cstate="print">
            <a:extLst>
              <a:ext uri="{28A0092B-C50C-407E-A947-70E740481C1C}">
                <a14:useLocalDpi xmlns:a14="http://schemas.microsoft.com/office/drawing/2010/main" val="0"/>
              </a:ext>
            </a:extLst>
          </a:blip>
          <a:srcRect l="10931" t="7792" r="4366" b="1119"/>
          <a:stretch>
            <a:fillRect/>
          </a:stretch>
        </p:blipFill>
        <p:spPr>
          <a:xfrm>
            <a:off x="6503793" y="2168981"/>
            <a:ext cx="1888265" cy="1614496"/>
          </a:xfrm>
          <a:custGeom>
            <a:avLst/>
            <a:gdLst>
              <a:gd name="connsiteX0" fmla="*/ 0 w 2857520"/>
              <a:gd name="connsiteY0" fmla="*/ 0 h 1762137"/>
              <a:gd name="connsiteX1" fmla="*/ 2857520 w 2857520"/>
              <a:gd name="connsiteY1" fmla="*/ 0 h 1762137"/>
              <a:gd name="connsiteX2" fmla="*/ 2857520 w 2857520"/>
              <a:gd name="connsiteY2" fmla="*/ 1762137 h 1762137"/>
              <a:gd name="connsiteX3" fmla="*/ 0 w 2857520"/>
              <a:gd name="connsiteY3" fmla="*/ 1762137 h 1762137"/>
            </a:gdLst>
            <a:ahLst/>
            <a:cxnLst>
              <a:cxn ang="0">
                <a:pos x="connsiteX0" y="connsiteY0"/>
              </a:cxn>
              <a:cxn ang="0">
                <a:pos x="connsiteX1" y="connsiteY1"/>
              </a:cxn>
              <a:cxn ang="0">
                <a:pos x="connsiteX2" y="connsiteY2"/>
              </a:cxn>
              <a:cxn ang="0">
                <a:pos x="connsiteX3" y="connsiteY3"/>
              </a:cxn>
            </a:cxnLst>
            <a:rect l="l" t="t" r="r" b="b"/>
            <a:pathLst>
              <a:path w="2857520" h="1762137">
                <a:moveTo>
                  <a:pt x="0" y="0"/>
                </a:moveTo>
                <a:lnTo>
                  <a:pt x="2857520" y="0"/>
                </a:lnTo>
                <a:lnTo>
                  <a:pt x="2857520" y="1762137"/>
                </a:lnTo>
                <a:lnTo>
                  <a:pt x="0" y="1762137"/>
                </a:lnTo>
                <a:close/>
              </a:path>
            </a:pathLst>
          </a:custGeom>
          <a:ln w="28575">
            <a:noFill/>
          </a:ln>
        </p:spPr>
      </p:pic>
      <p:sp>
        <p:nvSpPr>
          <p:cNvPr id="64" name="矩形 63"/>
          <p:cNvSpPr/>
          <p:nvPr/>
        </p:nvSpPr>
        <p:spPr>
          <a:xfrm>
            <a:off x="3989753" y="2012710"/>
            <a:ext cx="1946579" cy="1944216"/>
          </a:xfrm>
          <a:prstGeom prst="rect">
            <a:avLst/>
          </a:prstGeom>
          <a:solidFill>
            <a:schemeClr val="accent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90436" tIns="40309" rIns="80617" bIns="40309" rtlCol="0" anchor="ctr"/>
          <a:lstStyle/>
          <a:p>
            <a:endParaRPr lang="zh-CN" altLang="en-US" sz="1500" dirty="0">
              <a:solidFill>
                <a:schemeClr val="tx1">
                  <a:lumMod val="75000"/>
                  <a:lumOff val="25000"/>
                </a:schemeClr>
              </a:solidFill>
              <a:latin typeface="+mn-ea"/>
              <a:cs typeface="+mn-ea"/>
            </a:endParaRPr>
          </a:p>
        </p:txBody>
      </p:sp>
      <p:grpSp>
        <p:nvGrpSpPr>
          <p:cNvPr id="6" name="组合 5"/>
          <p:cNvGrpSpPr/>
          <p:nvPr/>
        </p:nvGrpSpPr>
        <p:grpSpPr>
          <a:xfrm>
            <a:off x="4134674" y="4197349"/>
            <a:ext cx="1688747" cy="994648"/>
            <a:chOff x="4544950" y="3532602"/>
            <a:chExt cx="1895250" cy="1148910"/>
          </a:xfrm>
        </p:grpSpPr>
        <p:sp>
          <p:nvSpPr>
            <p:cNvPr id="83" name="矩形 30"/>
            <p:cNvSpPr>
              <a:spLocks noChangeArrowheads="1"/>
            </p:cNvSpPr>
            <p:nvPr/>
          </p:nvSpPr>
          <p:spPr bwMode="auto">
            <a:xfrm>
              <a:off x="4544950" y="3997131"/>
              <a:ext cx="1895250" cy="684381"/>
            </a:xfrm>
            <a:prstGeom prst="rect">
              <a:avLst/>
            </a:prstGeom>
            <a:noFill/>
            <a:ln w="9525">
              <a:noFill/>
              <a:miter lim="800000"/>
            </a:ln>
          </p:spPr>
          <p:txBody>
            <a:bodyPr wrap="square" lIns="51837" tIns="25918" rIns="51837" bIns="25918">
              <a:spAutoFit/>
            </a:bodyPr>
            <a:lstStyle/>
            <a:p>
              <a:pPr>
                <a:lnSpc>
                  <a:spcPct val="130000"/>
                </a:lnSpc>
              </a:pPr>
              <a:r>
                <a:rPr lang="zh-CN" altLang="en-US" sz="900" dirty="0">
                  <a:solidFill>
                    <a:schemeClr val="tx1">
                      <a:lumMod val="50000"/>
                      <a:lumOff val="50000"/>
                    </a:schemeClr>
                  </a:solidFill>
                  <a:latin typeface="+mn-ea"/>
                  <a:cs typeface="+mn-ea"/>
                </a:rPr>
                <a:t>您的内容打在这里，或者通过复制您的文本后，在此框中选择粘贴，并选择只保留文字。</a:t>
              </a:r>
              <a:endParaRPr lang="zh-CN" altLang="en-US" sz="900" dirty="0">
                <a:solidFill>
                  <a:schemeClr val="tx1">
                    <a:lumMod val="50000"/>
                    <a:lumOff val="50000"/>
                  </a:schemeClr>
                </a:solidFill>
                <a:latin typeface="+mn-ea"/>
                <a:cs typeface="+mn-ea"/>
              </a:endParaRPr>
            </a:p>
          </p:txBody>
        </p:sp>
        <p:sp>
          <p:nvSpPr>
            <p:cNvPr id="84" name="矩形 30"/>
            <p:cNvSpPr>
              <a:spLocks noChangeArrowheads="1"/>
            </p:cNvSpPr>
            <p:nvPr/>
          </p:nvSpPr>
          <p:spPr bwMode="auto">
            <a:xfrm>
              <a:off x="4637182" y="3532602"/>
              <a:ext cx="1590075" cy="407082"/>
            </a:xfrm>
            <a:prstGeom prst="rect">
              <a:avLst/>
            </a:prstGeom>
            <a:noFill/>
            <a:ln w="9525">
              <a:noFill/>
              <a:miter lim="800000"/>
            </a:ln>
          </p:spPr>
          <p:txBody>
            <a:bodyPr wrap="square" lIns="51837" tIns="25918" rIns="51837" bIns="25918">
              <a:spAutoFit/>
            </a:bodyPr>
            <a:lstStyle/>
            <a:p>
              <a:pPr algn="ctr">
                <a:lnSpc>
                  <a:spcPct val="130000"/>
                </a:lnSpc>
              </a:pPr>
              <a:r>
                <a:rPr lang="zh-CN" altLang="en-US" sz="1500" b="1" dirty="0">
                  <a:solidFill>
                    <a:schemeClr val="tx1">
                      <a:lumMod val="50000"/>
                      <a:lumOff val="50000"/>
                    </a:schemeClr>
                  </a:solidFill>
                  <a:latin typeface="+mn-ea"/>
                  <a:cs typeface="+mn-ea"/>
                </a:rPr>
                <a:t>拓展计划</a:t>
              </a:r>
              <a:endParaRPr lang="zh-CN" altLang="en-US" sz="1500" b="1" dirty="0">
                <a:solidFill>
                  <a:schemeClr val="tx1">
                    <a:lumMod val="50000"/>
                    <a:lumOff val="50000"/>
                  </a:schemeClr>
                </a:solidFill>
                <a:latin typeface="+mn-ea"/>
                <a:cs typeface="+mn-ea"/>
              </a:endParaRPr>
            </a:p>
          </p:txBody>
        </p:sp>
      </p:grpSp>
      <p:pic>
        <p:nvPicPr>
          <p:cNvPr id="110" name="图片 10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7183" y="2213257"/>
            <a:ext cx="1959148" cy="1556803"/>
          </a:xfrm>
          <a:custGeom>
            <a:avLst/>
            <a:gdLst>
              <a:gd name="connsiteX0" fmla="*/ 0 w 2607487"/>
              <a:gd name="connsiteY0" fmla="*/ 0 h 1920708"/>
              <a:gd name="connsiteX1" fmla="*/ 2607487 w 2607487"/>
              <a:gd name="connsiteY1" fmla="*/ 0 h 1920708"/>
              <a:gd name="connsiteX2" fmla="*/ 2607487 w 2607487"/>
              <a:gd name="connsiteY2" fmla="*/ 1920708 h 1920708"/>
              <a:gd name="connsiteX3" fmla="*/ 0 w 2607487"/>
              <a:gd name="connsiteY3" fmla="*/ 1920708 h 1920708"/>
            </a:gdLst>
            <a:ahLst/>
            <a:cxnLst>
              <a:cxn ang="0">
                <a:pos x="connsiteX0" y="connsiteY0"/>
              </a:cxn>
              <a:cxn ang="0">
                <a:pos x="connsiteX1" y="connsiteY1"/>
              </a:cxn>
              <a:cxn ang="0">
                <a:pos x="connsiteX2" y="connsiteY2"/>
              </a:cxn>
              <a:cxn ang="0">
                <a:pos x="connsiteX3" y="connsiteY3"/>
              </a:cxn>
            </a:cxnLst>
            <a:rect l="l" t="t" r="r" b="b"/>
            <a:pathLst>
              <a:path w="2607487" h="1920708">
                <a:moveTo>
                  <a:pt x="0" y="0"/>
                </a:moveTo>
                <a:lnTo>
                  <a:pt x="2607487" y="0"/>
                </a:lnTo>
                <a:lnTo>
                  <a:pt x="2607487" y="1920708"/>
                </a:lnTo>
                <a:lnTo>
                  <a:pt x="0" y="1920708"/>
                </a:lnTo>
                <a:close/>
              </a:path>
            </a:pathLst>
          </a:custGeom>
          <a:ln w="28575">
            <a:noFill/>
          </a:ln>
        </p:spPr>
      </p:pic>
      <p:sp>
        <p:nvSpPr>
          <p:cNvPr id="76" name="矩形 75"/>
          <p:cNvSpPr/>
          <p:nvPr/>
        </p:nvSpPr>
        <p:spPr>
          <a:xfrm>
            <a:off x="8885660" y="2012710"/>
            <a:ext cx="1981105" cy="1944216"/>
          </a:xfrm>
          <a:prstGeom prst="rect">
            <a:avLst/>
          </a:prstGeom>
          <a:solidFill>
            <a:schemeClr val="accent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90436" tIns="40309" rIns="80617" bIns="40309" rtlCol="0" anchor="ctr"/>
          <a:lstStyle/>
          <a:p>
            <a:endParaRPr lang="zh-CN" altLang="en-US" sz="1500" dirty="0">
              <a:solidFill>
                <a:schemeClr val="tx1">
                  <a:lumMod val="75000"/>
                  <a:lumOff val="25000"/>
                </a:schemeClr>
              </a:solidFill>
              <a:latin typeface="+mn-ea"/>
              <a:cs typeface="+mn-ea"/>
            </a:endParaRPr>
          </a:p>
        </p:txBody>
      </p:sp>
      <p:grpSp>
        <p:nvGrpSpPr>
          <p:cNvPr id="8" name="组合 7"/>
          <p:cNvGrpSpPr/>
          <p:nvPr/>
        </p:nvGrpSpPr>
        <p:grpSpPr>
          <a:xfrm>
            <a:off x="9082508" y="4176872"/>
            <a:ext cx="1627729" cy="1015122"/>
            <a:chOff x="10162323" y="3508952"/>
            <a:chExt cx="1826772" cy="1172560"/>
          </a:xfrm>
        </p:grpSpPr>
        <p:sp>
          <p:nvSpPr>
            <p:cNvPr id="105" name="矩形 30"/>
            <p:cNvSpPr>
              <a:spLocks noChangeArrowheads="1"/>
            </p:cNvSpPr>
            <p:nvPr/>
          </p:nvSpPr>
          <p:spPr bwMode="auto">
            <a:xfrm>
              <a:off x="10162323" y="3997131"/>
              <a:ext cx="1826772" cy="684381"/>
            </a:xfrm>
            <a:prstGeom prst="rect">
              <a:avLst/>
            </a:prstGeom>
            <a:noFill/>
            <a:ln w="9525">
              <a:noFill/>
              <a:miter lim="800000"/>
            </a:ln>
          </p:spPr>
          <p:txBody>
            <a:bodyPr wrap="square" lIns="51837" tIns="25918" rIns="51837" bIns="25918">
              <a:spAutoFit/>
            </a:bodyPr>
            <a:lstStyle/>
            <a:p>
              <a:pPr>
                <a:lnSpc>
                  <a:spcPct val="130000"/>
                </a:lnSpc>
              </a:pPr>
              <a:r>
                <a:rPr lang="zh-CN" altLang="en-US" sz="900" dirty="0">
                  <a:solidFill>
                    <a:schemeClr val="tx1">
                      <a:lumMod val="50000"/>
                      <a:lumOff val="50000"/>
                    </a:schemeClr>
                  </a:solidFill>
                  <a:latin typeface="+mn-ea"/>
                  <a:cs typeface="+mn-ea"/>
                </a:rPr>
                <a:t>您的内容打在这里，或者通过复制您的文本后，在此框中选择粘贴，并选择只保留</a:t>
              </a:r>
              <a:endParaRPr lang="zh-CN" altLang="en-US" sz="900" dirty="0">
                <a:solidFill>
                  <a:schemeClr val="tx1">
                    <a:lumMod val="50000"/>
                    <a:lumOff val="50000"/>
                  </a:schemeClr>
                </a:solidFill>
                <a:latin typeface="+mn-ea"/>
                <a:cs typeface="+mn-ea"/>
              </a:endParaRPr>
            </a:p>
          </p:txBody>
        </p:sp>
        <p:sp>
          <p:nvSpPr>
            <p:cNvPr id="106" name="矩形 30"/>
            <p:cNvSpPr>
              <a:spLocks noChangeArrowheads="1"/>
            </p:cNvSpPr>
            <p:nvPr/>
          </p:nvSpPr>
          <p:spPr bwMode="auto">
            <a:xfrm>
              <a:off x="10247776" y="3508952"/>
              <a:ext cx="1590076" cy="407082"/>
            </a:xfrm>
            <a:prstGeom prst="rect">
              <a:avLst/>
            </a:prstGeom>
            <a:noFill/>
            <a:ln w="9525">
              <a:noFill/>
              <a:miter lim="800000"/>
            </a:ln>
          </p:spPr>
          <p:txBody>
            <a:bodyPr wrap="square" lIns="51837" tIns="25918" rIns="51837" bIns="25918">
              <a:spAutoFit/>
            </a:bodyPr>
            <a:lstStyle/>
            <a:p>
              <a:pPr algn="ctr">
                <a:lnSpc>
                  <a:spcPct val="130000"/>
                </a:lnSpc>
              </a:pPr>
              <a:r>
                <a:rPr lang="zh-CN" altLang="en-US" sz="1500" b="1" dirty="0">
                  <a:solidFill>
                    <a:schemeClr val="tx1">
                      <a:lumMod val="50000"/>
                      <a:lumOff val="50000"/>
                    </a:schemeClr>
                  </a:solidFill>
                  <a:latin typeface="+mn-ea"/>
                  <a:cs typeface="+mn-ea"/>
                </a:rPr>
                <a:t>市场策略</a:t>
              </a:r>
              <a:endParaRPr lang="zh-CN" altLang="en-US" sz="1500" b="1" dirty="0">
                <a:solidFill>
                  <a:schemeClr val="tx1">
                    <a:lumMod val="50000"/>
                    <a:lumOff val="50000"/>
                  </a:schemeClr>
                </a:solidFill>
                <a:latin typeface="+mn-ea"/>
                <a:cs typeface="+mn-ea"/>
              </a:endParaRPr>
            </a:p>
          </p:txBody>
        </p:sp>
      </p:grpSp>
      <p:pic>
        <p:nvPicPr>
          <p:cNvPr id="111" name="图片 110"/>
          <p:cNvPicPr>
            <a:picLocks noChangeAspect="1"/>
          </p:cNvPicPr>
          <p:nvPr/>
        </p:nvPicPr>
        <p:blipFill rotWithShape="1">
          <a:blip r:embed="rId4">
            <a:extLst>
              <a:ext uri="{28A0092B-C50C-407E-A947-70E740481C1C}">
                <a14:useLocalDpi xmlns:a14="http://schemas.microsoft.com/office/drawing/2010/main" val="0"/>
              </a:ext>
            </a:extLst>
          </a:blip>
          <a:srcRect l="4236" r="3214" b="17583"/>
          <a:stretch>
            <a:fillRect/>
          </a:stretch>
        </p:blipFill>
        <p:spPr>
          <a:xfrm>
            <a:off x="8904434" y="2213257"/>
            <a:ext cx="1945693" cy="1556803"/>
          </a:xfrm>
          <a:custGeom>
            <a:avLst/>
            <a:gdLst>
              <a:gd name="connsiteX0" fmla="*/ 0 w 2444262"/>
              <a:gd name="connsiteY0" fmla="*/ 0 h 1414684"/>
              <a:gd name="connsiteX1" fmla="*/ 2444262 w 2444262"/>
              <a:gd name="connsiteY1" fmla="*/ 0 h 1414684"/>
              <a:gd name="connsiteX2" fmla="*/ 2444262 w 2444262"/>
              <a:gd name="connsiteY2" fmla="*/ 1414684 h 1414684"/>
              <a:gd name="connsiteX3" fmla="*/ 0 w 2444262"/>
              <a:gd name="connsiteY3" fmla="*/ 1414684 h 1414684"/>
            </a:gdLst>
            <a:ahLst/>
            <a:cxnLst>
              <a:cxn ang="0">
                <a:pos x="connsiteX0" y="connsiteY0"/>
              </a:cxn>
              <a:cxn ang="0">
                <a:pos x="connsiteX1" y="connsiteY1"/>
              </a:cxn>
              <a:cxn ang="0">
                <a:pos x="connsiteX2" y="connsiteY2"/>
              </a:cxn>
              <a:cxn ang="0">
                <a:pos x="connsiteX3" y="connsiteY3"/>
              </a:cxn>
            </a:cxnLst>
            <a:rect l="l" t="t" r="r" b="b"/>
            <a:pathLst>
              <a:path w="2444262" h="1414684">
                <a:moveTo>
                  <a:pt x="0" y="0"/>
                </a:moveTo>
                <a:lnTo>
                  <a:pt x="2444262" y="0"/>
                </a:lnTo>
                <a:lnTo>
                  <a:pt x="2444262" y="1414684"/>
                </a:lnTo>
                <a:lnTo>
                  <a:pt x="0" y="1414684"/>
                </a:lnTo>
                <a:close/>
              </a:path>
            </a:pathLst>
          </a:custGeom>
          <a:ln w="28575">
            <a:noFill/>
          </a:ln>
        </p:spPr>
      </p:pic>
      <p:sp>
        <p:nvSpPr>
          <p:cNvPr id="2" name="等腰三角形 1"/>
          <p:cNvSpPr/>
          <p:nvPr/>
        </p:nvSpPr>
        <p:spPr>
          <a:xfrm rot="10800000">
            <a:off x="2296910" y="3924846"/>
            <a:ext cx="293335" cy="18412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59" name="等腰三角形 58"/>
          <p:cNvSpPr/>
          <p:nvPr/>
        </p:nvSpPr>
        <p:spPr>
          <a:xfrm rot="10800000">
            <a:off x="4778601" y="3924846"/>
            <a:ext cx="293335" cy="18412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60" name="等腰三角形 59"/>
          <p:cNvSpPr/>
          <p:nvPr/>
        </p:nvSpPr>
        <p:spPr>
          <a:xfrm rot="10800000">
            <a:off x="7275339" y="3924846"/>
            <a:ext cx="293335" cy="18412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61" name="等腰三角形 60"/>
          <p:cNvSpPr/>
          <p:nvPr/>
        </p:nvSpPr>
        <p:spPr>
          <a:xfrm rot="10800000">
            <a:off x="9729545" y="3924846"/>
            <a:ext cx="293335" cy="184129"/>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cs typeface="+mn-ea"/>
            </a:endParaRPr>
          </a:p>
        </p:txBody>
      </p:sp>
      <p:sp>
        <p:nvSpPr>
          <p:cNvPr id="42" name="Freeform 6"/>
          <p:cNvSpPr/>
          <p:nvPr/>
        </p:nvSpPr>
        <p:spPr bwMode="auto">
          <a:xfrm>
            <a:off x="2108517" y="1700808"/>
            <a:ext cx="670121" cy="591608"/>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1"/>
          </a:solidFill>
          <a:ln w="2857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solidFill>
                  <a:schemeClr val="bg1"/>
                </a:solidFill>
                <a:latin typeface="DIN Mittelschrift Std" panose="00000500000000000000" pitchFamily="50" charset="0"/>
                <a:cs typeface="+mn-ea"/>
              </a:rPr>
              <a:t>01</a:t>
            </a:r>
            <a:endParaRPr lang="zh-CN" altLang="en-US" dirty="0">
              <a:solidFill>
                <a:schemeClr val="bg1"/>
              </a:solidFill>
              <a:latin typeface="DIN Mittelschrift Std" panose="00000500000000000000" pitchFamily="50" charset="0"/>
              <a:cs typeface="+mn-ea"/>
            </a:endParaRPr>
          </a:p>
        </p:txBody>
      </p:sp>
      <p:sp>
        <p:nvSpPr>
          <p:cNvPr id="69" name="Freeform 6"/>
          <p:cNvSpPr/>
          <p:nvPr/>
        </p:nvSpPr>
        <p:spPr bwMode="auto">
          <a:xfrm>
            <a:off x="4609214" y="1700808"/>
            <a:ext cx="670121" cy="591608"/>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2"/>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solidFill>
                  <a:schemeClr val="bg1"/>
                </a:solidFill>
                <a:latin typeface="DIN Mittelschrift Std" panose="00000500000000000000" pitchFamily="50" charset="0"/>
                <a:cs typeface="+mn-ea"/>
              </a:rPr>
              <a:t>02</a:t>
            </a:r>
            <a:endParaRPr lang="zh-CN" altLang="en-US" dirty="0">
              <a:solidFill>
                <a:schemeClr val="bg1"/>
              </a:solidFill>
              <a:latin typeface="DIN Mittelschrift Std" panose="00000500000000000000" pitchFamily="50" charset="0"/>
              <a:cs typeface="+mn-ea"/>
            </a:endParaRPr>
          </a:p>
        </p:txBody>
      </p:sp>
      <p:sp>
        <p:nvSpPr>
          <p:cNvPr id="75" name="Freeform 6"/>
          <p:cNvSpPr/>
          <p:nvPr/>
        </p:nvSpPr>
        <p:spPr bwMode="auto">
          <a:xfrm>
            <a:off x="7095246" y="1700808"/>
            <a:ext cx="670121" cy="591608"/>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1"/>
          </a:solidFill>
          <a:ln w="34925">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solidFill>
                  <a:schemeClr val="bg1"/>
                </a:solidFill>
                <a:latin typeface="DIN Mittelschrift Std" panose="00000500000000000000" pitchFamily="50" charset="0"/>
                <a:cs typeface="+mn-ea"/>
              </a:rPr>
              <a:t>03</a:t>
            </a:r>
            <a:endParaRPr lang="zh-CN" altLang="en-US" dirty="0">
              <a:solidFill>
                <a:schemeClr val="bg1"/>
              </a:solidFill>
              <a:latin typeface="DIN Mittelschrift Std" panose="00000500000000000000" pitchFamily="50" charset="0"/>
              <a:cs typeface="+mn-ea"/>
            </a:endParaRPr>
          </a:p>
        </p:txBody>
      </p:sp>
      <p:sp>
        <p:nvSpPr>
          <p:cNvPr id="81" name="Freeform 6"/>
          <p:cNvSpPr/>
          <p:nvPr/>
        </p:nvSpPr>
        <p:spPr bwMode="auto">
          <a:xfrm>
            <a:off x="9515755" y="1700808"/>
            <a:ext cx="670121" cy="591608"/>
          </a:xfrm>
          <a:custGeom>
            <a:avLst/>
            <a:gdLst>
              <a:gd name="T0" fmla="*/ 353 w 358"/>
              <a:gd name="T1" fmla="*/ 143 h 316"/>
              <a:gd name="T2" fmla="*/ 279 w 358"/>
              <a:gd name="T3" fmla="*/ 14 h 316"/>
              <a:gd name="T4" fmla="*/ 253 w 358"/>
              <a:gd name="T5" fmla="*/ 0 h 316"/>
              <a:gd name="T6" fmla="*/ 105 w 358"/>
              <a:gd name="T7" fmla="*/ 0 h 316"/>
              <a:gd name="T8" fmla="*/ 79 w 358"/>
              <a:gd name="T9" fmla="*/ 14 h 316"/>
              <a:gd name="T10" fmla="*/ 5 w 358"/>
              <a:gd name="T11" fmla="*/ 143 h 316"/>
              <a:gd name="T12" fmla="*/ 5 w 358"/>
              <a:gd name="T13" fmla="*/ 172 h 316"/>
              <a:gd name="T14" fmla="*/ 79 w 358"/>
              <a:gd name="T15" fmla="*/ 301 h 316"/>
              <a:gd name="T16" fmla="*/ 105 w 358"/>
              <a:gd name="T17" fmla="*/ 316 h 316"/>
              <a:gd name="T18" fmla="*/ 253 w 358"/>
              <a:gd name="T19" fmla="*/ 316 h 316"/>
              <a:gd name="T20" fmla="*/ 279 w 358"/>
              <a:gd name="T21" fmla="*/ 301 h 316"/>
              <a:gd name="T22" fmla="*/ 353 w 358"/>
              <a:gd name="T23" fmla="*/ 172 h 316"/>
              <a:gd name="T24" fmla="*/ 353 w 358"/>
              <a:gd name="T25" fmla="*/ 143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58" h="316">
                <a:moveTo>
                  <a:pt x="353" y="143"/>
                </a:moveTo>
                <a:cubicBezTo>
                  <a:pt x="279" y="14"/>
                  <a:pt x="279" y="14"/>
                  <a:pt x="279" y="14"/>
                </a:cubicBezTo>
                <a:cubicBezTo>
                  <a:pt x="274" y="6"/>
                  <a:pt x="263" y="0"/>
                  <a:pt x="253" y="0"/>
                </a:cubicBezTo>
                <a:cubicBezTo>
                  <a:pt x="105" y="0"/>
                  <a:pt x="105" y="0"/>
                  <a:pt x="105" y="0"/>
                </a:cubicBezTo>
                <a:cubicBezTo>
                  <a:pt x="95" y="0"/>
                  <a:pt x="84" y="6"/>
                  <a:pt x="79" y="14"/>
                </a:cubicBezTo>
                <a:cubicBezTo>
                  <a:pt x="5" y="143"/>
                  <a:pt x="5" y="143"/>
                  <a:pt x="5" y="143"/>
                </a:cubicBezTo>
                <a:cubicBezTo>
                  <a:pt x="0" y="151"/>
                  <a:pt x="0" y="164"/>
                  <a:pt x="5" y="172"/>
                </a:cubicBezTo>
                <a:cubicBezTo>
                  <a:pt x="79" y="301"/>
                  <a:pt x="79" y="301"/>
                  <a:pt x="79" y="301"/>
                </a:cubicBezTo>
                <a:cubicBezTo>
                  <a:pt x="84" y="309"/>
                  <a:pt x="95" y="316"/>
                  <a:pt x="105" y="316"/>
                </a:cubicBezTo>
                <a:cubicBezTo>
                  <a:pt x="253" y="316"/>
                  <a:pt x="253" y="316"/>
                  <a:pt x="253" y="316"/>
                </a:cubicBezTo>
                <a:cubicBezTo>
                  <a:pt x="263" y="316"/>
                  <a:pt x="274" y="309"/>
                  <a:pt x="279" y="301"/>
                </a:cubicBezTo>
                <a:cubicBezTo>
                  <a:pt x="353" y="172"/>
                  <a:pt x="353" y="172"/>
                  <a:pt x="353" y="172"/>
                </a:cubicBezTo>
                <a:cubicBezTo>
                  <a:pt x="358" y="164"/>
                  <a:pt x="358" y="151"/>
                  <a:pt x="353" y="143"/>
                </a:cubicBezTo>
                <a:close/>
              </a:path>
            </a:pathLst>
          </a:custGeom>
          <a:solidFill>
            <a:schemeClr val="accent2"/>
          </a:solidFill>
          <a:ln w="317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r>
              <a:rPr lang="en-US" altLang="zh-CN" dirty="0">
                <a:solidFill>
                  <a:schemeClr val="bg1"/>
                </a:solidFill>
                <a:latin typeface="DIN Mittelschrift Std" panose="00000500000000000000" pitchFamily="50" charset="0"/>
                <a:cs typeface="+mn-ea"/>
              </a:rPr>
              <a:t>04</a:t>
            </a:r>
            <a:endParaRPr lang="zh-CN" altLang="en-US" dirty="0">
              <a:solidFill>
                <a:schemeClr val="bg1"/>
              </a:solidFill>
              <a:latin typeface="DIN Mittelschrift Std" panose="00000500000000000000" pitchFamily="50" charset="0"/>
              <a:cs typeface="+mn-ea"/>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53"/>
                                        </p:tgtEl>
                                        <p:attrNameLst>
                                          <p:attrName>style.visibility</p:attrName>
                                        </p:attrNameLst>
                                      </p:cBhvr>
                                      <p:to>
                                        <p:strVal val="visible"/>
                                      </p:to>
                                    </p:set>
                                    <p:animEffect transition="in" filter="fade">
                                      <p:cBhvr>
                                        <p:cTn id="13" dur="500"/>
                                        <p:tgtEl>
                                          <p:spTgt spid="53"/>
                                        </p:tgtEl>
                                      </p:cBhvr>
                                    </p:animEffect>
                                    <p:anim calcmode="lin" valueType="num">
                                      <p:cBhvr>
                                        <p:cTn id="14" dur="500" fill="hold"/>
                                        <p:tgtEl>
                                          <p:spTgt spid="53"/>
                                        </p:tgtEl>
                                        <p:attrNameLst>
                                          <p:attrName>ppt_x</p:attrName>
                                        </p:attrNameLst>
                                      </p:cBhvr>
                                      <p:tavLst>
                                        <p:tav tm="0">
                                          <p:val>
                                            <p:strVal val="#ppt_x"/>
                                          </p:val>
                                        </p:tav>
                                        <p:tav tm="100000">
                                          <p:val>
                                            <p:strVal val="#ppt_x"/>
                                          </p:val>
                                        </p:tav>
                                      </p:tavLst>
                                    </p:anim>
                                    <p:anim calcmode="lin" valueType="num">
                                      <p:cBhvr>
                                        <p:cTn id="15" dur="500" fill="hold"/>
                                        <p:tgtEl>
                                          <p:spTgt spid="5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31" presetClass="entr" presetSubtype="0" fill="hold" nodeType="afterEffect">
                                  <p:stCondLst>
                                    <p:cond delay="0"/>
                                  </p:stCondLst>
                                  <p:childTnLst>
                                    <p:set>
                                      <p:cBhvr>
                                        <p:cTn id="18" dur="1" fill="hold">
                                          <p:stCondLst>
                                            <p:cond delay="0"/>
                                          </p:stCondLst>
                                        </p:cTn>
                                        <p:tgtEl>
                                          <p:spTgt spid="107"/>
                                        </p:tgtEl>
                                        <p:attrNameLst>
                                          <p:attrName>style.visibility</p:attrName>
                                        </p:attrNameLst>
                                      </p:cBhvr>
                                      <p:to>
                                        <p:strVal val="visible"/>
                                      </p:to>
                                    </p:set>
                                    <p:anim calcmode="lin" valueType="num">
                                      <p:cBhvr>
                                        <p:cTn id="19" dur="500" fill="hold"/>
                                        <p:tgtEl>
                                          <p:spTgt spid="107"/>
                                        </p:tgtEl>
                                        <p:attrNameLst>
                                          <p:attrName>ppt_w</p:attrName>
                                        </p:attrNameLst>
                                      </p:cBhvr>
                                      <p:tavLst>
                                        <p:tav tm="0">
                                          <p:val>
                                            <p:fltVal val="0"/>
                                          </p:val>
                                        </p:tav>
                                        <p:tav tm="100000">
                                          <p:val>
                                            <p:strVal val="#ppt_w"/>
                                          </p:val>
                                        </p:tav>
                                      </p:tavLst>
                                    </p:anim>
                                    <p:anim calcmode="lin" valueType="num">
                                      <p:cBhvr>
                                        <p:cTn id="20" dur="500" fill="hold"/>
                                        <p:tgtEl>
                                          <p:spTgt spid="107"/>
                                        </p:tgtEl>
                                        <p:attrNameLst>
                                          <p:attrName>ppt_h</p:attrName>
                                        </p:attrNameLst>
                                      </p:cBhvr>
                                      <p:tavLst>
                                        <p:tav tm="0">
                                          <p:val>
                                            <p:fltVal val="0"/>
                                          </p:val>
                                        </p:tav>
                                        <p:tav tm="100000">
                                          <p:val>
                                            <p:strVal val="#ppt_h"/>
                                          </p:val>
                                        </p:tav>
                                      </p:tavLst>
                                    </p:anim>
                                    <p:anim calcmode="lin" valueType="num">
                                      <p:cBhvr>
                                        <p:cTn id="21" dur="500" fill="hold"/>
                                        <p:tgtEl>
                                          <p:spTgt spid="107"/>
                                        </p:tgtEl>
                                        <p:attrNameLst>
                                          <p:attrName>style.rotation</p:attrName>
                                        </p:attrNameLst>
                                      </p:cBhvr>
                                      <p:tavLst>
                                        <p:tav tm="0">
                                          <p:val>
                                            <p:fltVal val="90"/>
                                          </p:val>
                                        </p:tav>
                                        <p:tav tm="100000">
                                          <p:val>
                                            <p:fltVal val="0"/>
                                          </p:val>
                                        </p:tav>
                                      </p:tavLst>
                                    </p:anim>
                                    <p:animEffect transition="in" filter="fade">
                                      <p:cBhvr>
                                        <p:cTn id="22" dur="500"/>
                                        <p:tgtEl>
                                          <p:spTgt spid="107"/>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childTnLst>
                                </p:cTn>
                              </p:par>
                            </p:childTnLst>
                          </p:cTn>
                        </p:par>
                        <p:par>
                          <p:cTn id="26" fill="hold">
                            <p:stCondLst>
                              <p:cond delay="1500"/>
                            </p:stCondLst>
                            <p:childTnLst>
                              <p:par>
                                <p:cTn id="27" presetID="37" presetClass="entr" presetSubtype="0"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anim calcmode="lin" valueType="num">
                                      <p:cBhvr>
                                        <p:cTn id="30" dur="500" fill="hold"/>
                                        <p:tgtEl>
                                          <p:spTgt spid="5"/>
                                        </p:tgtEl>
                                        <p:attrNameLst>
                                          <p:attrName>ppt_x</p:attrName>
                                        </p:attrNameLst>
                                      </p:cBhvr>
                                      <p:tavLst>
                                        <p:tav tm="0">
                                          <p:val>
                                            <p:strVal val="#ppt_x"/>
                                          </p:val>
                                        </p:tav>
                                        <p:tav tm="100000">
                                          <p:val>
                                            <p:strVal val="#ppt_x"/>
                                          </p:val>
                                        </p:tav>
                                      </p:tavLst>
                                    </p:anim>
                                    <p:anim calcmode="lin" valueType="num">
                                      <p:cBhvr>
                                        <p:cTn id="31" dur="450" decel="100000" fill="hold"/>
                                        <p:tgtEl>
                                          <p:spTgt spid="5"/>
                                        </p:tgtEl>
                                        <p:attrNameLst>
                                          <p:attrName>ppt_y</p:attrName>
                                        </p:attrNameLst>
                                      </p:cBhvr>
                                      <p:tavLst>
                                        <p:tav tm="0">
                                          <p:val>
                                            <p:strVal val="#ppt_y+1"/>
                                          </p:val>
                                        </p:tav>
                                        <p:tav tm="100000">
                                          <p:val>
                                            <p:strVal val="#ppt_y-.03"/>
                                          </p:val>
                                        </p:tav>
                                      </p:tavLst>
                                    </p:anim>
                                    <p:anim calcmode="lin" valueType="num">
                                      <p:cBhvr>
                                        <p:cTn id="32" dur="50" accel="100000" fill="hold">
                                          <p:stCondLst>
                                            <p:cond delay="450"/>
                                          </p:stCondLst>
                                        </p:cTn>
                                        <p:tgtEl>
                                          <p:spTgt spid="5"/>
                                        </p:tgtEl>
                                        <p:attrNameLst>
                                          <p:attrName>ppt_y</p:attrName>
                                        </p:attrNameLst>
                                      </p:cBhvr>
                                      <p:tavLst>
                                        <p:tav tm="0">
                                          <p:val>
                                            <p:strVal val="#ppt_y-.03"/>
                                          </p:val>
                                        </p:tav>
                                        <p:tav tm="100000">
                                          <p:val>
                                            <p:strVal val="#ppt_y"/>
                                          </p:val>
                                        </p:tav>
                                      </p:tavLst>
                                    </p:anim>
                                  </p:childTnLst>
                                </p:cTn>
                              </p:par>
                            </p:childTnLst>
                          </p:cTn>
                        </p:par>
                        <p:par>
                          <p:cTn id="33" fill="hold">
                            <p:stCondLst>
                              <p:cond delay="2000"/>
                            </p:stCondLst>
                            <p:childTnLst>
                              <p:par>
                                <p:cTn id="34" presetID="53" presetClass="entr" presetSubtype="16" fill="hold" grpId="0" nodeType="afterEffect">
                                  <p:stCondLst>
                                    <p:cond delay="0"/>
                                  </p:stCondLst>
                                  <p:childTnLst>
                                    <p:set>
                                      <p:cBhvr>
                                        <p:cTn id="35" dur="1" fill="hold">
                                          <p:stCondLst>
                                            <p:cond delay="0"/>
                                          </p:stCondLst>
                                        </p:cTn>
                                        <p:tgtEl>
                                          <p:spTgt spid="69"/>
                                        </p:tgtEl>
                                        <p:attrNameLst>
                                          <p:attrName>style.visibility</p:attrName>
                                        </p:attrNameLst>
                                      </p:cBhvr>
                                      <p:to>
                                        <p:strVal val="visible"/>
                                      </p:to>
                                    </p:set>
                                    <p:anim calcmode="lin" valueType="num">
                                      <p:cBhvr>
                                        <p:cTn id="36" dur="500" fill="hold"/>
                                        <p:tgtEl>
                                          <p:spTgt spid="69"/>
                                        </p:tgtEl>
                                        <p:attrNameLst>
                                          <p:attrName>ppt_w</p:attrName>
                                        </p:attrNameLst>
                                      </p:cBhvr>
                                      <p:tavLst>
                                        <p:tav tm="0">
                                          <p:val>
                                            <p:fltVal val="0"/>
                                          </p:val>
                                        </p:tav>
                                        <p:tav tm="100000">
                                          <p:val>
                                            <p:strVal val="#ppt_w"/>
                                          </p:val>
                                        </p:tav>
                                      </p:tavLst>
                                    </p:anim>
                                    <p:anim calcmode="lin" valueType="num">
                                      <p:cBhvr>
                                        <p:cTn id="37" dur="500" fill="hold"/>
                                        <p:tgtEl>
                                          <p:spTgt spid="69"/>
                                        </p:tgtEl>
                                        <p:attrNameLst>
                                          <p:attrName>ppt_h</p:attrName>
                                        </p:attrNameLst>
                                      </p:cBhvr>
                                      <p:tavLst>
                                        <p:tav tm="0">
                                          <p:val>
                                            <p:fltVal val="0"/>
                                          </p:val>
                                        </p:tav>
                                        <p:tav tm="100000">
                                          <p:val>
                                            <p:strVal val="#ppt_h"/>
                                          </p:val>
                                        </p:tav>
                                      </p:tavLst>
                                    </p:anim>
                                    <p:animEffect transition="in" filter="fade">
                                      <p:cBhvr>
                                        <p:cTn id="38" dur="500"/>
                                        <p:tgtEl>
                                          <p:spTgt spid="69"/>
                                        </p:tgtEl>
                                      </p:cBhvr>
                                    </p:animEffect>
                                  </p:childTnLst>
                                </p:cTn>
                              </p:par>
                            </p:childTnLst>
                          </p:cTn>
                        </p:par>
                        <p:par>
                          <p:cTn id="39" fill="hold">
                            <p:stCondLst>
                              <p:cond delay="2500"/>
                            </p:stCondLst>
                            <p:childTnLst>
                              <p:par>
                                <p:cTn id="40" presetID="42" presetClass="entr" presetSubtype="0" fill="hold" grpId="0" nodeType="afterEffect">
                                  <p:stCondLst>
                                    <p:cond delay="0"/>
                                  </p:stCondLst>
                                  <p:childTnLst>
                                    <p:set>
                                      <p:cBhvr>
                                        <p:cTn id="41" dur="1" fill="hold">
                                          <p:stCondLst>
                                            <p:cond delay="0"/>
                                          </p:stCondLst>
                                        </p:cTn>
                                        <p:tgtEl>
                                          <p:spTgt spid="64"/>
                                        </p:tgtEl>
                                        <p:attrNameLst>
                                          <p:attrName>style.visibility</p:attrName>
                                        </p:attrNameLst>
                                      </p:cBhvr>
                                      <p:to>
                                        <p:strVal val="visible"/>
                                      </p:to>
                                    </p:set>
                                    <p:animEffect transition="in" filter="fade">
                                      <p:cBhvr>
                                        <p:cTn id="42" dur="500"/>
                                        <p:tgtEl>
                                          <p:spTgt spid="64"/>
                                        </p:tgtEl>
                                      </p:cBhvr>
                                    </p:animEffect>
                                    <p:anim calcmode="lin" valueType="num">
                                      <p:cBhvr>
                                        <p:cTn id="43" dur="500" fill="hold"/>
                                        <p:tgtEl>
                                          <p:spTgt spid="64"/>
                                        </p:tgtEl>
                                        <p:attrNameLst>
                                          <p:attrName>ppt_x</p:attrName>
                                        </p:attrNameLst>
                                      </p:cBhvr>
                                      <p:tavLst>
                                        <p:tav tm="0">
                                          <p:val>
                                            <p:strVal val="#ppt_x"/>
                                          </p:val>
                                        </p:tav>
                                        <p:tav tm="100000">
                                          <p:val>
                                            <p:strVal val="#ppt_x"/>
                                          </p:val>
                                        </p:tav>
                                      </p:tavLst>
                                    </p:anim>
                                    <p:anim calcmode="lin" valueType="num">
                                      <p:cBhvr>
                                        <p:cTn id="44" dur="500" fill="hold"/>
                                        <p:tgtEl>
                                          <p:spTgt spid="64"/>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31" presetClass="entr" presetSubtype="0" fill="hold" nodeType="afterEffect">
                                  <p:stCondLst>
                                    <p:cond delay="0"/>
                                  </p:stCondLst>
                                  <p:childTnLst>
                                    <p:set>
                                      <p:cBhvr>
                                        <p:cTn id="47" dur="1" fill="hold">
                                          <p:stCondLst>
                                            <p:cond delay="0"/>
                                          </p:stCondLst>
                                        </p:cTn>
                                        <p:tgtEl>
                                          <p:spTgt spid="110"/>
                                        </p:tgtEl>
                                        <p:attrNameLst>
                                          <p:attrName>style.visibility</p:attrName>
                                        </p:attrNameLst>
                                      </p:cBhvr>
                                      <p:to>
                                        <p:strVal val="visible"/>
                                      </p:to>
                                    </p:set>
                                    <p:anim calcmode="lin" valueType="num">
                                      <p:cBhvr>
                                        <p:cTn id="48" dur="500" fill="hold"/>
                                        <p:tgtEl>
                                          <p:spTgt spid="110"/>
                                        </p:tgtEl>
                                        <p:attrNameLst>
                                          <p:attrName>ppt_w</p:attrName>
                                        </p:attrNameLst>
                                      </p:cBhvr>
                                      <p:tavLst>
                                        <p:tav tm="0">
                                          <p:val>
                                            <p:fltVal val="0"/>
                                          </p:val>
                                        </p:tav>
                                        <p:tav tm="100000">
                                          <p:val>
                                            <p:strVal val="#ppt_w"/>
                                          </p:val>
                                        </p:tav>
                                      </p:tavLst>
                                    </p:anim>
                                    <p:anim calcmode="lin" valueType="num">
                                      <p:cBhvr>
                                        <p:cTn id="49" dur="500" fill="hold"/>
                                        <p:tgtEl>
                                          <p:spTgt spid="110"/>
                                        </p:tgtEl>
                                        <p:attrNameLst>
                                          <p:attrName>ppt_h</p:attrName>
                                        </p:attrNameLst>
                                      </p:cBhvr>
                                      <p:tavLst>
                                        <p:tav tm="0">
                                          <p:val>
                                            <p:fltVal val="0"/>
                                          </p:val>
                                        </p:tav>
                                        <p:tav tm="100000">
                                          <p:val>
                                            <p:strVal val="#ppt_h"/>
                                          </p:val>
                                        </p:tav>
                                      </p:tavLst>
                                    </p:anim>
                                    <p:anim calcmode="lin" valueType="num">
                                      <p:cBhvr>
                                        <p:cTn id="50" dur="500" fill="hold"/>
                                        <p:tgtEl>
                                          <p:spTgt spid="110"/>
                                        </p:tgtEl>
                                        <p:attrNameLst>
                                          <p:attrName>style.rotation</p:attrName>
                                        </p:attrNameLst>
                                      </p:cBhvr>
                                      <p:tavLst>
                                        <p:tav tm="0">
                                          <p:val>
                                            <p:fltVal val="90"/>
                                          </p:val>
                                        </p:tav>
                                        <p:tav tm="100000">
                                          <p:val>
                                            <p:fltVal val="0"/>
                                          </p:val>
                                        </p:tav>
                                      </p:tavLst>
                                    </p:anim>
                                    <p:animEffect transition="in" filter="fade">
                                      <p:cBhvr>
                                        <p:cTn id="51" dur="500"/>
                                        <p:tgtEl>
                                          <p:spTgt spid="110"/>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59"/>
                                        </p:tgtEl>
                                        <p:attrNameLst>
                                          <p:attrName>style.visibility</p:attrName>
                                        </p:attrNameLst>
                                      </p:cBhvr>
                                      <p:to>
                                        <p:strVal val="visible"/>
                                      </p:to>
                                    </p:set>
                                    <p:animEffect transition="in" filter="fade">
                                      <p:cBhvr>
                                        <p:cTn id="54" dur="500"/>
                                        <p:tgtEl>
                                          <p:spTgt spid="59"/>
                                        </p:tgtEl>
                                      </p:cBhvr>
                                    </p:animEffect>
                                  </p:childTnLst>
                                </p:cTn>
                              </p:par>
                            </p:childTnLst>
                          </p:cTn>
                        </p:par>
                        <p:par>
                          <p:cTn id="55" fill="hold">
                            <p:stCondLst>
                              <p:cond delay="3500"/>
                            </p:stCondLst>
                            <p:childTnLst>
                              <p:par>
                                <p:cTn id="56" presetID="37" presetClass="entr" presetSubtype="0" fill="hold" nodeType="afterEffect">
                                  <p:stCondLst>
                                    <p:cond delay="0"/>
                                  </p:stCondLst>
                                  <p:childTnLst>
                                    <p:set>
                                      <p:cBhvr>
                                        <p:cTn id="57" dur="1" fill="hold">
                                          <p:stCondLst>
                                            <p:cond delay="0"/>
                                          </p:stCondLst>
                                        </p:cTn>
                                        <p:tgtEl>
                                          <p:spTgt spid="6"/>
                                        </p:tgtEl>
                                        <p:attrNameLst>
                                          <p:attrName>style.visibility</p:attrName>
                                        </p:attrNameLst>
                                      </p:cBhvr>
                                      <p:to>
                                        <p:strVal val="visible"/>
                                      </p:to>
                                    </p:set>
                                    <p:animEffect transition="in" filter="fade">
                                      <p:cBhvr>
                                        <p:cTn id="58" dur="500"/>
                                        <p:tgtEl>
                                          <p:spTgt spid="6"/>
                                        </p:tgtEl>
                                      </p:cBhvr>
                                    </p:animEffect>
                                    <p:anim calcmode="lin" valueType="num">
                                      <p:cBhvr>
                                        <p:cTn id="59" dur="500" fill="hold"/>
                                        <p:tgtEl>
                                          <p:spTgt spid="6"/>
                                        </p:tgtEl>
                                        <p:attrNameLst>
                                          <p:attrName>ppt_x</p:attrName>
                                        </p:attrNameLst>
                                      </p:cBhvr>
                                      <p:tavLst>
                                        <p:tav tm="0">
                                          <p:val>
                                            <p:strVal val="#ppt_x"/>
                                          </p:val>
                                        </p:tav>
                                        <p:tav tm="100000">
                                          <p:val>
                                            <p:strVal val="#ppt_x"/>
                                          </p:val>
                                        </p:tav>
                                      </p:tavLst>
                                    </p:anim>
                                    <p:anim calcmode="lin" valueType="num">
                                      <p:cBhvr>
                                        <p:cTn id="60" dur="450" decel="100000" fill="hold"/>
                                        <p:tgtEl>
                                          <p:spTgt spid="6"/>
                                        </p:tgtEl>
                                        <p:attrNameLst>
                                          <p:attrName>ppt_y</p:attrName>
                                        </p:attrNameLst>
                                      </p:cBhvr>
                                      <p:tavLst>
                                        <p:tav tm="0">
                                          <p:val>
                                            <p:strVal val="#ppt_y+1"/>
                                          </p:val>
                                        </p:tav>
                                        <p:tav tm="100000">
                                          <p:val>
                                            <p:strVal val="#ppt_y-.03"/>
                                          </p:val>
                                        </p:tav>
                                      </p:tavLst>
                                    </p:anim>
                                    <p:anim calcmode="lin" valueType="num">
                                      <p:cBhvr>
                                        <p:cTn id="61" dur="50" accel="100000" fill="hold">
                                          <p:stCondLst>
                                            <p:cond delay="450"/>
                                          </p:stCondLst>
                                        </p:cTn>
                                        <p:tgtEl>
                                          <p:spTgt spid="6"/>
                                        </p:tgtEl>
                                        <p:attrNameLst>
                                          <p:attrName>ppt_y</p:attrName>
                                        </p:attrNameLst>
                                      </p:cBhvr>
                                      <p:tavLst>
                                        <p:tav tm="0">
                                          <p:val>
                                            <p:strVal val="#ppt_y-.03"/>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75"/>
                                        </p:tgtEl>
                                        <p:attrNameLst>
                                          <p:attrName>style.visibility</p:attrName>
                                        </p:attrNameLst>
                                      </p:cBhvr>
                                      <p:to>
                                        <p:strVal val="visible"/>
                                      </p:to>
                                    </p:set>
                                    <p:anim calcmode="lin" valueType="num">
                                      <p:cBhvr>
                                        <p:cTn id="65" dur="500" fill="hold"/>
                                        <p:tgtEl>
                                          <p:spTgt spid="75"/>
                                        </p:tgtEl>
                                        <p:attrNameLst>
                                          <p:attrName>ppt_w</p:attrName>
                                        </p:attrNameLst>
                                      </p:cBhvr>
                                      <p:tavLst>
                                        <p:tav tm="0">
                                          <p:val>
                                            <p:fltVal val="0"/>
                                          </p:val>
                                        </p:tav>
                                        <p:tav tm="100000">
                                          <p:val>
                                            <p:strVal val="#ppt_w"/>
                                          </p:val>
                                        </p:tav>
                                      </p:tavLst>
                                    </p:anim>
                                    <p:anim calcmode="lin" valueType="num">
                                      <p:cBhvr>
                                        <p:cTn id="66" dur="500" fill="hold"/>
                                        <p:tgtEl>
                                          <p:spTgt spid="75"/>
                                        </p:tgtEl>
                                        <p:attrNameLst>
                                          <p:attrName>ppt_h</p:attrName>
                                        </p:attrNameLst>
                                      </p:cBhvr>
                                      <p:tavLst>
                                        <p:tav tm="0">
                                          <p:val>
                                            <p:fltVal val="0"/>
                                          </p:val>
                                        </p:tav>
                                        <p:tav tm="100000">
                                          <p:val>
                                            <p:strVal val="#ppt_h"/>
                                          </p:val>
                                        </p:tav>
                                      </p:tavLst>
                                    </p:anim>
                                    <p:animEffect transition="in" filter="fade">
                                      <p:cBhvr>
                                        <p:cTn id="67" dur="500"/>
                                        <p:tgtEl>
                                          <p:spTgt spid="7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500"/>
                                        <p:tgtEl>
                                          <p:spTgt spid="70"/>
                                        </p:tgtEl>
                                      </p:cBhvr>
                                    </p:animEffect>
                                    <p:anim calcmode="lin" valueType="num">
                                      <p:cBhvr>
                                        <p:cTn id="71" dur="500" fill="hold"/>
                                        <p:tgtEl>
                                          <p:spTgt spid="70"/>
                                        </p:tgtEl>
                                        <p:attrNameLst>
                                          <p:attrName>ppt_x</p:attrName>
                                        </p:attrNameLst>
                                      </p:cBhvr>
                                      <p:tavLst>
                                        <p:tav tm="0">
                                          <p:val>
                                            <p:strVal val="#ppt_x"/>
                                          </p:val>
                                        </p:tav>
                                        <p:tav tm="100000">
                                          <p:val>
                                            <p:strVal val="#ppt_x"/>
                                          </p:val>
                                        </p:tav>
                                      </p:tavLst>
                                    </p:anim>
                                    <p:anim calcmode="lin" valueType="num">
                                      <p:cBhvr>
                                        <p:cTn id="72" dur="500" fill="hold"/>
                                        <p:tgtEl>
                                          <p:spTgt spid="70"/>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31" presetClass="entr" presetSubtype="0" fill="hold" nodeType="afterEffect">
                                  <p:stCondLst>
                                    <p:cond delay="0"/>
                                  </p:stCondLst>
                                  <p:childTnLst>
                                    <p:set>
                                      <p:cBhvr>
                                        <p:cTn id="75" dur="1" fill="hold">
                                          <p:stCondLst>
                                            <p:cond delay="0"/>
                                          </p:stCondLst>
                                        </p:cTn>
                                        <p:tgtEl>
                                          <p:spTgt spid="109"/>
                                        </p:tgtEl>
                                        <p:attrNameLst>
                                          <p:attrName>style.visibility</p:attrName>
                                        </p:attrNameLst>
                                      </p:cBhvr>
                                      <p:to>
                                        <p:strVal val="visible"/>
                                      </p:to>
                                    </p:set>
                                    <p:anim calcmode="lin" valueType="num">
                                      <p:cBhvr>
                                        <p:cTn id="76" dur="500" fill="hold"/>
                                        <p:tgtEl>
                                          <p:spTgt spid="109"/>
                                        </p:tgtEl>
                                        <p:attrNameLst>
                                          <p:attrName>ppt_w</p:attrName>
                                        </p:attrNameLst>
                                      </p:cBhvr>
                                      <p:tavLst>
                                        <p:tav tm="0">
                                          <p:val>
                                            <p:fltVal val="0"/>
                                          </p:val>
                                        </p:tav>
                                        <p:tav tm="100000">
                                          <p:val>
                                            <p:strVal val="#ppt_w"/>
                                          </p:val>
                                        </p:tav>
                                      </p:tavLst>
                                    </p:anim>
                                    <p:anim calcmode="lin" valueType="num">
                                      <p:cBhvr>
                                        <p:cTn id="77" dur="500" fill="hold"/>
                                        <p:tgtEl>
                                          <p:spTgt spid="109"/>
                                        </p:tgtEl>
                                        <p:attrNameLst>
                                          <p:attrName>ppt_h</p:attrName>
                                        </p:attrNameLst>
                                      </p:cBhvr>
                                      <p:tavLst>
                                        <p:tav tm="0">
                                          <p:val>
                                            <p:fltVal val="0"/>
                                          </p:val>
                                        </p:tav>
                                        <p:tav tm="100000">
                                          <p:val>
                                            <p:strVal val="#ppt_h"/>
                                          </p:val>
                                        </p:tav>
                                      </p:tavLst>
                                    </p:anim>
                                    <p:anim calcmode="lin" valueType="num">
                                      <p:cBhvr>
                                        <p:cTn id="78" dur="500" fill="hold"/>
                                        <p:tgtEl>
                                          <p:spTgt spid="109"/>
                                        </p:tgtEl>
                                        <p:attrNameLst>
                                          <p:attrName>style.rotation</p:attrName>
                                        </p:attrNameLst>
                                      </p:cBhvr>
                                      <p:tavLst>
                                        <p:tav tm="0">
                                          <p:val>
                                            <p:fltVal val="90"/>
                                          </p:val>
                                        </p:tav>
                                        <p:tav tm="100000">
                                          <p:val>
                                            <p:fltVal val="0"/>
                                          </p:val>
                                        </p:tav>
                                      </p:tavLst>
                                    </p:anim>
                                    <p:animEffect transition="in" filter="fade">
                                      <p:cBhvr>
                                        <p:cTn id="79" dur="500"/>
                                        <p:tgtEl>
                                          <p:spTgt spid="109"/>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fade">
                                      <p:cBhvr>
                                        <p:cTn id="82" dur="500"/>
                                        <p:tgtEl>
                                          <p:spTgt spid="60"/>
                                        </p:tgtEl>
                                      </p:cBhvr>
                                    </p:animEffect>
                                  </p:childTnLst>
                                </p:cTn>
                              </p:par>
                            </p:childTnLst>
                          </p:cTn>
                        </p:par>
                        <p:par>
                          <p:cTn id="83" fill="hold">
                            <p:stCondLst>
                              <p:cond delay="5000"/>
                            </p:stCondLst>
                            <p:childTnLst>
                              <p:par>
                                <p:cTn id="84" presetID="37" presetClass="entr" presetSubtype="0" fill="hold" nodeType="afterEffect">
                                  <p:stCondLst>
                                    <p:cond delay="0"/>
                                  </p:stCondLst>
                                  <p:childTnLst>
                                    <p:set>
                                      <p:cBhvr>
                                        <p:cTn id="85" dur="1" fill="hold">
                                          <p:stCondLst>
                                            <p:cond delay="0"/>
                                          </p:stCondLst>
                                        </p:cTn>
                                        <p:tgtEl>
                                          <p:spTgt spid="7"/>
                                        </p:tgtEl>
                                        <p:attrNameLst>
                                          <p:attrName>style.visibility</p:attrName>
                                        </p:attrNameLst>
                                      </p:cBhvr>
                                      <p:to>
                                        <p:strVal val="visible"/>
                                      </p:to>
                                    </p:set>
                                    <p:animEffect transition="in" filter="fade">
                                      <p:cBhvr>
                                        <p:cTn id="86" dur="500"/>
                                        <p:tgtEl>
                                          <p:spTgt spid="7"/>
                                        </p:tgtEl>
                                      </p:cBhvr>
                                    </p:animEffect>
                                    <p:anim calcmode="lin" valueType="num">
                                      <p:cBhvr>
                                        <p:cTn id="87" dur="500" fill="hold"/>
                                        <p:tgtEl>
                                          <p:spTgt spid="7"/>
                                        </p:tgtEl>
                                        <p:attrNameLst>
                                          <p:attrName>ppt_x</p:attrName>
                                        </p:attrNameLst>
                                      </p:cBhvr>
                                      <p:tavLst>
                                        <p:tav tm="0">
                                          <p:val>
                                            <p:strVal val="#ppt_x"/>
                                          </p:val>
                                        </p:tav>
                                        <p:tav tm="100000">
                                          <p:val>
                                            <p:strVal val="#ppt_x"/>
                                          </p:val>
                                        </p:tav>
                                      </p:tavLst>
                                    </p:anim>
                                    <p:anim calcmode="lin" valueType="num">
                                      <p:cBhvr>
                                        <p:cTn id="88" dur="450" decel="100000" fill="hold"/>
                                        <p:tgtEl>
                                          <p:spTgt spid="7"/>
                                        </p:tgtEl>
                                        <p:attrNameLst>
                                          <p:attrName>ppt_y</p:attrName>
                                        </p:attrNameLst>
                                      </p:cBhvr>
                                      <p:tavLst>
                                        <p:tav tm="0">
                                          <p:val>
                                            <p:strVal val="#ppt_y+1"/>
                                          </p:val>
                                        </p:tav>
                                        <p:tav tm="100000">
                                          <p:val>
                                            <p:strVal val="#ppt_y-.03"/>
                                          </p:val>
                                        </p:tav>
                                      </p:tavLst>
                                    </p:anim>
                                    <p:anim calcmode="lin" valueType="num">
                                      <p:cBhvr>
                                        <p:cTn id="89" dur="50" accel="100000" fill="hold">
                                          <p:stCondLst>
                                            <p:cond delay="450"/>
                                          </p:stCondLst>
                                        </p:cTn>
                                        <p:tgtEl>
                                          <p:spTgt spid="7"/>
                                        </p:tgtEl>
                                        <p:attrNameLst>
                                          <p:attrName>ppt_y</p:attrName>
                                        </p:attrNameLst>
                                      </p:cBhvr>
                                      <p:tavLst>
                                        <p:tav tm="0">
                                          <p:val>
                                            <p:strVal val="#ppt_y-.03"/>
                                          </p:val>
                                        </p:tav>
                                        <p:tav tm="100000">
                                          <p:val>
                                            <p:strVal val="#ppt_y"/>
                                          </p:val>
                                        </p:tav>
                                      </p:tavLst>
                                    </p:anim>
                                  </p:childTnLst>
                                </p:cTn>
                              </p:par>
                            </p:childTnLst>
                          </p:cTn>
                        </p:par>
                        <p:par>
                          <p:cTn id="90" fill="hold">
                            <p:stCondLst>
                              <p:cond delay="5500"/>
                            </p:stCondLst>
                            <p:childTnLst>
                              <p:par>
                                <p:cTn id="91" presetID="53" presetClass="entr" presetSubtype="16" fill="hold" grpId="0" nodeType="afterEffect">
                                  <p:stCondLst>
                                    <p:cond delay="0"/>
                                  </p:stCondLst>
                                  <p:childTnLst>
                                    <p:set>
                                      <p:cBhvr>
                                        <p:cTn id="92" dur="1" fill="hold">
                                          <p:stCondLst>
                                            <p:cond delay="0"/>
                                          </p:stCondLst>
                                        </p:cTn>
                                        <p:tgtEl>
                                          <p:spTgt spid="81"/>
                                        </p:tgtEl>
                                        <p:attrNameLst>
                                          <p:attrName>style.visibility</p:attrName>
                                        </p:attrNameLst>
                                      </p:cBhvr>
                                      <p:to>
                                        <p:strVal val="visible"/>
                                      </p:to>
                                    </p:set>
                                    <p:anim calcmode="lin" valueType="num">
                                      <p:cBhvr>
                                        <p:cTn id="93" dur="500" fill="hold"/>
                                        <p:tgtEl>
                                          <p:spTgt spid="81"/>
                                        </p:tgtEl>
                                        <p:attrNameLst>
                                          <p:attrName>ppt_w</p:attrName>
                                        </p:attrNameLst>
                                      </p:cBhvr>
                                      <p:tavLst>
                                        <p:tav tm="0">
                                          <p:val>
                                            <p:fltVal val="0"/>
                                          </p:val>
                                        </p:tav>
                                        <p:tav tm="100000">
                                          <p:val>
                                            <p:strVal val="#ppt_w"/>
                                          </p:val>
                                        </p:tav>
                                      </p:tavLst>
                                    </p:anim>
                                    <p:anim calcmode="lin" valueType="num">
                                      <p:cBhvr>
                                        <p:cTn id="94" dur="500" fill="hold"/>
                                        <p:tgtEl>
                                          <p:spTgt spid="81"/>
                                        </p:tgtEl>
                                        <p:attrNameLst>
                                          <p:attrName>ppt_h</p:attrName>
                                        </p:attrNameLst>
                                      </p:cBhvr>
                                      <p:tavLst>
                                        <p:tav tm="0">
                                          <p:val>
                                            <p:fltVal val="0"/>
                                          </p:val>
                                        </p:tav>
                                        <p:tav tm="100000">
                                          <p:val>
                                            <p:strVal val="#ppt_h"/>
                                          </p:val>
                                        </p:tav>
                                      </p:tavLst>
                                    </p:anim>
                                    <p:animEffect transition="in" filter="fade">
                                      <p:cBhvr>
                                        <p:cTn id="95" dur="500"/>
                                        <p:tgtEl>
                                          <p:spTgt spid="81"/>
                                        </p:tgtEl>
                                      </p:cBhvr>
                                    </p:animEffect>
                                  </p:childTnLst>
                                </p:cTn>
                              </p:par>
                              <p:par>
                                <p:cTn id="96" presetID="42" presetClass="entr" presetSubtype="0" fill="hold" grpId="0" nodeType="withEffect">
                                  <p:stCondLst>
                                    <p:cond delay="0"/>
                                  </p:stCondLst>
                                  <p:childTnLst>
                                    <p:set>
                                      <p:cBhvr>
                                        <p:cTn id="97" dur="1" fill="hold">
                                          <p:stCondLst>
                                            <p:cond delay="0"/>
                                          </p:stCondLst>
                                        </p:cTn>
                                        <p:tgtEl>
                                          <p:spTgt spid="76"/>
                                        </p:tgtEl>
                                        <p:attrNameLst>
                                          <p:attrName>style.visibility</p:attrName>
                                        </p:attrNameLst>
                                      </p:cBhvr>
                                      <p:to>
                                        <p:strVal val="visible"/>
                                      </p:to>
                                    </p:set>
                                    <p:animEffect transition="in" filter="fade">
                                      <p:cBhvr>
                                        <p:cTn id="98" dur="500"/>
                                        <p:tgtEl>
                                          <p:spTgt spid="76"/>
                                        </p:tgtEl>
                                      </p:cBhvr>
                                    </p:animEffect>
                                    <p:anim calcmode="lin" valueType="num">
                                      <p:cBhvr>
                                        <p:cTn id="99" dur="500" fill="hold"/>
                                        <p:tgtEl>
                                          <p:spTgt spid="76"/>
                                        </p:tgtEl>
                                        <p:attrNameLst>
                                          <p:attrName>ppt_x</p:attrName>
                                        </p:attrNameLst>
                                      </p:cBhvr>
                                      <p:tavLst>
                                        <p:tav tm="0">
                                          <p:val>
                                            <p:strVal val="#ppt_x"/>
                                          </p:val>
                                        </p:tav>
                                        <p:tav tm="100000">
                                          <p:val>
                                            <p:strVal val="#ppt_x"/>
                                          </p:val>
                                        </p:tav>
                                      </p:tavLst>
                                    </p:anim>
                                    <p:anim calcmode="lin" valueType="num">
                                      <p:cBhvr>
                                        <p:cTn id="100" dur="500" fill="hold"/>
                                        <p:tgtEl>
                                          <p:spTgt spid="76"/>
                                        </p:tgtEl>
                                        <p:attrNameLst>
                                          <p:attrName>ppt_y</p:attrName>
                                        </p:attrNameLst>
                                      </p:cBhvr>
                                      <p:tavLst>
                                        <p:tav tm="0">
                                          <p:val>
                                            <p:strVal val="#ppt_y+.1"/>
                                          </p:val>
                                        </p:tav>
                                        <p:tav tm="100000">
                                          <p:val>
                                            <p:strVal val="#ppt_y"/>
                                          </p:val>
                                        </p:tav>
                                      </p:tavLst>
                                    </p:anim>
                                  </p:childTnLst>
                                </p:cTn>
                              </p:par>
                            </p:childTnLst>
                          </p:cTn>
                        </p:par>
                        <p:par>
                          <p:cTn id="101" fill="hold">
                            <p:stCondLst>
                              <p:cond delay="6000"/>
                            </p:stCondLst>
                            <p:childTnLst>
                              <p:par>
                                <p:cTn id="102" presetID="31" presetClass="entr" presetSubtype="0" fill="hold" nodeType="afterEffect">
                                  <p:stCondLst>
                                    <p:cond delay="0"/>
                                  </p:stCondLst>
                                  <p:childTnLst>
                                    <p:set>
                                      <p:cBhvr>
                                        <p:cTn id="103" dur="1" fill="hold">
                                          <p:stCondLst>
                                            <p:cond delay="0"/>
                                          </p:stCondLst>
                                        </p:cTn>
                                        <p:tgtEl>
                                          <p:spTgt spid="111"/>
                                        </p:tgtEl>
                                        <p:attrNameLst>
                                          <p:attrName>style.visibility</p:attrName>
                                        </p:attrNameLst>
                                      </p:cBhvr>
                                      <p:to>
                                        <p:strVal val="visible"/>
                                      </p:to>
                                    </p:set>
                                    <p:anim calcmode="lin" valueType="num">
                                      <p:cBhvr>
                                        <p:cTn id="104" dur="500" fill="hold"/>
                                        <p:tgtEl>
                                          <p:spTgt spid="111"/>
                                        </p:tgtEl>
                                        <p:attrNameLst>
                                          <p:attrName>ppt_w</p:attrName>
                                        </p:attrNameLst>
                                      </p:cBhvr>
                                      <p:tavLst>
                                        <p:tav tm="0">
                                          <p:val>
                                            <p:fltVal val="0"/>
                                          </p:val>
                                        </p:tav>
                                        <p:tav tm="100000">
                                          <p:val>
                                            <p:strVal val="#ppt_w"/>
                                          </p:val>
                                        </p:tav>
                                      </p:tavLst>
                                    </p:anim>
                                    <p:anim calcmode="lin" valueType="num">
                                      <p:cBhvr>
                                        <p:cTn id="105" dur="500" fill="hold"/>
                                        <p:tgtEl>
                                          <p:spTgt spid="111"/>
                                        </p:tgtEl>
                                        <p:attrNameLst>
                                          <p:attrName>ppt_h</p:attrName>
                                        </p:attrNameLst>
                                      </p:cBhvr>
                                      <p:tavLst>
                                        <p:tav tm="0">
                                          <p:val>
                                            <p:fltVal val="0"/>
                                          </p:val>
                                        </p:tav>
                                        <p:tav tm="100000">
                                          <p:val>
                                            <p:strVal val="#ppt_h"/>
                                          </p:val>
                                        </p:tav>
                                      </p:tavLst>
                                    </p:anim>
                                    <p:anim calcmode="lin" valueType="num">
                                      <p:cBhvr>
                                        <p:cTn id="106" dur="500" fill="hold"/>
                                        <p:tgtEl>
                                          <p:spTgt spid="111"/>
                                        </p:tgtEl>
                                        <p:attrNameLst>
                                          <p:attrName>style.rotation</p:attrName>
                                        </p:attrNameLst>
                                      </p:cBhvr>
                                      <p:tavLst>
                                        <p:tav tm="0">
                                          <p:val>
                                            <p:fltVal val="90"/>
                                          </p:val>
                                        </p:tav>
                                        <p:tav tm="100000">
                                          <p:val>
                                            <p:fltVal val="0"/>
                                          </p:val>
                                        </p:tav>
                                      </p:tavLst>
                                    </p:anim>
                                    <p:animEffect transition="in" filter="fade">
                                      <p:cBhvr>
                                        <p:cTn id="107" dur="500"/>
                                        <p:tgtEl>
                                          <p:spTgt spid="111"/>
                                        </p:tgtEl>
                                      </p:cBhvr>
                                    </p:animEffect>
                                  </p:childTnLst>
                                </p:cTn>
                              </p:par>
                              <p:par>
                                <p:cTn id="108" presetID="10" presetClass="entr" presetSubtype="0" fill="hold" grpId="0" nodeType="withEffect">
                                  <p:stCondLst>
                                    <p:cond delay="0"/>
                                  </p:stCondLst>
                                  <p:childTnLst>
                                    <p:set>
                                      <p:cBhvr>
                                        <p:cTn id="109" dur="1" fill="hold">
                                          <p:stCondLst>
                                            <p:cond delay="0"/>
                                          </p:stCondLst>
                                        </p:cTn>
                                        <p:tgtEl>
                                          <p:spTgt spid="61"/>
                                        </p:tgtEl>
                                        <p:attrNameLst>
                                          <p:attrName>style.visibility</p:attrName>
                                        </p:attrNameLst>
                                      </p:cBhvr>
                                      <p:to>
                                        <p:strVal val="visible"/>
                                      </p:to>
                                    </p:set>
                                    <p:animEffect transition="in" filter="fade">
                                      <p:cBhvr>
                                        <p:cTn id="110" dur="500"/>
                                        <p:tgtEl>
                                          <p:spTgt spid="61"/>
                                        </p:tgtEl>
                                      </p:cBhvr>
                                    </p:animEffect>
                                  </p:childTnLst>
                                </p:cTn>
                              </p:par>
                            </p:childTnLst>
                          </p:cTn>
                        </p:par>
                        <p:par>
                          <p:cTn id="111" fill="hold">
                            <p:stCondLst>
                              <p:cond delay="6500"/>
                            </p:stCondLst>
                            <p:childTnLst>
                              <p:par>
                                <p:cTn id="112" presetID="37" presetClass="entr" presetSubtype="0" fill="hold" nodeType="afterEffect">
                                  <p:stCondLst>
                                    <p:cond delay="0"/>
                                  </p:stCondLst>
                                  <p:childTnLst>
                                    <p:set>
                                      <p:cBhvr>
                                        <p:cTn id="113" dur="1" fill="hold">
                                          <p:stCondLst>
                                            <p:cond delay="0"/>
                                          </p:stCondLst>
                                        </p:cTn>
                                        <p:tgtEl>
                                          <p:spTgt spid="8"/>
                                        </p:tgtEl>
                                        <p:attrNameLst>
                                          <p:attrName>style.visibility</p:attrName>
                                        </p:attrNameLst>
                                      </p:cBhvr>
                                      <p:to>
                                        <p:strVal val="visible"/>
                                      </p:to>
                                    </p:set>
                                    <p:animEffect transition="in" filter="fade">
                                      <p:cBhvr>
                                        <p:cTn id="114" dur="500"/>
                                        <p:tgtEl>
                                          <p:spTgt spid="8"/>
                                        </p:tgtEl>
                                      </p:cBhvr>
                                    </p:animEffect>
                                    <p:anim calcmode="lin" valueType="num">
                                      <p:cBhvr>
                                        <p:cTn id="115" dur="500" fill="hold"/>
                                        <p:tgtEl>
                                          <p:spTgt spid="8"/>
                                        </p:tgtEl>
                                        <p:attrNameLst>
                                          <p:attrName>ppt_x</p:attrName>
                                        </p:attrNameLst>
                                      </p:cBhvr>
                                      <p:tavLst>
                                        <p:tav tm="0">
                                          <p:val>
                                            <p:strVal val="#ppt_x"/>
                                          </p:val>
                                        </p:tav>
                                        <p:tav tm="100000">
                                          <p:val>
                                            <p:strVal val="#ppt_x"/>
                                          </p:val>
                                        </p:tav>
                                      </p:tavLst>
                                    </p:anim>
                                    <p:anim calcmode="lin" valueType="num">
                                      <p:cBhvr>
                                        <p:cTn id="116" dur="450" decel="100000" fill="hold"/>
                                        <p:tgtEl>
                                          <p:spTgt spid="8"/>
                                        </p:tgtEl>
                                        <p:attrNameLst>
                                          <p:attrName>ppt_y</p:attrName>
                                        </p:attrNameLst>
                                      </p:cBhvr>
                                      <p:tavLst>
                                        <p:tav tm="0">
                                          <p:val>
                                            <p:strVal val="#ppt_y+1"/>
                                          </p:val>
                                        </p:tav>
                                        <p:tav tm="100000">
                                          <p:val>
                                            <p:strVal val="#ppt_y-.03"/>
                                          </p:val>
                                        </p:tav>
                                      </p:tavLst>
                                    </p:anim>
                                    <p:anim calcmode="lin" valueType="num">
                                      <p:cBhvr>
                                        <p:cTn id="117" dur="50" accel="100000" fill="hold">
                                          <p:stCondLst>
                                            <p:cond delay="450"/>
                                          </p:stCondLst>
                                        </p:cTn>
                                        <p:tgtEl>
                                          <p:spTgt spid="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70" grpId="0" animBg="1"/>
      <p:bldP spid="64" grpId="0" animBg="1"/>
      <p:bldP spid="76" grpId="0" animBg="1"/>
      <p:bldP spid="2" grpId="0" animBg="1"/>
      <p:bldP spid="59" grpId="0" animBg="1"/>
      <p:bldP spid="60" grpId="0" animBg="1"/>
      <p:bldP spid="61" grpId="0" animBg="1"/>
      <p:bldP spid="42" grpId="0" animBg="1"/>
      <p:bldP spid="69" grpId="0" animBg="1"/>
      <p:bldP spid="75" grpId="0" animBg="1"/>
      <p:bldP spid="8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p:cNvGrpSpPr/>
          <p:nvPr/>
        </p:nvGrpSpPr>
        <p:grpSpPr>
          <a:xfrm>
            <a:off x="5812206" y="2478345"/>
            <a:ext cx="959444" cy="690668"/>
            <a:chOff x="5790793" y="2607267"/>
            <a:chExt cx="959569" cy="690668"/>
          </a:xfrm>
        </p:grpSpPr>
        <p:sp>
          <p:nvSpPr>
            <p:cNvPr id="14" name="Rectangle 11"/>
            <p:cNvSpPr>
              <a:spLocks noChangeArrowheads="1"/>
            </p:cNvSpPr>
            <p:nvPr/>
          </p:nvSpPr>
          <p:spPr bwMode="auto">
            <a:xfrm>
              <a:off x="5790793" y="2607267"/>
              <a:ext cx="959568" cy="69066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sz="2800" dirty="0">
                  <a:solidFill>
                    <a:schemeClr val="bg1"/>
                  </a:solidFill>
                  <a:latin typeface="Lato Black" panose="020F0A02020204030203" pitchFamily="34" charset="0"/>
                </a:rPr>
                <a:t>A</a:t>
              </a:r>
              <a:endParaRPr lang="id-ID" sz="2800" dirty="0">
                <a:solidFill>
                  <a:schemeClr val="bg1"/>
                </a:solidFill>
                <a:latin typeface="Lato Black" panose="020F0A02020204030203" pitchFamily="34" charset="0"/>
              </a:endParaRPr>
            </a:p>
          </p:txBody>
        </p:sp>
        <p:sp>
          <p:nvSpPr>
            <p:cNvPr id="17" name="Rectangle 14"/>
            <p:cNvSpPr>
              <a:spLocks noChangeArrowheads="1"/>
            </p:cNvSpPr>
            <p:nvPr/>
          </p:nvSpPr>
          <p:spPr bwMode="auto">
            <a:xfrm>
              <a:off x="6271499" y="2607267"/>
              <a:ext cx="478863" cy="690668"/>
            </a:xfrm>
            <a:prstGeom prst="rect">
              <a:avLst/>
            </a:prstGeom>
            <a:solidFill>
              <a:schemeClr val="accent1">
                <a:lumMod val="20000"/>
                <a:lumOff val="80000"/>
                <a:alpha val="19000"/>
              </a:schemeClr>
            </a:solidFill>
            <a:ln>
              <a:noFill/>
            </a:ln>
          </p:spPr>
          <p:txBody>
            <a:bodyPr vert="horz" wrap="square" lIns="91440" tIns="45720" rIns="91440" bIns="45720" numCol="1" anchor="t" anchorCtr="0" compatLnSpc="1"/>
            <a:lstStyle/>
            <a:p>
              <a:endParaRPr lang="id-ID"/>
            </a:p>
          </p:txBody>
        </p:sp>
      </p:grpSp>
      <p:grpSp>
        <p:nvGrpSpPr>
          <p:cNvPr id="31" name="Group 30"/>
          <p:cNvGrpSpPr/>
          <p:nvPr/>
        </p:nvGrpSpPr>
        <p:grpSpPr>
          <a:xfrm>
            <a:off x="5637264" y="1642176"/>
            <a:ext cx="957603" cy="775392"/>
            <a:chOff x="5615824" y="1771098"/>
            <a:chExt cx="957727" cy="775391"/>
          </a:xfrm>
        </p:grpSpPr>
        <p:sp>
          <p:nvSpPr>
            <p:cNvPr id="8" name="Freeform 5"/>
            <p:cNvSpPr/>
            <p:nvPr/>
          </p:nvSpPr>
          <p:spPr bwMode="auto">
            <a:xfrm>
              <a:off x="5615824" y="1771099"/>
              <a:ext cx="957725" cy="605946"/>
            </a:xfrm>
            <a:custGeom>
              <a:avLst/>
              <a:gdLst>
                <a:gd name="T0" fmla="*/ 218 w 218"/>
                <a:gd name="T1" fmla="*/ 139 h 139"/>
                <a:gd name="T2" fmla="*/ 0 w 218"/>
                <a:gd name="T3" fmla="*/ 139 h 139"/>
                <a:gd name="T4" fmla="*/ 0 w 218"/>
                <a:gd name="T5" fmla="*/ 109 h 139"/>
                <a:gd name="T6" fmla="*/ 109 w 218"/>
                <a:gd name="T7" fmla="*/ 0 h 139"/>
                <a:gd name="T8" fmla="*/ 109 w 218"/>
                <a:gd name="T9" fmla="*/ 0 h 139"/>
                <a:gd name="T10" fmla="*/ 218 w 218"/>
                <a:gd name="T11" fmla="*/ 109 h 139"/>
                <a:gd name="T12" fmla="*/ 218 w 218"/>
                <a:gd name="T13" fmla="*/ 139 h 139"/>
              </a:gdLst>
              <a:ahLst/>
              <a:cxnLst>
                <a:cxn ang="0">
                  <a:pos x="T0" y="T1"/>
                </a:cxn>
                <a:cxn ang="0">
                  <a:pos x="T2" y="T3"/>
                </a:cxn>
                <a:cxn ang="0">
                  <a:pos x="T4" y="T5"/>
                </a:cxn>
                <a:cxn ang="0">
                  <a:pos x="T6" y="T7"/>
                </a:cxn>
                <a:cxn ang="0">
                  <a:pos x="T8" y="T9"/>
                </a:cxn>
                <a:cxn ang="0">
                  <a:pos x="T10" y="T11"/>
                </a:cxn>
                <a:cxn ang="0">
                  <a:pos x="T12" y="T13"/>
                </a:cxn>
              </a:cxnLst>
              <a:rect l="0" t="0" r="r" b="b"/>
              <a:pathLst>
                <a:path w="218" h="139">
                  <a:moveTo>
                    <a:pt x="218" y="139"/>
                  </a:moveTo>
                  <a:cubicBezTo>
                    <a:pt x="0" y="139"/>
                    <a:pt x="0" y="139"/>
                    <a:pt x="0" y="139"/>
                  </a:cubicBezTo>
                  <a:cubicBezTo>
                    <a:pt x="0" y="109"/>
                    <a:pt x="0" y="109"/>
                    <a:pt x="0" y="109"/>
                  </a:cubicBezTo>
                  <a:cubicBezTo>
                    <a:pt x="0" y="49"/>
                    <a:pt x="49" y="0"/>
                    <a:pt x="109" y="0"/>
                  </a:cubicBezTo>
                  <a:cubicBezTo>
                    <a:pt x="109" y="0"/>
                    <a:pt x="109" y="0"/>
                    <a:pt x="109" y="0"/>
                  </a:cubicBezTo>
                  <a:cubicBezTo>
                    <a:pt x="169" y="0"/>
                    <a:pt x="218" y="49"/>
                    <a:pt x="218" y="109"/>
                  </a:cubicBezTo>
                  <a:lnTo>
                    <a:pt x="218" y="139"/>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id-ID"/>
            </a:p>
          </p:txBody>
        </p:sp>
        <p:sp>
          <p:nvSpPr>
            <p:cNvPr id="15" name="Rectangle 12"/>
            <p:cNvSpPr>
              <a:spLocks noChangeArrowheads="1"/>
            </p:cNvSpPr>
            <p:nvPr/>
          </p:nvSpPr>
          <p:spPr bwMode="auto">
            <a:xfrm>
              <a:off x="5615826" y="2329159"/>
              <a:ext cx="957725" cy="217330"/>
            </a:xfrm>
            <a:prstGeom prst="rect">
              <a:avLst/>
            </a:prstGeom>
            <a:solidFill>
              <a:srgbClr val="32424F"/>
            </a:solidFill>
            <a:ln>
              <a:noFill/>
            </a:ln>
          </p:spPr>
          <p:txBody>
            <a:bodyPr vert="horz" wrap="square" lIns="91440" tIns="45720" rIns="91440" bIns="45720" numCol="1" anchor="t" anchorCtr="0" compatLnSpc="1"/>
            <a:lstStyle/>
            <a:p>
              <a:endParaRPr lang="id-ID"/>
            </a:p>
          </p:txBody>
        </p:sp>
        <p:sp>
          <p:nvSpPr>
            <p:cNvPr id="18" name="Freeform 15"/>
            <p:cNvSpPr/>
            <p:nvPr/>
          </p:nvSpPr>
          <p:spPr bwMode="auto">
            <a:xfrm>
              <a:off x="6094686" y="1771098"/>
              <a:ext cx="478863" cy="771706"/>
            </a:xfrm>
            <a:custGeom>
              <a:avLst/>
              <a:gdLst>
                <a:gd name="T0" fmla="*/ 0 w 109"/>
                <a:gd name="T1" fmla="*/ 0 h 177"/>
                <a:gd name="T2" fmla="*/ 0 w 109"/>
                <a:gd name="T3" fmla="*/ 177 h 177"/>
                <a:gd name="T4" fmla="*/ 109 w 109"/>
                <a:gd name="T5" fmla="*/ 177 h 177"/>
                <a:gd name="T6" fmla="*/ 109 w 109"/>
                <a:gd name="T7" fmla="*/ 139 h 177"/>
                <a:gd name="T8" fmla="*/ 109 w 109"/>
                <a:gd name="T9" fmla="*/ 128 h 177"/>
                <a:gd name="T10" fmla="*/ 109 w 109"/>
                <a:gd name="T11" fmla="*/ 109 h 177"/>
                <a:gd name="T12" fmla="*/ 0 w 109"/>
                <a:gd name="T13" fmla="*/ 0 h 177"/>
              </a:gdLst>
              <a:ahLst/>
              <a:cxnLst>
                <a:cxn ang="0">
                  <a:pos x="T0" y="T1"/>
                </a:cxn>
                <a:cxn ang="0">
                  <a:pos x="T2" y="T3"/>
                </a:cxn>
                <a:cxn ang="0">
                  <a:pos x="T4" y="T5"/>
                </a:cxn>
                <a:cxn ang="0">
                  <a:pos x="T6" y="T7"/>
                </a:cxn>
                <a:cxn ang="0">
                  <a:pos x="T8" y="T9"/>
                </a:cxn>
                <a:cxn ang="0">
                  <a:pos x="T10" y="T11"/>
                </a:cxn>
                <a:cxn ang="0">
                  <a:pos x="T12" y="T13"/>
                </a:cxn>
              </a:cxnLst>
              <a:rect l="0" t="0" r="r" b="b"/>
              <a:pathLst>
                <a:path w="109" h="177">
                  <a:moveTo>
                    <a:pt x="0" y="0"/>
                  </a:moveTo>
                  <a:cubicBezTo>
                    <a:pt x="0" y="177"/>
                    <a:pt x="0" y="177"/>
                    <a:pt x="0" y="177"/>
                  </a:cubicBezTo>
                  <a:cubicBezTo>
                    <a:pt x="109" y="177"/>
                    <a:pt x="109" y="177"/>
                    <a:pt x="109" y="177"/>
                  </a:cubicBezTo>
                  <a:cubicBezTo>
                    <a:pt x="109" y="139"/>
                    <a:pt x="109" y="139"/>
                    <a:pt x="109" y="139"/>
                  </a:cubicBezTo>
                  <a:cubicBezTo>
                    <a:pt x="109" y="128"/>
                    <a:pt x="109" y="128"/>
                    <a:pt x="109" y="128"/>
                  </a:cubicBezTo>
                  <a:cubicBezTo>
                    <a:pt x="109" y="109"/>
                    <a:pt x="109" y="109"/>
                    <a:pt x="109" y="109"/>
                  </a:cubicBezTo>
                  <a:cubicBezTo>
                    <a:pt x="109" y="49"/>
                    <a:pt x="60" y="0"/>
                    <a:pt x="0" y="0"/>
                  </a:cubicBezTo>
                  <a:close/>
                </a:path>
              </a:pathLst>
            </a:custGeom>
            <a:solidFill>
              <a:schemeClr val="accent1">
                <a:lumMod val="20000"/>
                <a:lumOff val="80000"/>
                <a:alpha val="14000"/>
              </a:schemeClr>
            </a:solidFill>
            <a:ln>
              <a:noFill/>
            </a:ln>
          </p:spPr>
          <p:txBody>
            <a:bodyPr vert="horz" wrap="square" lIns="91440" tIns="45720" rIns="91440" bIns="45720" numCol="1" anchor="t" anchorCtr="0" compatLnSpc="1"/>
            <a:lstStyle/>
            <a:p>
              <a:endParaRPr lang="id-ID"/>
            </a:p>
          </p:txBody>
        </p:sp>
      </p:grpSp>
      <p:grpSp>
        <p:nvGrpSpPr>
          <p:cNvPr id="9" name="Group 8"/>
          <p:cNvGrpSpPr/>
          <p:nvPr/>
        </p:nvGrpSpPr>
        <p:grpSpPr>
          <a:xfrm>
            <a:off x="5460472" y="3229792"/>
            <a:ext cx="959443" cy="688825"/>
            <a:chOff x="5439015" y="3358713"/>
            <a:chExt cx="959568" cy="688825"/>
          </a:xfrm>
        </p:grpSpPr>
        <p:sp>
          <p:nvSpPr>
            <p:cNvPr id="13" name="Rectangle 10"/>
            <p:cNvSpPr>
              <a:spLocks noChangeArrowheads="1"/>
            </p:cNvSpPr>
            <p:nvPr/>
          </p:nvSpPr>
          <p:spPr bwMode="auto">
            <a:xfrm>
              <a:off x="5439015" y="3358713"/>
              <a:ext cx="959568" cy="688825"/>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sz="2800" dirty="0">
                  <a:solidFill>
                    <a:schemeClr val="bg1"/>
                  </a:solidFill>
                  <a:latin typeface="Lato Black" panose="020F0A02020204030203" pitchFamily="34" charset="0"/>
                </a:rPr>
                <a:t>B</a:t>
              </a:r>
              <a:endParaRPr lang="id-ID" sz="2800" dirty="0"/>
            </a:p>
          </p:txBody>
        </p:sp>
        <p:sp>
          <p:nvSpPr>
            <p:cNvPr id="19" name="Rectangle 16"/>
            <p:cNvSpPr>
              <a:spLocks noChangeArrowheads="1"/>
            </p:cNvSpPr>
            <p:nvPr/>
          </p:nvSpPr>
          <p:spPr bwMode="auto">
            <a:xfrm>
              <a:off x="5919720" y="3358713"/>
              <a:ext cx="478863" cy="688825"/>
            </a:xfrm>
            <a:prstGeom prst="rect">
              <a:avLst/>
            </a:prstGeom>
            <a:solidFill>
              <a:schemeClr val="tx1">
                <a:lumMod val="95000"/>
                <a:lumOff val="5000"/>
                <a:alpha val="10000"/>
              </a:schemeClr>
            </a:solidFill>
            <a:ln>
              <a:noFill/>
            </a:ln>
          </p:spPr>
          <p:txBody>
            <a:bodyPr vert="horz" wrap="square" lIns="91440" tIns="45720" rIns="91440" bIns="45720" numCol="1" anchor="t" anchorCtr="0" compatLnSpc="1"/>
            <a:lstStyle/>
            <a:p>
              <a:endParaRPr lang="id-ID"/>
            </a:p>
          </p:txBody>
        </p:sp>
      </p:grpSp>
      <p:grpSp>
        <p:nvGrpSpPr>
          <p:cNvPr id="7" name="Group 6"/>
          <p:cNvGrpSpPr/>
          <p:nvPr/>
        </p:nvGrpSpPr>
        <p:grpSpPr>
          <a:xfrm>
            <a:off x="5637261" y="3979398"/>
            <a:ext cx="957601" cy="688825"/>
            <a:chOff x="5615826" y="4108318"/>
            <a:chExt cx="957725" cy="688825"/>
          </a:xfrm>
        </p:grpSpPr>
        <p:sp>
          <p:nvSpPr>
            <p:cNvPr id="12" name="Rectangle 9"/>
            <p:cNvSpPr>
              <a:spLocks noChangeArrowheads="1"/>
            </p:cNvSpPr>
            <p:nvPr/>
          </p:nvSpPr>
          <p:spPr bwMode="auto">
            <a:xfrm>
              <a:off x="5615826" y="4108318"/>
              <a:ext cx="957725" cy="688825"/>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sz="2800" dirty="0">
                  <a:solidFill>
                    <a:schemeClr val="bg1"/>
                  </a:solidFill>
                  <a:latin typeface="Lato Black" panose="020F0A02020204030203" pitchFamily="34" charset="0"/>
                </a:rPr>
                <a:t>C</a:t>
              </a:r>
              <a:endParaRPr lang="id-ID" sz="2800" dirty="0"/>
            </a:p>
          </p:txBody>
        </p:sp>
        <p:sp>
          <p:nvSpPr>
            <p:cNvPr id="20" name="Rectangle 17"/>
            <p:cNvSpPr>
              <a:spLocks noChangeArrowheads="1"/>
            </p:cNvSpPr>
            <p:nvPr/>
          </p:nvSpPr>
          <p:spPr bwMode="auto">
            <a:xfrm>
              <a:off x="6094688" y="4108318"/>
              <a:ext cx="478863" cy="688825"/>
            </a:xfrm>
            <a:prstGeom prst="rect">
              <a:avLst/>
            </a:prstGeom>
            <a:solidFill>
              <a:schemeClr val="accent1">
                <a:lumMod val="20000"/>
                <a:lumOff val="80000"/>
                <a:alpha val="27000"/>
              </a:schemeClr>
            </a:solidFill>
            <a:ln>
              <a:noFill/>
            </a:ln>
          </p:spPr>
          <p:txBody>
            <a:bodyPr vert="horz" wrap="square" lIns="91440" tIns="45720" rIns="91440" bIns="45720" numCol="1" anchor="t" anchorCtr="0" compatLnSpc="1"/>
            <a:lstStyle/>
            <a:p>
              <a:endParaRPr lang="id-ID"/>
            </a:p>
          </p:txBody>
        </p:sp>
      </p:grpSp>
      <p:grpSp>
        <p:nvGrpSpPr>
          <p:cNvPr id="6" name="Group 5"/>
          <p:cNvGrpSpPr/>
          <p:nvPr/>
        </p:nvGrpSpPr>
        <p:grpSpPr>
          <a:xfrm>
            <a:off x="5637261" y="4730843"/>
            <a:ext cx="957601" cy="688825"/>
            <a:chOff x="5615826" y="4859764"/>
            <a:chExt cx="957725" cy="688825"/>
          </a:xfrm>
        </p:grpSpPr>
        <p:sp>
          <p:nvSpPr>
            <p:cNvPr id="11" name="Rectangle 8"/>
            <p:cNvSpPr>
              <a:spLocks noChangeArrowheads="1"/>
            </p:cNvSpPr>
            <p:nvPr/>
          </p:nvSpPr>
          <p:spPr bwMode="auto">
            <a:xfrm>
              <a:off x="5615826" y="4859764"/>
              <a:ext cx="957725" cy="688825"/>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algn="ctr"/>
              <a:r>
                <a:rPr lang="en-US" sz="2800" dirty="0">
                  <a:solidFill>
                    <a:schemeClr val="bg1"/>
                  </a:solidFill>
                  <a:latin typeface="Lato Black" panose="020F0A02020204030203" pitchFamily="34" charset="0"/>
                </a:rPr>
                <a:t>D</a:t>
              </a:r>
              <a:endParaRPr lang="id-ID" sz="2800" dirty="0"/>
            </a:p>
          </p:txBody>
        </p:sp>
        <p:sp>
          <p:nvSpPr>
            <p:cNvPr id="21" name="Rectangle 18"/>
            <p:cNvSpPr>
              <a:spLocks noChangeArrowheads="1"/>
            </p:cNvSpPr>
            <p:nvPr/>
          </p:nvSpPr>
          <p:spPr bwMode="auto">
            <a:xfrm>
              <a:off x="6094688" y="4859764"/>
              <a:ext cx="478863" cy="688825"/>
            </a:xfrm>
            <a:prstGeom prst="rect">
              <a:avLst/>
            </a:prstGeom>
            <a:solidFill>
              <a:schemeClr val="tx1">
                <a:lumMod val="95000"/>
                <a:lumOff val="5000"/>
                <a:alpha val="10000"/>
              </a:schemeClr>
            </a:solidFill>
            <a:ln>
              <a:noFill/>
            </a:ln>
          </p:spPr>
          <p:txBody>
            <a:bodyPr vert="horz" wrap="square" lIns="91440" tIns="45720" rIns="91440" bIns="45720" numCol="1" anchor="t" anchorCtr="0" compatLnSpc="1"/>
            <a:lstStyle/>
            <a:p>
              <a:endParaRPr lang="id-ID"/>
            </a:p>
          </p:txBody>
        </p:sp>
      </p:grpSp>
      <p:grpSp>
        <p:nvGrpSpPr>
          <p:cNvPr id="5" name="Group 4"/>
          <p:cNvGrpSpPr/>
          <p:nvPr/>
        </p:nvGrpSpPr>
        <p:grpSpPr>
          <a:xfrm>
            <a:off x="5637261" y="5478606"/>
            <a:ext cx="957601" cy="480705"/>
            <a:chOff x="5615826" y="5607526"/>
            <a:chExt cx="957725" cy="480705"/>
          </a:xfrm>
        </p:grpSpPr>
        <p:sp>
          <p:nvSpPr>
            <p:cNvPr id="10" name="Freeform 7"/>
            <p:cNvSpPr/>
            <p:nvPr/>
          </p:nvSpPr>
          <p:spPr bwMode="auto">
            <a:xfrm>
              <a:off x="5615826" y="5607526"/>
              <a:ext cx="957725" cy="480705"/>
            </a:xfrm>
            <a:custGeom>
              <a:avLst/>
              <a:gdLst>
                <a:gd name="T0" fmla="*/ 260 w 520"/>
                <a:gd name="T1" fmla="*/ 261 h 261"/>
                <a:gd name="T2" fmla="*/ 0 w 520"/>
                <a:gd name="T3" fmla="*/ 0 h 261"/>
                <a:gd name="T4" fmla="*/ 520 w 520"/>
                <a:gd name="T5" fmla="*/ 0 h 261"/>
                <a:gd name="T6" fmla="*/ 260 w 520"/>
                <a:gd name="T7" fmla="*/ 261 h 261"/>
              </a:gdLst>
              <a:ahLst/>
              <a:cxnLst>
                <a:cxn ang="0">
                  <a:pos x="T0" y="T1"/>
                </a:cxn>
                <a:cxn ang="0">
                  <a:pos x="T2" y="T3"/>
                </a:cxn>
                <a:cxn ang="0">
                  <a:pos x="T4" y="T5"/>
                </a:cxn>
                <a:cxn ang="0">
                  <a:pos x="T6" y="T7"/>
                </a:cxn>
              </a:cxnLst>
              <a:rect l="0" t="0" r="r" b="b"/>
              <a:pathLst>
                <a:path w="520" h="261">
                  <a:moveTo>
                    <a:pt x="260" y="261"/>
                  </a:moveTo>
                  <a:lnTo>
                    <a:pt x="0" y="0"/>
                  </a:lnTo>
                  <a:lnTo>
                    <a:pt x="520" y="0"/>
                  </a:lnTo>
                  <a:lnTo>
                    <a:pt x="260" y="261"/>
                  </a:lnTo>
                  <a:close/>
                </a:path>
              </a:pathLst>
            </a:custGeom>
            <a:solidFill>
              <a:srgbClr val="ECAE7D"/>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16" name="Freeform 13"/>
            <p:cNvSpPr/>
            <p:nvPr/>
          </p:nvSpPr>
          <p:spPr bwMode="auto">
            <a:xfrm>
              <a:off x="5954713" y="5944571"/>
              <a:ext cx="279950" cy="143659"/>
            </a:xfrm>
            <a:custGeom>
              <a:avLst/>
              <a:gdLst>
                <a:gd name="T0" fmla="*/ 76 w 152"/>
                <a:gd name="T1" fmla="*/ 78 h 78"/>
                <a:gd name="T2" fmla="*/ 152 w 152"/>
                <a:gd name="T3" fmla="*/ 0 h 78"/>
                <a:gd name="T4" fmla="*/ 0 w 152"/>
                <a:gd name="T5" fmla="*/ 0 h 78"/>
                <a:gd name="T6" fmla="*/ 0 w 152"/>
                <a:gd name="T7" fmla="*/ 0 h 78"/>
                <a:gd name="T8" fmla="*/ 76 w 152"/>
                <a:gd name="T9" fmla="*/ 78 h 78"/>
              </a:gdLst>
              <a:ahLst/>
              <a:cxnLst>
                <a:cxn ang="0">
                  <a:pos x="T0" y="T1"/>
                </a:cxn>
                <a:cxn ang="0">
                  <a:pos x="T2" y="T3"/>
                </a:cxn>
                <a:cxn ang="0">
                  <a:pos x="T4" y="T5"/>
                </a:cxn>
                <a:cxn ang="0">
                  <a:pos x="T6" y="T7"/>
                </a:cxn>
                <a:cxn ang="0">
                  <a:pos x="T8" y="T9"/>
                </a:cxn>
              </a:cxnLst>
              <a:rect l="0" t="0" r="r" b="b"/>
              <a:pathLst>
                <a:path w="152" h="78">
                  <a:moveTo>
                    <a:pt x="76" y="78"/>
                  </a:moveTo>
                  <a:lnTo>
                    <a:pt x="152" y="0"/>
                  </a:lnTo>
                  <a:lnTo>
                    <a:pt x="0" y="0"/>
                  </a:lnTo>
                  <a:lnTo>
                    <a:pt x="0" y="0"/>
                  </a:lnTo>
                  <a:lnTo>
                    <a:pt x="76" y="78"/>
                  </a:lnTo>
                  <a:close/>
                </a:path>
              </a:pathLst>
            </a:custGeom>
            <a:solidFill>
              <a:srgbClr val="333333"/>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3" name="Freeform 20"/>
            <p:cNvSpPr/>
            <p:nvPr/>
          </p:nvSpPr>
          <p:spPr bwMode="auto">
            <a:xfrm>
              <a:off x="6094688" y="5607526"/>
              <a:ext cx="478863" cy="480705"/>
            </a:xfrm>
            <a:custGeom>
              <a:avLst/>
              <a:gdLst>
                <a:gd name="T0" fmla="*/ 0 w 260"/>
                <a:gd name="T1" fmla="*/ 261 h 261"/>
                <a:gd name="T2" fmla="*/ 260 w 260"/>
                <a:gd name="T3" fmla="*/ 0 h 261"/>
                <a:gd name="T4" fmla="*/ 0 w 260"/>
                <a:gd name="T5" fmla="*/ 0 h 261"/>
                <a:gd name="T6" fmla="*/ 0 w 260"/>
                <a:gd name="T7" fmla="*/ 261 h 261"/>
              </a:gdLst>
              <a:ahLst/>
              <a:cxnLst>
                <a:cxn ang="0">
                  <a:pos x="T0" y="T1"/>
                </a:cxn>
                <a:cxn ang="0">
                  <a:pos x="T2" y="T3"/>
                </a:cxn>
                <a:cxn ang="0">
                  <a:pos x="T4" y="T5"/>
                </a:cxn>
                <a:cxn ang="0">
                  <a:pos x="T6" y="T7"/>
                </a:cxn>
              </a:cxnLst>
              <a:rect l="0" t="0" r="r" b="b"/>
              <a:pathLst>
                <a:path w="260" h="261">
                  <a:moveTo>
                    <a:pt x="0" y="261"/>
                  </a:moveTo>
                  <a:lnTo>
                    <a:pt x="260" y="0"/>
                  </a:lnTo>
                  <a:lnTo>
                    <a:pt x="0" y="0"/>
                  </a:lnTo>
                  <a:lnTo>
                    <a:pt x="0" y="261"/>
                  </a:lnTo>
                  <a:close/>
                </a:path>
              </a:pathLst>
            </a:custGeom>
            <a:solidFill>
              <a:schemeClr val="tx1">
                <a:lumMod val="95000"/>
                <a:lumOff val="5000"/>
                <a:alpha val="10000"/>
              </a:schemeClr>
            </a:solidFill>
            <a:ln>
              <a:noFill/>
            </a:ln>
          </p:spPr>
          <p:txBody>
            <a:bodyPr vert="horz" wrap="square" lIns="91440" tIns="45720" rIns="91440" bIns="45720" numCol="1" anchor="t" anchorCtr="0" compatLnSpc="1"/>
            <a:lstStyle/>
            <a:p>
              <a:endParaRPr lang="id-ID"/>
            </a:p>
          </p:txBody>
        </p:sp>
      </p:grpSp>
      <p:cxnSp>
        <p:nvCxnSpPr>
          <p:cNvPr id="37" name="Elbow Connector 36"/>
          <p:cNvCxnSpPr/>
          <p:nvPr/>
        </p:nvCxnSpPr>
        <p:spPr>
          <a:xfrm rot="10800000">
            <a:off x="4426043" y="2364592"/>
            <a:ext cx="866202" cy="1173991"/>
          </a:xfrm>
          <a:prstGeom prst="bentConnector3">
            <a:avLst>
              <a:gd name="adj1" fmla="val 50000"/>
            </a:avLst>
          </a:prstGeom>
          <a:ln w="1270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29" name="Elbow Connector 36"/>
          <p:cNvCxnSpPr/>
          <p:nvPr/>
        </p:nvCxnSpPr>
        <p:spPr>
          <a:xfrm flipV="1">
            <a:off x="6981355" y="2364592"/>
            <a:ext cx="866202" cy="531307"/>
          </a:xfrm>
          <a:prstGeom prst="bentConnector3">
            <a:avLst>
              <a:gd name="adj1" fmla="val 50000"/>
            </a:avLst>
          </a:prstGeom>
          <a:ln w="1270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2" name="Elbow Connector 36"/>
          <p:cNvCxnSpPr/>
          <p:nvPr/>
        </p:nvCxnSpPr>
        <p:spPr>
          <a:xfrm rot="10800000">
            <a:off x="4426043" y="3979397"/>
            <a:ext cx="866202" cy="1173991"/>
          </a:xfrm>
          <a:prstGeom prst="bentConnector3">
            <a:avLst>
              <a:gd name="adj1" fmla="val 50000"/>
            </a:avLst>
          </a:prstGeom>
          <a:ln w="1270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cxnSp>
        <p:nvCxnSpPr>
          <p:cNvPr id="33" name="Elbow Connector 36"/>
          <p:cNvCxnSpPr/>
          <p:nvPr/>
        </p:nvCxnSpPr>
        <p:spPr>
          <a:xfrm flipV="1">
            <a:off x="6981355" y="3792502"/>
            <a:ext cx="866202" cy="531307"/>
          </a:xfrm>
          <a:prstGeom prst="bentConnector3">
            <a:avLst>
              <a:gd name="adj1" fmla="val 50000"/>
            </a:avLst>
          </a:prstGeom>
          <a:ln w="12700">
            <a:solidFill>
              <a:schemeClr val="bg1">
                <a:lumMod val="75000"/>
              </a:schemeClr>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3237428" y="2197643"/>
            <a:ext cx="1097613" cy="328295"/>
          </a:xfrm>
          <a:prstGeom prst="rect">
            <a:avLst/>
          </a:prstGeom>
          <a:noFill/>
        </p:spPr>
        <p:txBody>
          <a:bodyPr wrap="square" lIns="121908" tIns="60954" rIns="121908" bIns="60954" rtlCol="0">
            <a:spAutoFit/>
          </a:bodyPr>
          <a:lstStyle/>
          <a:p>
            <a:pPr algn="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5" name="TextBox 34"/>
          <p:cNvSpPr txBox="1"/>
          <p:nvPr/>
        </p:nvSpPr>
        <p:spPr>
          <a:xfrm>
            <a:off x="2290687" y="2504931"/>
            <a:ext cx="2057980" cy="405227"/>
          </a:xfrm>
          <a:prstGeom prst="rect">
            <a:avLst/>
          </a:prstGeom>
          <a:noFill/>
        </p:spPr>
        <p:txBody>
          <a:bodyPr wrap="square" lIns="121908" tIns="60954" rIns="121908" bIns="60954" rtlCol="0">
            <a:spAutoFit/>
          </a:bodyPr>
          <a:lstStyle/>
          <a:p>
            <a:pPr algn="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237428" y="3788925"/>
            <a:ext cx="1097613" cy="328295"/>
          </a:xfrm>
          <a:prstGeom prst="rect">
            <a:avLst/>
          </a:prstGeom>
          <a:noFill/>
        </p:spPr>
        <p:txBody>
          <a:bodyPr wrap="square" lIns="121908" tIns="60954" rIns="121908" bIns="60954" rtlCol="0">
            <a:spAutoFit/>
          </a:bodyPr>
          <a:lstStyle/>
          <a:p>
            <a:pPr algn="r"/>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38" name="TextBox 37"/>
          <p:cNvSpPr txBox="1"/>
          <p:nvPr/>
        </p:nvSpPr>
        <p:spPr>
          <a:xfrm>
            <a:off x="2290687" y="4096214"/>
            <a:ext cx="2057980" cy="405227"/>
          </a:xfrm>
          <a:prstGeom prst="rect">
            <a:avLst/>
          </a:prstGeom>
          <a:noFill/>
        </p:spPr>
        <p:txBody>
          <a:bodyPr wrap="square" lIns="121908" tIns="60954" rIns="121908" bIns="60954" rtlCol="0">
            <a:spAutoFit/>
          </a:bodyPr>
          <a:lstStyle/>
          <a:p>
            <a:pPr algn="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0" name="TextBox 39"/>
          <p:cNvSpPr txBox="1"/>
          <p:nvPr/>
        </p:nvSpPr>
        <p:spPr>
          <a:xfrm>
            <a:off x="8037336" y="2197643"/>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1" name="TextBox 40"/>
          <p:cNvSpPr txBox="1"/>
          <p:nvPr/>
        </p:nvSpPr>
        <p:spPr>
          <a:xfrm>
            <a:off x="8037334" y="2504931"/>
            <a:ext cx="2057980" cy="405227"/>
          </a:xfrm>
          <a:prstGeom prst="rect">
            <a:avLst/>
          </a:prstGeom>
          <a:noFill/>
        </p:spPr>
        <p:txBody>
          <a:bodyPr wrap="square" lIns="121908" tIns="60954" rIns="121908" bIns="60954" rtlCol="0">
            <a:spAutoFit/>
          </a:bodyPr>
          <a:lstStyle/>
          <a:p>
            <a:pP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2" name="TextBox 41"/>
          <p:cNvSpPr txBox="1"/>
          <p:nvPr/>
        </p:nvSpPr>
        <p:spPr>
          <a:xfrm>
            <a:off x="8037336" y="3788925"/>
            <a:ext cx="1097613" cy="328295"/>
          </a:xfrm>
          <a:prstGeom prst="rect">
            <a:avLst/>
          </a:prstGeom>
          <a:noFill/>
        </p:spPr>
        <p:txBody>
          <a:bodyPr wrap="square" lIns="121908" tIns="60954" rIns="121908" bIns="60954" rtlCol="0">
            <a:spAutoFit/>
          </a:bodyPr>
          <a:lstStyle/>
          <a:p>
            <a:r>
              <a:rPr lang="zh-CN" altLang="en-US" sz="13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3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3" name="TextBox 42"/>
          <p:cNvSpPr txBox="1"/>
          <p:nvPr/>
        </p:nvSpPr>
        <p:spPr>
          <a:xfrm>
            <a:off x="8037334" y="4096214"/>
            <a:ext cx="2057980" cy="405227"/>
          </a:xfrm>
          <a:prstGeom prst="rect">
            <a:avLst/>
          </a:prstGeom>
          <a:noFill/>
        </p:spPr>
        <p:txBody>
          <a:bodyPr wrap="square" lIns="121908" tIns="60954" rIns="121908" bIns="60954" rtlCol="0">
            <a:spAutoFit/>
          </a:bodyPr>
          <a:lstStyle/>
          <a:p>
            <a:pPr>
              <a:lnSpc>
                <a:spcPts val="1145"/>
              </a:lnSpc>
            </a:pPr>
            <a:r>
              <a:rPr lang="zh-CN" altLang="en-US" sz="900" dirty="0">
                <a:solidFill>
                  <a:schemeClr val="bg1">
                    <a:lumMod val="50000"/>
                  </a:schemeClr>
                </a:solidFill>
                <a:latin typeface="微软雅黑" panose="020B0503020204020204" pitchFamily="34" charset="-122"/>
                <a:ea typeface="微软雅黑" panose="020B0503020204020204" pitchFamily="34" charset="-122"/>
              </a:rPr>
              <a:t>添加你的饿内容文字，添加你的饿内容文字，的内容内容添加你的饿</a:t>
            </a:r>
            <a:endParaRPr lang="id-ID" sz="900"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400"/>
                                        <p:tgtEl>
                                          <p:spTgt spid="31"/>
                                        </p:tgtEl>
                                      </p:cBhvr>
                                    </p:animEffect>
                                    <p:anim calcmode="lin" valueType="num">
                                      <p:cBhvr>
                                        <p:cTn id="8" dur="400" fill="hold"/>
                                        <p:tgtEl>
                                          <p:spTgt spid="31"/>
                                        </p:tgtEl>
                                        <p:attrNameLst>
                                          <p:attrName>ppt_x</p:attrName>
                                        </p:attrNameLst>
                                      </p:cBhvr>
                                      <p:tavLst>
                                        <p:tav tm="0">
                                          <p:val>
                                            <p:strVal val="#ppt_x"/>
                                          </p:val>
                                        </p:tav>
                                        <p:tav tm="100000">
                                          <p:val>
                                            <p:strVal val="#ppt_x"/>
                                          </p:val>
                                        </p:tav>
                                      </p:tavLst>
                                    </p:anim>
                                    <p:anim calcmode="lin" valueType="num">
                                      <p:cBhvr>
                                        <p:cTn id="9" dur="400" fill="hold"/>
                                        <p:tgtEl>
                                          <p:spTgt spid="31"/>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nodeType="after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400"/>
                                        <p:tgtEl>
                                          <p:spTgt spid="22"/>
                                        </p:tgtEl>
                                      </p:cBhvr>
                                    </p:animEffect>
                                    <p:anim calcmode="lin" valueType="num">
                                      <p:cBhvr>
                                        <p:cTn id="14" dur="400" fill="hold"/>
                                        <p:tgtEl>
                                          <p:spTgt spid="22"/>
                                        </p:tgtEl>
                                        <p:attrNameLst>
                                          <p:attrName>ppt_x</p:attrName>
                                        </p:attrNameLst>
                                      </p:cBhvr>
                                      <p:tavLst>
                                        <p:tav tm="0">
                                          <p:val>
                                            <p:strVal val="#ppt_x"/>
                                          </p:val>
                                        </p:tav>
                                        <p:tav tm="100000">
                                          <p:val>
                                            <p:strVal val="#ppt_x"/>
                                          </p:val>
                                        </p:tav>
                                      </p:tavLst>
                                    </p:anim>
                                    <p:anim calcmode="lin" valueType="num">
                                      <p:cBhvr>
                                        <p:cTn id="15" dur="400" fill="hold"/>
                                        <p:tgtEl>
                                          <p:spTgt spid="22"/>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400"/>
                                        <p:tgtEl>
                                          <p:spTgt spid="9"/>
                                        </p:tgtEl>
                                      </p:cBhvr>
                                    </p:animEffect>
                                    <p:anim calcmode="lin" valueType="num">
                                      <p:cBhvr>
                                        <p:cTn id="20" dur="400" fill="hold"/>
                                        <p:tgtEl>
                                          <p:spTgt spid="9"/>
                                        </p:tgtEl>
                                        <p:attrNameLst>
                                          <p:attrName>ppt_x</p:attrName>
                                        </p:attrNameLst>
                                      </p:cBhvr>
                                      <p:tavLst>
                                        <p:tav tm="0">
                                          <p:val>
                                            <p:strVal val="#ppt_x"/>
                                          </p:val>
                                        </p:tav>
                                        <p:tav tm="100000">
                                          <p:val>
                                            <p:strVal val="#ppt_x"/>
                                          </p:val>
                                        </p:tav>
                                      </p:tavLst>
                                    </p:anim>
                                    <p:anim calcmode="lin" valueType="num">
                                      <p:cBhvr>
                                        <p:cTn id="21" dur="400" fill="hold"/>
                                        <p:tgtEl>
                                          <p:spTgt spid="9"/>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400"/>
                                        <p:tgtEl>
                                          <p:spTgt spid="7"/>
                                        </p:tgtEl>
                                      </p:cBhvr>
                                    </p:animEffect>
                                    <p:anim calcmode="lin" valueType="num">
                                      <p:cBhvr>
                                        <p:cTn id="26" dur="400" fill="hold"/>
                                        <p:tgtEl>
                                          <p:spTgt spid="7"/>
                                        </p:tgtEl>
                                        <p:attrNameLst>
                                          <p:attrName>ppt_x</p:attrName>
                                        </p:attrNameLst>
                                      </p:cBhvr>
                                      <p:tavLst>
                                        <p:tav tm="0">
                                          <p:val>
                                            <p:strVal val="#ppt_x"/>
                                          </p:val>
                                        </p:tav>
                                        <p:tav tm="100000">
                                          <p:val>
                                            <p:strVal val="#ppt_x"/>
                                          </p:val>
                                        </p:tav>
                                      </p:tavLst>
                                    </p:anim>
                                    <p:anim calcmode="lin" valueType="num">
                                      <p:cBhvr>
                                        <p:cTn id="27" dur="4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7" presetClass="entr" presetSubtype="0" fill="hold" nodeType="after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400"/>
                                        <p:tgtEl>
                                          <p:spTgt spid="6"/>
                                        </p:tgtEl>
                                      </p:cBhvr>
                                    </p:animEffect>
                                    <p:anim calcmode="lin" valueType="num">
                                      <p:cBhvr>
                                        <p:cTn id="32" dur="400" fill="hold"/>
                                        <p:tgtEl>
                                          <p:spTgt spid="6"/>
                                        </p:tgtEl>
                                        <p:attrNameLst>
                                          <p:attrName>ppt_x</p:attrName>
                                        </p:attrNameLst>
                                      </p:cBhvr>
                                      <p:tavLst>
                                        <p:tav tm="0">
                                          <p:val>
                                            <p:strVal val="#ppt_x"/>
                                          </p:val>
                                        </p:tav>
                                        <p:tav tm="100000">
                                          <p:val>
                                            <p:strVal val="#ppt_x"/>
                                          </p:val>
                                        </p:tav>
                                      </p:tavLst>
                                    </p:anim>
                                    <p:anim calcmode="lin" valueType="num">
                                      <p:cBhvr>
                                        <p:cTn id="33" dur="4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7" presetClass="entr" presetSubtype="0"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400"/>
                                        <p:tgtEl>
                                          <p:spTgt spid="5"/>
                                        </p:tgtEl>
                                      </p:cBhvr>
                                    </p:animEffect>
                                    <p:anim calcmode="lin" valueType="num">
                                      <p:cBhvr>
                                        <p:cTn id="38" dur="400" fill="hold"/>
                                        <p:tgtEl>
                                          <p:spTgt spid="5"/>
                                        </p:tgtEl>
                                        <p:attrNameLst>
                                          <p:attrName>ppt_x</p:attrName>
                                        </p:attrNameLst>
                                      </p:cBhvr>
                                      <p:tavLst>
                                        <p:tav tm="0">
                                          <p:val>
                                            <p:strVal val="#ppt_x"/>
                                          </p:val>
                                        </p:tav>
                                        <p:tav tm="100000">
                                          <p:val>
                                            <p:strVal val="#ppt_x"/>
                                          </p:val>
                                        </p:tav>
                                      </p:tavLst>
                                    </p:anim>
                                    <p:anim calcmode="lin" valueType="num">
                                      <p:cBhvr>
                                        <p:cTn id="39" dur="400" fill="hold"/>
                                        <p:tgtEl>
                                          <p:spTgt spid="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22" presetClass="entr" presetSubtype="2"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right)">
                                      <p:cBhvr>
                                        <p:cTn id="43" dur="500"/>
                                        <p:tgtEl>
                                          <p:spTgt spid="37"/>
                                        </p:tgtEl>
                                      </p:cBhvr>
                                    </p:animEffect>
                                  </p:childTnLst>
                                </p:cTn>
                              </p:par>
                              <p:par>
                                <p:cTn id="44" presetID="22" presetClass="entr" presetSubtype="8" fill="hold" nodeType="withEffect">
                                  <p:stCondLst>
                                    <p:cond delay="0"/>
                                  </p:stCondLst>
                                  <p:childTnLst>
                                    <p:set>
                                      <p:cBhvr>
                                        <p:cTn id="45" dur="1" fill="hold">
                                          <p:stCondLst>
                                            <p:cond delay="0"/>
                                          </p:stCondLst>
                                        </p:cTn>
                                        <p:tgtEl>
                                          <p:spTgt spid="29"/>
                                        </p:tgtEl>
                                        <p:attrNameLst>
                                          <p:attrName>style.visibility</p:attrName>
                                        </p:attrNameLst>
                                      </p:cBhvr>
                                      <p:to>
                                        <p:strVal val="visible"/>
                                      </p:to>
                                    </p:set>
                                    <p:animEffect transition="in" filter="wipe(left)">
                                      <p:cBhvr>
                                        <p:cTn id="46" dur="500"/>
                                        <p:tgtEl>
                                          <p:spTgt spid="29"/>
                                        </p:tgtEl>
                                      </p:cBhvr>
                                    </p:animEffect>
                                  </p:childTnLst>
                                </p:cTn>
                              </p:par>
                              <p:par>
                                <p:cTn id="47" presetID="22" presetClass="entr" presetSubtype="2"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wipe(right)">
                                      <p:cBhvr>
                                        <p:cTn id="49" dur="500"/>
                                        <p:tgtEl>
                                          <p:spTgt spid="32"/>
                                        </p:tgtEl>
                                      </p:cBhvr>
                                    </p:animEffect>
                                  </p:childTnLst>
                                </p:cTn>
                              </p:par>
                              <p:par>
                                <p:cTn id="50" presetID="22" presetClass="entr" presetSubtype="8" fill="hold" nodeType="withEffect">
                                  <p:stCondLst>
                                    <p:cond delay="0"/>
                                  </p:stCondLst>
                                  <p:childTnLst>
                                    <p:set>
                                      <p:cBhvr>
                                        <p:cTn id="51" dur="1" fill="hold">
                                          <p:stCondLst>
                                            <p:cond delay="0"/>
                                          </p:stCondLst>
                                        </p:cTn>
                                        <p:tgtEl>
                                          <p:spTgt spid="33"/>
                                        </p:tgtEl>
                                        <p:attrNameLst>
                                          <p:attrName>style.visibility</p:attrName>
                                        </p:attrNameLst>
                                      </p:cBhvr>
                                      <p:to>
                                        <p:strVal val="visible"/>
                                      </p:to>
                                    </p:set>
                                    <p:animEffect transition="in" filter="wipe(left)">
                                      <p:cBhvr>
                                        <p:cTn id="52" dur="500"/>
                                        <p:tgtEl>
                                          <p:spTgt spid="33"/>
                                        </p:tgtEl>
                                      </p:cBhvr>
                                    </p:animEffect>
                                  </p:childTnLst>
                                </p:cTn>
                              </p:par>
                            </p:childTnLst>
                          </p:cTn>
                        </p:par>
                        <p:par>
                          <p:cTn id="53" fill="hold">
                            <p:stCondLst>
                              <p:cond delay="3500"/>
                            </p:stCondLst>
                            <p:childTnLst>
                              <p:par>
                                <p:cTn id="54" presetID="53" presetClass="entr" presetSubtype="16" fill="hold" grpId="0" nodeType="afterEffect">
                                  <p:stCondLst>
                                    <p:cond delay="0"/>
                                  </p:stCondLst>
                                  <p:childTnLst>
                                    <p:set>
                                      <p:cBhvr>
                                        <p:cTn id="55" dur="1" fill="hold">
                                          <p:stCondLst>
                                            <p:cond delay="0"/>
                                          </p:stCondLst>
                                        </p:cTn>
                                        <p:tgtEl>
                                          <p:spTgt spid="34"/>
                                        </p:tgtEl>
                                        <p:attrNameLst>
                                          <p:attrName>style.visibility</p:attrName>
                                        </p:attrNameLst>
                                      </p:cBhvr>
                                      <p:to>
                                        <p:strVal val="visible"/>
                                      </p:to>
                                    </p:set>
                                    <p:anim calcmode="lin" valueType="num">
                                      <p:cBhvr>
                                        <p:cTn id="56" dur="500" fill="hold"/>
                                        <p:tgtEl>
                                          <p:spTgt spid="34"/>
                                        </p:tgtEl>
                                        <p:attrNameLst>
                                          <p:attrName>ppt_w</p:attrName>
                                        </p:attrNameLst>
                                      </p:cBhvr>
                                      <p:tavLst>
                                        <p:tav tm="0">
                                          <p:val>
                                            <p:fltVal val="0"/>
                                          </p:val>
                                        </p:tav>
                                        <p:tav tm="100000">
                                          <p:val>
                                            <p:strVal val="#ppt_w"/>
                                          </p:val>
                                        </p:tav>
                                      </p:tavLst>
                                    </p:anim>
                                    <p:anim calcmode="lin" valueType="num">
                                      <p:cBhvr>
                                        <p:cTn id="57" dur="500" fill="hold"/>
                                        <p:tgtEl>
                                          <p:spTgt spid="34"/>
                                        </p:tgtEl>
                                        <p:attrNameLst>
                                          <p:attrName>ppt_h</p:attrName>
                                        </p:attrNameLst>
                                      </p:cBhvr>
                                      <p:tavLst>
                                        <p:tav tm="0">
                                          <p:val>
                                            <p:fltVal val="0"/>
                                          </p:val>
                                        </p:tav>
                                        <p:tav tm="100000">
                                          <p:val>
                                            <p:strVal val="#ppt_h"/>
                                          </p:val>
                                        </p:tav>
                                      </p:tavLst>
                                    </p:anim>
                                    <p:animEffect transition="in" filter="fade">
                                      <p:cBhvr>
                                        <p:cTn id="58" dur="500"/>
                                        <p:tgtEl>
                                          <p:spTgt spid="34"/>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p:cTn id="61" dur="500" fill="hold"/>
                                        <p:tgtEl>
                                          <p:spTgt spid="40"/>
                                        </p:tgtEl>
                                        <p:attrNameLst>
                                          <p:attrName>ppt_w</p:attrName>
                                        </p:attrNameLst>
                                      </p:cBhvr>
                                      <p:tavLst>
                                        <p:tav tm="0">
                                          <p:val>
                                            <p:fltVal val="0"/>
                                          </p:val>
                                        </p:tav>
                                        <p:tav tm="100000">
                                          <p:val>
                                            <p:strVal val="#ppt_w"/>
                                          </p:val>
                                        </p:tav>
                                      </p:tavLst>
                                    </p:anim>
                                    <p:anim calcmode="lin" valueType="num">
                                      <p:cBhvr>
                                        <p:cTn id="62" dur="500" fill="hold"/>
                                        <p:tgtEl>
                                          <p:spTgt spid="40"/>
                                        </p:tgtEl>
                                        <p:attrNameLst>
                                          <p:attrName>ppt_h</p:attrName>
                                        </p:attrNameLst>
                                      </p:cBhvr>
                                      <p:tavLst>
                                        <p:tav tm="0">
                                          <p:val>
                                            <p:fltVal val="0"/>
                                          </p:val>
                                        </p:tav>
                                        <p:tav tm="100000">
                                          <p:val>
                                            <p:strVal val="#ppt_h"/>
                                          </p:val>
                                        </p:tav>
                                      </p:tavLst>
                                    </p:anim>
                                    <p:animEffect transition="in" filter="fade">
                                      <p:cBhvr>
                                        <p:cTn id="63" dur="500"/>
                                        <p:tgtEl>
                                          <p:spTgt spid="40"/>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36"/>
                                        </p:tgtEl>
                                        <p:attrNameLst>
                                          <p:attrName>style.visibility</p:attrName>
                                        </p:attrNameLst>
                                      </p:cBhvr>
                                      <p:to>
                                        <p:strVal val="visible"/>
                                      </p:to>
                                    </p:set>
                                    <p:anim calcmode="lin" valueType="num">
                                      <p:cBhvr>
                                        <p:cTn id="66" dur="500" fill="hold"/>
                                        <p:tgtEl>
                                          <p:spTgt spid="36"/>
                                        </p:tgtEl>
                                        <p:attrNameLst>
                                          <p:attrName>ppt_w</p:attrName>
                                        </p:attrNameLst>
                                      </p:cBhvr>
                                      <p:tavLst>
                                        <p:tav tm="0">
                                          <p:val>
                                            <p:fltVal val="0"/>
                                          </p:val>
                                        </p:tav>
                                        <p:tav tm="100000">
                                          <p:val>
                                            <p:strVal val="#ppt_w"/>
                                          </p:val>
                                        </p:tav>
                                      </p:tavLst>
                                    </p:anim>
                                    <p:anim calcmode="lin" valueType="num">
                                      <p:cBhvr>
                                        <p:cTn id="67" dur="500" fill="hold"/>
                                        <p:tgtEl>
                                          <p:spTgt spid="36"/>
                                        </p:tgtEl>
                                        <p:attrNameLst>
                                          <p:attrName>ppt_h</p:attrName>
                                        </p:attrNameLst>
                                      </p:cBhvr>
                                      <p:tavLst>
                                        <p:tav tm="0">
                                          <p:val>
                                            <p:fltVal val="0"/>
                                          </p:val>
                                        </p:tav>
                                        <p:tav tm="100000">
                                          <p:val>
                                            <p:strVal val="#ppt_h"/>
                                          </p:val>
                                        </p:tav>
                                      </p:tavLst>
                                    </p:anim>
                                    <p:animEffect transition="in" filter="fade">
                                      <p:cBhvr>
                                        <p:cTn id="68" dur="500"/>
                                        <p:tgtEl>
                                          <p:spTgt spid="36"/>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42"/>
                                        </p:tgtEl>
                                        <p:attrNameLst>
                                          <p:attrName>style.visibility</p:attrName>
                                        </p:attrNameLst>
                                      </p:cBhvr>
                                      <p:to>
                                        <p:strVal val="visible"/>
                                      </p:to>
                                    </p:set>
                                    <p:anim calcmode="lin" valueType="num">
                                      <p:cBhvr>
                                        <p:cTn id="71" dur="500" fill="hold"/>
                                        <p:tgtEl>
                                          <p:spTgt spid="42"/>
                                        </p:tgtEl>
                                        <p:attrNameLst>
                                          <p:attrName>ppt_w</p:attrName>
                                        </p:attrNameLst>
                                      </p:cBhvr>
                                      <p:tavLst>
                                        <p:tav tm="0">
                                          <p:val>
                                            <p:fltVal val="0"/>
                                          </p:val>
                                        </p:tav>
                                        <p:tav tm="100000">
                                          <p:val>
                                            <p:strVal val="#ppt_w"/>
                                          </p:val>
                                        </p:tav>
                                      </p:tavLst>
                                    </p:anim>
                                    <p:anim calcmode="lin" valueType="num">
                                      <p:cBhvr>
                                        <p:cTn id="72" dur="500" fill="hold"/>
                                        <p:tgtEl>
                                          <p:spTgt spid="42"/>
                                        </p:tgtEl>
                                        <p:attrNameLst>
                                          <p:attrName>ppt_h</p:attrName>
                                        </p:attrNameLst>
                                      </p:cBhvr>
                                      <p:tavLst>
                                        <p:tav tm="0">
                                          <p:val>
                                            <p:fltVal val="0"/>
                                          </p:val>
                                        </p:tav>
                                        <p:tav tm="100000">
                                          <p:val>
                                            <p:strVal val="#ppt_h"/>
                                          </p:val>
                                        </p:tav>
                                      </p:tavLst>
                                    </p:anim>
                                    <p:animEffect transition="in" filter="fade">
                                      <p:cBhvr>
                                        <p:cTn id="73" dur="500"/>
                                        <p:tgtEl>
                                          <p:spTgt spid="42"/>
                                        </p:tgtEl>
                                      </p:cBhvr>
                                    </p:animEffect>
                                  </p:childTnLst>
                                </p:cTn>
                              </p:par>
                            </p:childTnLst>
                          </p:cTn>
                        </p:par>
                        <p:par>
                          <p:cTn id="74" fill="hold">
                            <p:stCondLst>
                              <p:cond delay="4000"/>
                            </p:stCondLst>
                            <p:childTnLst>
                              <p:par>
                                <p:cTn id="75" presetID="2" presetClass="entr" presetSubtype="2"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 calcmode="lin" valueType="num">
                                      <p:cBhvr additive="base">
                                        <p:cTn id="77" dur="500" fill="hold"/>
                                        <p:tgtEl>
                                          <p:spTgt spid="41"/>
                                        </p:tgtEl>
                                        <p:attrNameLst>
                                          <p:attrName>ppt_x</p:attrName>
                                        </p:attrNameLst>
                                      </p:cBhvr>
                                      <p:tavLst>
                                        <p:tav tm="0">
                                          <p:val>
                                            <p:strVal val="1+#ppt_w/2"/>
                                          </p:val>
                                        </p:tav>
                                        <p:tav tm="100000">
                                          <p:val>
                                            <p:strVal val="#ppt_x"/>
                                          </p:val>
                                        </p:tav>
                                      </p:tavLst>
                                    </p:anim>
                                    <p:anim calcmode="lin" valueType="num">
                                      <p:cBhvr additive="base">
                                        <p:cTn id="78" dur="500" fill="hold"/>
                                        <p:tgtEl>
                                          <p:spTgt spid="41"/>
                                        </p:tgtEl>
                                        <p:attrNameLst>
                                          <p:attrName>ppt_y</p:attrName>
                                        </p:attrNameLst>
                                      </p:cBhvr>
                                      <p:tavLst>
                                        <p:tav tm="0">
                                          <p:val>
                                            <p:strVal val="#ppt_y"/>
                                          </p:val>
                                        </p:tav>
                                        <p:tav tm="100000">
                                          <p:val>
                                            <p:strVal val="#ppt_y"/>
                                          </p:val>
                                        </p:tav>
                                      </p:tavLst>
                                    </p:anim>
                                  </p:childTnLst>
                                </p:cTn>
                              </p:par>
                              <p:par>
                                <p:cTn id="79" presetID="2" presetClass="entr" presetSubtype="2" fill="hold" grpId="0" nodeType="withEffect">
                                  <p:stCondLst>
                                    <p:cond delay="0"/>
                                  </p:stCondLst>
                                  <p:childTnLst>
                                    <p:set>
                                      <p:cBhvr>
                                        <p:cTn id="80" dur="1" fill="hold">
                                          <p:stCondLst>
                                            <p:cond delay="0"/>
                                          </p:stCondLst>
                                        </p:cTn>
                                        <p:tgtEl>
                                          <p:spTgt spid="43"/>
                                        </p:tgtEl>
                                        <p:attrNameLst>
                                          <p:attrName>style.visibility</p:attrName>
                                        </p:attrNameLst>
                                      </p:cBhvr>
                                      <p:to>
                                        <p:strVal val="visible"/>
                                      </p:to>
                                    </p:set>
                                    <p:anim calcmode="lin" valueType="num">
                                      <p:cBhvr additive="base">
                                        <p:cTn id="81" dur="500" fill="hold"/>
                                        <p:tgtEl>
                                          <p:spTgt spid="43"/>
                                        </p:tgtEl>
                                        <p:attrNameLst>
                                          <p:attrName>ppt_x</p:attrName>
                                        </p:attrNameLst>
                                      </p:cBhvr>
                                      <p:tavLst>
                                        <p:tav tm="0">
                                          <p:val>
                                            <p:strVal val="1+#ppt_w/2"/>
                                          </p:val>
                                        </p:tav>
                                        <p:tav tm="100000">
                                          <p:val>
                                            <p:strVal val="#ppt_x"/>
                                          </p:val>
                                        </p:tav>
                                      </p:tavLst>
                                    </p:anim>
                                    <p:anim calcmode="lin" valueType="num">
                                      <p:cBhvr additive="base">
                                        <p:cTn id="82" dur="500" fill="hold"/>
                                        <p:tgtEl>
                                          <p:spTgt spid="43"/>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0"/>
                                  </p:stCondLst>
                                  <p:childTnLst>
                                    <p:set>
                                      <p:cBhvr>
                                        <p:cTn id="84" dur="1" fill="hold">
                                          <p:stCondLst>
                                            <p:cond delay="0"/>
                                          </p:stCondLst>
                                        </p:cTn>
                                        <p:tgtEl>
                                          <p:spTgt spid="35"/>
                                        </p:tgtEl>
                                        <p:attrNameLst>
                                          <p:attrName>style.visibility</p:attrName>
                                        </p:attrNameLst>
                                      </p:cBhvr>
                                      <p:to>
                                        <p:strVal val="visible"/>
                                      </p:to>
                                    </p:set>
                                    <p:anim calcmode="lin" valueType="num">
                                      <p:cBhvr additive="base">
                                        <p:cTn id="85" dur="500" fill="hold"/>
                                        <p:tgtEl>
                                          <p:spTgt spid="35"/>
                                        </p:tgtEl>
                                        <p:attrNameLst>
                                          <p:attrName>ppt_x</p:attrName>
                                        </p:attrNameLst>
                                      </p:cBhvr>
                                      <p:tavLst>
                                        <p:tav tm="0">
                                          <p:val>
                                            <p:strVal val="0-#ppt_w/2"/>
                                          </p:val>
                                        </p:tav>
                                        <p:tav tm="100000">
                                          <p:val>
                                            <p:strVal val="#ppt_x"/>
                                          </p:val>
                                        </p:tav>
                                      </p:tavLst>
                                    </p:anim>
                                    <p:anim calcmode="lin" valueType="num">
                                      <p:cBhvr additive="base">
                                        <p:cTn id="86" dur="500" fill="hold"/>
                                        <p:tgtEl>
                                          <p:spTgt spid="35"/>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0"/>
                                  </p:stCondLst>
                                  <p:childTnLst>
                                    <p:set>
                                      <p:cBhvr>
                                        <p:cTn id="88" dur="1" fill="hold">
                                          <p:stCondLst>
                                            <p:cond delay="0"/>
                                          </p:stCondLst>
                                        </p:cTn>
                                        <p:tgtEl>
                                          <p:spTgt spid="38"/>
                                        </p:tgtEl>
                                        <p:attrNameLst>
                                          <p:attrName>style.visibility</p:attrName>
                                        </p:attrNameLst>
                                      </p:cBhvr>
                                      <p:to>
                                        <p:strVal val="visible"/>
                                      </p:to>
                                    </p:set>
                                    <p:anim calcmode="lin" valueType="num">
                                      <p:cBhvr additive="base">
                                        <p:cTn id="89" dur="500" fill="hold"/>
                                        <p:tgtEl>
                                          <p:spTgt spid="38"/>
                                        </p:tgtEl>
                                        <p:attrNameLst>
                                          <p:attrName>ppt_x</p:attrName>
                                        </p:attrNameLst>
                                      </p:cBhvr>
                                      <p:tavLst>
                                        <p:tav tm="0">
                                          <p:val>
                                            <p:strVal val="0-#ppt_w/2"/>
                                          </p:val>
                                        </p:tav>
                                        <p:tav tm="100000">
                                          <p:val>
                                            <p:strVal val="#ppt_x"/>
                                          </p:val>
                                        </p:tav>
                                      </p:tavLst>
                                    </p:anim>
                                    <p:anim calcmode="lin" valueType="num">
                                      <p:cBhvr additive="base">
                                        <p:cTn id="90"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38" grpId="0"/>
      <p:bldP spid="40" grpId="0"/>
      <p:bldP spid="41" grpId="0"/>
      <p:bldP spid="42" grpId="0"/>
      <p:bldP spid="4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Group 29"/>
          <p:cNvGrpSpPr/>
          <p:nvPr/>
        </p:nvGrpSpPr>
        <p:grpSpPr>
          <a:xfrm>
            <a:off x="1482316" y="1739197"/>
            <a:ext cx="1845377" cy="1845617"/>
            <a:chOff x="896990" y="1360358"/>
            <a:chExt cx="1384213" cy="1384213"/>
          </a:xfrm>
        </p:grpSpPr>
        <p:sp>
          <p:nvSpPr>
            <p:cNvPr id="29" name="Oval 28"/>
            <p:cNvSpPr>
              <a:spLocks noChangeAspect="1"/>
            </p:cNvSpPr>
            <p:nvPr/>
          </p:nvSpPr>
          <p:spPr>
            <a:xfrm>
              <a:off x="896990" y="1360358"/>
              <a:ext cx="1384213" cy="1384213"/>
            </a:xfrm>
            <a:prstGeom prst="ellipse">
              <a:avLst/>
            </a:prstGeom>
            <a:noFill/>
            <a:ln w="1905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33" name="Oval 32"/>
            <p:cNvSpPr/>
            <p:nvPr/>
          </p:nvSpPr>
          <p:spPr>
            <a:xfrm>
              <a:off x="984223" y="1447591"/>
              <a:ext cx="1209747" cy="1209747"/>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252,545</a:t>
              </a:r>
              <a:endParaRPr lang="en-US" sz="1900" b="1" dirty="0">
                <a:solidFill>
                  <a:schemeClr val="bg1"/>
                </a:solidFill>
                <a:latin typeface="Agency FB" panose="020B0503020202020204" pitchFamily="34" charset="0"/>
              </a:endParaRPr>
            </a:p>
          </p:txBody>
        </p:sp>
      </p:grpSp>
      <p:sp>
        <p:nvSpPr>
          <p:cNvPr id="22" name="TextBox 21"/>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24" name="Straight Connector 23"/>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329814" y="3539567"/>
            <a:ext cx="2150380" cy="1121789"/>
            <a:chOff x="856349" y="2710637"/>
            <a:chExt cx="1612995" cy="841342"/>
          </a:xfrm>
        </p:grpSpPr>
        <p:sp>
          <p:nvSpPr>
            <p:cNvPr id="12" name="TextBox 11"/>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28" name="Group 27"/>
            <p:cNvGrpSpPr/>
            <p:nvPr/>
          </p:nvGrpSpPr>
          <p:grpSpPr>
            <a:xfrm>
              <a:off x="1008901" y="2710637"/>
              <a:ext cx="1398693" cy="362707"/>
              <a:chOff x="856349" y="2659837"/>
              <a:chExt cx="1398693" cy="362707"/>
            </a:xfrm>
          </p:grpSpPr>
          <p:sp>
            <p:nvSpPr>
              <p:cNvPr id="26" name="Rectangle 25"/>
              <p:cNvSpPr/>
              <p:nvPr/>
            </p:nvSpPr>
            <p:spPr>
              <a:xfrm>
                <a:off x="856349" y="2659837"/>
                <a:ext cx="340522" cy="276999"/>
              </a:xfrm>
              <a:prstGeom prst="rect">
                <a:avLst/>
              </a:prstGeom>
            </p:spPr>
            <p:txBody>
              <a:bodyPr wrap="none">
                <a:spAutoFit/>
              </a:bodyPr>
              <a:lstStyle/>
              <a:p>
                <a:r>
                  <a:rPr lang="en-US" dirty="0">
                    <a:solidFill>
                      <a:schemeClr val="tx2">
                        <a:lumMod val="75000"/>
                      </a:schemeClr>
                    </a:solidFill>
                    <a:latin typeface="+mn-ea"/>
                  </a:rPr>
                  <a:t>01</a:t>
                </a:r>
                <a:endParaRPr lang="en-US" dirty="0">
                  <a:solidFill>
                    <a:schemeClr val="tx2">
                      <a:lumMod val="75000"/>
                    </a:schemeClr>
                  </a:solidFill>
                  <a:latin typeface="+mn-ea"/>
                </a:endParaRPr>
              </a:p>
            </p:txBody>
          </p:sp>
          <p:sp>
            <p:nvSpPr>
              <p:cNvPr id="27" name="Rectangle 26"/>
              <p:cNvSpPr/>
              <p:nvPr/>
            </p:nvSpPr>
            <p:spPr>
              <a:xfrm>
                <a:off x="1202694" y="2734003"/>
                <a:ext cx="1052348" cy="288541"/>
              </a:xfrm>
              <a:prstGeom prst="rect">
                <a:avLst/>
              </a:prstGeom>
            </p:spPr>
            <p:txBody>
              <a:bodyPr wrap="none">
                <a:spAutoFit/>
              </a:bodyPr>
              <a:lstStyle/>
              <a:p>
                <a:r>
                  <a:rPr lang="zh-CN" altLang="en-US" sz="1900" b="1" dirty="0">
                    <a:solidFill>
                      <a:schemeClr val="tx2">
                        <a:lumMod val="75000"/>
                      </a:schemeClr>
                    </a:solidFill>
                    <a:latin typeface="+mn-ea"/>
                  </a:rPr>
                  <a:t>添加副标题</a:t>
                </a:r>
                <a:endParaRPr lang="en-US" sz="1900" b="1" dirty="0">
                  <a:solidFill>
                    <a:schemeClr val="tx2">
                      <a:lumMod val="75000"/>
                    </a:schemeClr>
                  </a:solidFill>
                  <a:latin typeface="+mn-ea"/>
                </a:endParaRPr>
              </a:p>
            </p:txBody>
          </p:sp>
        </p:grpSp>
      </p:grpSp>
      <p:grpSp>
        <p:nvGrpSpPr>
          <p:cNvPr id="70" name="Group 69"/>
          <p:cNvGrpSpPr/>
          <p:nvPr/>
        </p:nvGrpSpPr>
        <p:grpSpPr>
          <a:xfrm>
            <a:off x="3940991" y="1739197"/>
            <a:ext cx="1845377" cy="1845617"/>
            <a:chOff x="896990" y="1360358"/>
            <a:chExt cx="1384213" cy="1384213"/>
          </a:xfrm>
        </p:grpSpPr>
        <p:sp>
          <p:nvSpPr>
            <p:cNvPr id="71" name="Oval 70"/>
            <p:cNvSpPr>
              <a:spLocks noChangeAspect="1"/>
            </p:cNvSpPr>
            <p:nvPr/>
          </p:nvSpPr>
          <p:spPr>
            <a:xfrm>
              <a:off x="896990" y="1360358"/>
              <a:ext cx="1384213" cy="1384213"/>
            </a:xfrm>
            <a:prstGeom prst="ellipse">
              <a:avLst/>
            </a:prstGeom>
            <a:noFill/>
            <a:ln w="19050">
              <a:solidFill>
                <a:schemeClr val="accent4"/>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72" name="Oval 71"/>
            <p:cNvSpPr/>
            <p:nvPr/>
          </p:nvSpPr>
          <p:spPr>
            <a:xfrm>
              <a:off x="984223" y="1447591"/>
              <a:ext cx="1209747" cy="1209747"/>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452,545</a:t>
              </a:r>
              <a:endParaRPr lang="en-US" sz="1900" b="1" dirty="0">
                <a:solidFill>
                  <a:schemeClr val="bg1"/>
                </a:solidFill>
                <a:latin typeface="Agency FB" panose="020B0503020202020204" pitchFamily="34" charset="0"/>
              </a:endParaRPr>
            </a:p>
          </p:txBody>
        </p:sp>
      </p:grpSp>
      <p:grpSp>
        <p:nvGrpSpPr>
          <p:cNvPr id="73" name="Group 72"/>
          <p:cNvGrpSpPr/>
          <p:nvPr/>
        </p:nvGrpSpPr>
        <p:grpSpPr>
          <a:xfrm>
            <a:off x="3788488" y="3539567"/>
            <a:ext cx="2150380" cy="1121789"/>
            <a:chOff x="856349" y="2710637"/>
            <a:chExt cx="1612995" cy="841342"/>
          </a:xfrm>
        </p:grpSpPr>
        <p:sp>
          <p:nvSpPr>
            <p:cNvPr id="74" name="TextBox 73"/>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75" name="Group 74"/>
            <p:cNvGrpSpPr/>
            <p:nvPr/>
          </p:nvGrpSpPr>
          <p:grpSpPr>
            <a:xfrm>
              <a:off x="1008901" y="2710637"/>
              <a:ext cx="1398693" cy="362707"/>
              <a:chOff x="856349" y="2659837"/>
              <a:chExt cx="1398693" cy="362707"/>
            </a:xfrm>
          </p:grpSpPr>
          <p:sp>
            <p:nvSpPr>
              <p:cNvPr id="76" name="Rectangle 75"/>
              <p:cNvSpPr/>
              <p:nvPr/>
            </p:nvSpPr>
            <p:spPr>
              <a:xfrm>
                <a:off x="856349" y="2659837"/>
                <a:ext cx="340522" cy="276999"/>
              </a:xfrm>
              <a:prstGeom prst="rect">
                <a:avLst/>
              </a:prstGeom>
            </p:spPr>
            <p:txBody>
              <a:bodyPr wrap="none">
                <a:spAutoFit/>
              </a:bodyPr>
              <a:lstStyle/>
              <a:p>
                <a:r>
                  <a:rPr lang="en-US" dirty="0">
                    <a:solidFill>
                      <a:schemeClr val="accent4"/>
                    </a:solidFill>
                    <a:latin typeface="+mn-ea"/>
                  </a:rPr>
                  <a:t>02</a:t>
                </a:r>
                <a:endParaRPr lang="en-US" dirty="0">
                  <a:solidFill>
                    <a:schemeClr val="accent4"/>
                  </a:solidFill>
                  <a:latin typeface="+mn-ea"/>
                </a:endParaRPr>
              </a:p>
            </p:txBody>
          </p:sp>
          <p:sp>
            <p:nvSpPr>
              <p:cNvPr id="77" name="Rectangle 76"/>
              <p:cNvSpPr/>
              <p:nvPr/>
            </p:nvSpPr>
            <p:spPr>
              <a:xfrm>
                <a:off x="1202694" y="2734003"/>
                <a:ext cx="1052348" cy="288541"/>
              </a:xfrm>
              <a:prstGeom prst="rect">
                <a:avLst/>
              </a:prstGeom>
            </p:spPr>
            <p:txBody>
              <a:bodyPr wrap="none">
                <a:spAutoFit/>
              </a:bodyPr>
              <a:lstStyle/>
              <a:p>
                <a:r>
                  <a:rPr lang="zh-CN" altLang="en-US" sz="1900" b="1" dirty="0">
                    <a:solidFill>
                      <a:schemeClr val="accent4"/>
                    </a:solidFill>
                    <a:latin typeface="+mn-ea"/>
                  </a:rPr>
                  <a:t>添加副标题</a:t>
                </a:r>
                <a:endParaRPr lang="en-US" sz="1900" b="1" dirty="0">
                  <a:solidFill>
                    <a:schemeClr val="accent4"/>
                  </a:solidFill>
                  <a:latin typeface="+mn-ea"/>
                </a:endParaRPr>
              </a:p>
            </p:txBody>
          </p:sp>
        </p:grpSp>
      </p:grpSp>
      <p:grpSp>
        <p:nvGrpSpPr>
          <p:cNvPr id="78" name="Group 77"/>
          <p:cNvGrpSpPr/>
          <p:nvPr/>
        </p:nvGrpSpPr>
        <p:grpSpPr>
          <a:xfrm>
            <a:off x="6398569" y="1739197"/>
            <a:ext cx="1845377" cy="1845617"/>
            <a:chOff x="896990" y="1360358"/>
            <a:chExt cx="1384213" cy="1384213"/>
          </a:xfrm>
        </p:grpSpPr>
        <p:sp>
          <p:nvSpPr>
            <p:cNvPr id="79" name="Oval 78"/>
            <p:cNvSpPr>
              <a:spLocks noChangeAspect="1"/>
            </p:cNvSpPr>
            <p:nvPr/>
          </p:nvSpPr>
          <p:spPr>
            <a:xfrm>
              <a:off x="896990" y="1360358"/>
              <a:ext cx="1384213" cy="1384213"/>
            </a:xfrm>
            <a:prstGeom prst="ellipse">
              <a:avLst/>
            </a:prstGeom>
            <a:noFill/>
            <a:ln w="19050">
              <a:solidFill>
                <a:schemeClr val="accent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0" name="Oval 79"/>
            <p:cNvSpPr/>
            <p:nvPr/>
          </p:nvSpPr>
          <p:spPr>
            <a:xfrm>
              <a:off x="984223" y="1447591"/>
              <a:ext cx="1209747" cy="1209747"/>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652,545</a:t>
              </a:r>
              <a:endParaRPr lang="en-US" sz="1900" b="1" dirty="0">
                <a:solidFill>
                  <a:schemeClr val="bg1"/>
                </a:solidFill>
                <a:latin typeface="Agency FB" panose="020B0503020202020204" pitchFamily="34" charset="0"/>
              </a:endParaRPr>
            </a:p>
          </p:txBody>
        </p:sp>
      </p:grpSp>
      <p:grpSp>
        <p:nvGrpSpPr>
          <p:cNvPr id="81" name="Group 80"/>
          <p:cNvGrpSpPr/>
          <p:nvPr/>
        </p:nvGrpSpPr>
        <p:grpSpPr>
          <a:xfrm>
            <a:off x="6246067" y="3539567"/>
            <a:ext cx="2150380" cy="1121789"/>
            <a:chOff x="856349" y="2710637"/>
            <a:chExt cx="1612995" cy="841342"/>
          </a:xfrm>
        </p:grpSpPr>
        <p:sp>
          <p:nvSpPr>
            <p:cNvPr id="82" name="TextBox 81"/>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83" name="Group 82"/>
            <p:cNvGrpSpPr/>
            <p:nvPr/>
          </p:nvGrpSpPr>
          <p:grpSpPr>
            <a:xfrm>
              <a:off x="1008901" y="2710637"/>
              <a:ext cx="1398693" cy="362707"/>
              <a:chOff x="856349" y="2659837"/>
              <a:chExt cx="1398693" cy="362707"/>
            </a:xfrm>
          </p:grpSpPr>
          <p:sp>
            <p:nvSpPr>
              <p:cNvPr id="84" name="Rectangle 83"/>
              <p:cNvSpPr/>
              <p:nvPr/>
            </p:nvSpPr>
            <p:spPr>
              <a:xfrm>
                <a:off x="856349" y="2659837"/>
                <a:ext cx="340522" cy="276999"/>
              </a:xfrm>
              <a:prstGeom prst="rect">
                <a:avLst/>
              </a:prstGeom>
            </p:spPr>
            <p:txBody>
              <a:bodyPr wrap="none">
                <a:spAutoFit/>
              </a:bodyPr>
              <a:lstStyle/>
              <a:p>
                <a:r>
                  <a:rPr lang="en-US" dirty="0">
                    <a:solidFill>
                      <a:schemeClr val="accent1"/>
                    </a:solidFill>
                    <a:latin typeface="+mn-ea"/>
                  </a:rPr>
                  <a:t>03</a:t>
                </a:r>
                <a:endParaRPr lang="en-US" dirty="0">
                  <a:solidFill>
                    <a:schemeClr val="accent1"/>
                  </a:solidFill>
                  <a:latin typeface="+mn-ea"/>
                </a:endParaRPr>
              </a:p>
            </p:txBody>
          </p:sp>
          <p:sp>
            <p:nvSpPr>
              <p:cNvPr id="85" name="Rectangle 84"/>
              <p:cNvSpPr/>
              <p:nvPr/>
            </p:nvSpPr>
            <p:spPr>
              <a:xfrm>
                <a:off x="1202694" y="2734003"/>
                <a:ext cx="1052348" cy="288541"/>
              </a:xfrm>
              <a:prstGeom prst="rect">
                <a:avLst/>
              </a:prstGeom>
            </p:spPr>
            <p:txBody>
              <a:bodyPr wrap="none">
                <a:spAutoFit/>
              </a:bodyPr>
              <a:lstStyle/>
              <a:p>
                <a:r>
                  <a:rPr lang="zh-CN" altLang="en-US" sz="1900" b="1" dirty="0">
                    <a:solidFill>
                      <a:schemeClr val="accent1"/>
                    </a:solidFill>
                    <a:latin typeface="+mn-ea"/>
                  </a:rPr>
                  <a:t>添加副标题</a:t>
                </a:r>
                <a:endParaRPr lang="en-US" sz="1900" b="1" dirty="0">
                  <a:solidFill>
                    <a:schemeClr val="accent1"/>
                  </a:solidFill>
                  <a:latin typeface="+mn-ea"/>
                </a:endParaRPr>
              </a:p>
            </p:txBody>
          </p:sp>
        </p:grpSp>
      </p:grpSp>
      <p:grpSp>
        <p:nvGrpSpPr>
          <p:cNvPr id="86" name="Group 85"/>
          <p:cNvGrpSpPr/>
          <p:nvPr/>
        </p:nvGrpSpPr>
        <p:grpSpPr>
          <a:xfrm>
            <a:off x="8846138" y="1739197"/>
            <a:ext cx="1845377" cy="1845617"/>
            <a:chOff x="896990" y="1360358"/>
            <a:chExt cx="1384213" cy="1384213"/>
          </a:xfrm>
        </p:grpSpPr>
        <p:sp>
          <p:nvSpPr>
            <p:cNvPr id="87" name="Oval 86"/>
            <p:cNvSpPr>
              <a:spLocks noChangeAspect="1"/>
            </p:cNvSpPr>
            <p:nvPr/>
          </p:nvSpPr>
          <p:spPr>
            <a:xfrm>
              <a:off x="896990" y="1360358"/>
              <a:ext cx="1384213" cy="1384213"/>
            </a:xfrm>
            <a:prstGeom prst="ellipse">
              <a:avLst/>
            </a:prstGeom>
            <a:noFill/>
            <a:ln w="19050">
              <a:solidFill>
                <a:schemeClr val="accent3"/>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Agency FB" panose="020B0503020202020204" pitchFamily="34" charset="0"/>
              </a:endParaRPr>
            </a:p>
          </p:txBody>
        </p:sp>
        <p:sp>
          <p:nvSpPr>
            <p:cNvPr id="88" name="Oval 87"/>
            <p:cNvSpPr/>
            <p:nvPr/>
          </p:nvSpPr>
          <p:spPr>
            <a:xfrm>
              <a:off x="984223" y="1447591"/>
              <a:ext cx="1209747" cy="120974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Agency FB" panose="020B0503020202020204" pitchFamily="34" charset="0"/>
                </a:rPr>
                <a:t>标题</a:t>
              </a:r>
              <a:endParaRPr lang="en-US" sz="1900" b="1" dirty="0">
                <a:solidFill>
                  <a:schemeClr val="bg1"/>
                </a:solidFill>
                <a:latin typeface="Agency FB" panose="020B0503020202020204" pitchFamily="34" charset="0"/>
              </a:endParaRPr>
            </a:p>
            <a:p>
              <a:pPr algn="ctr"/>
              <a:r>
                <a:rPr lang="en-US" sz="1900" b="1" dirty="0">
                  <a:solidFill>
                    <a:schemeClr val="bg1"/>
                  </a:solidFill>
                  <a:latin typeface="Agency FB" panose="020B0503020202020204" pitchFamily="34" charset="0"/>
                </a:rPr>
                <a:t>752,545</a:t>
              </a:r>
              <a:endParaRPr lang="en-US" sz="1900" b="1" dirty="0">
                <a:solidFill>
                  <a:schemeClr val="bg1"/>
                </a:solidFill>
                <a:latin typeface="Agency FB" panose="020B0503020202020204" pitchFamily="34" charset="0"/>
              </a:endParaRPr>
            </a:p>
          </p:txBody>
        </p:sp>
      </p:grpSp>
      <p:grpSp>
        <p:nvGrpSpPr>
          <p:cNvPr id="89" name="Group 88"/>
          <p:cNvGrpSpPr/>
          <p:nvPr/>
        </p:nvGrpSpPr>
        <p:grpSpPr>
          <a:xfrm>
            <a:off x="8693635" y="3539567"/>
            <a:ext cx="2150380" cy="1121789"/>
            <a:chOff x="856349" y="2710637"/>
            <a:chExt cx="1612995" cy="841342"/>
          </a:xfrm>
        </p:grpSpPr>
        <p:sp>
          <p:nvSpPr>
            <p:cNvPr id="90" name="TextBox 89"/>
            <p:cNvSpPr txBox="1"/>
            <p:nvPr/>
          </p:nvSpPr>
          <p:spPr>
            <a:xfrm>
              <a:off x="856349" y="3032606"/>
              <a:ext cx="1612995" cy="519373"/>
            </a:xfrm>
            <a:prstGeom prst="rect">
              <a:avLst/>
            </a:prstGeom>
            <a:noFill/>
          </p:spPr>
          <p:txBody>
            <a:bodyPr wrap="square" rtlCol="0">
              <a:spAutoFit/>
            </a:bodyPr>
            <a:lstStyle/>
            <a:p>
              <a:pPr algn="ctr" defTabSz="1218565">
                <a:spcBef>
                  <a:spcPct val="20000"/>
                </a:spcBef>
                <a:defRPr/>
              </a:pPr>
              <a:r>
                <a:rPr lang="zh-CN" altLang="en-US" sz="1300" dirty="0">
                  <a:solidFill>
                    <a:schemeClr val="tx1">
                      <a:lumMod val="65000"/>
                      <a:lumOff val="35000"/>
                    </a:schemeClr>
                  </a:solidFill>
                  <a:latin typeface="+mn-ea"/>
                </a:rPr>
                <a:t>此处添加详细文本描述，建议与标题相关并符合整体语言风格</a:t>
              </a:r>
              <a:endParaRPr lang="en-US" sz="1300" dirty="0">
                <a:solidFill>
                  <a:schemeClr val="tx1">
                    <a:lumMod val="65000"/>
                    <a:lumOff val="35000"/>
                  </a:schemeClr>
                </a:solidFill>
                <a:latin typeface="+mn-ea"/>
              </a:endParaRPr>
            </a:p>
          </p:txBody>
        </p:sp>
        <p:grpSp>
          <p:nvGrpSpPr>
            <p:cNvPr id="91" name="Group 90"/>
            <p:cNvGrpSpPr/>
            <p:nvPr/>
          </p:nvGrpSpPr>
          <p:grpSpPr>
            <a:xfrm>
              <a:off x="1008901" y="2710637"/>
              <a:ext cx="1398693" cy="362707"/>
              <a:chOff x="856349" y="2659837"/>
              <a:chExt cx="1398693" cy="362707"/>
            </a:xfrm>
          </p:grpSpPr>
          <p:sp>
            <p:nvSpPr>
              <p:cNvPr id="92" name="Rectangle 91"/>
              <p:cNvSpPr/>
              <p:nvPr/>
            </p:nvSpPr>
            <p:spPr>
              <a:xfrm>
                <a:off x="856349" y="2659837"/>
                <a:ext cx="340522" cy="276999"/>
              </a:xfrm>
              <a:prstGeom prst="rect">
                <a:avLst/>
              </a:prstGeom>
            </p:spPr>
            <p:txBody>
              <a:bodyPr wrap="none">
                <a:spAutoFit/>
              </a:bodyPr>
              <a:lstStyle/>
              <a:p>
                <a:r>
                  <a:rPr lang="en-US" dirty="0">
                    <a:solidFill>
                      <a:schemeClr val="accent3"/>
                    </a:solidFill>
                    <a:latin typeface="+mn-ea"/>
                  </a:rPr>
                  <a:t>04</a:t>
                </a:r>
                <a:endParaRPr lang="en-US" dirty="0">
                  <a:solidFill>
                    <a:schemeClr val="accent3"/>
                  </a:solidFill>
                  <a:latin typeface="+mn-ea"/>
                </a:endParaRPr>
              </a:p>
            </p:txBody>
          </p:sp>
          <p:sp>
            <p:nvSpPr>
              <p:cNvPr id="93" name="Rectangle 92"/>
              <p:cNvSpPr/>
              <p:nvPr/>
            </p:nvSpPr>
            <p:spPr>
              <a:xfrm>
                <a:off x="1202694" y="2734003"/>
                <a:ext cx="1052348" cy="288541"/>
              </a:xfrm>
              <a:prstGeom prst="rect">
                <a:avLst/>
              </a:prstGeom>
            </p:spPr>
            <p:txBody>
              <a:bodyPr wrap="none">
                <a:spAutoFit/>
              </a:bodyPr>
              <a:lstStyle/>
              <a:p>
                <a:r>
                  <a:rPr lang="zh-CN" altLang="en-US" sz="1900" b="1" dirty="0">
                    <a:solidFill>
                      <a:schemeClr val="accent3"/>
                    </a:solidFill>
                    <a:latin typeface="+mn-ea"/>
                  </a:rPr>
                  <a:t>添加副标题</a:t>
                </a:r>
                <a:endParaRPr lang="en-US" sz="1900" b="1" dirty="0">
                  <a:solidFill>
                    <a:schemeClr val="accent3"/>
                  </a:solidFill>
                  <a:latin typeface="+mn-ea"/>
                </a:endParaRPr>
              </a:p>
            </p:txBody>
          </p:sp>
        </p:gr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2" presetClass="entr" presetSubtype="4"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slide(fromBottom)">
                                      <p:cBhvr>
                                        <p:cTn id="12" dur="500"/>
                                        <p:tgtEl>
                                          <p:spTgt spid="31"/>
                                        </p:tgtEl>
                                      </p:cBhvr>
                                    </p:animEffect>
                                  </p:childTnLst>
                                </p:cTn>
                              </p:par>
                            </p:childTnLst>
                          </p:cTn>
                        </p:par>
                        <p:par>
                          <p:cTn id="13" fill="hold">
                            <p:stCondLst>
                              <p:cond delay="1000"/>
                            </p:stCondLst>
                            <p:childTnLst>
                              <p:par>
                                <p:cTn id="14" presetID="23" presetClass="entr" presetSubtype="16" fill="hold" nodeType="afterEffect">
                                  <p:stCondLst>
                                    <p:cond delay="0"/>
                                  </p:stCondLst>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ppt_w</p:attrName>
                                        </p:attrNameLst>
                                      </p:cBhvr>
                                      <p:tavLst>
                                        <p:tav tm="0">
                                          <p:val>
                                            <p:fltVal val="0"/>
                                          </p:val>
                                        </p:tav>
                                        <p:tav tm="100000">
                                          <p:val>
                                            <p:strVal val="#ppt_w"/>
                                          </p:val>
                                        </p:tav>
                                      </p:tavLst>
                                    </p:anim>
                                    <p:anim calcmode="lin" valueType="num">
                                      <p:cBhvr>
                                        <p:cTn id="17" dur="500" fill="hold"/>
                                        <p:tgtEl>
                                          <p:spTgt spid="70"/>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2" presetClass="entr" presetSubtype="4" fill="hold" nodeType="afterEffect">
                                  <p:stCondLst>
                                    <p:cond delay="0"/>
                                  </p:stCondLst>
                                  <p:childTnLst>
                                    <p:set>
                                      <p:cBhvr>
                                        <p:cTn id="20" dur="1" fill="hold">
                                          <p:stCondLst>
                                            <p:cond delay="0"/>
                                          </p:stCondLst>
                                        </p:cTn>
                                        <p:tgtEl>
                                          <p:spTgt spid="73"/>
                                        </p:tgtEl>
                                        <p:attrNameLst>
                                          <p:attrName>style.visibility</p:attrName>
                                        </p:attrNameLst>
                                      </p:cBhvr>
                                      <p:to>
                                        <p:strVal val="visible"/>
                                      </p:to>
                                    </p:set>
                                    <p:animEffect transition="in" filter="slide(fromBottom)">
                                      <p:cBhvr>
                                        <p:cTn id="21" dur="500"/>
                                        <p:tgtEl>
                                          <p:spTgt spid="73"/>
                                        </p:tgtEl>
                                      </p:cBhvr>
                                    </p:animEffect>
                                  </p:childTnLst>
                                </p:cTn>
                              </p:par>
                            </p:childTnLst>
                          </p:cTn>
                        </p:par>
                        <p:par>
                          <p:cTn id="22" fill="hold">
                            <p:stCondLst>
                              <p:cond delay="2000"/>
                            </p:stCondLst>
                            <p:childTnLst>
                              <p:par>
                                <p:cTn id="23" presetID="23" presetClass="entr" presetSubtype="16" fill="hold" nodeType="afterEffect">
                                  <p:stCondLst>
                                    <p:cond delay="0"/>
                                  </p:stCondLst>
                                  <p:childTnLst>
                                    <p:set>
                                      <p:cBhvr>
                                        <p:cTn id="24" dur="1" fill="hold">
                                          <p:stCondLst>
                                            <p:cond delay="0"/>
                                          </p:stCondLst>
                                        </p:cTn>
                                        <p:tgtEl>
                                          <p:spTgt spid="78"/>
                                        </p:tgtEl>
                                        <p:attrNameLst>
                                          <p:attrName>style.visibility</p:attrName>
                                        </p:attrNameLst>
                                      </p:cBhvr>
                                      <p:to>
                                        <p:strVal val="visible"/>
                                      </p:to>
                                    </p:set>
                                    <p:anim calcmode="lin" valueType="num">
                                      <p:cBhvr>
                                        <p:cTn id="25" dur="500" fill="hold"/>
                                        <p:tgtEl>
                                          <p:spTgt spid="78"/>
                                        </p:tgtEl>
                                        <p:attrNameLst>
                                          <p:attrName>ppt_w</p:attrName>
                                        </p:attrNameLst>
                                      </p:cBhvr>
                                      <p:tavLst>
                                        <p:tav tm="0">
                                          <p:val>
                                            <p:fltVal val="0"/>
                                          </p:val>
                                        </p:tav>
                                        <p:tav tm="100000">
                                          <p:val>
                                            <p:strVal val="#ppt_w"/>
                                          </p:val>
                                        </p:tav>
                                      </p:tavLst>
                                    </p:anim>
                                    <p:anim calcmode="lin" valueType="num">
                                      <p:cBhvr>
                                        <p:cTn id="26" dur="500" fill="hold"/>
                                        <p:tgtEl>
                                          <p:spTgt spid="7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12" presetClass="entr" presetSubtype="4" fill="hold" nodeType="afterEffect">
                                  <p:stCondLst>
                                    <p:cond delay="0"/>
                                  </p:stCondLst>
                                  <p:childTnLst>
                                    <p:set>
                                      <p:cBhvr>
                                        <p:cTn id="29" dur="1" fill="hold">
                                          <p:stCondLst>
                                            <p:cond delay="0"/>
                                          </p:stCondLst>
                                        </p:cTn>
                                        <p:tgtEl>
                                          <p:spTgt spid="81"/>
                                        </p:tgtEl>
                                        <p:attrNameLst>
                                          <p:attrName>style.visibility</p:attrName>
                                        </p:attrNameLst>
                                      </p:cBhvr>
                                      <p:to>
                                        <p:strVal val="visible"/>
                                      </p:to>
                                    </p:set>
                                    <p:animEffect transition="in" filter="slide(fromBottom)">
                                      <p:cBhvr>
                                        <p:cTn id="30" dur="500"/>
                                        <p:tgtEl>
                                          <p:spTgt spid="81"/>
                                        </p:tgtEl>
                                      </p:cBhvr>
                                    </p:animEffect>
                                  </p:childTnLst>
                                </p:cTn>
                              </p:par>
                            </p:childTnLst>
                          </p:cTn>
                        </p:par>
                        <p:par>
                          <p:cTn id="31" fill="hold">
                            <p:stCondLst>
                              <p:cond delay="3000"/>
                            </p:stCondLst>
                            <p:childTnLst>
                              <p:par>
                                <p:cTn id="32" presetID="23" presetClass="entr" presetSubtype="16" fill="hold" nodeType="afterEffect">
                                  <p:stCondLst>
                                    <p:cond delay="0"/>
                                  </p:stCondLst>
                                  <p:childTnLst>
                                    <p:set>
                                      <p:cBhvr>
                                        <p:cTn id="33" dur="1" fill="hold">
                                          <p:stCondLst>
                                            <p:cond delay="0"/>
                                          </p:stCondLst>
                                        </p:cTn>
                                        <p:tgtEl>
                                          <p:spTgt spid="86"/>
                                        </p:tgtEl>
                                        <p:attrNameLst>
                                          <p:attrName>style.visibility</p:attrName>
                                        </p:attrNameLst>
                                      </p:cBhvr>
                                      <p:to>
                                        <p:strVal val="visible"/>
                                      </p:to>
                                    </p:set>
                                    <p:anim calcmode="lin" valueType="num">
                                      <p:cBhvr>
                                        <p:cTn id="34" dur="500" fill="hold"/>
                                        <p:tgtEl>
                                          <p:spTgt spid="86"/>
                                        </p:tgtEl>
                                        <p:attrNameLst>
                                          <p:attrName>ppt_w</p:attrName>
                                        </p:attrNameLst>
                                      </p:cBhvr>
                                      <p:tavLst>
                                        <p:tav tm="0">
                                          <p:val>
                                            <p:fltVal val="0"/>
                                          </p:val>
                                        </p:tav>
                                        <p:tav tm="100000">
                                          <p:val>
                                            <p:strVal val="#ppt_w"/>
                                          </p:val>
                                        </p:tav>
                                      </p:tavLst>
                                    </p:anim>
                                    <p:anim calcmode="lin" valueType="num">
                                      <p:cBhvr>
                                        <p:cTn id="35" dur="500" fill="hold"/>
                                        <p:tgtEl>
                                          <p:spTgt spid="86"/>
                                        </p:tgtEl>
                                        <p:attrNameLst>
                                          <p:attrName>ppt_h</p:attrName>
                                        </p:attrNameLst>
                                      </p:cBhvr>
                                      <p:tavLst>
                                        <p:tav tm="0">
                                          <p:val>
                                            <p:fltVal val="0"/>
                                          </p:val>
                                        </p:tav>
                                        <p:tav tm="100000">
                                          <p:val>
                                            <p:strVal val="#ppt_h"/>
                                          </p:val>
                                        </p:tav>
                                      </p:tavLst>
                                    </p:anim>
                                  </p:childTnLst>
                                </p:cTn>
                              </p:par>
                            </p:childTnLst>
                          </p:cTn>
                        </p:par>
                        <p:par>
                          <p:cTn id="36" fill="hold">
                            <p:stCondLst>
                              <p:cond delay="3500"/>
                            </p:stCondLst>
                            <p:childTnLst>
                              <p:par>
                                <p:cTn id="37" presetID="12" presetClass="entr" presetSubtype="4" fill="hold"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slide(fromBottom)">
                                      <p:cBhvr>
                                        <p:cTn id="39" dur="500"/>
                                        <p:tgtEl>
                                          <p:spTgt spid="89"/>
                                        </p:tgtEl>
                                      </p:cBhvr>
                                    </p:animEffect>
                                  </p:childTnLst>
                                </p:cTn>
                              </p:par>
                            </p:childTnLst>
                          </p:cTn>
                        </p:par>
                        <p:par>
                          <p:cTn id="40" fill="hold">
                            <p:stCondLst>
                              <p:cond delay="4000"/>
                            </p:stCondLst>
                            <p:childTnLst>
                              <p:par>
                                <p:cTn id="41" presetID="18" presetClass="entr" presetSubtype="3"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strips(upRight)">
                                      <p:cBhvr>
                                        <p:cTn id="43" dur="500"/>
                                        <p:tgtEl>
                                          <p:spTgt spid="24"/>
                                        </p:tgtEl>
                                      </p:cBhvr>
                                    </p:animEffect>
                                  </p:childTnLst>
                                </p:cTn>
                              </p:par>
                            </p:childTnLst>
                          </p:cTn>
                        </p:par>
                        <p:par>
                          <p:cTn id="44" fill="hold">
                            <p:stCondLst>
                              <p:cond delay="4500"/>
                            </p:stCondLst>
                            <p:childTnLst>
                              <p:par>
                                <p:cTn id="45" presetID="10" presetClass="entr" presetSubtype="0"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Group 49"/>
          <p:cNvGrpSpPr/>
          <p:nvPr/>
        </p:nvGrpSpPr>
        <p:grpSpPr>
          <a:xfrm>
            <a:off x="1192789" y="1838546"/>
            <a:ext cx="2970829" cy="2971211"/>
            <a:chOff x="953424" y="1486519"/>
            <a:chExt cx="2228412" cy="2228408"/>
          </a:xfrm>
        </p:grpSpPr>
        <p:sp>
          <p:nvSpPr>
            <p:cNvPr id="42" name="Freeform 4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tx2">
                <a:lumMod val="7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49" name="Oval 48"/>
            <p:cNvSpPr/>
            <p:nvPr/>
          </p:nvSpPr>
          <p:spPr>
            <a:xfrm>
              <a:off x="1376346" y="1909439"/>
              <a:ext cx="1382568" cy="1382568"/>
            </a:xfrm>
            <a:prstGeom prst="ellipse">
              <a:avLst/>
            </a:prstGeom>
            <a:solidFill>
              <a:schemeClr val="tx2">
                <a:lumMod val="75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latin typeface="+mn-ea"/>
              </a:endParaRPr>
            </a:p>
          </p:txBody>
        </p:sp>
      </p:grpSp>
      <p:grpSp>
        <p:nvGrpSpPr>
          <p:cNvPr id="51" name="Group 50"/>
          <p:cNvGrpSpPr/>
          <p:nvPr/>
        </p:nvGrpSpPr>
        <p:grpSpPr>
          <a:xfrm>
            <a:off x="4135808" y="1902204"/>
            <a:ext cx="2061637" cy="2061901"/>
            <a:chOff x="953424" y="1486519"/>
            <a:chExt cx="2228412" cy="2228408"/>
          </a:xfrm>
        </p:grpSpPr>
        <p:sp>
          <p:nvSpPr>
            <p:cNvPr id="52" name="Freeform 5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4"/>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3" name="Oval 52"/>
            <p:cNvSpPr/>
            <p:nvPr/>
          </p:nvSpPr>
          <p:spPr>
            <a:xfrm>
              <a:off x="1376346" y="1909439"/>
              <a:ext cx="1382568" cy="1382568"/>
            </a:xfrm>
            <a:prstGeom prst="ellipse">
              <a:avLst/>
            </a:prstGeom>
            <a:solidFill>
              <a:schemeClr val="accent4"/>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grpSp>
        <p:nvGrpSpPr>
          <p:cNvPr id="54" name="Group 53"/>
          <p:cNvGrpSpPr/>
          <p:nvPr/>
        </p:nvGrpSpPr>
        <p:grpSpPr>
          <a:xfrm>
            <a:off x="6096002" y="1838546"/>
            <a:ext cx="2970829" cy="2971211"/>
            <a:chOff x="953424" y="1486519"/>
            <a:chExt cx="2228412" cy="2228408"/>
          </a:xfrm>
          <a:solidFill>
            <a:srgbClr val="FF3F3F"/>
          </a:solidFill>
        </p:grpSpPr>
        <p:sp>
          <p:nvSpPr>
            <p:cNvPr id="55" name="Freeform 5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6" name="Oval 55"/>
            <p:cNvSpPr/>
            <p:nvPr/>
          </p:nvSpPr>
          <p:spPr>
            <a:xfrm>
              <a:off x="1376346" y="1909439"/>
              <a:ext cx="1382568" cy="1382568"/>
            </a:xfrm>
            <a:prstGeom prst="ellipse">
              <a:avLst/>
            </a:pr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latin typeface="+mn-ea"/>
              </a:endParaRPr>
            </a:p>
          </p:txBody>
        </p:sp>
      </p:grpSp>
      <p:grpSp>
        <p:nvGrpSpPr>
          <p:cNvPr id="57" name="Group 56"/>
          <p:cNvGrpSpPr/>
          <p:nvPr/>
        </p:nvGrpSpPr>
        <p:grpSpPr>
          <a:xfrm>
            <a:off x="8949523" y="1902204"/>
            <a:ext cx="2061637" cy="2061901"/>
            <a:chOff x="953424" y="1486519"/>
            <a:chExt cx="2228412" cy="2228408"/>
          </a:xfrm>
          <a:solidFill>
            <a:srgbClr val="FFC000"/>
          </a:solidFill>
        </p:grpSpPr>
        <p:sp>
          <p:nvSpPr>
            <p:cNvPr id="58" name="Freeform 5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accent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56481" tIns="548640" rIns="356481" bIns="436755" numCol="1" spcCol="1270" anchor="ctr" anchorCtr="0">
              <a:noAutofit/>
            </a:bodyPr>
            <a:lstStyle/>
            <a:p>
              <a:pPr algn="ctr" defTabSz="1777365">
                <a:lnSpc>
                  <a:spcPct val="90000"/>
                </a:lnSpc>
                <a:spcBef>
                  <a:spcPct val="0"/>
                </a:spcBef>
                <a:spcAft>
                  <a:spcPct val="35000"/>
                </a:spcAft>
              </a:pPr>
              <a:endParaRPr lang="en-US" sz="4000" dirty="0">
                <a:latin typeface="+mn-ea"/>
              </a:endParaRPr>
            </a:p>
          </p:txBody>
        </p:sp>
        <p:sp>
          <p:nvSpPr>
            <p:cNvPr id="59" name="Oval 58"/>
            <p:cNvSpPr/>
            <p:nvPr/>
          </p:nvSpPr>
          <p:spPr>
            <a:xfrm>
              <a:off x="1376346" y="1909439"/>
              <a:ext cx="1382568" cy="1382568"/>
            </a:xfrm>
            <a:prstGeom prst="ellipse">
              <a:avLst/>
            </a:prstGeom>
            <a:solidFill>
              <a:schemeClr val="accent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300" dirty="0">
                <a:latin typeface="+mn-ea"/>
              </a:endParaRPr>
            </a:p>
          </p:txBody>
        </p:sp>
      </p:grpSp>
      <p:sp>
        <p:nvSpPr>
          <p:cNvPr id="60" name="TextBox 59"/>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61" name="Straight Connector 60"/>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2948690" y="1421473"/>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3" name="Arc 62"/>
          <p:cNvSpPr/>
          <p:nvPr/>
        </p:nvSpPr>
        <p:spPr>
          <a:xfrm rot="19051047">
            <a:off x="7700111"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64" name="Arc 63"/>
          <p:cNvSpPr/>
          <p:nvPr/>
        </p:nvSpPr>
        <p:spPr>
          <a:xfrm rot="3261709" flipV="1">
            <a:off x="4711906" y="2521111"/>
            <a:ext cx="2181771" cy="2181487"/>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22" name="Freeform 143"/>
          <p:cNvSpPr>
            <a:spLocks noEditPoints="1"/>
          </p:cNvSpPr>
          <p:nvPr/>
        </p:nvSpPr>
        <p:spPr bwMode="auto">
          <a:xfrm>
            <a:off x="2308110" y="2929483"/>
            <a:ext cx="747472" cy="688552"/>
          </a:xfrm>
          <a:custGeom>
            <a:avLst/>
            <a:gdLst>
              <a:gd name="T0" fmla="*/ 151 w 157"/>
              <a:gd name="T1" fmla="*/ 59 h 145"/>
              <a:gd name="T2" fmla="*/ 130 w 157"/>
              <a:gd name="T3" fmla="*/ 41 h 145"/>
              <a:gd name="T4" fmla="*/ 110 w 157"/>
              <a:gd name="T5" fmla="*/ 23 h 145"/>
              <a:gd name="T6" fmla="*/ 88 w 157"/>
              <a:gd name="T7" fmla="*/ 5 h 145"/>
              <a:gd name="T8" fmla="*/ 69 w 157"/>
              <a:gd name="T9" fmla="*/ 5 h 145"/>
              <a:gd name="T10" fmla="*/ 47 w 157"/>
              <a:gd name="T11" fmla="*/ 23 h 145"/>
              <a:gd name="T12" fmla="*/ 27 w 157"/>
              <a:gd name="T13" fmla="*/ 41 h 145"/>
              <a:gd name="T14" fmla="*/ 6 w 157"/>
              <a:gd name="T15" fmla="*/ 59 h 145"/>
              <a:gd name="T16" fmla="*/ 9 w 157"/>
              <a:gd name="T17" fmla="*/ 68 h 145"/>
              <a:gd name="T18" fmla="*/ 21 w 157"/>
              <a:gd name="T19" fmla="*/ 68 h 145"/>
              <a:gd name="T20" fmla="*/ 21 w 157"/>
              <a:gd name="T21" fmla="*/ 139 h 145"/>
              <a:gd name="T22" fmla="*/ 27 w 157"/>
              <a:gd name="T23" fmla="*/ 145 h 145"/>
              <a:gd name="T24" fmla="*/ 38 w 157"/>
              <a:gd name="T25" fmla="*/ 145 h 145"/>
              <a:gd name="T26" fmla="*/ 38 w 157"/>
              <a:gd name="T27" fmla="*/ 81 h 145"/>
              <a:gd name="T28" fmla="*/ 71 w 157"/>
              <a:gd name="T29" fmla="*/ 81 h 145"/>
              <a:gd name="T30" fmla="*/ 71 w 157"/>
              <a:gd name="T31" fmla="*/ 145 h 145"/>
              <a:gd name="T32" fmla="*/ 130 w 157"/>
              <a:gd name="T33" fmla="*/ 145 h 145"/>
              <a:gd name="T34" fmla="*/ 136 w 157"/>
              <a:gd name="T35" fmla="*/ 139 h 145"/>
              <a:gd name="T36" fmla="*/ 136 w 157"/>
              <a:gd name="T37" fmla="*/ 68 h 145"/>
              <a:gd name="T38" fmla="*/ 148 w 157"/>
              <a:gd name="T39" fmla="*/ 68 h 145"/>
              <a:gd name="T40" fmla="*/ 151 w 157"/>
              <a:gd name="T41" fmla="*/ 59 h 145"/>
              <a:gd name="T42" fmla="*/ 118 w 157"/>
              <a:gd name="T43" fmla="*/ 97 h 145"/>
              <a:gd name="T44" fmla="*/ 89 w 157"/>
              <a:gd name="T45" fmla="*/ 97 h 145"/>
              <a:gd name="T46" fmla="*/ 89 w 157"/>
              <a:gd name="T47" fmla="*/ 72 h 145"/>
              <a:gd name="T48" fmla="*/ 118 w 157"/>
              <a:gd name="T49" fmla="*/ 72 h 145"/>
              <a:gd name="T50" fmla="*/ 118 w 157"/>
              <a:gd name="T51" fmla="*/ 97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57" h="145">
                <a:moveTo>
                  <a:pt x="151" y="59"/>
                </a:moveTo>
                <a:cubicBezTo>
                  <a:pt x="130" y="41"/>
                  <a:pt x="130" y="41"/>
                  <a:pt x="130" y="41"/>
                </a:cubicBezTo>
                <a:cubicBezTo>
                  <a:pt x="124" y="36"/>
                  <a:pt x="115" y="28"/>
                  <a:pt x="110" y="23"/>
                </a:cubicBezTo>
                <a:cubicBezTo>
                  <a:pt x="88" y="5"/>
                  <a:pt x="88" y="5"/>
                  <a:pt x="88" y="5"/>
                </a:cubicBezTo>
                <a:cubicBezTo>
                  <a:pt x="83" y="0"/>
                  <a:pt x="74" y="0"/>
                  <a:pt x="69" y="5"/>
                </a:cubicBezTo>
                <a:cubicBezTo>
                  <a:pt x="47" y="23"/>
                  <a:pt x="47" y="23"/>
                  <a:pt x="47" y="23"/>
                </a:cubicBezTo>
                <a:cubicBezTo>
                  <a:pt x="42" y="28"/>
                  <a:pt x="33" y="36"/>
                  <a:pt x="27" y="41"/>
                </a:cubicBezTo>
                <a:cubicBezTo>
                  <a:pt x="6" y="59"/>
                  <a:pt x="6" y="59"/>
                  <a:pt x="6" y="59"/>
                </a:cubicBezTo>
                <a:cubicBezTo>
                  <a:pt x="0" y="64"/>
                  <a:pt x="2" y="68"/>
                  <a:pt x="9" y="68"/>
                </a:cubicBezTo>
                <a:cubicBezTo>
                  <a:pt x="21" y="68"/>
                  <a:pt x="21" y="68"/>
                  <a:pt x="21" y="68"/>
                </a:cubicBezTo>
                <a:cubicBezTo>
                  <a:pt x="21" y="139"/>
                  <a:pt x="21" y="139"/>
                  <a:pt x="21" y="139"/>
                </a:cubicBezTo>
                <a:cubicBezTo>
                  <a:pt x="21" y="142"/>
                  <a:pt x="24" y="145"/>
                  <a:pt x="27" y="145"/>
                </a:cubicBezTo>
                <a:cubicBezTo>
                  <a:pt x="38" y="145"/>
                  <a:pt x="38" y="145"/>
                  <a:pt x="38" y="145"/>
                </a:cubicBezTo>
                <a:cubicBezTo>
                  <a:pt x="38" y="81"/>
                  <a:pt x="38" y="81"/>
                  <a:pt x="38" y="81"/>
                </a:cubicBezTo>
                <a:cubicBezTo>
                  <a:pt x="71" y="81"/>
                  <a:pt x="71" y="81"/>
                  <a:pt x="71" y="81"/>
                </a:cubicBezTo>
                <a:cubicBezTo>
                  <a:pt x="71" y="145"/>
                  <a:pt x="71" y="145"/>
                  <a:pt x="71" y="145"/>
                </a:cubicBezTo>
                <a:cubicBezTo>
                  <a:pt x="130" y="145"/>
                  <a:pt x="130" y="145"/>
                  <a:pt x="130" y="145"/>
                </a:cubicBezTo>
                <a:cubicBezTo>
                  <a:pt x="134" y="145"/>
                  <a:pt x="136" y="142"/>
                  <a:pt x="136" y="139"/>
                </a:cubicBezTo>
                <a:cubicBezTo>
                  <a:pt x="136" y="68"/>
                  <a:pt x="136" y="68"/>
                  <a:pt x="136" y="68"/>
                </a:cubicBezTo>
                <a:cubicBezTo>
                  <a:pt x="148" y="68"/>
                  <a:pt x="148" y="68"/>
                  <a:pt x="148" y="68"/>
                </a:cubicBezTo>
                <a:cubicBezTo>
                  <a:pt x="155" y="68"/>
                  <a:pt x="157" y="64"/>
                  <a:pt x="151" y="59"/>
                </a:cubicBezTo>
                <a:close/>
                <a:moveTo>
                  <a:pt x="118" y="97"/>
                </a:moveTo>
                <a:cubicBezTo>
                  <a:pt x="89" y="97"/>
                  <a:pt x="89" y="97"/>
                  <a:pt x="89" y="97"/>
                </a:cubicBezTo>
                <a:cubicBezTo>
                  <a:pt x="89" y="72"/>
                  <a:pt x="89" y="72"/>
                  <a:pt x="89" y="72"/>
                </a:cubicBezTo>
                <a:cubicBezTo>
                  <a:pt x="118" y="72"/>
                  <a:pt x="118" y="72"/>
                  <a:pt x="118" y="72"/>
                </a:cubicBezTo>
                <a:lnTo>
                  <a:pt x="118" y="97"/>
                </a:ln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3" name="Freeform 92"/>
          <p:cNvSpPr>
            <a:spLocks noEditPoints="1"/>
          </p:cNvSpPr>
          <p:nvPr/>
        </p:nvSpPr>
        <p:spPr bwMode="auto">
          <a:xfrm>
            <a:off x="4818527" y="2570453"/>
            <a:ext cx="704854" cy="718061"/>
          </a:xfrm>
          <a:custGeom>
            <a:avLst/>
            <a:gdLst>
              <a:gd name="T0" fmla="*/ 143 w 148"/>
              <a:gd name="T1" fmla="*/ 130 h 151"/>
              <a:gd name="T2" fmla="*/ 100 w 148"/>
              <a:gd name="T3" fmla="*/ 86 h 151"/>
              <a:gd name="T4" fmla="*/ 110 w 148"/>
              <a:gd name="T5" fmla="*/ 55 h 151"/>
              <a:gd name="T6" fmla="*/ 55 w 148"/>
              <a:gd name="T7" fmla="*/ 0 h 151"/>
              <a:gd name="T8" fmla="*/ 0 w 148"/>
              <a:gd name="T9" fmla="*/ 55 h 151"/>
              <a:gd name="T10" fmla="*/ 55 w 148"/>
              <a:gd name="T11" fmla="*/ 109 h 151"/>
              <a:gd name="T12" fmla="*/ 81 w 148"/>
              <a:gd name="T13" fmla="*/ 103 h 151"/>
              <a:gd name="T14" fmla="*/ 126 w 148"/>
              <a:gd name="T15" fmla="*/ 147 h 151"/>
              <a:gd name="T16" fmla="*/ 143 w 148"/>
              <a:gd name="T17" fmla="*/ 147 h 151"/>
              <a:gd name="T18" fmla="*/ 143 w 148"/>
              <a:gd name="T19" fmla="*/ 130 h 151"/>
              <a:gd name="T20" fmla="*/ 19 w 148"/>
              <a:gd name="T21" fmla="*/ 55 h 151"/>
              <a:gd name="T22" fmla="*/ 55 w 148"/>
              <a:gd name="T23" fmla="*/ 18 h 151"/>
              <a:gd name="T24" fmla="*/ 92 w 148"/>
              <a:gd name="T25" fmla="*/ 55 h 151"/>
              <a:gd name="T26" fmla="*/ 55 w 148"/>
              <a:gd name="T27" fmla="*/ 91 h 151"/>
              <a:gd name="T28" fmla="*/ 19 w 148"/>
              <a:gd name="T29" fmla="*/ 55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48" h="151">
                <a:moveTo>
                  <a:pt x="143" y="130"/>
                </a:moveTo>
                <a:cubicBezTo>
                  <a:pt x="100" y="86"/>
                  <a:pt x="100" y="86"/>
                  <a:pt x="100" y="86"/>
                </a:cubicBezTo>
                <a:cubicBezTo>
                  <a:pt x="106" y="77"/>
                  <a:pt x="110" y="67"/>
                  <a:pt x="110" y="55"/>
                </a:cubicBezTo>
                <a:cubicBezTo>
                  <a:pt x="110" y="24"/>
                  <a:pt x="85" y="0"/>
                  <a:pt x="55" y="0"/>
                </a:cubicBezTo>
                <a:cubicBezTo>
                  <a:pt x="25" y="0"/>
                  <a:pt x="0" y="24"/>
                  <a:pt x="0" y="55"/>
                </a:cubicBezTo>
                <a:cubicBezTo>
                  <a:pt x="0" y="85"/>
                  <a:pt x="25" y="109"/>
                  <a:pt x="55" y="109"/>
                </a:cubicBezTo>
                <a:cubicBezTo>
                  <a:pt x="65" y="109"/>
                  <a:pt x="74" y="107"/>
                  <a:pt x="81" y="103"/>
                </a:cubicBezTo>
                <a:cubicBezTo>
                  <a:pt x="126" y="147"/>
                  <a:pt x="126" y="147"/>
                  <a:pt x="126" y="147"/>
                </a:cubicBezTo>
                <a:cubicBezTo>
                  <a:pt x="130" y="151"/>
                  <a:pt x="138" y="151"/>
                  <a:pt x="143" y="147"/>
                </a:cubicBezTo>
                <a:cubicBezTo>
                  <a:pt x="148" y="142"/>
                  <a:pt x="148" y="134"/>
                  <a:pt x="143" y="130"/>
                </a:cubicBezTo>
                <a:close/>
                <a:moveTo>
                  <a:pt x="19" y="55"/>
                </a:moveTo>
                <a:cubicBezTo>
                  <a:pt x="19" y="34"/>
                  <a:pt x="35" y="18"/>
                  <a:pt x="55" y="18"/>
                </a:cubicBezTo>
                <a:cubicBezTo>
                  <a:pt x="75" y="18"/>
                  <a:pt x="92" y="34"/>
                  <a:pt x="92" y="55"/>
                </a:cubicBezTo>
                <a:cubicBezTo>
                  <a:pt x="92" y="75"/>
                  <a:pt x="75" y="91"/>
                  <a:pt x="55" y="91"/>
                </a:cubicBezTo>
                <a:cubicBezTo>
                  <a:pt x="35" y="91"/>
                  <a:pt x="19" y="75"/>
                  <a:pt x="19" y="55"/>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grpSp>
        <p:nvGrpSpPr>
          <p:cNvPr id="24" name="组合 23"/>
          <p:cNvGrpSpPr/>
          <p:nvPr/>
        </p:nvGrpSpPr>
        <p:grpSpPr>
          <a:xfrm>
            <a:off x="7263715" y="3014302"/>
            <a:ext cx="662236" cy="619699"/>
            <a:chOff x="6661150" y="233363"/>
            <a:chExt cx="320675" cy="300038"/>
          </a:xfrm>
          <a:solidFill>
            <a:schemeClr val="bg1"/>
          </a:solidFill>
        </p:grpSpPr>
        <p:sp>
          <p:nvSpPr>
            <p:cNvPr id="2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2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9" name="Freeform 140"/>
          <p:cNvSpPr>
            <a:spLocks noEditPoints="1"/>
          </p:cNvSpPr>
          <p:nvPr/>
        </p:nvSpPr>
        <p:spPr bwMode="auto">
          <a:xfrm>
            <a:off x="9612860" y="2589098"/>
            <a:ext cx="734959" cy="735055"/>
          </a:xfrm>
          <a:custGeom>
            <a:avLst/>
            <a:gdLst>
              <a:gd name="T0" fmla="*/ 103 w 112"/>
              <a:gd name="T1" fmla="*/ 47 h 112"/>
              <a:gd name="T2" fmla="*/ 106 w 112"/>
              <a:gd name="T3" fmla="*/ 36 h 112"/>
              <a:gd name="T4" fmla="*/ 102 w 112"/>
              <a:gd name="T5" fmla="*/ 22 h 112"/>
              <a:gd name="T6" fmla="*/ 92 w 112"/>
              <a:gd name="T7" fmla="*/ 25 h 112"/>
              <a:gd name="T8" fmla="*/ 90 w 112"/>
              <a:gd name="T9" fmla="*/ 14 h 112"/>
              <a:gd name="T10" fmla="*/ 79 w 112"/>
              <a:gd name="T11" fmla="*/ 4 h 112"/>
              <a:gd name="T12" fmla="*/ 71 w 112"/>
              <a:gd name="T13" fmla="*/ 11 h 112"/>
              <a:gd name="T14" fmla="*/ 64 w 112"/>
              <a:gd name="T15" fmla="*/ 3 h 112"/>
              <a:gd name="T16" fmla="*/ 50 w 112"/>
              <a:gd name="T17" fmla="*/ 0 h 112"/>
              <a:gd name="T18" fmla="*/ 47 w 112"/>
              <a:gd name="T19" fmla="*/ 10 h 112"/>
              <a:gd name="T20" fmla="*/ 37 w 112"/>
              <a:gd name="T21" fmla="*/ 6 h 112"/>
              <a:gd name="T22" fmla="*/ 23 w 112"/>
              <a:gd name="T23" fmla="*/ 11 h 112"/>
              <a:gd name="T24" fmla="*/ 25 w 112"/>
              <a:gd name="T25" fmla="*/ 20 h 112"/>
              <a:gd name="T26" fmla="*/ 14 w 112"/>
              <a:gd name="T27" fmla="*/ 22 h 112"/>
              <a:gd name="T28" fmla="*/ 5 w 112"/>
              <a:gd name="T29" fmla="*/ 33 h 112"/>
              <a:gd name="T30" fmla="*/ 12 w 112"/>
              <a:gd name="T31" fmla="*/ 41 h 112"/>
              <a:gd name="T32" fmla="*/ 3 w 112"/>
              <a:gd name="T33" fmla="*/ 48 h 112"/>
              <a:gd name="T34" fmla="*/ 0 w 112"/>
              <a:gd name="T35" fmla="*/ 62 h 112"/>
              <a:gd name="T36" fmla="*/ 10 w 112"/>
              <a:gd name="T37" fmla="*/ 65 h 112"/>
              <a:gd name="T38" fmla="*/ 6 w 112"/>
              <a:gd name="T39" fmla="*/ 75 h 112"/>
              <a:gd name="T40" fmla="*/ 11 w 112"/>
              <a:gd name="T41" fmla="*/ 89 h 112"/>
              <a:gd name="T42" fmla="*/ 21 w 112"/>
              <a:gd name="T43" fmla="*/ 87 h 112"/>
              <a:gd name="T44" fmla="*/ 23 w 112"/>
              <a:gd name="T45" fmla="*/ 98 h 112"/>
              <a:gd name="T46" fmla="*/ 34 w 112"/>
              <a:gd name="T47" fmla="*/ 108 h 112"/>
              <a:gd name="T48" fmla="*/ 41 w 112"/>
              <a:gd name="T49" fmla="*/ 101 h 112"/>
              <a:gd name="T50" fmla="*/ 48 w 112"/>
              <a:gd name="T51" fmla="*/ 109 h 112"/>
              <a:gd name="T52" fmla="*/ 63 w 112"/>
              <a:gd name="T53" fmla="*/ 112 h 112"/>
              <a:gd name="T54" fmla="*/ 66 w 112"/>
              <a:gd name="T55" fmla="*/ 102 h 112"/>
              <a:gd name="T56" fmla="*/ 76 w 112"/>
              <a:gd name="T57" fmla="*/ 106 h 112"/>
              <a:gd name="T58" fmla="*/ 90 w 112"/>
              <a:gd name="T59" fmla="*/ 101 h 112"/>
              <a:gd name="T60" fmla="*/ 88 w 112"/>
              <a:gd name="T61" fmla="*/ 91 h 112"/>
              <a:gd name="T62" fmla="*/ 98 w 112"/>
              <a:gd name="T63" fmla="*/ 89 h 112"/>
              <a:gd name="T64" fmla="*/ 108 w 112"/>
              <a:gd name="T65" fmla="*/ 78 h 112"/>
              <a:gd name="T66" fmla="*/ 101 w 112"/>
              <a:gd name="T67" fmla="*/ 71 h 112"/>
              <a:gd name="T68" fmla="*/ 110 w 112"/>
              <a:gd name="T69" fmla="*/ 64 h 112"/>
              <a:gd name="T70" fmla="*/ 112 w 112"/>
              <a:gd name="T71" fmla="*/ 49 h 112"/>
              <a:gd name="T72" fmla="*/ 56 w 112"/>
              <a:gd name="T73" fmla="*/ 86 h 112"/>
              <a:gd name="T74" fmla="*/ 56 w 112"/>
              <a:gd name="T75" fmla="*/ 26 h 112"/>
              <a:gd name="T76" fmla="*/ 56 w 112"/>
              <a:gd name="T77" fmla="*/ 8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12" h="112">
                <a:moveTo>
                  <a:pt x="110" y="47"/>
                </a:moveTo>
                <a:cubicBezTo>
                  <a:pt x="103" y="47"/>
                  <a:pt x="103" y="47"/>
                  <a:pt x="103" y="47"/>
                </a:cubicBezTo>
                <a:cubicBezTo>
                  <a:pt x="102" y="44"/>
                  <a:pt x="101" y="42"/>
                  <a:pt x="101" y="39"/>
                </a:cubicBezTo>
                <a:cubicBezTo>
                  <a:pt x="106" y="36"/>
                  <a:pt x="106" y="36"/>
                  <a:pt x="106" y="36"/>
                </a:cubicBezTo>
                <a:cubicBezTo>
                  <a:pt x="108" y="35"/>
                  <a:pt x="108" y="34"/>
                  <a:pt x="107" y="32"/>
                </a:cubicBezTo>
                <a:cubicBezTo>
                  <a:pt x="102" y="22"/>
                  <a:pt x="102" y="22"/>
                  <a:pt x="102" y="22"/>
                </a:cubicBezTo>
                <a:cubicBezTo>
                  <a:pt x="101" y="21"/>
                  <a:pt x="99" y="20"/>
                  <a:pt x="98" y="21"/>
                </a:cubicBezTo>
                <a:cubicBezTo>
                  <a:pt x="92" y="25"/>
                  <a:pt x="92" y="25"/>
                  <a:pt x="92" y="25"/>
                </a:cubicBezTo>
                <a:cubicBezTo>
                  <a:pt x="90" y="23"/>
                  <a:pt x="88" y="21"/>
                  <a:pt x="87" y="20"/>
                </a:cubicBezTo>
                <a:cubicBezTo>
                  <a:pt x="90" y="14"/>
                  <a:pt x="90" y="14"/>
                  <a:pt x="90" y="14"/>
                </a:cubicBezTo>
                <a:cubicBezTo>
                  <a:pt x="91" y="12"/>
                  <a:pt x="90" y="11"/>
                  <a:pt x="89" y="10"/>
                </a:cubicBezTo>
                <a:cubicBezTo>
                  <a:pt x="79" y="4"/>
                  <a:pt x="79" y="4"/>
                  <a:pt x="79" y="4"/>
                </a:cubicBezTo>
                <a:cubicBezTo>
                  <a:pt x="77" y="3"/>
                  <a:pt x="76" y="4"/>
                  <a:pt x="75" y="5"/>
                </a:cubicBezTo>
                <a:cubicBezTo>
                  <a:pt x="71" y="11"/>
                  <a:pt x="71" y="11"/>
                  <a:pt x="71" y="11"/>
                </a:cubicBezTo>
                <a:cubicBezTo>
                  <a:pt x="69" y="10"/>
                  <a:pt x="67" y="10"/>
                  <a:pt x="64" y="9"/>
                </a:cubicBezTo>
                <a:cubicBezTo>
                  <a:pt x="64" y="3"/>
                  <a:pt x="64" y="3"/>
                  <a:pt x="64" y="3"/>
                </a:cubicBezTo>
                <a:cubicBezTo>
                  <a:pt x="64" y="1"/>
                  <a:pt x="63" y="0"/>
                  <a:pt x="61" y="0"/>
                </a:cubicBezTo>
                <a:cubicBezTo>
                  <a:pt x="50" y="0"/>
                  <a:pt x="50" y="0"/>
                  <a:pt x="50" y="0"/>
                </a:cubicBezTo>
                <a:cubicBezTo>
                  <a:pt x="48" y="0"/>
                  <a:pt x="47" y="1"/>
                  <a:pt x="47" y="3"/>
                </a:cubicBezTo>
                <a:cubicBezTo>
                  <a:pt x="47" y="10"/>
                  <a:pt x="47" y="10"/>
                  <a:pt x="47" y="10"/>
                </a:cubicBezTo>
                <a:cubicBezTo>
                  <a:pt x="45" y="10"/>
                  <a:pt x="42" y="11"/>
                  <a:pt x="40" y="12"/>
                </a:cubicBezTo>
                <a:cubicBezTo>
                  <a:pt x="37" y="6"/>
                  <a:pt x="37" y="6"/>
                  <a:pt x="37" y="6"/>
                </a:cubicBezTo>
                <a:cubicBezTo>
                  <a:pt x="36" y="4"/>
                  <a:pt x="34" y="4"/>
                  <a:pt x="33" y="5"/>
                </a:cubicBezTo>
                <a:cubicBezTo>
                  <a:pt x="23" y="11"/>
                  <a:pt x="23" y="11"/>
                  <a:pt x="23" y="11"/>
                </a:cubicBezTo>
                <a:cubicBezTo>
                  <a:pt x="21" y="11"/>
                  <a:pt x="21" y="13"/>
                  <a:pt x="22" y="14"/>
                </a:cubicBezTo>
                <a:cubicBezTo>
                  <a:pt x="25" y="20"/>
                  <a:pt x="25" y="20"/>
                  <a:pt x="25" y="20"/>
                </a:cubicBezTo>
                <a:cubicBezTo>
                  <a:pt x="23" y="22"/>
                  <a:pt x="22" y="24"/>
                  <a:pt x="20" y="26"/>
                </a:cubicBezTo>
                <a:cubicBezTo>
                  <a:pt x="14" y="22"/>
                  <a:pt x="14" y="22"/>
                  <a:pt x="14" y="22"/>
                </a:cubicBezTo>
                <a:cubicBezTo>
                  <a:pt x="13" y="22"/>
                  <a:pt x="11" y="22"/>
                  <a:pt x="10" y="23"/>
                </a:cubicBezTo>
                <a:cubicBezTo>
                  <a:pt x="5" y="33"/>
                  <a:pt x="5" y="33"/>
                  <a:pt x="5" y="33"/>
                </a:cubicBezTo>
                <a:cubicBezTo>
                  <a:pt x="4" y="35"/>
                  <a:pt x="4" y="36"/>
                  <a:pt x="6" y="37"/>
                </a:cubicBezTo>
                <a:cubicBezTo>
                  <a:pt x="12" y="41"/>
                  <a:pt x="12" y="41"/>
                  <a:pt x="12" y="41"/>
                </a:cubicBezTo>
                <a:cubicBezTo>
                  <a:pt x="11" y="43"/>
                  <a:pt x="10" y="45"/>
                  <a:pt x="10" y="48"/>
                </a:cubicBezTo>
                <a:cubicBezTo>
                  <a:pt x="3" y="48"/>
                  <a:pt x="3" y="48"/>
                  <a:pt x="3" y="48"/>
                </a:cubicBezTo>
                <a:cubicBezTo>
                  <a:pt x="2" y="48"/>
                  <a:pt x="0" y="49"/>
                  <a:pt x="0" y="51"/>
                </a:cubicBezTo>
                <a:cubicBezTo>
                  <a:pt x="0" y="62"/>
                  <a:pt x="0" y="62"/>
                  <a:pt x="0" y="62"/>
                </a:cubicBezTo>
                <a:cubicBezTo>
                  <a:pt x="0" y="64"/>
                  <a:pt x="2" y="65"/>
                  <a:pt x="3" y="65"/>
                </a:cubicBezTo>
                <a:cubicBezTo>
                  <a:pt x="10" y="65"/>
                  <a:pt x="10" y="65"/>
                  <a:pt x="10" y="65"/>
                </a:cubicBezTo>
                <a:cubicBezTo>
                  <a:pt x="11" y="68"/>
                  <a:pt x="11" y="70"/>
                  <a:pt x="12" y="72"/>
                </a:cubicBezTo>
                <a:cubicBezTo>
                  <a:pt x="6" y="75"/>
                  <a:pt x="6" y="75"/>
                  <a:pt x="6" y="75"/>
                </a:cubicBezTo>
                <a:cubicBezTo>
                  <a:pt x="5" y="76"/>
                  <a:pt x="5" y="78"/>
                  <a:pt x="5" y="79"/>
                </a:cubicBezTo>
                <a:cubicBezTo>
                  <a:pt x="11" y="89"/>
                  <a:pt x="11" y="89"/>
                  <a:pt x="11" y="89"/>
                </a:cubicBezTo>
                <a:cubicBezTo>
                  <a:pt x="12" y="91"/>
                  <a:pt x="14" y="91"/>
                  <a:pt x="15" y="90"/>
                </a:cubicBezTo>
                <a:cubicBezTo>
                  <a:pt x="21" y="87"/>
                  <a:pt x="21" y="87"/>
                  <a:pt x="21" y="87"/>
                </a:cubicBezTo>
                <a:cubicBezTo>
                  <a:pt x="23" y="89"/>
                  <a:pt x="24" y="91"/>
                  <a:pt x="26" y="92"/>
                </a:cubicBezTo>
                <a:cubicBezTo>
                  <a:pt x="23" y="98"/>
                  <a:pt x="23" y="98"/>
                  <a:pt x="23" y="98"/>
                </a:cubicBezTo>
                <a:cubicBezTo>
                  <a:pt x="22" y="99"/>
                  <a:pt x="23" y="101"/>
                  <a:pt x="24" y="102"/>
                </a:cubicBezTo>
                <a:cubicBezTo>
                  <a:pt x="34" y="108"/>
                  <a:pt x="34" y="108"/>
                  <a:pt x="34" y="108"/>
                </a:cubicBezTo>
                <a:cubicBezTo>
                  <a:pt x="35" y="108"/>
                  <a:pt x="37" y="108"/>
                  <a:pt x="38" y="106"/>
                </a:cubicBezTo>
                <a:cubicBezTo>
                  <a:pt x="41" y="101"/>
                  <a:pt x="41" y="101"/>
                  <a:pt x="41" y="101"/>
                </a:cubicBezTo>
                <a:cubicBezTo>
                  <a:pt x="44" y="101"/>
                  <a:pt x="46" y="102"/>
                  <a:pt x="48" y="102"/>
                </a:cubicBezTo>
                <a:cubicBezTo>
                  <a:pt x="48" y="109"/>
                  <a:pt x="48" y="109"/>
                  <a:pt x="48" y="109"/>
                </a:cubicBezTo>
                <a:cubicBezTo>
                  <a:pt x="48" y="111"/>
                  <a:pt x="50" y="112"/>
                  <a:pt x="51" y="112"/>
                </a:cubicBezTo>
                <a:cubicBezTo>
                  <a:pt x="63" y="112"/>
                  <a:pt x="63" y="112"/>
                  <a:pt x="63" y="112"/>
                </a:cubicBezTo>
                <a:cubicBezTo>
                  <a:pt x="64" y="112"/>
                  <a:pt x="66" y="111"/>
                  <a:pt x="66" y="109"/>
                </a:cubicBezTo>
                <a:cubicBezTo>
                  <a:pt x="66" y="102"/>
                  <a:pt x="66" y="102"/>
                  <a:pt x="66" y="102"/>
                </a:cubicBezTo>
                <a:cubicBezTo>
                  <a:pt x="68" y="102"/>
                  <a:pt x="70" y="101"/>
                  <a:pt x="73" y="100"/>
                </a:cubicBezTo>
                <a:cubicBezTo>
                  <a:pt x="76" y="106"/>
                  <a:pt x="76" y="106"/>
                  <a:pt x="76" y="106"/>
                </a:cubicBezTo>
                <a:cubicBezTo>
                  <a:pt x="77" y="107"/>
                  <a:pt x="79" y="108"/>
                  <a:pt x="80" y="107"/>
                </a:cubicBezTo>
                <a:cubicBezTo>
                  <a:pt x="90" y="101"/>
                  <a:pt x="90" y="101"/>
                  <a:pt x="90" y="101"/>
                </a:cubicBezTo>
                <a:cubicBezTo>
                  <a:pt x="91" y="100"/>
                  <a:pt x="92" y="99"/>
                  <a:pt x="91" y="97"/>
                </a:cubicBezTo>
                <a:cubicBezTo>
                  <a:pt x="88" y="91"/>
                  <a:pt x="88" y="91"/>
                  <a:pt x="88" y="91"/>
                </a:cubicBezTo>
                <a:cubicBezTo>
                  <a:pt x="89" y="90"/>
                  <a:pt x="91" y="88"/>
                  <a:pt x="93" y="86"/>
                </a:cubicBezTo>
                <a:cubicBezTo>
                  <a:pt x="98" y="89"/>
                  <a:pt x="98" y="89"/>
                  <a:pt x="98" y="89"/>
                </a:cubicBezTo>
                <a:cubicBezTo>
                  <a:pt x="100" y="90"/>
                  <a:pt x="102" y="90"/>
                  <a:pt x="102" y="88"/>
                </a:cubicBezTo>
                <a:cubicBezTo>
                  <a:pt x="108" y="78"/>
                  <a:pt x="108" y="78"/>
                  <a:pt x="108" y="78"/>
                </a:cubicBezTo>
                <a:cubicBezTo>
                  <a:pt x="109" y="77"/>
                  <a:pt x="108" y="75"/>
                  <a:pt x="107" y="74"/>
                </a:cubicBezTo>
                <a:cubicBezTo>
                  <a:pt x="101" y="71"/>
                  <a:pt x="101" y="71"/>
                  <a:pt x="101" y="71"/>
                </a:cubicBezTo>
                <a:cubicBezTo>
                  <a:pt x="102" y="69"/>
                  <a:pt x="102" y="66"/>
                  <a:pt x="103" y="64"/>
                </a:cubicBezTo>
                <a:cubicBezTo>
                  <a:pt x="110" y="64"/>
                  <a:pt x="110" y="64"/>
                  <a:pt x="110" y="64"/>
                </a:cubicBezTo>
                <a:cubicBezTo>
                  <a:pt x="111" y="64"/>
                  <a:pt x="112" y="63"/>
                  <a:pt x="112" y="61"/>
                </a:cubicBezTo>
                <a:cubicBezTo>
                  <a:pt x="112" y="49"/>
                  <a:pt x="112" y="49"/>
                  <a:pt x="112" y="49"/>
                </a:cubicBezTo>
                <a:cubicBezTo>
                  <a:pt x="112" y="48"/>
                  <a:pt x="111" y="47"/>
                  <a:pt x="110" y="47"/>
                </a:cubicBezTo>
                <a:close/>
                <a:moveTo>
                  <a:pt x="56" y="86"/>
                </a:moveTo>
                <a:cubicBezTo>
                  <a:pt x="40" y="86"/>
                  <a:pt x="26" y="72"/>
                  <a:pt x="26" y="56"/>
                </a:cubicBezTo>
                <a:cubicBezTo>
                  <a:pt x="26" y="39"/>
                  <a:pt x="40" y="26"/>
                  <a:pt x="56" y="26"/>
                </a:cubicBezTo>
                <a:cubicBezTo>
                  <a:pt x="73" y="26"/>
                  <a:pt x="86" y="39"/>
                  <a:pt x="86" y="56"/>
                </a:cubicBezTo>
                <a:cubicBezTo>
                  <a:pt x="86" y="72"/>
                  <a:pt x="73" y="86"/>
                  <a:pt x="56" y="86"/>
                </a:cubicBezTo>
                <a:close/>
              </a:path>
            </a:pathLst>
          </a:custGeom>
          <a:solidFill>
            <a:schemeClr val="bg1"/>
          </a:solidFill>
          <a:ln>
            <a:noFill/>
          </a:ln>
        </p:spPr>
        <p:txBody>
          <a:bodyPr vert="horz" wrap="square" lIns="121908" tIns="60954" rIns="121908" bIns="60954" numCol="1" anchor="t" anchorCtr="0" compatLnSpc="1"/>
          <a:lstStyle/>
          <a:p>
            <a:endParaRPr lang="en-US">
              <a:latin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50"/>
                                        </p:tgtEl>
                                        <p:attrNameLst>
                                          <p:attrName>style.visibility</p:attrName>
                                        </p:attrNameLst>
                                      </p:cBhvr>
                                      <p:to>
                                        <p:strVal val="visible"/>
                                      </p:to>
                                    </p:set>
                                    <p:anim calcmode="lin" valueType="num">
                                      <p:cBhvr>
                                        <p:cTn id="7" dur="500" fill="hold"/>
                                        <p:tgtEl>
                                          <p:spTgt spid="50"/>
                                        </p:tgtEl>
                                        <p:attrNameLst>
                                          <p:attrName>ppt_w</p:attrName>
                                        </p:attrNameLst>
                                      </p:cBhvr>
                                      <p:tavLst>
                                        <p:tav tm="0">
                                          <p:val>
                                            <p:fltVal val="0"/>
                                          </p:val>
                                        </p:tav>
                                        <p:tav tm="100000">
                                          <p:val>
                                            <p:strVal val="#ppt_w"/>
                                          </p:val>
                                        </p:tav>
                                      </p:tavLst>
                                    </p:anim>
                                    <p:anim calcmode="lin" valueType="num">
                                      <p:cBhvr>
                                        <p:cTn id="8" dur="500" fill="hold"/>
                                        <p:tgtEl>
                                          <p:spTgt spid="50"/>
                                        </p:tgtEl>
                                        <p:attrNameLst>
                                          <p:attrName>ppt_h</p:attrName>
                                        </p:attrNameLst>
                                      </p:cBhvr>
                                      <p:tavLst>
                                        <p:tav tm="0">
                                          <p:val>
                                            <p:fltVal val="0"/>
                                          </p:val>
                                        </p:tav>
                                        <p:tav tm="100000">
                                          <p:val>
                                            <p:strVal val="#ppt_h"/>
                                          </p:val>
                                        </p:tav>
                                      </p:tavLst>
                                    </p:anim>
                                    <p:anim calcmode="lin" valueType="num">
                                      <p:cBhvr>
                                        <p:cTn id="9" dur="500" fill="hold"/>
                                        <p:tgtEl>
                                          <p:spTgt spid="50"/>
                                        </p:tgtEl>
                                        <p:attrNameLst>
                                          <p:attrName>style.rotation</p:attrName>
                                        </p:attrNameLst>
                                      </p:cBhvr>
                                      <p:tavLst>
                                        <p:tav tm="0">
                                          <p:val>
                                            <p:fltVal val="360"/>
                                          </p:val>
                                        </p:tav>
                                        <p:tav tm="100000">
                                          <p:val>
                                            <p:fltVal val="0"/>
                                          </p:val>
                                        </p:tav>
                                      </p:tavLst>
                                    </p:anim>
                                    <p:animEffect transition="in" filter="fade">
                                      <p:cBhvr>
                                        <p:cTn id="10" dur="500"/>
                                        <p:tgtEl>
                                          <p:spTgt spid="50"/>
                                        </p:tgtEl>
                                      </p:cBhvr>
                                    </p:animEffect>
                                  </p:childTnLst>
                                </p:cTn>
                              </p:par>
                            </p:childTnLst>
                          </p:cTn>
                        </p:par>
                        <p:par>
                          <p:cTn id="11" fill="hold">
                            <p:stCondLst>
                              <p:cond delay="500"/>
                            </p:stCondLst>
                            <p:childTnLst>
                              <p:par>
                                <p:cTn id="12" presetID="18" presetClass="entr" presetSubtype="6" fill="hold" grpId="0" nodeType="afterEffect">
                                  <p:stCondLst>
                                    <p:cond delay="0"/>
                                  </p:stCondLst>
                                  <p:childTnLst>
                                    <p:set>
                                      <p:cBhvr>
                                        <p:cTn id="13" dur="1" fill="hold">
                                          <p:stCondLst>
                                            <p:cond delay="0"/>
                                          </p:stCondLst>
                                        </p:cTn>
                                        <p:tgtEl>
                                          <p:spTgt spid="62"/>
                                        </p:tgtEl>
                                        <p:attrNameLst>
                                          <p:attrName>style.visibility</p:attrName>
                                        </p:attrNameLst>
                                      </p:cBhvr>
                                      <p:to>
                                        <p:strVal val="visible"/>
                                      </p:to>
                                    </p:set>
                                    <p:animEffect transition="in" filter="strips(downRight)">
                                      <p:cBhvr>
                                        <p:cTn id="14" dur="500"/>
                                        <p:tgtEl>
                                          <p:spTgt spid="62"/>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51"/>
                                        </p:tgtEl>
                                        <p:attrNameLst>
                                          <p:attrName>style.visibility</p:attrName>
                                        </p:attrNameLst>
                                      </p:cBhvr>
                                      <p:to>
                                        <p:strVal val="visible"/>
                                      </p:to>
                                    </p:set>
                                    <p:anim calcmode="lin" valueType="num">
                                      <p:cBhvr>
                                        <p:cTn id="18" dur="500" fill="hold"/>
                                        <p:tgtEl>
                                          <p:spTgt spid="51"/>
                                        </p:tgtEl>
                                        <p:attrNameLst>
                                          <p:attrName>ppt_w</p:attrName>
                                        </p:attrNameLst>
                                      </p:cBhvr>
                                      <p:tavLst>
                                        <p:tav tm="0">
                                          <p:val>
                                            <p:fltVal val="0"/>
                                          </p:val>
                                        </p:tav>
                                        <p:tav tm="100000">
                                          <p:val>
                                            <p:strVal val="#ppt_w"/>
                                          </p:val>
                                        </p:tav>
                                      </p:tavLst>
                                    </p:anim>
                                    <p:anim calcmode="lin" valueType="num">
                                      <p:cBhvr>
                                        <p:cTn id="19" dur="500" fill="hold"/>
                                        <p:tgtEl>
                                          <p:spTgt spid="51"/>
                                        </p:tgtEl>
                                        <p:attrNameLst>
                                          <p:attrName>ppt_h</p:attrName>
                                        </p:attrNameLst>
                                      </p:cBhvr>
                                      <p:tavLst>
                                        <p:tav tm="0">
                                          <p:val>
                                            <p:fltVal val="0"/>
                                          </p:val>
                                        </p:tav>
                                        <p:tav tm="100000">
                                          <p:val>
                                            <p:strVal val="#ppt_h"/>
                                          </p:val>
                                        </p:tav>
                                      </p:tavLst>
                                    </p:anim>
                                    <p:anim calcmode="lin" valueType="num">
                                      <p:cBhvr>
                                        <p:cTn id="20" dur="500" fill="hold"/>
                                        <p:tgtEl>
                                          <p:spTgt spid="51"/>
                                        </p:tgtEl>
                                        <p:attrNameLst>
                                          <p:attrName>style.rotation</p:attrName>
                                        </p:attrNameLst>
                                      </p:cBhvr>
                                      <p:tavLst>
                                        <p:tav tm="0">
                                          <p:val>
                                            <p:fltVal val="360"/>
                                          </p:val>
                                        </p:tav>
                                        <p:tav tm="100000">
                                          <p:val>
                                            <p:fltVal val="0"/>
                                          </p:val>
                                        </p:tav>
                                      </p:tavLst>
                                    </p:anim>
                                    <p:animEffect transition="in" filter="fade">
                                      <p:cBhvr>
                                        <p:cTn id="21" dur="500"/>
                                        <p:tgtEl>
                                          <p:spTgt spid="51"/>
                                        </p:tgtEl>
                                      </p:cBhvr>
                                    </p:animEffect>
                                  </p:childTnLst>
                                </p:cTn>
                              </p:par>
                            </p:childTnLst>
                          </p:cTn>
                        </p:par>
                        <p:par>
                          <p:cTn id="22" fill="hold">
                            <p:stCondLst>
                              <p:cond delay="1500"/>
                            </p:stCondLst>
                            <p:childTnLst>
                              <p:par>
                                <p:cTn id="23" presetID="18" presetClass="entr" presetSubtype="3" fill="hold" grpId="0" nodeType="afterEffect">
                                  <p:stCondLst>
                                    <p:cond delay="0"/>
                                  </p:stCondLst>
                                  <p:childTnLst>
                                    <p:set>
                                      <p:cBhvr>
                                        <p:cTn id="24" dur="1" fill="hold">
                                          <p:stCondLst>
                                            <p:cond delay="0"/>
                                          </p:stCondLst>
                                        </p:cTn>
                                        <p:tgtEl>
                                          <p:spTgt spid="64"/>
                                        </p:tgtEl>
                                        <p:attrNameLst>
                                          <p:attrName>style.visibility</p:attrName>
                                        </p:attrNameLst>
                                      </p:cBhvr>
                                      <p:to>
                                        <p:strVal val="visible"/>
                                      </p:to>
                                    </p:set>
                                    <p:animEffect transition="in" filter="strips(upRight)">
                                      <p:cBhvr>
                                        <p:cTn id="25" dur="500"/>
                                        <p:tgtEl>
                                          <p:spTgt spid="64"/>
                                        </p:tgtEl>
                                      </p:cBhvr>
                                    </p:animEffect>
                                  </p:childTnLst>
                                </p:cTn>
                              </p:par>
                            </p:childTnLst>
                          </p:cTn>
                        </p:par>
                        <p:par>
                          <p:cTn id="26" fill="hold">
                            <p:stCondLst>
                              <p:cond delay="2000"/>
                            </p:stCondLst>
                            <p:childTnLst>
                              <p:par>
                                <p:cTn id="27" presetID="49" presetClass="entr" presetSubtype="0" decel="100000" fill="hold" nodeType="afterEffect">
                                  <p:stCondLst>
                                    <p:cond delay="0"/>
                                  </p:stCondLst>
                                  <p:childTnLst>
                                    <p:set>
                                      <p:cBhvr>
                                        <p:cTn id="28" dur="1" fill="hold">
                                          <p:stCondLst>
                                            <p:cond delay="0"/>
                                          </p:stCondLst>
                                        </p:cTn>
                                        <p:tgtEl>
                                          <p:spTgt spid="54"/>
                                        </p:tgtEl>
                                        <p:attrNameLst>
                                          <p:attrName>style.visibility</p:attrName>
                                        </p:attrNameLst>
                                      </p:cBhvr>
                                      <p:to>
                                        <p:strVal val="visible"/>
                                      </p:to>
                                    </p:set>
                                    <p:anim calcmode="lin" valueType="num">
                                      <p:cBhvr>
                                        <p:cTn id="29" dur="500" fill="hold"/>
                                        <p:tgtEl>
                                          <p:spTgt spid="54"/>
                                        </p:tgtEl>
                                        <p:attrNameLst>
                                          <p:attrName>ppt_w</p:attrName>
                                        </p:attrNameLst>
                                      </p:cBhvr>
                                      <p:tavLst>
                                        <p:tav tm="0">
                                          <p:val>
                                            <p:fltVal val="0"/>
                                          </p:val>
                                        </p:tav>
                                        <p:tav tm="100000">
                                          <p:val>
                                            <p:strVal val="#ppt_w"/>
                                          </p:val>
                                        </p:tav>
                                      </p:tavLst>
                                    </p:anim>
                                    <p:anim calcmode="lin" valueType="num">
                                      <p:cBhvr>
                                        <p:cTn id="30" dur="500" fill="hold"/>
                                        <p:tgtEl>
                                          <p:spTgt spid="54"/>
                                        </p:tgtEl>
                                        <p:attrNameLst>
                                          <p:attrName>ppt_h</p:attrName>
                                        </p:attrNameLst>
                                      </p:cBhvr>
                                      <p:tavLst>
                                        <p:tav tm="0">
                                          <p:val>
                                            <p:fltVal val="0"/>
                                          </p:val>
                                        </p:tav>
                                        <p:tav tm="100000">
                                          <p:val>
                                            <p:strVal val="#ppt_h"/>
                                          </p:val>
                                        </p:tav>
                                      </p:tavLst>
                                    </p:anim>
                                    <p:anim calcmode="lin" valueType="num">
                                      <p:cBhvr>
                                        <p:cTn id="31" dur="500" fill="hold"/>
                                        <p:tgtEl>
                                          <p:spTgt spid="54"/>
                                        </p:tgtEl>
                                        <p:attrNameLst>
                                          <p:attrName>style.rotation</p:attrName>
                                        </p:attrNameLst>
                                      </p:cBhvr>
                                      <p:tavLst>
                                        <p:tav tm="0">
                                          <p:val>
                                            <p:fltVal val="360"/>
                                          </p:val>
                                        </p:tav>
                                        <p:tav tm="100000">
                                          <p:val>
                                            <p:fltVal val="0"/>
                                          </p:val>
                                        </p:tav>
                                      </p:tavLst>
                                    </p:anim>
                                    <p:animEffect transition="in" filter="fade">
                                      <p:cBhvr>
                                        <p:cTn id="32" dur="500"/>
                                        <p:tgtEl>
                                          <p:spTgt spid="54"/>
                                        </p:tgtEl>
                                      </p:cBhvr>
                                    </p:animEffect>
                                  </p:childTnLst>
                                </p:cTn>
                              </p:par>
                            </p:childTnLst>
                          </p:cTn>
                        </p:par>
                        <p:par>
                          <p:cTn id="33" fill="hold">
                            <p:stCondLst>
                              <p:cond delay="2500"/>
                            </p:stCondLst>
                            <p:childTnLst>
                              <p:par>
                                <p:cTn id="34" presetID="18" presetClass="entr" presetSubtype="6"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strips(downRight)">
                                      <p:cBhvr>
                                        <p:cTn id="36" dur="500"/>
                                        <p:tgtEl>
                                          <p:spTgt spid="63"/>
                                        </p:tgtEl>
                                      </p:cBhvr>
                                    </p:animEffect>
                                  </p:childTnLst>
                                </p:cTn>
                              </p:par>
                            </p:childTnLst>
                          </p:cTn>
                        </p:par>
                        <p:par>
                          <p:cTn id="37" fill="hold">
                            <p:stCondLst>
                              <p:cond delay="3000"/>
                            </p:stCondLst>
                            <p:childTnLst>
                              <p:par>
                                <p:cTn id="38" presetID="49" presetClass="entr" presetSubtype="0" decel="100000" fill="hold" nodeType="afterEffect">
                                  <p:stCondLst>
                                    <p:cond delay="0"/>
                                  </p:stCondLst>
                                  <p:childTnLst>
                                    <p:set>
                                      <p:cBhvr>
                                        <p:cTn id="39" dur="1" fill="hold">
                                          <p:stCondLst>
                                            <p:cond delay="0"/>
                                          </p:stCondLst>
                                        </p:cTn>
                                        <p:tgtEl>
                                          <p:spTgt spid="57"/>
                                        </p:tgtEl>
                                        <p:attrNameLst>
                                          <p:attrName>style.visibility</p:attrName>
                                        </p:attrNameLst>
                                      </p:cBhvr>
                                      <p:to>
                                        <p:strVal val="visible"/>
                                      </p:to>
                                    </p:set>
                                    <p:anim calcmode="lin" valueType="num">
                                      <p:cBhvr>
                                        <p:cTn id="40" dur="500" fill="hold"/>
                                        <p:tgtEl>
                                          <p:spTgt spid="57"/>
                                        </p:tgtEl>
                                        <p:attrNameLst>
                                          <p:attrName>ppt_w</p:attrName>
                                        </p:attrNameLst>
                                      </p:cBhvr>
                                      <p:tavLst>
                                        <p:tav tm="0">
                                          <p:val>
                                            <p:fltVal val="0"/>
                                          </p:val>
                                        </p:tav>
                                        <p:tav tm="100000">
                                          <p:val>
                                            <p:strVal val="#ppt_w"/>
                                          </p:val>
                                        </p:tav>
                                      </p:tavLst>
                                    </p:anim>
                                    <p:anim calcmode="lin" valueType="num">
                                      <p:cBhvr>
                                        <p:cTn id="41" dur="500" fill="hold"/>
                                        <p:tgtEl>
                                          <p:spTgt spid="57"/>
                                        </p:tgtEl>
                                        <p:attrNameLst>
                                          <p:attrName>ppt_h</p:attrName>
                                        </p:attrNameLst>
                                      </p:cBhvr>
                                      <p:tavLst>
                                        <p:tav tm="0">
                                          <p:val>
                                            <p:fltVal val="0"/>
                                          </p:val>
                                        </p:tav>
                                        <p:tav tm="100000">
                                          <p:val>
                                            <p:strVal val="#ppt_h"/>
                                          </p:val>
                                        </p:tav>
                                      </p:tavLst>
                                    </p:anim>
                                    <p:anim calcmode="lin" valueType="num">
                                      <p:cBhvr>
                                        <p:cTn id="42" dur="500" fill="hold"/>
                                        <p:tgtEl>
                                          <p:spTgt spid="57"/>
                                        </p:tgtEl>
                                        <p:attrNameLst>
                                          <p:attrName>style.rotation</p:attrName>
                                        </p:attrNameLst>
                                      </p:cBhvr>
                                      <p:tavLst>
                                        <p:tav tm="0">
                                          <p:val>
                                            <p:fltVal val="360"/>
                                          </p:val>
                                        </p:tav>
                                        <p:tav tm="100000">
                                          <p:val>
                                            <p:fltVal val="0"/>
                                          </p:val>
                                        </p:tav>
                                      </p:tavLst>
                                    </p:anim>
                                    <p:animEffect transition="in" filter="fade">
                                      <p:cBhvr>
                                        <p:cTn id="43" dur="500"/>
                                        <p:tgtEl>
                                          <p:spTgt spid="57"/>
                                        </p:tgtEl>
                                      </p:cBhvr>
                                    </p:animEffect>
                                  </p:childTnLst>
                                </p:cTn>
                              </p:par>
                            </p:childTnLst>
                          </p:cTn>
                        </p:par>
                        <p:par>
                          <p:cTn id="44" fill="hold">
                            <p:stCondLst>
                              <p:cond delay="3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P spid="63" grpId="0" animBg="1"/>
      <p:bldP spid="64"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TextBox 59"/>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61" name="Straight Connector 60"/>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62" name="Arc 61"/>
          <p:cNvSpPr/>
          <p:nvPr/>
        </p:nvSpPr>
        <p:spPr>
          <a:xfrm rot="19051047">
            <a:off x="5003142" y="807001"/>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grpSp>
        <p:nvGrpSpPr>
          <p:cNvPr id="37" name="Group 36"/>
          <p:cNvGrpSpPr/>
          <p:nvPr/>
        </p:nvGrpSpPr>
        <p:grpSpPr>
          <a:xfrm>
            <a:off x="4290720" y="1274235"/>
            <a:ext cx="1807398" cy="1843617"/>
            <a:chOff x="3214688" y="955675"/>
            <a:chExt cx="1355725" cy="1382713"/>
          </a:xfrm>
        </p:grpSpPr>
        <p:sp>
          <p:nvSpPr>
            <p:cNvPr id="4101" name="Freeform 5"/>
            <p:cNvSpPr/>
            <p:nvPr/>
          </p:nvSpPr>
          <p:spPr bwMode="auto">
            <a:xfrm>
              <a:off x="3214688" y="955675"/>
              <a:ext cx="1355725" cy="1382713"/>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chemeClr val="tx2">
                <a:lumMod val="75000"/>
              </a:schemeClr>
            </a:solidFill>
            <a:ln w="9525">
              <a:noFill/>
              <a:round/>
            </a:ln>
          </p:spPr>
          <p:txBody>
            <a:bodyPr vert="horz" wrap="square" lIns="91440" tIns="45720" rIns="91440" bIns="45720" numCol="1" anchor="t" anchorCtr="0" compatLnSpc="1"/>
            <a:lstStyle/>
            <a:p>
              <a:endParaRPr lang="en-US">
                <a:latin typeface="+mn-ea"/>
              </a:endParaRPr>
            </a:p>
          </p:txBody>
        </p:sp>
        <p:sp>
          <p:nvSpPr>
            <p:cNvPr id="29" name="Rectangle 28"/>
            <p:cNvSpPr/>
            <p:nvPr/>
          </p:nvSpPr>
          <p:spPr>
            <a:xfrm>
              <a:off x="3825602" y="1417776"/>
              <a:ext cx="578600" cy="496290"/>
            </a:xfrm>
            <a:prstGeom prst="rect">
              <a:avLst/>
            </a:prstGeom>
          </p:spPr>
          <p:txBody>
            <a:bodyPr wrap="none">
              <a:spAutoFit/>
            </a:bodyPr>
            <a:lstStyle/>
            <a:p>
              <a:pPr algn="ctr"/>
              <a:r>
                <a:rPr lang="en-US" sz="3700" dirty="0">
                  <a:solidFill>
                    <a:schemeClr val="bg1"/>
                  </a:solidFill>
                  <a:latin typeface="+mn-ea"/>
                </a:rPr>
                <a:t>01</a:t>
              </a:r>
              <a:endParaRPr lang="en-US" sz="3700" dirty="0">
                <a:solidFill>
                  <a:schemeClr val="bg1"/>
                </a:solidFill>
                <a:latin typeface="+mn-ea"/>
              </a:endParaRPr>
            </a:p>
          </p:txBody>
        </p:sp>
        <p:sp>
          <p:nvSpPr>
            <p:cNvPr id="30" name="Text Placeholder 3"/>
            <p:cNvSpPr txBox="1"/>
            <p:nvPr/>
          </p:nvSpPr>
          <p:spPr>
            <a:xfrm>
              <a:off x="3687345" y="1880466"/>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添加副标题</a:t>
              </a:r>
              <a:endParaRPr lang="en-US" sz="1600" dirty="0">
                <a:solidFill>
                  <a:schemeClr val="bg1"/>
                </a:solidFill>
                <a:latin typeface="+mn-ea"/>
              </a:endParaRPr>
            </a:p>
          </p:txBody>
        </p:sp>
      </p:grpSp>
      <p:grpSp>
        <p:nvGrpSpPr>
          <p:cNvPr id="40" name="Group 39"/>
          <p:cNvGrpSpPr/>
          <p:nvPr/>
        </p:nvGrpSpPr>
        <p:grpSpPr>
          <a:xfrm>
            <a:off x="4294953" y="3117852"/>
            <a:ext cx="1803165" cy="1794933"/>
            <a:chOff x="3217863" y="2338388"/>
            <a:chExt cx="1352550" cy="1346200"/>
          </a:xfrm>
        </p:grpSpPr>
        <p:sp>
          <p:nvSpPr>
            <p:cNvPr id="4104" name="Freeform 8"/>
            <p:cNvSpPr/>
            <p:nvPr/>
          </p:nvSpPr>
          <p:spPr bwMode="auto">
            <a:xfrm>
              <a:off x="3217863" y="2338388"/>
              <a:ext cx="1352550" cy="1346200"/>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chemeClr val="accent4"/>
            </a:solidFill>
            <a:ln w="9525">
              <a:noFill/>
              <a:round/>
            </a:ln>
          </p:spPr>
          <p:txBody>
            <a:bodyPr vert="horz" wrap="square" lIns="91440" tIns="45720" rIns="91440" bIns="45720" numCol="1" anchor="t" anchorCtr="0" compatLnSpc="1"/>
            <a:lstStyle/>
            <a:p>
              <a:endParaRPr lang="en-US">
                <a:latin typeface="+mn-ea"/>
              </a:endParaRPr>
            </a:p>
          </p:txBody>
        </p:sp>
        <p:sp>
          <p:nvSpPr>
            <p:cNvPr id="31" name="Rectangle 30"/>
            <p:cNvSpPr/>
            <p:nvPr/>
          </p:nvSpPr>
          <p:spPr>
            <a:xfrm>
              <a:off x="3819159" y="2393880"/>
              <a:ext cx="578600" cy="496290"/>
            </a:xfrm>
            <a:prstGeom prst="rect">
              <a:avLst/>
            </a:prstGeom>
          </p:spPr>
          <p:txBody>
            <a:bodyPr wrap="none">
              <a:spAutoFit/>
            </a:bodyPr>
            <a:lstStyle/>
            <a:p>
              <a:pPr algn="ctr"/>
              <a:r>
                <a:rPr lang="en-US" sz="3700" dirty="0">
                  <a:solidFill>
                    <a:schemeClr val="bg1"/>
                  </a:solidFill>
                  <a:latin typeface="+mn-ea"/>
                </a:rPr>
                <a:t>03</a:t>
              </a:r>
              <a:endParaRPr lang="en-US" sz="3700" dirty="0">
                <a:solidFill>
                  <a:schemeClr val="bg1"/>
                </a:solidFill>
                <a:latin typeface="+mn-ea"/>
              </a:endParaRPr>
            </a:p>
          </p:txBody>
        </p:sp>
        <p:sp>
          <p:nvSpPr>
            <p:cNvPr id="32" name="Text Placeholder 3"/>
            <p:cNvSpPr txBox="1"/>
            <p:nvPr/>
          </p:nvSpPr>
          <p:spPr>
            <a:xfrm>
              <a:off x="3687345" y="2859785"/>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添加副标题</a:t>
              </a:r>
              <a:endParaRPr lang="en-US" sz="1600" dirty="0">
                <a:solidFill>
                  <a:schemeClr val="bg1"/>
                </a:solidFill>
                <a:latin typeface="+mn-ea"/>
              </a:endParaRPr>
            </a:p>
          </p:txBody>
        </p:sp>
      </p:grpSp>
      <p:grpSp>
        <p:nvGrpSpPr>
          <p:cNvPr id="39" name="Group 38"/>
          <p:cNvGrpSpPr/>
          <p:nvPr/>
        </p:nvGrpSpPr>
        <p:grpSpPr>
          <a:xfrm>
            <a:off x="6098119" y="3117852"/>
            <a:ext cx="1803165" cy="1794933"/>
            <a:chOff x="4570413" y="2338388"/>
            <a:chExt cx="1352550" cy="1346200"/>
          </a:xfrm>
          <a:solidFill>
            <a:schemeClr val="accent1"/>
          </a:solidFill>
        </p:grpSpPr>
        <p:sp>
          <p:nvSpPr>
            <p:cNvPr id="4103" name="Freeform 7"/>
            <p:cNvSpPr/>
            <p:nvPr/>
          </p:nvSpPr>
          <p:spPr bwMode="auto">
            <a:xfrm>
              <a:off x="4570413" y="2338388"/>
              <a:ext cx="1352550" cy="1346200"/>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grpFill/>
            <a:ln w="9525">
              <a:noFill/>
              <a:round/>
            </a:ln>
          </p:spPr>
          <p:txBody>
            <a:bodyPr vert="horz" wrap="square" lIns="91440" tIns="45720" rIns="91440" bIns="45720" numCol="1" anchor="t" anchorCtr="0" compatLnSpc="1"/>
            <a:lstStyle/>
            <a:p>
              <a:endParaRPr lang="en-US">
                <a:latin typeface="+mn-ea"/>
              </a:endParaRPr>
            </a:p>
          </p:txBody>
        </p:sp>
        <p:sp>
          <p:nvSpPr>
            <p:cNvPr id="33" name="Rectangle 32"/>
            <p:cNvSpPr/>
            <p:nvPr/>
          </p:nvSpPr>
          <p:spPr>
            <a:xfrm>
              <a:off x="4739683" y="2393880"/>
              <a:ext cx="578600" cy="496290"/>
            </a:xfrm>
            <a:prstGeom prst="rect">
              <a:avLst/>
            </a:prstGeom>
            <a:noFill/>
          </p:spPr>
          <p:txBody>
            <a:bodyPr wrap="none">
              <a:spAutoFit/>
            </a:bodyPr>
            <a:lstStyle/>
            <a:p>
              <a:pPr algn="ctr"/>
              <a:r>
                <a:rPr lang="en-US" sz="3700" dirty="0">
                  <a:solidFill>
                    <a:schemeClr val="bg1"/>
                  </a:solidFill>
                  <a:latin typeface="+mn-ea"/>
                </a:rPr>
                <a:t>04</a:t>
              </a:r>
              <a:endParaRPr lang="en-US" sz="3700" dirty="0">
                <a:solidFill>
                  <a:schemeClr val="bg1"/>
                </a:solidFill>
                <a:latin typeface="+mn-ea"/>
              </a:endParaRPr>
            </a:p>
          </p:txBody>
        </p:sp>
        <p:sp>
          <p:nvSpPr>
            <p:cNvPr id="34" name="Text Placeholder 3"/>
            <p:cNvSpPr txBox="1"/>
            <p:nvPr/>
          </p:nvSpPr>
          <p:spPr>
            <a:xfrm>
              <a:off x="4609057" y="2859785"/>
              <a:ext cx="769441" cy="184666"/>
            </a:xfrm>
            <a:prstGeom prst="rect">
              <a:avLst/>
            </a:prstGeom>
            <a:grpFill/>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添加副标题</a:t>
              </a:r>
              <a:endParaRPr lang="en-US" sz="1600" dirty="0">
                <a:solidFill>
                  <a:schemeClr val="bg1"/>
                </a:solidFill>
                <a:latin typeface="+mn-ea"/>
              </a:endParaRPr>
            </a:p>
          </p:txBody>
        </p:sp>
      </p:grpSp>
      <p:grpSp>
        <p:nvGrpSpPr>
          <p:cNvPr id="38" name="Group 37"/>
          <p:cNvGrpSpPr/>
          <p:nvPr/>
        </p:nvGrpSpPr>
        <p:grpSpPr>
          <a:xfrm>
            <a:off x="6098118" y="1274235"/>
            <a:ext cx="1798932" cy="1843617"/>
            <a:chOff x="4570413" y="955675"/>
            <a:chExt cx="1349375" cy="1382713"/>
          </a:xfrm>
        </p:grpSpPr>
        <p:sp>
          <p:nvSpPr>
            <p:cNvPr id="4102" name="Freeform 6"/>
            <p:cNvSpPr/>
            <p:nvPr/>
          </p:nvSpPr>
          <p:spPr bwMode="auto">
            <a:xfrm>
              <a:off x="4570413" y="955675"/>
              <a:ext cx="1349375" cy="1382713"/>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chemeClr val="accent3"/>
            </a:solidFill>
            <a:ln w="9525">
              <a:noFill/>
              <a:round/>
            </a:ln>
          </p:spPr>
          <p:txBody>
            <a:bodyPr vert="horz" wrap="square" lIns="91440" tIns="45720" rIns="91440" bIns="45720" numCol="1" anchor="t" anchorCtr="0" compatLnSpc="1"/>
            <a:lstStyle/>
            <a:p>
              <a:endParaRPr lang="en-US">
                <a:latin typeface="+mn-ea"/>
              </a:endParaRPr>
            </a:p>
          </p:txBody>
        </p:sp>
        <p:sp>
          <p:nvSpPr>
            <p:cNvPr id="35" name="Rectangle 34"/>
            <p:cNvSpPr/>
            <p:nvPr/>
          </p:nvSpPr>
          <p:spPr>
            <a:xfrm>
              <a:off x="4745862" y="1415134"/>
              <a:ext cx="578600" cy="496290"/>
            </a:xfrm>
            <a:prstGeom prst="rect">
              <a:avLst/>
            </a:prstGeom>
          </p:spPr>
          <p:txBody>
            <a:bodyPr wrap="none">
              <a:spAutoFit/>
            </a:bodyPr>
            <a:lstStyle/>
            <a:p>
              <a:pPr algn="ctr"/>
              <a:r>
                <a:rPr lang="en-US" sz="3700" dirty="0">
                  <a:solidFill>
                    <a:schemeClr val="bg1"/>
                  </a:solidFill>
                  <a:latin typeface="+mn-ea"/>
                </a:rPr>
                <a:t>02</a:t>
              </a:r>
              <a:endParaRPr lang="en-US" sz="3700" dirty="0">
                <a:solidFill>
                  <a:schemeClr val="bg1"/>
                </a:solidFill>
                <a:latin typeface="+mn-ea"/>
              </a:endParaRPr>
            </a:p>
          </p:txBody>
        </p:sp>
        <p:sp>
          <p:nvSpPr>
            <p:cNvPr id="36" name="Text Placeholder 3"/>
            <p:cNvSpPr txBox="1"/>
            <p:nvPr/>
          </p:nvSpPr>
          <p:spPr>
            <a:xfrm>
              <a:off x="4667323" y="1880035"/>
              <a:ext cx="769441"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600" dirty="0">
                  <a:solidFill>
                    <a:schemeClr val="bg1"/>
                  </a:solidFill>
                  <a:latin typeface="+mn-ea"/>
                </a:rPr>
                <a:t>添加副标题</a:t>
              </a:r>
              <a:endParaRPr lang="en-US" sz="1600" dirty="0">
                <a:solidFill>
                  <a:schemeClr val="bg1"/>
                </a:solidFill>
                <a:latin typeface="+mn-ea"/>
              </a:endParaRPr>
            </a:p>
          </p:txBody>
        </p:sp>
      </p:grpSp>
      <p:grpSp>
        <p:nvGrpSpPr>
          <p:cNvPr id="43" name="Group 66"/>
          <p:cNvGrpSpPr/>
          <p:nvPr/>
        </p:nvGrpSpPr>
        <p:grpSpPr>
          <a:xfrm>
            <a:off x="8323181" y="3210900"/>
            <a:ext cx="2596630" cy="911661"/>
            <a:chOff x="5603652" y="1661703"/>
            <a:chExt cx="1947726" cy="683746"/>
          </a:xfrm>
        </p:grpSpPr>
        <p:sp>
          <p:nvSpPr>
            <p:cNvPr id="44"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45"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6" name="Group 69"/>
          <p:cNvGrpSpPr/>
          <p:nvPr/>
        </p:nvGrpSpPr>
        <p:grpSpPr>
          <a:xfrm>
            <a:off x="8323181" y="1775102"/>
            <a:ext cx="2596630" cy="913253"/>
            <a:chOff x="5603652" y="1660509"/>
            <a:chExt cx="1947726" cy="684940"/>
          </a:xfrm>
        </p:grpSpPr>
        <p:sp>
          <p:nvSpPr>
            <p:cNvPr id="47"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4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0" name="Group 75"/>
          <p:cNvGrpSpPr/>
          <p:nvPr/>
        </p:nvGrpSpPr>
        <p:grpSpPr>
          <a:xfrm>
            <a:off x="1272190" y="3281581"/>
            <a:ext cx="2596630" cy="942961"/>
            <a:chOff x="5603652" y="1638228"/>
            <a:chExt cx="1947726" cy="707221"/>
          </a:xfrm>
        </p:grpSpPr>
        <p:sp>
          <p:nvSpPr>
            <p:cNvPr id="51"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54"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7" name="Group 72"/>
          <p:cNvGrpSpPr/>
          <p:nvPr/>
        </p:nvGrpSpPr>
        <p:grpSpPr>
          <a:xfrm>
            <a:off x="1272190" y="1881220"/>
            <a:ext cx="2596630" cy="915868"/>
            <a:chOff x="5603652" y="1658548"/>
            <a:chExt cx="1947726" cy="686901"/>
          </a:xfrm>
        </p:grpSpPr>
        <p:sp>
          <p:nvSpPr>
            <p:cNvPr id="65"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6"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0-#ppt_w/2"/>
                                          </p:val>
                                        </p:tav>
                                        <p:tav tm="100000">
                                          <p:val>
                                            <p:strVal val="#ppt_x"/>
                                          </p:val>
                                        </p:tav>
                                      </p:tavLst>
                                    </p:anim>
                                    <p:anim calcmode="lin" valueType="num">
                                      <p:cBhvr additive="base">
                                        <p:cTn id="8" dur="500" fill="hold"/>
                                        <p:tgtEl>
                                          <p:spTgt spid="3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1+#ppt_w/2"/>
                                          </p:val>
                                        </p:tav>
                                        <p:tav tm="100000">
                                          <p:val>
                                            <p:strVal val="#ppt_x"/>
                                          </p:val>
                                        </p:tav>
                                      </p:tavLst>
                                    </p:anim>
                                    <p:anim calcmode="lin" valueType="num">
                                      <p:cBhvr additive="base">
                                        <p:cTn id="13" dur="500" fill="hold"/>
                                        <p:tgtEl>
                                          <p:spTgt spid="38"/>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accel="50000" decel="50000"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additive="base">
                                        <p:cTn id="17" dur="500" fill="hold"/>
                                        <p:tgtEl>
                                          <p:spTgt spid="40"/>
                                        </p:tgtEl>
                                        <p:attrNameLst>
                                          <p:attrName>ppt_x</p:attrName>
                                        </p:attrNameLst>
                                      </p:cBhvr>
                                      <p:tavLst>
                                        <p:tav tm="0">
                                          <p:val>
                                            <p:strVal val="0-#ppt_w/2"/>
                                          </p:val>
                                        </p:tav>
                                        <p:tav tm="100000">
                                          <p:val>
                                            <p:strVal val="#ppt_x"/>
                                          </p:val>
                                        </p:tav>
                                      </p:tavLst>
                                    </p:anim>
                                    <p:anim calcmode="lin" valueType="num">
                                      <p:cBhvr additive="base">
                                        <p:cTn id="18" dur="500" fill="hold"/>
                                        <p:tgtEl>
                                          <p:spTgt spid="40"/>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accel="50000" decel="5000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500" fill="hold"/>
                                        <p:tgtEl>
                                          <p:spTgt spid="39"/>
                                        </p:tgtEl>
                                        <p:attrNameLst>
                                          <p:attrName>ppt_x</p:attrName>
                                        </p:attrNameLst>
                                      </p:cBhvr>
                                      <p:tavLst>
                                        <p:tav tm="0">
                                          <p:val>
                                            <p:strVal val="1+#ppt_w/2"/>
                                          </p:val>
                                        </p:tav>
                                        <p:tav tm="100000">
                                          <p:val>
                                            <p:strVal val="#ppt_x"/>
                                          </p:val>
                                        </p:tav>
                                      </p:tavLst>
                                    </p:anim>
                                    <p:anim calcmode="lin" valueType="num">
                                      <p:cBhvr additive="base">
                                        <p:cTn id="23" dur="500" fill="hold"/>
                                        <p:tgtEl>
                                          <p:spTgt spid="39"/>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18" presetClass="entr" presetSubtype="6"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strips(downRight)">
                                      <p:cBhvr>
                                        <p:cTn id="27" dur="500"/>
                                        <p:tgtEl>
                                          <p:spTgt spid="62"/>
                                        </p:tgtEl>
                                      </p:cBhvr>
                                    </p:animEffect>
                                  </p:childTnLst>
                                </p:cTn>
                              </p:par>
                            </p:childTnLst>
                          </p:cTn>
                        </p:par>
                        <p:par>
                          <p:cTn id="28" fill="hold">
                            <p:stCondLst>
                              <p:cond delay="2500"/>
                            </p:stCondLst>
                            <p:childTnLst>
                              <p:par>
                                <p:cTn id="29" presetID="12" presetClass="entr" presetSubtype="2" fill="hold"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slide(fromRight)">
                                      <p:cBhvr>
                                        <p:cTn id="31" dur="500"/>
                                        <p:tgtEl>
                                          <p:spTgt spid="57"/>
                                        </p:tgtEl>
                                      </p:cBhvr>
                                    </p:animEffect>
                                  </p:childTnLst>
                                </p:cTn>
                              </p:par>
                            </p:childTnLst>
                          </p:cTn>
                        </p:par>
                        <p:par>
                          <p:cTn id="32" fill="hold">
                            <p:stCondLst>
                              <p:cond delay="3000"/>
                            </p:stCondLst>
                            <p:childTnLst>
                              <p:par>
                                <p:cTn id="33" presetID="12" presetClass="entr" presetSubtype="2" fill="hold" nodeType="afterEffect">
                                  <p:stCondLst>
                                    <p:cond delay="0"/>
                                  </p:stCondLst>
                                  <p:childTnLst>
                                    <p:set>
                                      <p:cBhvr>
                                        <p:cTn id="34" dur="1" fill="hold">
                                          <p:stCondLst>
                                            <p:cond delay="0"/>
                                          </p:stCondLst>
                                        </p:cTn>
                                        <p:tgtEl>
                                          <p:spTgt spid="50"/>
                                        </p:tgtEl>
                                        <p:attrNameLst>
                                          <p:attrName>style.visibility</p:attrName>
                                        </p:attrNameLst>
                                      </p:cBhvr>
                                      <p:to>
                                        <p:strVal val="visible"/>
                                      </p:to>
                                    </p:set>
                                    <p:animEffect transition="in" filter="slide(fromRight)">
                                      <p:cBhvr>
                                        <p:cTn id="35" dur="500"/>
                                        <p:tgtEl>
                                          <p:spTgt spid="50"/>
                                        </p:tgtEl>
                                      </p:cBhvr>
                                    </p:animEffect>
                                  </p:childTnLst>
                                </p:cTn>
                              </p:par>
                            </p:childTnLst>
                          </p:cTn>
                        </p:par>
                        <p:par>
                          <p:cTn id="36" fill="hold">
                            <p:stCondLst>
                              <p:cond delay="3500"/>
                            </p:stCondLst>
                            <p:childTnLst>
                              <p:par>
                                <p:cTn id="37" presetID="12" presetClass="entr" presetSubtype="8" fill="hold" nodeType="afterEffect">
                                  <p:stCondLst>
                                    <p:cond delay="0"/>
                                  </p:stCondLst>
                                  <p:childTnLst>
                                    <p:set>
                                      <p:cBhvr>
                                        <p:cTn id="38" dur="1" fill="hold">
                                          <p:stCondLst>
                                            <p:cond delay="0"/>
                                          </p:stCondLst>
                                        </p:cTn>
                                        <p:tgtEl>
                                          <p:spTgt spid="46"/>
                                        </p:tgtEl>
                                        <p:attrNameLst>
                                          <p:attrName>style.visibility</p:attrName>
                                        </p:attrNameLst>
                                      </p:cBhvr>
                                      <p:to>
                                        <p:strVal val="visible"/>
                                      </p:to>
                                    </p:set>
                                    <p:animEffect transition="in" filter="slide(fromLeft)">
                                      <p:cBhvr>
                                        <p:cTn id="39" dur="500"/>
                                        <p:tgtEl>
                                          <p:spTgt spid="46"/>
                                        </p:tgtEl>
                                      </p:cBhvr>
                                    </p:animEffect>
                                  </p:childTnLst>
                                </p:cTn>
                              </p:par>
                            </p:childTnLst>
                          </p:cTn>
                        </p:par>
                        <p:par>
                          <p:cTn id="40" fill="hold">
                            <p:stCondLst>
                              <p:cond delay="4000"/>
                            </p:stCondLst>
                            <p:childTnLst>
                              <p:par>
                                <p:cTn id="41" presetID="12" presetClass="entr" presetSubtype="8" fill="hold" nodeType="afterEffect">
                                  <p:stCondLst>
                                    <p:cond delay="0"/>
                                  </p:stCondLst>
                                  <p:childTnLst>
                                    <p:set>
                                      <p:cBhvr>
                                        <p:cTn id="42" dur="1" fill="hold">
                                          <p:stCondLst>
                                            <p:cond delay="0"/>
                                          </p:stCondLst>
                                        </p:cTn>
                                        <p:tgtEl>
                                          <p:spTgt spid="43"/>
                                        </p:tgtEl>
                                        <p:attrNameLst>
                                          <p:attrName>style.visibility</p:attrName>
                                        </p:attrNameLst>
                                      </p:cBhvr>
                                      <p:to>
                                        <p:strVal val="visible"/>
                                      </p:to>
                                    </p:set>
                                    <p:animEffect transition="in" filter="slide(fromLeft)">
                                      <p:cBhvr>
                                        <p:cTn id="43" dur="500"/>
                                        <p:tgtEl>
                                          <p:spTgt spid="43"/>
                                        </p:tgtEl>
                                      </p:cBhvr>
                                    </p:animEffect>
                                  </p:childTnLst>
                                </p:cTn>
                              </p:par>
                            </p:childTnLst>
                          </p:cTn>
                        </p:par>
                        <p:par>
                          <p:cTn id="44" fill="hold">
                            <p:stCondLst>
                              <p:cond delay="4500"/>
                            </p:stCondLst>
                            <p:childTnLst>
                              <p:par>
                                <p:cTn id="45" presetID="18" presetClass="entr" presetSubtype="3" fill="hold"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strips(upRight)">
                                      <p:cBhvr>
                                        <p:cTn id="47" dur="500"/>
                                        <p:tgtEl>
                                          <p:spTgt spid="61"/>
                                        </p:tgtEl>
                                      </p:cBhvr>
                                    </p:animEffect>
                                  </p:childTnLst>
                                </p:cTn>
                              </p:par>
                            </p:childTnLst>
                          </p:cTn>
                        </p:par>
                        <p:par>
                          <p:cTn id="48" fill="hold">
                            <p:stCondLst>
                              <p:cond delay="5000"/>
                            </p:stCondLst>
                            <p:childTnLst>
                              <p:par>
                                <p:cTn id="49" presetID="10"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39540" y="433098"/>
            <a:ext cx="6541875" cy="1292662"/>
          </a:xfrm>
          <a:prstGeom prst="rect">
            <a:avLst/>
          </a:prstGeom>
        </p:spPr>
        <p:txBody>
          <a:bodyPr wrap="square">
            <a:spAutoFit/>
          </a:bodyPr>
          <a:lstStyle/>
          <a:p>
            <a:pPr algn="r"/>
            <a:r>
              <a:rPr lang="en-US" altLang="zh-CN" sz="7800" dirty="0" smtClean="0">
                <a:solidFill>
                  <a:schemeClr val="bg1"/>
                </a:solidFill>
                <a:latin typeface="+mj-ea"/>
                <a:ea typeface="+mj-ea"/>
              </a:rPr>
              <a:t>【PART.03】</a:t>
            </a:r>
            <a:endParaRPr lang="zh-CN" altLang="en-US" sz="7800" dirty="0">
              <a:solidFill>
                <a:schemeClr val="bg1"/>
              </a:solidFill>
              <a:latin typeface="+mj-ea"/>
              <a:ea typeface="+mj-ea"/>
            </a:endParaRPr>
          </a:p>
        </p:txBody>
      </p:sp>
      <p:sp>
        <p:nvSpPr>
          <p:cNvPr id="3" name="矩形 2"/>
          <p:cNvSpPr/>
          <p:nvPr/>
        </p:nvSpPr>
        <p:spPr>
          <a:xfrm>
            <a:off x="6733309" y="2354814"/>
            <a:ext cx="4670351" cy="577081"/>
          </a:xfrm>
          <a:prstGeom prst="rect">
            <a:avLst/>
          </a:prstGeom>
        </p:spPr>
        <p:txBody>
          <a:bodyPr wrap="square">
            <a:spAutoFit/>
          </a:bodyPr>
          <a:lstStyle/>
          <a:p>
            <a:pPr algn="r"/>
            <a:r>
              <a:rPr lang="en-US" altLang="zh-CN" sz="1050" dirty="0" smtClean="0">
                <a:solidFill>
                  <a:schemeClr val="bg1"/>
                </a:solidFill>
                <a:latin typeface="+mj-ea"/>
                <a:ea typeface="+mj-ea"/>
              </a:rPr>
              <a:t> A designer can use default text to simulate what text would look like. If it is not real text. A designer can use default text to simulate what text would look like. </a:t>
            </a:r>
            <a:endParaRPr lang="zh-CN" altLang="en-US" sz="1050" dirty="0">
              <a:solidFill>
                <a:schemeClr val="bg1"/>
              </a:solidFill>
              <a:latin typeface="+mj-ea"/>
              <a:ea typeface="+mj-ea"/>
            </a:endParaRPr>
          </a:p>
        </p:txBody>
      </p:sp>
      <p:sp>
        <p:nvSpPr>
          <p:cNvPr id="4" name="文本框 3"/>
          <p:cNvSpPr txBox="1"/>
          <p:nvPr/>
        </p:nvSpPr>
        <p:spPr>
          <a:xfrm>
            <a:off x="6208623" y="1585373"/>
            <a:ext cx="5324168" cy="769441"/>
          </a:xfrm>
          <a:prstGeom prst="rect">
            <a:avLst/>
          </a:prstGeom>
          <a:noFill/>
        </p:spPr>
        <p:txBody>
          <a:bodyPr wrap="square" rtlCol="0">
            <a:spAutoFit/>
          </a:bodyPr>
          <a:lstStyle/>
          <a:p>
            <a:r>
              <a:rPr lang="zh-CN" altLang="en-US" sz="4400" dirty="0" smtClean="0">
                <a:solidFill>
                  <a:schemeClr val="bg1"/>
                </a:solidFill>
                <a:latin typeface="+mj-ea"/>
                <a:ea typeface="+mj-ea"/>
              </a:rPr>
              <a:t>请在此添加您的标题</a:t>
            </a:r>
            <a:endParaRPr lang="zh-CN" altLang="en-US" sz="4400"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 name="Straight Connector 29"/>
          <p:cNvCxnSpPr/>
          <p:nvPr/>
        </p:nvCxnSpPr>
        <p:spPr>
          <a:xfrm flipH="1">
            <a:off x="1277958" y="2660907"/>
            <a:ext cx="9636087" cy="0"/>
          </a:xfrm>
          <a:prstGeom prst="line">
            <a:avLst/>
          </a:prstGeom>
          <a:ln w="19050">
            <a:solidFill>
              <a:schemeClr val="tx1">
                <a:lumMod val="50000"/>
                <a:lumOff val="50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3" name="Group 65"/>
          <p:cNvGrpSpPr/>
          <p:nvPr/>
        </p:nvGrpSpPr>
        <p:grpSpPr>
          <a:xfrm>
            <a:off x="1595968" y="1915670"/>
            <a:ext cx="1459187" cy="1612995"/>
            <a:chOff x="3419864" y="1304397"/>
            <a:chExt cx="1094533" cy="1209746"/>
          </a:xfrm>
        </p:grpSpPr>
        <p:sp>
          <p:nvSpPr>
            <p:cNvPr id="45" name="Freeform 44"/>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8" name="Rectangle 47"/>
            <p:cNvSpPr/>
            <p:nvPr/>
          </p:nvSpPr>
          <p:spPr>
            <a:xfrm>
              <a:off x="3642960" y="1468512"/>
              <a:ext cx="648340" cy="565540"/>
            </a:xfrm>
            <a:prstGeom prst="rect">
              <a:avLst/>
            </a:prstGeom>
          </p:spPr>
          <p:txBody>
            <a:bodyPr wrap="none">
              <a:spAutoFit/>
            </a:bodyPr>
            <a:lstStyle/>
            <a:p>
              <a:pPr algn="ctr"/>
              <a:r>
                <a:rPr lang="en-US" sz="4300" dirty="0">
                  <a:solidFill>
                    <a:schemeClr val="bg1"/>
                  </a:solidFill>
                  <a:latin typeface="+mn-ea"/>
                </a:rPr>
                <a:t>01</a:t>
              </a:r>
              <a:endParaRPr lang="en-US" sz="4300" dirty="0">
                <a:solidFill>
                  <a:schemeClr val="bg1"/>
                </a:solidFill>
                <a:latin typeface="+mn-ea"/>
              </a:endParaRPr>
            </a:p>
          </p:txBody>
        </p:sp>
      </p:grpSp>
      <p:grpSp>
        <p:nvGrpSpPr>
          <p:cNvPr id="5" name="Group 66"/>
          <p:cNvGrpSpPr/>
          <p:nvPr/>
        </p:nvGrpSpPr>
        <p:grpSpPr>
          <a:xfrm>
            <a:off x="4155946" y="1915670"/>
            <a:ext cx="1459187" cy="1612995"/>
            <a:chOff x="4740719" y="1304398"/>
            <a:chExt cx="1094533" cy="1209746"/>
          </a:xfrm>
        </p:grpSpPr>
        <p:sp>
          <p:nvSpPr>
            <p:cNvPr id="54" name="Freeform 53"/>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5" name="Rectangle 54"/>
            <p:cNvSpPr/>
            <p:nvPr/>
          </p:nvSpPr>
          <p:spPr>
            <a:xfrm>
              <a:off x="4963814" y="1468513"/>
              <a:ext cx="648340" cy="565540"/>
            </a:xfrm>
            <a:prstGeom prst="rect">
              <a:avLst/>
            </a:prstGeom>
          </p:spPr>
          <p:txBody>
            <a:bodyPr wrap="none">
              <a:spAutoFit/>
            </a:bodyPr>
            <a:lstStyle/>
            <a:p>
              <a:pPr algn="ctr"/>
              <a:r>
                <a:rPr lang="en-US" sz="4300" dirty="0">
                  <a:solidFill>
                    <a:schemeClr val="bg1"/>
                  </a:solidFill>
                  <a:latin typeface="+mn-ea"/>
                </a:rPr>
                <a:t>02</a:t>
              </a:r>
              <a:endParaRPr lang="en-US" sz="4300" dirty="0">
                <a:solidFill>
                  <a:schemeClr val="bg1"/>
                </a:solidFill>
                <a:latin typeface="+mn-ea"/>
              </a:endParaRPr>
            </a:p>
          </p:txBody>
        </p:sp>
      </p:grpSp>
      <p:grpSp>
        <p:nvGrpSpPr>
          <p:cNvPr id="6" name="Group 69"/>
          <p:cNvGrpSpPr/>
          <p:nvPr/>
        </p:nvGrpSpPr>
        <p:grpSpPr>
          <a:xfrm>
            <a:off x="3715222" y="3794415"/>
            <a:ext cx="2340631" cy="913253"/>
            <a:chOff x="5699664" y="1660509"/>
            <a:chExt cx="1755702" cy="684940"/>
          </a:xfrm>
        </p:grpSpPr>
        <p:sp>
          <p:nvSpPr>
            <p:cNvPr id="60" name="Text Placeholder 3"/>
            <p:cNvSpPr txBox="1"/>
            <p:nvPr/>
          </p:nvSpPr>
          <p:spPr>
            <a:xfrm>
              <a:off x="6240841"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61" name="Text Placeholder 3"/>
            <p:cNvSpPr txBox="1"/>
            <p:nvPr/>
          </p:nvSpPr>
          <p:spPr>
            <a:xfrm>
              <a:off x="5699664" y="1883784"/>
              <a:ext cx="175570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7" name="Group 72"/>
          <p:cNvGrpSpPr/>
          <p:nvPr/>
        </p:nvGrpSpPr>
        <p:grpSpPr>
          <a:xfrm>
            <a:off x="1166297" y="3793108"/>
            <a:ext cx="2318527" cy="915868"/>
            <a:chOff x="5707954" y="1658548"/>
            <a:chExt cx="1739122" cy="686901"/>
          </a:xfrm>
        </p:grpSpPr>
        <p:sp>
          <p:nvSpPr>
            <p:cNvPr id="64" name="Text Placeholder 3"/>
            <p:cNvSpPr txBox="1"/>
            <p:nvPr/>
          </p:nvSpPr>
          <p:spPr>
            <a:xfrm>
              <a:off x="6240841"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tx2">
                      <a:lumMod val="75000"/>
                    </a:schemeClr>
                  </a:solidFill>
                  <a:latin typeface="+mn-ea"/>
                </a:rPr>
                <a:t>添加副标题</a:t>
              </a:r>
              <a:endParaRPr lang="en-US" dirty="0">
                <a:solidFill>
                  <a:schemeClr val="tx2">
                    <a:lumMod val="75000"/>
                  </a:schemeClr>
                </a:solidFill>
                <a:latin typeface="+mn-ea"/>
              </a:endParaRPr>
            </a:p>
          </p:txBody>
        </p:sp>
        <p:sp>
          <p:nvSpPr>
            <p:cNvPr id="65" name="Text Placeholder 3"/>
            <p:cNvSpPr txBox="1"/>
            <p:nvPr/>
          </p:nvSpPr>
          <p:spPr>
            <a:xfrm>
              <a:off x="5707954" y="1883784"/>
              <a:ext cx="173912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8" name="Group 67"/>
          <p:cNvGrpSpPr/>
          <p:nvPr/>
        </p:nvGrpSpPr>
        <p:grpSpPr>
          <a:xfrm>
            <a:off x="6715923" y="1915669"/>
            <a:ext cx="1459187" cy="1612995"/>
            <a:chOff x="3419864" y="1304397"/>
            <a:chExt cx="1094533" cy="1209746"/>
          </a:xfrm>
          <a:solidFill>
            <a:schemeClr val="accent1"/>
          </a:solidFill>
        </p:grpSpPr>
        <p:sp>
          <p:nvSpPr>
            <p:cNvPr id="69" name="Freeform 68"/>
            <p:cNvSpPr/>
            <p:nvPr/>
          </p:nvSpPr>
          <p:spPr>
            <a:xfrm rot="16200000">
              <a:off x="3362258" y="1362003"/>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0" name="Rectangle 69"/>
            <p:cNvSpPr/>
            <p:nvPr/>
          </p:nvSpPr>
          <p:spPr>
            <a:xfrm>
              <a:off x="3642960" y="1468512"/>
              <a:ext cx="648340" cy="565540"/>
            </a:xfrm>
            <a:prstGeom prst="rect">
              <a:avLst/>
            </a:prstGeom>
            <a:grpFill/>
          </p:spPr>
          <p:txBody>
            <a:bodyPr wrap="none">
              <a:spAutoFit/>
            </a:bodyPr>
            <a:lstStyle/>
            <a:p>
              <a:pPr algn="ctr"/>
              <a:r>
                <a:rPr lang="en-US" sz="4300" dirty="0">
                  <a:solidFill>
                    <a:schemeClr val="bg1"/>
                  </a:solidFill>
                  <a:latin typeface="+mn-ea"/>
                </a:rPr>
                <a:t>03</a:t>
              </a:r>
              <a:endParaRPr lang="en-US" sz="4300" dirty="0">
                <a:solidFill>
                  <a:schemeClr val="bg1"/>
                </a:solidFill>
                <a:latin typeface="+mn-ea"/>
              </a:endParaRPr>
            </a:p>
          </p:txBody>
        </p:sp>
      </p:grpSp>
      <p:grpSp>
        <p:nvGrpSpPr>
          <p:cNvPr id="9" name="Group 70"/>
          <p:cNvGrpSpPr/>
          <p:nvPr/>
        </p:nvGrpSpPr>
        <p:grpSpPr>
          <a:xfrm>
            <a:off x="9275902" y="1915668"/>
            <a:ext cx="1459187" cy="1612995"/>
            <a:chOff x="4740719" y="1304398"/>
            <a:chExt cx="1094533" cy="1209746"/>
          </a:xfrm>
          <a:solidFill>
            <a:schemeClr val="accent3"/>
          </a:solidFill>
        </p:grpSpPr>
        <p:sp>
          <p:nvSpPr>
            <p:cNvPr id="72" name="Freeform 71"/>
            <p:cNvSpPr/>
            <p:nvPr/>
          </p:nvSpPr>
          <p:spPr>
            <a:xfrm rot="16200000">
              <a:off x="4683113" y="1362004"/>
              <a:ext cx="1209746" cy="1094533"/>
            </a:xfrm>
            <a:custGeom>
              <a:avLst/>
              <a:gdLst>
                <a:gd name="connsiteX0" fmla="*/ 0 w 1324961"/>
                <a:gd name="connsiteY0" fmla="*/ 0 h 1468980"/>
                <a:gd name="connsiteX1" fmla="*/ 769166 w 1324961"/>
                <a:gd name="connsiteY1" fmla="*/ 0 h 1468980"/>
                <a:gd name="connsiteX2" fmla="*/ 769166 w 1324961"/>
                <a:gd name="connsiteY2" fmla="*/ 0 h 1468980"/>
                <a:gd name="connsiteX3" fmla="*/ 1324961 w 1324961"/>
                <a:gd name="connsiteY3" fmla="*/ 734490 h 1468980"/>
                <a:gd name="connsiteX4" fmla="*/ 769166 w 1324961"/>
                <a:gd name="connsiteY4" fmla="*/ 1468980 h 1468980"/>
                <a:gd name="connsiteX5" fmla="*/ 769166 w 1324961"/>
                <a:gd name="connsiteY5" fmla="*/ 1468980 h 1468980"/>
                <a:gd name="connsiteX6" fmla="*/ 0 w 1324961"/>
                <a:gd name="connsiteY6" fmla="*/ 1468980 h 1468980"/>
                <a:gd name="connsiteX7" fmla="*/ 555795 w 1324961"/>
                <a:gd name="connsiteY7" fmla="*/ 734490 h 1468980"/>
                <a:gd name="connsiteX8" fmla="*/ 0 w 1324961"/>
                <a:gd name="connsiteY8" fmla="*/ 0 h 1468980"/>
                <a:gd name="connsiteX0-1" fmla="*/ 0 w 1324961"/>
                <a:gd name="connsiteY0-2" fmla="*/ 0 h 1468980"/>
                <a:gd name="connsiteX1-3" fmla="*/ 769166 w 1324961"/>
                <a:gd name="connsiteY1-4" fmla="*/ 0 h 1468980"/>
                <a:gd name="connsiteX2-5" fmla="*/ 1324961 w 1324961"/>
                <a:gd name="connsiteY2-6" fmla="*/ 2 h 1468980"/>
                <a:gd name="connsiteX3-7" fmla="*/ 1324961 w 1324961"/>
                <a:gd name="connsiteY3-8" fmla="*/ 734490 h 1468980"/>
                <a:gd name="connsiteX4-9" fmla="*/ 769166 w 1324961"/>
                <a:gd name="connsiteY4-10" fmla="*/ 1468980 h 1468980"/>
                <a:gd name="connsiteX5-11" fmla="*/ 769166 w 1324961"/>
                <a:gd name="connsiteY5-12" fmla="*/ 1468980 h 1468980"/>
                <a:gd name="connsiteX6-13" fmla="*/ 0 w 1324961"/>
                <a:gd name="connsiteY6-14" fmla="*/ 1468980 h 1468980"/>
                <a:gd name="connsiteX7-15" fmla="*/ 555795 w 1324961"/>
                <a:gd name="connsiteY7-16" fmla="*/ 734490 h 1468980"/>
                <a:gd name="connsiteX8-17" fmla="*/ 0 w 1324961"/>
                <a:gd name="connsiteY8-18" fmla="*/ 0 h 1468980"/>
                <a:gd name="connsiteX0-19" fmla="*/ 0 w 1324963"/>
                <a:gd name="connsiteY0-20" fmla="*/ 0 h 1468983"/>
                <a:gd name="connsiteX1-21" fmla="*/ 769166 w 1324963"/>
                <a:gd name="connsiteY1-22" fmla="*/ 0 h 1468983"/>
                <a:gd name="connsiteX2-23" fmla="*/ 1324961 w 1324963"/>
                <a:gd name="connsiteY2-24" fmla="*/ 2 h 1468983"/>
                <a:gd name="connsiteX3-25" fmla="*/ 1324961 w 1324963"/>
                <a:gd name="connsiteY3-26" fmla="*/ 734490 h 1468983"/>
                <a:gd name="connsiteX4-27" fmla="*/ 769166 w 1324963"/>
                <a:gd name="connsiteY4-28" fmla="*/ 1468980 h 1468983"/>
                <a:gd name="connsiteX5-29" fmla="*/ 1324963 w 1324963"/>
                <a:gd name="connsiteY5-30" fmla="*/ 1468983 h 1468983"/>
                <a:gd name="connsiteX6-31" fmla="*/ 0 w 1324963"/>
                <a:gd name="connsiteY6-32" fmla="*/ 1468980 h 1468983"/>
                <a:gd name="connsiteX7-33" fmla="*/ 555795 w 1324963"/>
                <a:gd name="connsiteY7-34" fmla="*/ 734490 h 1468983"/>
                <a:gd name="connsiteX8-35" fmla="*/ 0 w 1324963"/>
                <a:gd name="connsiteY8-36" fmla="*/ 0 h 1468983"/>
                <a:gd name="connsiteX0-37" fmla="*/ 0 w 1324964"/>
                <a:gd name="connsiteY0-38" fmla="*/ 0 h 1468983"/>
                <a:gd name="connsiteX1-39" fmla="*/ 769166 w 1324964"/>
                <a:gd name="connsiteY1-40" fmla="*/ 0 h 1468983"/>
                <a:gd name="connsiteX2-41" fmla="*/ 1324961 w 1324964"/>
                <a:gd name="connsiteY2-42" fmla="*/ 2 h 1468983"/>
                <a:gd name="connsiteX3-43" fmla="*/ 1324961 w 1324964"/>
                <a:gd name="connsiteY3-44" fmla="*/ 734490 h 1468983"/>
                <a:gd name="connsiteX4-45" fmla="*/ 1324964 w 1324964"/>
                <a:gd name="connsiteY4-46" fmla="*/ 1324961 h 1468983"/>
                <a:gd name="connsiteX5-47" fmla="*/ 1324963 w 1324964"/>
                <a:gd name="connsiteY5-48" fmla="*/ 1468983 h 1468983"/>
                <a:gd name="connsiteX6-49" fmla="*/ 0 w 1324964"/>
                <a:gd name="connsiteY6-50" fmla="*/ 1468980 h 1468983"/>
                <a:gd name="connsiteX7-51" fmla="*/ 555795 w 1324964"/>
                <a:gd name="connsiteY7-52" fmla="*/ 734490 h 1468983"/>
                <a:gd name="connsiteX8-53" fmla="*/ 0 w 1324964"/>
                <a:gd name="connsiteY8-54" fmla="*/ 0 h 1468983"/>
                <a:gd name="connsiteX0-55" fmla="*/ 0 w 1324964"/>
                <a:gd name="connsiteY0-56" fmla="*/ 0 h 1468983"/>
                <a:gd name="connsiteX1-57" fmla="*/ 769166 w 1324964"/>
                <a:gd name="connsiteY1-58" fmla="*/ 0 h 1468983"/>
                <a:gd name="connsiteX2-59" fmla="*/ 1324961 w 1324964"/>
                <a:gd name="connsiteY2-60" fmla="*/ 2 h 1468983"/>
                <a:gd name="connsiteX3-61" fmla="*/ 1324961 w 1324964"/>
                <a:gd name="connsiteY3-62" fmla="*/ 734490 h 1468983"/>
                <a:gd name="connsiteX4-63" fmla="*/ 1324964 w 1324964"/>
                <a:gd name="connsiteY4-64" fmla="*/ 1324961 h 1468983"/>
                <a:gd name="connsiteX5-65" fmla="*/ 1324963 w 1324964"/>
                <a:gd name="connsiteY5-66" fmla="*/ 1468983 h 1468983"/>
                <a:gd name="connsiteX6-67" fmla="*/ 0 w 1324964"/>
                <a:gd name="connsiteY6-68" fmla="*/ 1468980 h 1468983"/>
                <a:gd name="connsiteX7-69" fmla="*/ 403253 w 1324964"/>
                <a:gd name="connsiteY7-70" fmla="*/ 734492 h 1468983"/>
                <a:gd name="connsiteX8-71" fmla="*/ 0 w 1324964"/>
                <a:gd name="connsiteY8-72" fmla="*/ 0 h 146898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Lst>
              <a:rect l="l" t="t" r="r" b="b"/>
              <a:pathLst>
                <a:path w="1324964" h="1468983">
                  <a:moveTo>
                    <a:pt x="0" y="0"/>
                  </a:moveTo>
                  <a:lnTo>
                    <a:pt x="769166" y="0"/>
                  </a:lnTo>
                  <a:lnTo>
                    <a:pt x="1324961" y="2"/>
                  </a:lnTo>
                  <a:lnTo>
                    <a:pt x="1324961" y="734490"/>
                  </a:lnTo>
                  <a:cubicBezTo>
                    <a:pt x="1324962" y="931314"/>
                    <a:pt x="1324963" y="1128137"/>
                    <a:pt x="1324964" y="1324961"/>
                  </a:cubicBezTo>
                  <a:cubicBezTo>
                    <a:pt x="1324964" y="1372968"/>
                    <a:pt x="1324963" y="1420976"/>
                    <a:pt x="1324963" y="1468983"/>
                  </a:cubicBezTo>
                  <a:lnTo>
                    <a:pt x="0" y="1468980"/>
                  </a:lnTo>
                  <a:lnTo>
                    <a:pt x="403253" y="734492"/>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74" name="Rectangle 73"/>
            <p:cNvSpPr/>
            <p:nvPr/>
          </p:nvSpPr>
          <p:spPr>
            <a:xfrm>
              <a:off x="4963815" y="1468513"/>
              <a:ext cx="648340" cy="565540"/>
            </a:xfrm>
            <a:prstGeom prst="rect">
              <a:avLst/>
            </a:prstGeom>
            <a:grpFill/>
          </p:spPr>
          <p:txBody>
            <a:bodyPr wrap="none">
              <a:spAutoFit/>
            </a:bodyPr>
            <a:lstStyle/>
            <a:p>
              <a:pPr algn="ctr"/>
              <a:r>
                <a:rPr lang="en-US" sz="4300" dirty="0">
                  <a:solidFill>
                    <a:schemeClr val="bg1"/>
                  </a:solidFill>
                  <a:latin typeface="+mn-ea"/>
                </a:rPr>
                <a:t>04</a:t>
              </a:r>
              <a:endParaRPr lang="en-US" sz="4300" dirty="0">
                <a:solidFill>
                  <a:schemeClr val="bg1"/>
                </a:solidFill>
                <a:latin typeface="+mn-ea"/>
              </a:endParaRPr>
            </a:p>
          </p:txBody>
        </p:sp>
      </p:grpSp>
      <p:grpSp>
        <p:nvGrpSpPr>
          <p:cNvPr id="10" name="Group 69"/>
          <p:cNvGrpSpPr/>
          <p:nvPr/>
        </p:nvGrpSpPr>
        <p:grpSpPr>
          <a:xfrm>
            <a:off x="8857280" y="3794415"/>
            <a:ext cx="2296426" cy="913253"/>
            <a:chOff x="5716243" y="1660509"/>
            <a:chExt cx="1722544" cy="684940"/>
          </a:xfrm>
        </p:grpSpPr>
        <p:sp>
          <p:nvSpPr>
            <p:cNvPr id="77" name="Text Placeholder 3"/>
            <p:cNvSpPr txBox="1"/>
            <p:nvPr/>
          </p:nvSpPr>
          <p:spPr>
            <a:xfrm>
              <a:off x="6240840"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78" name="Text Placeholder 3"/>
            <p:cNvSpPr txBox="1"/>
            <p:nvPr/>
          </p:nvSpPr>
          <p:spPr>
            <a:xfrm>
              <a:off x="5716243" y="1883784"/>
              <a:ext cx="1722544"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11" name="Group 72"/>
          <p:cNvGrpSpPr/>
          <p:nvPr/>
        </p:nvGrpSpPr>
        <p:grpSpPr>
          <a:xfrm>
            <a:off x="6286252" y="3793108"/>
            <a:ext cx="2318527" cy="915868"/>
            <a:chOff x="5707954" y="1658548"/>
            <a:chExt cx="1739122" cy="686901"/>
          </a:xfrm>
        </p:grpSpPr>
        <p:sp>
          <p:nvSpPr>
            <p:cNvPr id="80" name="Text Placeholder 3"/>
            <p:cNvSpPr txBox="1"/>
            <p:nvPr/>
          </p:nvSpPr>
          <p:spPr>
            <a:xfrm>
              <a:off x="6240841"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81" name="Text Placeholder 3"/>
            <p:cNvSpPr txBox="1"/>
            <p:nvPr/>
          </p:nvSpPr>
          <p:spPr>
            <a:xfrm>
              <a:off x="5707954" y="1883784"/>
              <a:ext cx="1739122"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TextBox 81"/>
          <p:cNvSpPr txBox="1"/>
          <p:nvPr/>
        </p:nvSpPr>
        <p:spPr>
          <a:xfrm>
            <a:off x="1035440" y="5296591"/>
            <a:ext cx="10121124" cy="615553"/>
          </a:xfrm>
          <a:prstGeom prst="rect">
            <a:avLst/>
          </a:prstGeom>
          <a:noFill/>
        </p:spPr>
        <p:txBody>
          <a:bodyPr wrap="square" lIns="0" tIns="0" rIns="0" bIns="0" rtlCol="0">
            <a:spAutoFit/>
          </a:bodyPr>
          <a:lstStyle/>
          <a:p>
            <a:pPr algn="ctr"/>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83" name="Straight Connector 82"/>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31" name="Arc 30"/>
          <p:cNvSpPr/>
          <p:nvPr/>
        </p:nvSpPr>
        <p:spPr>
          <a:xfrm rot="19051047">
            <a:off x="2724496" y="1421473"/>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32" name="Arc 31"/>
          <p:cNvSpPr/>
          <p:nvPr/>
        </p:nvSpPr>
        <p:spPr>
          <a:xfrm rot="19051047">
            <a:off x="5188791"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a:latin typeface="+mn-ea"/>
            </a:endParaRPr>
          </a:p>
        </p:txBody>
      </p:sp>
      <p:sp>
        <p:nvSpPr>
          <p:cNvPr id="33" name="Arc 32"/>
          <p:cNvSpPr/>
          <p:nvPr/>
        </p:nvSpPr>
        <p:spPr>
          <a:xfrm rot="19051047">
            <a:off x="7653087" y="1421474"/>
            <a:ext cx="2181487"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lIns="121908" tIns="60954" rIns="121908" bIns="60954" rtlCol="0" anchor="ctr"/>
          <a:lstStyle/>
          <a:p>
            <a:pPr algn="ctr"/>
            <a:endParaRPr lang="en-US" dirty="0">
              <a:latin typeface="+mn-ea"/>
            </a:endParaRPr>
          </a:p>
        </p:txBody>
      </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strips(upRight)">
                                      <p:cBhvr>
                                        <p:cTn id="7" dur="500"/>
                                        <p:tgtEl>
                                          <p:spTgt spid="30"/>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slide(fromBottom)">
                                      <p:cBhvr>
                                        <p:cTn id="16" dur="500"/>
                                        <p:tgtEl>
                                          <p:spTgt spid="7"/>
                                        </p:tgtEl>
                                      </p:cBhvr>
                                    </p:animEffect>
                                  </p:childTnLst>
                                </p:cTn>
                              </p:par>
                            </p:childTnLst>
                          </p:cTn>
                        </p:par>
                        <p:par>
                          <p:cTn id="17" fill="hold">
                            <p:stCondLst>
                              <p:cond delay="1500"/>
                            </p:stCondLst>
                            <p:childTnLst>
                              <p:par>
                                <p:cTn id="18" presetID="18" presetClass="entr" presetSubtype="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strips(downRight)">
                                      <p:cBhvr>
                                        <p:cTn id="20" dur="500"/>
                                        <p:tgtEl>
                                          <p:spTgt spid="31"/>
                                        </p:tgtEl>
                                      </p:cBhvr>
                                    </p:animEffect>
                                  </p:childTnLst>
                                </p:cTn>
                              </p:par>
                            </p:childTnLst>
                          </p:cTn>
                        </p:par>
                        <p:par>
                          <p:cTn id="21" fill="hold">
                            <p:stCondLst>
                              <p:cond delay="2000"/>
                            </p:stCondLst>
                            <p:childTnLst>
                              <p:par>
                                <p:cTn id="22" presetID="2" presetClass="entr" presetSubtype="4" accel="50000" decel="5000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12" presetClass="entr" presetSubtype="4" fill="hold"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slide(fromBottom)">
                                      <p:cBhvr>
                                        <p:cTn id="29" dur="500"/>
                                        <p:tgtEl>
                                          <p:spTgt spid="6"/>
                                        </p:tgtEl>
                                      </p:cBhvr>
                                    </p:animEffect>
                                  </p:childTnLst>
                                </p:cTn>
                              </p:par>
                            </p:childTnLst>
                          </p:cTn>
                        </p:par>
                        <p:par>
                          <p:cTn id="30" fill="hold">
                            <p:stCondLst>
                              <p:cond delay="3000"/>
                            </p:stCondLst>
                            <p:childTnLst>
                              <p:par>
                                <p:cTn id="31" presetID="18" presetClass="entr" presetSubtype="6"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strips(downRight)">
                                      <p:cBhvr>
                                        <p:cTn id="33" dur="500"/>
                                        <p:tgtEl>
                                          <p:spTgt spid="32"/>
                                        </p:tgtEl>
                                      </p:cBhvr>
                                    </p:animEffect>
                                  </p:childTnLst>
                                </p:cTn>
                              </p:par>
                            </p:childTnLst>
                          </p:cTn>
                        </p:par>
                        <p:par>
                          <p:cTn id="34" fill="hold">
                            <p:stCondLst>
                              <p:cond delay="3500"/>
                            </p:stCondLst>
                            <p:childTnLst>
                              <p:par>
                                <p:cTn id="35" presetID="2" presetClass="entr" presetSubtype="4" accel="50000" decel="50000" fill="hold" nodeType="afterEffect">
                                  <p:stCondLst>
                                    <p:cond delay="0"/>
                                  </p:stCondLst>
                                  <p:childTnLst>
                                    <p:set>
                                      <p:cBhvr>
                                        <p:cTn id="36" dur="1" fill="hold">
                                          <p:stCondLst>
                                            <p:cond delay="0"/>
                                          </p:stCondLst>
                                        </p:cTn>
                                        <p:tgtEl>
                                          <p:spTgt spid="8"/>
                                        </p:tgtEl>
                                        <p:attrNameLst>
                                          <p:attrName>style.visibility</p:attrName>
                                        </p:attrNameLst>
                                      </p:cBhvr>
                                      <p:to>
                                        <p:strVal val="visible"/>
                                      </p:to>
                                    </p:set>
                                    <p:anim calcmode="lin" valueType="num">
                                      <p:cBhvr additive="base">
                                        <p:cTn id="37" dur="500" fill="hold"/>
                                        <p:tgtEl>
                                          <p:spTgt spid="8"/>
                                        </p:tgtEl>
                                        <p:attrNameLst>
                                          <p:attrName>ppt_x</p:attrName>
                                        </p:attrNameLst>
                                      </p:cBhvr>
                                      <p:tavLst>
                                        <p:tav tm="0">
                                          <p:val>
                                            <p:strVal val="#ppt_x"/>
                                          </p:val>
                                        </p:tav>
                                        <p:tav tm="100000">
                                          <p:val>
                                            <p:strVal val="#ppt_x"/>
                                          </p:val>
                                        </p:tav>
                                      </p:tavLst>
                                    </p:anim>
                                    <p:anim calcmode="lin" valueType="num">
                                      <p:cBhvr additive="base">
                                        <p:cTn id="38" dur="500" fill="hold"/>
                                        <p:tgtEl>
                                          <p:spTgt spid="8"/>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12" presetClass="entr" presetSubtype="4" fill="hold"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slide(fromBottom)">
                                      <p:cBhvr>
                                        <p:cTn id="42" dur="500"/>
                                        <p:tgtEl>
                                          <p:spTgt spid="11"/>
                                        </p:tgtEl>
                                      </p:cBhvr>
                                    </p:animEffect>
                                  </p:childTnLst>
                                </p:cTn>
                              </p:par>
                            </p:childTnLst>
                          </p:cTn>
                        </p:par>
                        <p:par>
                          <p:cTn id="43" fill="hold">
                            <p:stCondLst>
                              <p:cond delay="4500"/>
                            </p:stCondLst>
                            <p:childTnLst>
                              <p:par>
                                <p:cTn id="44" presetID="18" presetClass="entr" presetSubtype="6" fill="hold" grpId="0" nodeType="after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strips(downRight)">
                                      <p:cBhvr>
                                        <p:cTn id="46" dur="500"/>
                                        <p:tgtEl>
                                          <p:spTgt spid="33"/>
                                        </p:tgtEl>
                                      </p:cBhvr>
                                    </p:animEffect>
                                  </p:childTnLst>
                                </p:cTn>
                              </p:par>
                            </p:childTnLst>
                          </p:cTn>
                        </p:par>
                        <p:par>
                          <p:cTn id="47" fill="hold">
                            <p:stCondLst>
                              <p:cond delay="5000"/>
                            </p:stCondLst>
                            <p:childTnLst>
                              <p:par>
                                <p:cTn id="48" presetID="2" presetClass="entr" presetSubtype="4" accel="50000" decel="50000"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500" fill="hold"/>
                                        <p:tgtEl>
                                          <p:spTgt spid="9"/>
                                        </p:tgtEl>
                                        <p:attrNameLst>
                                          <p:attrName>ppt_x</p:attrName>
                                        </p:attrNameLst>
                                      </p:cBhvr>
                                      <p:tavLst>
                                        <p:tav tm="0">
                                          <p:val>
                                            <p:strVal val="#ppt_x"/>
                                          </p:val>
                                        </p:tav>
                                        <p:tav tm="100000">
                                          <p:val>
                                            <p:strVal val="#ppt_x"/>
                                          </p:val>
                                        </p:tav>
                                      </p:tavLst>
                                    </p:anim>
                                    <p:anim calcmode="lin" valueType="num">
                                      <p:cBhvr additive="base">
                                        <p:cTn id="51" dur="500" fill="hold"/>
                                        <p:tgtEl>
                                          <p:spTgt spid="9"/>
                                        </p:tgtEl>
                                        <p:attrNameLst>
                                          <p:attrName>ppt_y</p:attrName>
                                        </p:attrNameLst>
                                      </p:cBhvr>
                                      <p:tavLst>
                                        <p:tav tm="0">
                                          <p:val>
                                            <p:strVal val="1+#ppt_h/2"/>
                                          </p:val>
                                        </p:tav>
                                        <p:tav tm="100000">
                                          <p:val>
                                            <p:strVal val="#ppt_y"/>
                                          </p:val>
                                        </p:tav>
                                      </p:tavLst>
                                    </p:anim>
                                  </p:childTnLst>
                                </p:cTn>
                              </p:par>
                            </p:childTnLst>
                          </p:cTn>
                        </p:par>
                        <p:par>
                          <p:cTn id="52" fill="hold">
                            <p:stCondLst>
                              <p:cond delay="5500"/>
                            </p:stCondLst>
                            <p:childTnLst>
                              <p:par>
                                <p:cTn id="53" presetID="12" presetClass="entr" presetSubtype="4"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slide(fromBottom)">
                                      <p:cBhvr>
                                        <p:cTn id="55" dur="500"/>
                                        <p:tgtEl>
                                          <p:spTgt spid="10"/>
                                        </p:tgtEl>
                                      </p:cBhvr>
                                    </p:animEffect>
                                  </p:childTnLst>
                                </p:cTn>
                              </p:par>
                            </p:childTnLst>
                          </p:cTn>
                        </p:par>
                        <p:par>
                          <p:cTn id="56" fill="hold">
                            <p:stCondLst>
                              <p:cond delay="6000"/>
                            </p:stCondLst>
                            <p:childTnLst>
                              <p:par>
                                <p:cTn id="57" presetID="18" presetClass="entr" presetSubtype="3" fill="hold" nodeType="afterEffect">
                                  <p:stCondLst>
                                    <p:cond delay="0"/>
                                  </p:stCondLst>
                                  <p:childTnLst>
                                    <p:set>
                                      <p:cBhvr>
                                        <p:cTn id="58" dur="1" fill="hold">
                                          <p:stCondLst>
                                            <p:cond delay="0"/>
                                          </p:stCondLst>
                                        </p:cTn>
                                        <p:tgtEl>
                                          <p:spTgt spid="83"/>
                                        </p:tgtEl>
                                        <p:attrNameLst>
                                          <p:attrName>style.visibility</p:attrName>
                                        </p:attrNameLst>
                                      </p:cBhvr>
                                      <p:to>
                                        <p:strVal val="visible"/>
                                      </p:to>
                                    </p:set>
                                    <p:animEffect transition="in" filter="strips(upRight)">
                                      <p:cBhvr>
                                        <p:cTn id="59" dur="500"/>
                                        <p:tgtEl>
                                          <p:spTgt spid="83"/>
                                        </p:tgtEl>
                                      </p:cBhvr>
                                    </p:animEffect>
                                  </p:childTnLst>
                                </p:cTn>
                              </p:par>
                            </p:childTnLst>
                          </p:cTn>
                        </p:par>
                        <p:par>
                          <p:cTn id="60" fill="hold">
                            <p:stCondLst>
                              <p:cond delay="6500"/>
                            </p:stCondLst>
                            <p:childTnLst>
                              <p:par>
                                <p:cTn id="61" presetID="10" presetClass="entr" presetSubtype="0" fill="hold" grpId="0" nodeType="afterEffect">
                                  <p:stCondLst>
                                    <p:cond delay="0"/>
                                  </p:stCondLst>
                                  <p:childTnLst>
                                    <p:set>
                                      <p:cBhvr>
                                        <p:cTn id="62" dur="1" fill="hold">
                                          <p:stCondLst>
                                            <p:cond delay="0"/>
                                          </p:stCondLst>
                                        </p:cTn>
                                        <p:tgtEl>
                                          <p:spTgt spid="82"/>
                                        </p:tgtEl>
                                        <p:attrNameLst>
                                          <p:attrName>style.visibility</p:attrName>
                                        </p:attrNameLst>
                                      </p:cBhvr>
                                      <p:to>
                                        <p:strVal val="visible"/>
                                      </p:to>
                                    </p:set>
                                    <p:animEffect transition="in" filter="fade">
                                      <p:cBhvr>
                                        <p:cTn id="63"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66"/>
          <p:cNvGrpSpPr/>
          <p:nvPr/>
        </p:nvGrpSpPr>
        <p:grpSpPr>
          <a:xfrm>
            <a:off x="8798525" y="3210900"/>
            <a:ext cx="2596630" cy="911661"/>
            <a:chOff x="5603652" y="1661703"/>
            <a:chExt cx="1947726" cy="683746"/>
          </a:xfrm>
        </p:grpSpPr>
        <p:sp>
          <p:nvSpPr>
            <p:cNvPr id="37" name="Text Placeholder 3"/>
            <p:cNvSpPr txBox="1"/>
            <p:nvPr/>
          </p:nvSpPr>
          <p:spPr>
            <a:xfrm>
              <a:off x="5603652" y="1661703"/>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3"/>
                  </a:solidFill>
                  <a:latin typeface="+mn-ea"/>
                </a:rPr>
                <a:t>添加副标题</a:t>
              </a:r>
              <a:endParaRPr lang="en-US" dirty="0">
                <a:solidFill>
                  <a:schemeClr val="accent3"/>
                </a:solidFill>
                <a:latin typeface="+mn-ea"/>
              </a:endParaRPr>
            </a:p>
          </p:txBody>
        </p:sp>
        <p:sp>
          <p:nvSpPr>
            <p:cNvPr id="38"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39" name="Group 69"/>
          <p:cNvGrpSpPr/>
          <p:nvPr/>
        </p:nvGrpSpPr>
        <p:grpSpPr>
          <a:xfrm>
            <a:off x="8414528" y="1775102"/>
            <a:ext cx="2596630" cy="913253"/>
            <a:chOff x="5603652" y="1660509"/>
            <a:chExt cx="1947726" cy="684940"/>
          </a:xfrm>
        </p:grpSpPr>
        <p:sp>
          <p:nvSpPr>
            <p:cNvPr id="40"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5">
                      <a:lumMod val="75000"/>
                    </a:schemeClr>
                  </a:solidFill>
                  <a:latin typeface="+mn-ea"/>
                </a:rPr>
                <a:t>添加副标题</a:t>
              </a:r>
              <a:endParaRPr lang="en-US" dirty="0">
                <a:solidFill>
                  <a:schemeClr val="accent5">
                    <a:lumMod val="75000"/>
                  </a:schemeClr>
                </a:solidFill>
                <a:latin typeface="+mn-ea"/>
              </a:endParaRPr>
            </a:p>
          </p:txBody>
        </p:sp>
        <p:sp>
          <p:nvSpPr>
            <p:cNvPr id="41"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2" name="Group 72"/>
          <p:cNvGrpSpPr/>
          <p:nvPr/>
        </p:nvGrpSpPr>
        <p:grpSpPr>
          <a:xfrm>
            <a:off x="1041792" y="4693856"/>
            <a:ext cx="2596630" cy="915868"/>
            <a:chOff x="5603652" y="1658548"/>
            <a:chExt cx="1947726" cy="686901"/>
          </a:xfrm>
        </p:grpSpPr>
        <p:sp>
          <p:nvSpPr>
            <p:cNvPr id="43"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2"/>
                  </a:solidFill>
                  <a:latin typeface="+mn-ea"/>
                </a:rPr>
                <a:t>添加副标题</a:t>
              </a:r>
              <a:endParaRPr lang="en-US" dirty="0">
                <a:solidFill>
                  <a:schemeClr val="accent2"/>
                </a:solidFill>
                <a:latin typeface="+mn-ea"/>
              </a:endParaRPr>
            </a:p>
          </p:txBody>
        </p:sp>
        <p:sp>
          <p:nvSpPr>
            <p:cNvPr id="44"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5" name="Group 75"/>
          <p:cNvGrpSpPr/>
          <p:nvPr/>
        </p:nvGrpSpPr>
        <p:grpSpPr>
          <a:xfrm>
            <a:off x="720047" y="3281581"/>
            <a:ext cx="2596630" cy="942961"/>
            <a:chOff x="5603652" y="1638228"/>
            <a:chExt cx="1947726" cy="707221"/>
          </a:xfrm>
        </p:grpSpPr>
        <p:sp>
          <p:nvSpPr>
            <p:cNvPr id="46" name="Text Placeholder 3"/>
            <p:cNvSpPr txBox="1"/>
            <p:nvPr/>
          </p:nvSpPr>
          <p:spPr>
            <a:xfrm>
              <a:off x="6878029" y="163822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accent1"/>
                  </a:solidFill>
                  <a:latin typeface="+mn-ea"/>
                </a:rPr>
                <a:t>添加副标题</a:t>
              </a:r>
              <a:endParaRPr lang="en-US" dirty="0">
                <a:solidFill>
                  <a:schemeClr val="accent1"/>
                </a:solidFill>
                <a:latin typeface="+mn-ea"/>
              </a:endParaRPr>
            </a:p>
          </p:txBody>
        </p:sp>
        <p:sp>
          <p:nvSpPr>
            <p:cNvPr id="47"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48" name="Group 72"/>
          <p:cNvGrpSpPr/>
          <p:nvPr/>
        </p:nvGrpSpPr>
        <p:grpSpPr>
          <a:xfrm>
            <a:off x="1041792" y="1881220"/>
            <a:ext cx="2596630" cy="915868"/>
            <a:chOff x="5603652" y="1658548"/>
            <a:chExt cx="1947726" cy="686901"/>
          </a:xfrm>
        </p:grpSpPr>
        <p:sp>
          <p:nvSpPr>
            <p:cNvPr id="49" name="Text Placeholder 3"/>
            <p:cNvSpPr txBox="1"/>
            <p:nvPr/>
          </p:nvSpPr>
          <p:spPr>
            <a:xfrm>
              <a:off x="6878029" y="1658548"/>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dirty="0">
                  <a:solidFill>
                    <a:schemeClr val="bg2"/>
                  </a:solidFill>
                  <a:latin typeface="+mn-ea"/>
                </a:rPr>
                <a:t>添加副标题</a:t>
              </a:r>
              <a:endParaRPr lang="en-US" dirty="0">
                <a:solidFill>
                  <a:schemeClr val="bg2"/>
                </a:solidFill>
                <a:latin typeface="+mn-ea"/>
              </a:endParaRPr>
            </a:p>
          </p:txBody>
        </p:sp>
        <p:sp>
          <p:nvSpPr>
            <p:cNvPr id="50"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r"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grpSp>
        <p:nvGrpSpPr>
          <p:cNvPr id="51" name="Group 69"/>
          <p:cNvGrpSpPr/>
          <p:nvPr/>
        </p:nvGrpSpPr>
        <p:grpSpPr>
          <a:xfrm>
            <a:off x="8414528" y="4672370"/>
            <a:ext cx="2596630" cy="913253"/>
            <a:chOff x="5603652" y="1660509"/>
            <a:chExt cx="1947726" cy="684940"/>
          </a:xfrm>
        </p:grpSpPr>
        <p:sp>
          <p:nvSpPr>
            <p:cNvPr id="52" name="Text Placeholder 3"/>
            <p:cNvSpPr txBox="1"/>
            <p:nvPr/>
          </p:nvSpPr>
          <p:spPr>
            <a:xfrm>
              <a:off x="5603652" y="1660509"/>
              <a:ext cx="673349" cy="161583"/>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dirty="0">
                  <a:solidFill>
                    <a:schemeClr val="accent4"/>
                  </a:solidFill>
                  <a:latin typeface="+mn-ea"/>
                </a:rPr>
                <a:t>添加副标题</a:t>
              </a:r>
              <a:endParaRPr lang="en-US" dirty="0">
                <a:solidFill>
                  <a:schemeClr val="accent4"/>
                </a:solidFill>
                <a:latin typeface="+mn-ea"/>
              </a:endParaRPr>
            </a:p>
          </p:txBody>
        </p:sp>
        <p:sp>
          <p:nvSpPr>
            <p:cNvPr id="53" name="Text Placeholder 3"/>
            <p:cNvSpPr txBox="1"/>
            <p:nvPr/>
          </p:nvSpPr>
          <p:spPr>
            <a:xfrm>
              <a:off x="5603652" y="1883784"/>
              <a:ext cx="1947726" cy="4616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Freeform 81"/>
          <p:cNvSpPr/>
          <p:nvPr/>
        </p:nvSpPr>
        <p:spPr>
          <a:xfrm rot="2539609">
            <a:off x="6846619" y="452270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3" name="Freeform 82"/>
          <p:cNvSpPr/>
          <p:nvPr/>
        </p:nvSpPr>
        <p:spPr>
          <a:xfrm>
            <a:off x="6930185" y="3724089"/>
            <a:ext cx="701802" cy="106841"/>
          </a:xfrm>
          <a:custGeom>
            <a:avLst/>
            <a:gdLst/>
            <a:ahLst/>
            <a:cxnLst/>
            <a:rect l="0" t="0" r="0" b="0"/>
            <a:pathLst>
              <a:path>
                <a:moveTo>
                  <a:pt x="0" y="32211"/>
                </a:moveTo>
                <a:lnTo>
                  <a:pt x="423229" y="32211"/>
                </a:lnTo>
              </a:path>
            </a:pathLst>
          </a:custGeom>
          <a:noFill/>
          <a:ln>
            <a:solidFill>
              <a:schemeClr val="accent3"/>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4" name="Freeform 83"/>
          <p:cNvSpPr/>
          <p:nvPr/>
        </p:nvSpPr>
        <p:spPr>
          <a:xfrm rot="19060391">
            <a:off x="6846619" y="2925469"/>
            <a:ext cx="641147" cy="106841"/>
          </a:xfrm>
          <a:custGeom>
            <a:avLst/>
            <a:gdLst/>
            <a:ahLst/>
            <a:cxnLst/>
            <a:rect l="0" t="0" r="0" b="0"/>
            <a:pathLst>
              <a:path>
                <a:moveTo>
                  <a:pt x="0" y="32211"/>
                </a:moveTo>
                <a:lnTo>
                  <a:pt x="386650" y="32211"/>
                </a:lnTo>
              </a:path>
            </a:pathLst>
          </a:custGeom>
          <a:noFill/>
          <a:ln>
            <a:solidFill>
              <a:schemeClr val="accent5">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86" name="Freeform 85"/>
          <p:cNvSpPr/>
          <p:nvPr/>
        </p:nvSpPr>
        <p:spPr>
          <a:xfrm>
            <a:off x="7171193"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5">
              <a:lumMod val="75000"/>
            </a:schemeClr>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04</a:t>
            </a:r>
            <a:endParaRPr lang="en-US" sz="3200" dirty="0">
              <a:latin typeface="+mn-ea"/>
            </a:endParaRPr>
          </a:p>
        </p:txBody>
      </p:sp>
      <p:sp>
        <p:nvSpPr>
          <p:cNvPr id="88" name="Freeform 87"/>
          <p:cNvSpPr/>
          <p:nvPr/>
        </p:nvSpPr>
        <p:spPr>
          <a:xfrm>
            <a:off x="7631989"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3"/>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lumMod val="95000"/>
                  </a:schemeClr>
                </a:solidFill>
                <a:latin typeface="+mn-ea"/>
              </a:rPr>
              <a:t>05</a:t>
            </a:r>
            <a:endParaRPr lang="en-US" sz="3200" dirty="0">
              <a:latin typeface="+mn-ea"/>
            </a:endParaRPr>
          </a:p>
        </p:txBody>
      </p:sp>
      <p:sp>
        <p:nvSpPr>
          <p:cNvPr id="90" name="Freeform 89"/>
          <p:cNvSpPr/>
          <p:nvPr/>
        </p:nvSpPr>
        <p:spPr>
          <a:xfrm>
            <a:off x="7171193"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06</a:t>
            </a:r>
            <a:endParaRPr lang="en-US" sz="3200" dirty="0">
              <a:solidFill>
                <a:schemeClr val="bg1"/>
              </a:solidFill>
              <a:latin typeface="+mn-ea"/>
            </a:endParaRPr>
          </a:p>
        </p:txBody>
      </p:sp>
      <p:sp>
        <p:nvSpPr>
          <p:cNvPr id="110" name="Freeform 109"/>
          <p:cNvSpPr/>
          <p:nvPr/>
        </p:nvSpPr>
        <p:spPr>
          <a:xfrm>
            <a:off x="5243110" y="2924100"/>
            <a:ext cx="1716950" cy="171716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tx2">
              <a:lumMod val="7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endParaRPr lang="en-US" sz="4800" dirty="0">
              <a:latin typeface="+mn-ea"/>
            </a:endParaRPr>
          </a:p>
        </p:txBody>
      </p:sp>
      <p:sp>
        <p:nvSpPr>
          <p:cNvPr id="29" name="Freeform 28"/>
          <p:cNvSpPr/>
          <p:nvPr/>
        </p:nvSpPr>
        <p:spPr>
          <a:xfrm rot="19060391" flipH="1">
            <a:off x="4657664" y="4522709"/>
            <a:ext cx="641147" cy="106841"/>
          </a:xfrm>
          <a:custGeom>
            <a:avLst/>
            <a:gdLst/>
            <a:ahLst/>
            <a:cxnLst/>
            <a:rect l="0" t="0" r="0" b="0"/>
            <a:pathLst>
              <a:path>
                <a:moveTo>
                  <a:pt x="0" y="32211"/>
                </a:moveTo>
                <a:lnTo>
                  <a:pt x="386650" y="32211"/>
                </a:lnTo>
              </a:path>
            </a:pathLst>
          </a:custGeom>
          <a:noFill/>
          <a:ln>
            <a:solidFill>
              <a:schemeClr val="accent2"/>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0" name="Freeform 29"/>
          <p:cNvSpPr/>
          <p:nvPr/>
        </p:nvSpPr>
        <p:spPr>
          <a:xfrm flipH="1">
            <a:off x="4513440" y="3724089"/>
            <a:ext cx="701802" cy="106841"/>
          </a:xfrm>
          <a:custGeom>
            <a:avLst/>
            <a:gdLst/>
            <a:ahLst/>
            <a:cxnLst/>
            <a:rect l="0" t="0" r="0" b="0"/>
            <a:pathLst>
              <a:path>
                <a:moveTo>
                  <a:pt x="0" y="32211"/>
                </a:moveTo>
                <a:lnTo>
                  <a:pt x="423229" y="32211"/>
                </a:lnTo>
              </a:path>
            </a:pathLst>
          </a:custGeom>
          <a:noFill/>
          <a:ln>
            <a:solidFill>
              <a:schemeClr val="accent1"/>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1" name="Freeform 30"/>
          <p:cNvSpPr/>
          <p:nvPr/>
        </p:nvSpPr>
        <p:spPr>
          <a:xfrm rot="2539609" flipH="1">
            <a:off x="4657664" y="2925469"/>
            <a:ext cx="641147" cy="106841"/>
          </a:xfrm>
          <a:custGeom>
            <a:avLst/>
            <a:gdLst/>
            <a:ahLst/>
            <a:cxnLst/>
            <a:rect l="0" t="0" r="0" b="0"/>
            <a:pathLst>
              <a:path>
                <a:moveTo>
                  <a:pt x="0" y="32211"/>
                </a:moveTo>
                <a:lnTo>
                  <a:pt x="386650" y="32211"/>
                </a:lnTo>
              </a:path>
            </a:pathLst>
          </a:custGeom>
          <a:noFill/>
          <a:ln>
            <a:solidFill>
              <a:schemeClr val="accent4"/>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32" name="Freeform 31"/>
          <p:cNvSpPr/>
          <p:nvPr/>
        </p:nvSpPr>
        <p:spPr>
          <a:xfrm>
            <a:off x="3770538" y="184531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4"/>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latin typeface="+mn-ea"/>
              </a:rPr>
              <a:t>01</a:t>
            </a:r>
            <a:endParaRPr lang="en-US" sz="3200" dirty="0">
              <a:latin typeface="+mn-ea"/>
            </a:endParaRPr>
          </a:p>
        </p:txBody>
      </p:sp>
      <p:sp>
        <p:nvSpPr>
          <p:cNvPr id="33" name="Freeform 32"/>
          <p:cNvSpPr/>
          <p:nvPr/>
        </p:nvSpPr>
        <p:spPr>
          <a:xfrm>
            <a:off x="3408025" y="3229101"/>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1"/>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sz="3200" dirty="0">
                <a:solidFill>
                  <a:schemeClr val="bg1"/>
                </a:solidFill>
                <a:latin typeface="+mn-ea"/>
              </a:rPr>
              <a:t>02</a:t>
            </a:r>
            <a:endParaRPr lang="en-US" sz="3200" dirty="0">
              <a:latin typeface="+mn-ea"/>
            </a:endParaRPr>
          </a:p>
        </p:txBody>
      </p:sp>
      <p:sp>
        <p:nvSpPr>
          <p:cNvPr id="34" name="Freeform 33"/>
          <p:cNvSpPr/>
          <p:nvPr/>
        </p:nvSpPr>
        <p:spPr>
          <a:xfrm>
            <a:off x="3792022" y="4636465"/>
            <a:ext cx="1096675" cy="1096817"/>
          </a:xfrm>
          <a:custGeom>
            <a:avLst/>
            <a:gdLst>
              <a:gd name="connsiteX0" fmla="*/ 0 w 661361"/>
              <a:gd name="connsiteY0" fmla="*/ 330681 h 661361"/>
              <a:gd name="connsiteX1" fmla="*/ 96855 w 661361"/>
              <a:gd name="connsiteY1" fmla="*/ 96854 h 661361"/>
              <a:gd name="connsiteX2" fmla="*/ 330682 w 661361"/>
              <a:gd name="connsiteY2" fmla="*/ 0 h 661361"/>
              <a:gd name="connsiteX3" fmla="*/ 564509 w 661361"/>
              <a:gd name="connsiteY3" fmla="*/ 96855 h 661361"/>
              <a:gd name="connsiteX4" fmla="*/ 661363 w 661361"/>
              <a:gd name="connsiteY4" fmla="*/ 330682 h 661361"/>
              <a:gd name="connsiteX5" fmla="*/ 564509 w 661361"/>
              <a:gd name="connsiteY5" fmla="*/ 564509 h 661361"/>
              <a:gd name="connsiteX6" fmla="*/ 330682 w 661361"/>
              <a:gd name="connsiteY6" fmla="*/ 661363 h 661361"/>
              <a:gd name="connsiteX7" fmla="*/ 96855 w 661361"/>
              <a:gd name="connsiteY7" fmla="*/ 564509 h 661361"/>
              <a:gd name="connsiteX8" fmla="*/ 1 w 661361"/>
              <a:gd name="connsiteY8" fmla="*/ 330682 h 661361"/>
              <a:gd name="connsiteX9" fmla="*/ 0 w 661361"/>
              <a:gd name="connsiteY9" fmla="*/ 330681 h 66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1361" h="661361">
                <a:moveTo>
                  <a:pt x="0" y="330681"/>
                </a:moveTo>
                <a:cubicBezTo>
                  <a:pt x="0" y="242979"/>
                  <a:pt x="34840" y="158869"/>
                  <a:pt x="96855" y="96854"/>
                </a:cubicBezTo>
                <a:cubicBezTo>
                  <a:pt x="158870" y="34839"/>
                  <a:pt x="242980" y="0"/>
                  <a:pt x="330682" y="0"/>
                </a:cubicBezTo>
                <a:cubicBezTo>
                  <a:pt x="418384" y="0"/>
                  <a:pt x="502494" y="34840"/>
                  <a:pt x="564509" y="96855"/>
                </a:cubicBezTo>
                <a:cubicBezTo>
                  <a:pt x="626524" y="158870"/>
                  <a:pt x="661363" y="242980"/>
                  <a:pt x="661363" y="330682"/>
                </a:cubicBezTo>
                <a:cubicBezTo>
                  <a:pt x="661363" y="418384"/>
                  <a:pt x="626523" y="502494"/>
                  <a:pt x="564509" y="564509"/>
                </a:cubicBezTo>
                <a:cubicBezTo>
                  <a:pt x="502494" y="626524"/>
                  <a:pt x="418384" y="661363"/>
                  <a:pt x="330682" y="661363"/>
                </a:cubicBezTo>
                <a:cubicBezTo>
                  <a:pt x="242980" y="661363"/>
                  <a:pt x="158870" y="626523"/>
                  <a:pt x="96855" y="564509"/>
                </a:cubicBezTo>
                <a:cubicBezTo>
                  <a:pt x="34840" y="502494"/>
                  <a:pt x="1" y="418384"/>
                  <a:pt x="1" y="330682"/>
                </a:cubicBezTo>
                <a:lnTo>
                  <a:pt x="0" y="330681"/>
                </a:lnTo>
                <a:close/>
              </a:path>
            </a:pathLst>
          </a:custGeom>
          <a:solidFill>
            <a:schemeClr val="accent2"/>
          </a:solidFill>
          <a:ln w="127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41824" tIns="141824" rIns="141824" bIns="141824" numCol="1" spcCol="1693" anchor="ctr" anchorCtr="0">
            <a:noAutofit/>
          </a:bodyPr>
          <a:lstStyle/>
          <a:p>
            <a:pPr algn="ctr" defTabSz="888365">
              <a:lnSpc>
                <a:spcPct val="90000"/>
              </a:lnSpc>
              <a:spcBef>
                <a:spcPct val="0"/>
              </a:spcBef>
              <a:spcAft>
                <a:spcPct val="35000"/>
              </a:spcAft>
            </a:pPr>
            <a:r>
              <a:rPr lang="en-US" dirty="0">
                <a:solidFill>
                  <a:schemeClr val="bg1"/>
                </a:solidFill>
                <a:latin typeface="+mn-ea"/>
              </a:rPr>
              <a:t>03</a:t>
            </a:r>
            <a:endParaRPr lang="en-US" dirty="0">
              <a:solidFill>
                <a:schemeClr val="bg1"/>
              </a:solidFill>
              <a:latin typeface="+mn-ea"/>
            </a:endParaRPr>
          </a:p>
        </p:txBody>
      </p:sp>
      <p:grpSp>
        <p:nvGrpSpPr>
          <p:cNvPr id="54" name="组合 53"/>
          <p:cNvGrpSpPr/>
          <p:nvPr/>
        </p:nvGrpSpPr>
        <p:grpSpPr>
          <a:xfrm>
            <a:off x="5860536" y="3493237"/>
            <a:ext cx="545212" cy="510191"/>
            <a:chOff x="6661150" y="233363"/>
            <a:chExt cx="320675" cy="300038"/>
          </a:xfrm>
          <a:solidFill>
            <a:schemeClr val="bg1"/>
          </a:solidFill>
        </p:grpSpPr>
        <p:sp>
          <p:nvSpPr>
            <p:cNvPr id="55" name="Freeform 153"/>
            <p:cNvSpPr/>
            <p:nvPr/>
          </p:nvSpPr>
          <p:spPr bwMode="auto">
            <a:xfrm>
              <a:off x="6677025" y="315913"/>
              <a:ext cx="79375" cy="187325"/>
            </a:xfrm>
            <a:custGeom>
              <a:avLst/>
              <a:gdLst>
                <a:gd name="T0" fmla="*/ 34 w 34"/>
                <a:gd name="T1" fmla="*/ 81 h 81"/>
                <a:gd name="T2" fmla="*/ 34 w 34"/>
                <a:gd name="T3" fmla="*/ 8 h 81"/>
                <a:gd name="T4" fmla="*/ 26 w 34"/>
                <a:gd name="T5" fmla="*/ 0 h 81"/>
                <a:gd name="T6" fmla="*/ 9 w 34"/>
                <a:gd name="T7" fmla="*/ 0 h 81"/>
                <a:gd name="T8" fmla="*/ 0 w 34"/>
                <a:gd name="T9" fmla="*/ 8 h 81"/>
                <a:gd name="T10" fmla="*/ 0 w 34"/>
                <a:gd name="T11" fmla="*/ 81 h 81"/>
                <a:gd name="T12" fmla="*/ 34 w 34"/>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34" h="81">
                  <a:moveTo>
                    <a:pt x="34" y="81"/>
                  </a:moveTo>
                  <a:cubicBezTo>
                    <a:pt x="34" y="8"/>
                    <a:pt x="34" y="8"/>
                    <a:pt x="34" y="8"/>
                  </a:cubicBezTo>
                  <a:cubicBezTo>
                    <a:pt x="34" y="4"/>
                    <a:pt x="30" y="0"/>
                    <a:pt x="26" y="0"/>
                  </a:cubicBezTo>
                  <a:cubicBezTo>
                    <a:pt x="9" y="0"/>
                    <a:pt x="9" y="0"/>
                    <a:pt x="9" y="0"/>
                  </a:cubicBezTo>
                  <a:cubicBezTo>
                    <a:pt x="4" y="0"/>
                    <a:pt x="0" y="4"/>
                    <a:pt x="0" y="8"/>
                  </a:cubicBezTo>
                  <a:cubicBezTo>
                    <a:pt x="0" y="81"/>
                    <a:pt x="0" y="81"/>
                    <a:pt x="0" y="81"/>
                  </a:cubicBezTo>
                  <a:lnTo>
                    <a:pt x="34" y="81"/>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6" name="Freeform 154"/>
            <p:cNvSpPr/>
            <p:nvPr/>
          </p:nvSpPr>
          <p:spPr bwMode="auto">
            <a:xfrm>
              <a:off x="6783388" y="233363"/>
              <a:ext cx="77788" cy="269875"/>
            </a:xfrm>
            <a:custGeom>
              <a:avLst/>
              <a:gdLst>
                <a:gd name="T0" fmla="*/ 34 w 34"/>
                <a:gd name="T1" fmla="*/ 117 h 117"/>
                <a:gd name="T2" fmla="*/ 34 w 34"/>
                <a:gd name="T3" fmla="*/ 8 h 117"/>
                <a:gd name="T4" fmla="*/ 25 w 34"/>
                <a:gd name="T5" fmla="*/ 0 h 117"/>
                <a:gd name="T6" fmla="*/ 8 w 34"/>
                <a:gd name="T7" fmla="*/ 0 h 117"/>
                <a:gd name="T8" fmla="*/ 0 w 34"/>
                <a:gd name="T9" fmla="*/ 8 h 117"/>
                <a:gd name="T10" fmla="*/ 0 w 34"/>
                <a:gd name="T11" fmla="*/ 117 h 117"/>
                <a:gd name="T12" fmla="*/ 34 w 34"/>
                <a:gd name="T13" fmla="*/ 117 h 117"/>
              </a:gdLst>
              <a:ahLst/>
              <a:cxnLst>
                <a:cxn ang="0">
                  <a:pos x="T0" y="T1"/>
                </a:cxn>
                <a:cxn ang="0">
                  <a:pos x="T2" y="T3"/>
                </a:cxn>
                <a:cxn ang="0">
                  <a:pos x="T4" y="T5"/>
                </a:cxn>
                <a:cxn ang="0">
                  <a:pos x="T6" y="T7"/>
                </a:cxn>
                <a:cxn ang="0">
                  <a:pos x="T8" y="T9"/>
                </a:cxn>
                <a:cxn ang="0">
                  <a:pos x="T10" y="T11"/>
                </a:cxn>
                <a:cxn ang="0">
                  <a:pos x="T12" y="T13"/>
                </a:cxn>
              </a:cxnLst>
              <a:rect l="0" t="0" r="r" b="b"/>
              <a:pathLst>
                <a:path w="34" h="117">
                  <a:moveTo>
                    <a:pt x="34" y="117"/>
                  </a:moveTo>
                  <a:cubicBezTo>
                    <a:pt x="34" y="8"/>
                    <a:pt x="34" y="8"/>
                    <a:pt x="34" y="8"/>
                  </a:cubicBezTo>
                  <a:cubicBezTo>
                    <a:pt x="34" y="4"/>
                    <a:pt x="30" y="0"/>
                    <a:pt x="25" y="0"/>
                  </a:cubicBezTo>
                  <a:cubicBezTo>
                    <a:pt x="8" y="0"/>
                    <a:pt x="8" y="0"/>
                    <a:pt x="8" y="0"/>
                  </a:cubicBezTo>
                  <a:cubicBezTo>
                    <a:pt x="3" y="0"/>
                    <a:pt x="0" y="4"/>
                    <a:pt x="0" y="8"/>
                  </a:cubicBezTo>
                  <a:cubicBezTo>
                    <a:pt x="0" y="117"/>
                    <a:pt x="0" y="117"/>
                    <a:pt x="0" y="117"/>
                  </a:cubicBezTo>
                  <a:lnTo>
                    <a:pt x="34" y="117"/>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7" name="Freeform 155"/>
            <p:cNvSpPr/>
            <p:nvPr/>
          </p:nvSpPr>
          <p:spPr bwMode="auto">
            <a:xfrm>
              <a:off x="6886575" y="358776"/>
              <a:ext cx="79375" cy="144463"/>
            </a:xfrm>
            <a:custGeom>
              <a:avLst/>
              <a:gdLst>
                <a:gd name="T0" fmla="*/ 34 w 34"/>
                <a:gd name="T1" fmla="*/ 63 h 63"/>
                <a:gd name="T2" fmla="*/ 34 w 34"/>
                <a:gd name="T3" fmla="*/ 8 h 63"/>
                <a:gd name="T4" fmla="*/ 25 w 34"/>
                <a:gd name="T5" fmla="*/ 0 h 63"/>
                <a:gd name="T6" fmla="*/ 8 w 34"/>
                <a:gd name="T7" fmla="*/ 0 h 63"/>
                <a:gd name="T8" fmla="*/ 0 w 34"/>
                <a:gd name="T9" fmla="*/ 8 h 63"/>
                <a:gd name="T10" fmla="*/ 0 w 34"/>
                <a:gd name="T11" fmla="*/ 63 h 63"/>
                <a:gd name="T12" fmla="*/ 34 w 34"/>
                <a:gd name="T13" fmla="*/ 63 h 63"/>
              </a:gdLst>
              <a:ahLst/>
              <a:cxnLst>
                <a:cxn ang="0">
                  <a:pos x="T0" y="T1"/>
                </a:cxn>
                <a:cxn ang="0">
                  <a:pos x="T2" y="T3"/>
                </a:cxn>
                <a:cxn ang="0">
                  <a:pos x="T4" y="T5"/>
                </a:cxn>
                <a:cxn ang="0">
                  <a:pos x="T6" y="T7"/>
                </a:cxn>
                <a:cxn ang="0">
                  <a:pos x="T8" y="T9"/>
                </a:cxn>
                <a:cxn ang="0">
                  <a:pos x="T10" y="T11"/>
                </a:cxn>
                <a:cxn ang="0">
                  <a:pos x="T12" y="T13"/>
                </a:cxn>
              </a:cxnLst>
              <a:rect l="0" t="0" r="r" b="b"/>
              <a:pathLst>
                <a:path w="34" h="63">
                  <a:moveTo>
                    <a:pt x="34" y="63"/>
                  </a:moveTo>
                  <a:cubicBezTo>
                    <a:pt x="34" y="8"/>
                    <a:pt x="34" y="8"/>
                    <a:pt x="34" y="8"/>
                  </a:cubicBezTo>
                  <a:cubicBezTo>
                    <a:pt x="34" y="4"/>
                    <a:pt x="30" y="0"/>
                    <a:pt x="25" y="0"/>
                  </a:cubicBezTo>
                  <a:cubicBezTo>
                    <a:pt x="8" y="0"/>
                    <a:pt x="8" y="0"/>
                    <a:pt x="8" y="0"/>
                  </a:cubicBezTo>
                  <a:cubicBezTo>
                    <a:pt x="4" y="0"/>
                    <a:pt x="0" y="4"/>
                    <a:pt x="0" y="8"/>
                  </a:cubicBezTo>
                  <a:cubicBezTo>
                    <a:pt x="0" y="63"/>
                    <a:pt x="0" y="63"/>
                    <a:pt x="0" y="63"/>
                  </a:cubicBezTo>
                  <a:lnTo>
                    <a:pt x="34" y="63"/>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a:latin typeface="+mn-ea"/>
              </a:endParaRPr>
            </a:p>
          </p:txBody>
        </p:sp>
        <p:sp>
          <p:nvSpPr>
            <p:cNvPr id="58" name="Rectangle 156"/>
            <p:cNvSpPr>
              <a:spLocks noChangeArrowheads="1"/>
            </p:cNvSpPr>
            <p:nvPr/>
          </p:nvSpPr>
          <p:spPr bwMode="auto">
            <a:xfrm>
              <a:off x="6661150" y="512763"/>
              <a:ext cx="320675" cy="20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110"/>
                                        </p:tgtEl>
                                        <p:attrNameLst>
                                          <p:attrName>style.visibility</p:attrName>
                                        </p:attrNameLst>
                                      </p:cBhvr>
                                      <p:to>
                                        <p:strVal val="visible"/>
                                      </p:to>
                                    </p:set>
                                    <p:anim calcmode="lin" valueType="num">
                                      <p:cBhvr>
                                        <p:cTn id="7" dur="500" fill="hold"/>
                                        <p:tgtEl>
                                          <p:spTgt spid="110"/>
                                        </p:tgtEl>
                                        <p:attrNameLst>
                                          <p:attrName>ppt_w</p:attrName>
                                        </p:attrNameLst>
                                      </p:cBhvr>
                                      <p:tavLst>
                                        <p:tav tm="0">
                                          <p:val>
                                            <p:fltVal val="0"/>
                                          </p:val>
                                        </p:tav>
                                        <p:tav tm="100000">
                                          <p:val>
                                            <p:strVal val="#ppt_w"/>
                                          </p:val>
                                        </p:tav>
                                      </p:tavLst>
                                    </p:anim>
                                    <p:anim calcmode="lin" valueType="num">
                                      <p:cBhvr>
                                        <p:cTn id="8" dur="500" fill="hold"/>
                                        <p:tgtEl>
                                          <p:spTgt spid="110"/>
                                        </p:tgtEl>
                                        <p:attrNameLst>
                                          <p:attrName>ppt_h</p:attrName>
                                        </p:attrNameLst>
                                      </p:cBhvr>
                                      <p:tavLst>
                                        <p:tav tm="0">
                                          <p:val>
                                            <p:fltVal val="0"/>
                                          </p:val>
                                        </p:tav>
                                        <p:tav tm="100000">
                                          <p:val>
                                            <p:strVal val="#ppt_h"/>
                                          </p:val>
                                        </p:tav>
                                      </p:tavLst>
                                    </p:anim>
                                    <p:anim calcmode="lin" valueType="num">
                                      <p:cBhvr>
                                        <p:cTn id="9" dur="500" fill="hold"/>
                                        <p:tgtEl>
                                          <p:spTgt spid="110"/>
                                        </p:tgtEl>
                                        <p:attrNameLst>
                                          <p:attrName>style.rotation</p:attrName>
                                        </p:attrNameLst>
                                      </p:cBhvr>
                                      <p:tavLst>
                                        <p:tav tm="0">
                                          <p:val>
                                            <p:fltVal val="360"/>
                                          </p:val>
                                        </p:tav>
                                        <p:tav tm="100000">
                                          <p:val>
                                            <p:fltVal val="0"/>
                                          </p:val>
                                        </p:tav>
                                      </p:tavLst>
                                    </p:anim>
                                    <p:animEffect transition="in" filter="fade">
                                      <p:cBhvr>
                                        <p:cTn id="10" dur="500"/>
                                        <p:tgtEl>
                                          <p:spTgt spid="110"/>
                                        </p:tgtEl>
                                      </p:cBhvr>
                                    </p:animEffect>
                                  </p:childTnLst>
                                </p:cTn>
                              </p:par>
                            </p:childTnLst>
                          </p:cTn>
                        </p:par>
                        <p:par>
                          <p:cTn id="11" fill="hold">
                            <p:stCondLst>
                              <p:cond delay="500"/>
                            </p:stCondLst>
                            <p:childTnLst>
                              <p:par>
                                <p:cTn id="12" presetID="18" presetClass="entr" presetSubtype="9"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strips(upLeft)">
                                      <p:cBhvr>
                                        <p:cTn id="14" dur="500"/>
                                        <p:tgtEl>
                                          <p:spTgt spid="31"/>
                                        </p:tgtEl>
                                      </p:cBhvr>
                                    </p:animEffect>
                                  </p:childTnLst>
                                </p:cTn>
                              </p:par>
                            </p:childTnLst>
                          </p:cTn>
                        </p:par>
                        <p:par>
                          <p:cTn id="15" fill="hold">
                            <p:stCondLst>
                              <p:cond delay="1000"/>
                            </p:stCondLst>
                            <p:childTnLst>
                              <p:par>
                                <p:cTn id="16" presetID="23" presetClass="entr" presetSubtype="16"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 calcmode="lin" valueType="num">
                                      <p:cBhvr>
                                        <p:cTn id="18" dur="500" fill="hold"/>
                                        <p:tgtEl>
                                          <p:spTgt spid="32"/>
                                        </p:tgtEl>
                                        <p:attrNameLst>
                                          <p:attrName>ppt_w</p:attrName>
                                        </p:attrNameLst>
                                      </p:cBhvr>
                                      <p:tavLst>
                                        <p:tav tm="0">
                                          <p:val>
                                            <p:fltVal val="0"/>
                                          </p:val>
                                        </p:tav>
                                        <p:tav tm="100000">
                                          <p:val>
                                            <p:strVal val="#ppt_w"/>
                                          </p:val>
                                        </p:tav>
                                      </p:tavLst>
                                    </p:anim>
                                    <p:anim calcmode="lin" valueType="num">
                                      <p:cBhvr>
                                        <p:cTn id="19" dur="500" fill="hold"/>
                                        <p:tgtEl>
                                          <p:spTgt spid="32"/>
                                        </p:tgtEl>
                                        <p:attrNameLst>
                                          <p:attrName>ppt_h</p:attrName>
                                        </p:attrNameLst>
                                      </p:cBhvr>
                                      <p:tavLst>
                                        <p:tav tm="0">
                                          <p:val>
                                            <p:fltVal val="0"/>
                                          </p:val>
                                        </p:tav>
                                        <p:tav tm="100000">
                                          <p:val>
                                            <p:strVal val="#ppt_h"/>
                                          </p:val>
                                        </p:tav>
                                      </p:tavLst>
                                    </p:anim>
                                  </p:childTnLst>
                                </p:cTn>
                              </p:par>
                            </p:childTnLst>
                          </p:cTn>
                        </p:par>
                        <p:par>
                          <p:cTn id="20" fill="hold">
                            <p:stCondLst>
                              <p:cond delay="1500"/>
                            </p:stCondLst>
                            <p:childTnLst>
                              <p:par>
                                <p:cTn id="21" presetID="12" presetClass="entr" presetSubtype="2"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Right)">
                                      <p:cBhvr>
                                        <p:cTn id="23" dur="500"/>
                                        <p:tgtEl>
                                          <p:spTgt spid="48"/>
                                        </p:tgtEl>
                                      </p:cBhvr>
                                    </p:animEffect>
                                  </p:childTnLst>
                                </p:cTn>
                              </p:par>
                            </p:childTnLst>
                          </p:cTn>
                        </p:par>
                        <p:par>
                          <p:cTn id="24" fill="hold">
                            <p:stCondLst>
                              <p:cond delay="2000"/>
                            </p:stCondLst>
                            <p:childTnLst>
                              <p:par>
                                <p:cTn id="25" presetID="18" presetClass="entr" presetSubtype="12"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strips(downLeft)">
                                      <p:cBhvr>
                                        <p:cTn id="27" dur="500"/>
                                        <p:tgtEl>
                                          <p:spTgt spid="30"/>
                                        </p:tgtEl>
                                      </p:cBhvr>
                                    </p:animEffect>
                                  </p:childTnLst>
                                </p:cTn>
                              </p:par>
                            </p:childTnLst>
                          </p:cTn>
                        </p:par>
                        <p:par>
                          <p:cTn id="28" fill="hold">
                            <p:stCondLst>
                              <p:cond delay="2500"/>
                            </p:stCondLst>
                            <p:childTnLst>
                              <p:par>
                                <p:cTn id="29" presetID="23" presetClass="entr" presetSubtype="16"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2" presetClass="entr" presetSubtype="2" fill="hold" nodeType="afterEffect">
                                  <p:stCondLst>
                                    <p:cond delay="0"/>
                                  </p:stCondLst>
                                  <p:childTnLst>
                                    <p:set>
                                      <p:cBhvr>
                                        <p:cTn id="35" dur="1" fill="hold">
                                          <p:stCondLst>
                                            <p:cond delay="0"/>
                                          </p:stCondLst>
                                        </p:cTn>
                                        <p:tgtEl>
                                          <p:spTgt spid="45"/>
                                        </p:tgtEl>
                                        <p:attrNameLst>
                                          <p:attrName>style.visibility</p:attrName>
                                        </p:attrNameLst>
                                      </p:cBhvr>
                                      <p:to>
                                        <p:strVal val="visible"/>
                                      </p:to>
                                    </p:set>
                                    <p:animEffect transition="in" filter="slide(fromRight)">
                                      <p:cBhvr>
                                        <p:cTn id="36" dur="500"/>
                                        <p:tgtEl>
                                          <p:spTgt spid="45"/>
                                        </p:tgtEl>
                                      </p:cBhvr>
                                    </p:animEffect>
                                  </p:childTnLst>
                                </p:cTn>
                              </p:par>
                            </p:childTnLst>
                          </p:cTn>
                        </p:par>
                        <p:par>
                          <p:cTn id="37" fill="hold">
                            <p:stCondLst>
                              <p:cond delay="3500"/>
                            </p:stCondLst>
                            <p:childTnLst>
                              <p:par>
                                <p:cTn id="38" presetID="18" presetClass="entr" presetSubtype="12" fill="hold"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strips(downLeft)">
                                      <p:cBhvr>
                                        <p:cTn id="40" dur="500"/>
                                        <p:tgtEl>
                                          <p:spTgt spid="29"/>
                                        </p:tgtEl>
                                      </p:cBhvr>
                                    </p:animEffect>
                                  </p:childTnLst>
                                </p:cTn>
                              </p:par>
                            </p:childTnLst>
                          </p:cTn>
                        </p:par>
                        <p:par>
                          <p:cTn id="41" fill="hold">
                            <p:stCondLst>
                              <p:cond delay="4000"/>
                            </p:stCondLst>
                            <p:childTnLst>
                              <p:par>
                                <p:cTn id="42" presetID="23" presetClass="entr" presetSubtype="16"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p:cTn id="44" dur="500" fill="hold"/>
                                        <p:tgtEl>
                                          <p:spTgt spid="34"/>
                                        </p:tgtEl>
                                        <p:attrNameLst>
                                          <p:attrName>ppt_w</p:attrName>
                                        </p:attrNameLst>
                                      </p:cBhvr>
                                      <p:tavLst>
                                        <p:tav tm="0">
                                          <p:val>
                                            <p:fltVal val="0"/>
                                          </p:val>
                                        </p:tav>
                                        <p:tav tm="100000">
                                          <p:val>
                                            <p:strVal val="#ppt_w"/>
                                          </p:val>
                                        </p:tav>
                                      </p:tavLst>
                                    </p:anim>
                                    <p:anim calcmode="lin" valueType="num">
                                      <p:cBhvr>
                                        <p:cTn id="45" dur="500" fill="hold"/>
                                        <p:tgtEl>
                                          <p:spTgt spid="3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12" presetClass="entr" presetSubtype="2"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slide(fromRight)">
                                      <p:cBhvr>
                                        <p:cTn id="49" dur="500"/>
                                        <p:tgtEl>
                                          <p:spTgt spid="42"/>
                                        </p:tgtEl>
                                      </p:cBhvr>
                                    </p:animEffect>
                                  </p:childTnLst>
                                </p:cTn>
                              </p:par>
                            </p:childTnLst>
                          </p:cTn>
                        </p:par>
                        <p:par>
                          <p:cTn id="50" fill="hold">
                            <p:stCondLst>
                              <p:cond delay="5000"/>
                            </p:stCondLst>
                            <p:childTnLst>
                              <p:par>
                                <p:cTn id="51" presetID="18" presetClass="entr" presetSubtype="3"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strips(upRight)">
                                      <p:cBhvr>
                                        <p:cTn id="53" dur="500"/>
                                        <p:tgtEl>
                                          <p:spTgt spid="84"/>
                                        </p:tgtEl>
                                      </p:cBhvr>
                                    </p:animEffect>
                                  </p:childTnLst>
                                </p:cTn>
                              </p:par>
                            </p:childTnLst>
                          </p:cTn>
                        </p:par>
                        <p:par>
                          <p:cTn id="54" fill="hold">
                            <p:stCondLst>
                              <p:cond delay="5500"/>
                            </p:stCondLst>
                            <p:childTnLst>
                              <p:par>
                                <p:cTn id="55" presetID="23" presetClass="entr" presetSubtype="16"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 calcmode="lin" valueType="num">
                                      <p:cBhvr>
                                        <p:cTn id="57" dur="500" fill="hold"/>
                                        <p:tgtEl>
                                          <p:spTgt spid="86"/>
                                        </p:tgtEl>
                                        <p:attrNameLst>
                                          <p:attrName>ppt_w</p:attrName>
                                        </p:attrNameLst>
                                      </p:cBhvr>
                                      <p:tavLst>
                                        <p:tav tm="0">
                                          <p:val>
                                            <p:fltVal val="0"/>
                                          </p:val>
                                        </p:tav>
                                        <p:tav tm="100000">
                                          <p:val>
                                            <p:strVal val="#ppt_w"/>
                                          </p:val>
                                        </p:tav>
                                      </p:tavLst>
                                    </p:anim>
                                    <p:anim calcmode="lin" valueType="num">
                                      <p:cBhvr>
                                        <p:cTn id="58" dur="500" fill="hold"/>
                                        <p:tgtEl>
                                          <p:spTgt spid="86"/>
                                        </p:tgtEl>
                                        <p:attrNameLst>
                                          <p:attrName>ppt_h</p:attrName>
                                        </p:attrNameLst>
                                      </p:cBhvr>
                                      <p:tavLst>
                                        <p:tav tm="0">
                                          <p:val>
                                            <p:fltVal val="0"/>
                                          </p:val>
                                        </p:tav>
                                        <p:tav tm="100000">
                                          <p:val>
                                            <p:strVal val="#ppt_h"/>
                                          </p:val>
                                        </p:tav>
                                      </p:tavLst>
                                    </p:anim>
                                  </p:childTnLst>
                                </p:cTn>
                              </p:par>
                            </p:childTnLst>
                          </p:cTn>
                        </p:par>
                        <p:par>
                          <p:cTn id="59" fill="hold">
                            <p:stCondLst>
                              <p:cond delay="6000"/>
                            </p:stCondLst>
                            <p:childTnLst>
                              <p:par>
                                <p:cTn id="60" presetID="12" presetClass="entr" presetSubtype="8" fill="hold" nodeType="afterEffect">
                                  <p:stCondLst>
                                    <p:cond delay="0"/>
                                  </p:stCondLst>
                                  <p:childTnLst>
                                    <p:set>
                                      <p:cBhvr>
                                        <p:cTn id="61" dur="1" fill="hold">
                                          <p:stCondLst>
                                            <p:cond delay="0"/>
                                          </p:stCondLst>
                                        </p:cTn>
                                        <p:tgtEl>
                                          <p:spTgt spid="39"/>
                                        </p:tgtEl>
                                        <p:attrNameLst>
                                          <p:attrName>style.visibility</p:attrName>
                                        </p:attrNameLst>
                                      </p:cBhvr>
                                      <p:to>
                                        <p:strVal val="visible"/>
                                      </p:to>
                                    </p:set>
                                    <p:animEffect transition="in" filter="slide(fromLeft)">
                                      <p:cBhvr>
                                        <p:cTn id="62" dur="500"/>
                                        <p:tgtEl>
                                          <p:spTgt spid="39"/>
                                        </p:tgtEl>
                                      </p:cBhvr>
                                    </p:animEffect>
                                  </p:childTnLst>
                                </p:cTn>
                              </p:par>
                            </p:childTnLst>
                          </p:cTn>
                        </p:par>
                        <p:par>
                          <p:cTn id="63" fill="hold">
                            <p:stCondLst>
                              <p:cond delay="6500"/>
                            </p:stCondLst>
                            <p:childTnLst>
                              <p:par>
                                <p:cTn id="64" presetID="18" presetClass="entr" presetSubtype="3" fill="hold" nodeType="afterEffect">
                                  <p:stCondLst>
                                    <p:cond delay="0"/>
                                  </p:stCondLst>
                                  <p:childTnLst>
                                    <p:set>
                                      <p:cBhvr>
                                        <p:cTn id="65" dur="1" fill="hold">
                                          <p:stCondLst>
                                            <p:cond delay="0"/>
                                          </p:stCondLst>
                                        </p:cTn>
                                        <p:tgtEl>
                                          <p:spTgt spid="83"/>
                                        </p:tgtEl>
                                        <p:attrNameLst>
                                          <p:attrName>style.visibility</p:attrName>
                                        </p:attrNameLst>
                                      </p:cBhvr>
                                      <p:to>
                                        <p:strVal val="visible"/>
                                      </p:to>
                                    </p:set>
                                    <p:animEffect transition="in" filter="strips(upRight)">
                                      <p:cBhvr>
                                        <p:cTn id="66" dur="500"/>
                                        <p:tgtEl>
                                          <p:spTgt spid="83"/>
                                        </p:tgtEl>
                                      </p:cBhvr>
                                    </p:animEffect>
                                  </p:childTnLst>
                                </p:cTn>
                              </p:par>
                            </p:childTnLst>
                          </p:cTn>
                        </p:par>
                        <p:par>
                          <p:cTn id="67" fill="hold">
                            <p:stCondLst>
                              <p:cond delay="7000"/>
                            </p:stCondLst>
                            <p:childTnLst>
                              <p:par>
                                <p:cTn id="68" presetID="23" presetClass="entr" presetSubtype="16" fill="hold" grpId="0" nodeType="afterEffect">
                                  <p:stCondLst>
                                    <p:cond delay="0"/>
                                  </p:stCondLst>
                                  <p:childTnLst>
                                    <p:set>
                                      <p:cBhvr>
                                        <p:cTn id="69" dur="1" fill="hold">
                                          <p:stCondLst>
                                            <p:cond delay="0"/>
                                          </p:stCondLst>
                                        </p:cTn>
                                        <p:tgtEl>
                                          <p:spTgt spid="88"/>
                                        </p:tgtEl>
                                        <p:attrNameLst>
                                          <p:attrName>style.visibility</p:attrName>
                                        </p:attrNameLst>
                                      </p:cBhvr>
                                      <p:to>
                                        <p:strVal val="visible"/>
                                      </p:to>
                                    </p:set>
                                    <p:anim calcmode="lin" valueType="num">
                                      <p:cBhvr>
                                        <p:cTn id="70" dur="500" fill="hold"/>
                                        <p:tgtEl>
                                          <p:spTgt spid="88"/>
                                        </p:tgtEl>
                                        <p:attrNameLst>
                                          <p:attrName>ppt_w</p:attrName>
                                        </p:attrNameLst>
                                      </p:cBhvr>
                                      <p:tavLst>
                                        <p:tav tm="0">
                                          <p:val>
                                            <p:fltVal val="0"/>
                                          </p:val>
                                        </p:tav>
                                        <p:tav tm="100000">
                                          <p:val>
                                            <p:strVal val="#ppt_w"/>
                                          </p:val>
                                        </p:tav>
                                      </p:tavLst>
                                    </p:anim>
                                    <p:anim calcmode="lin" valueType="num">
                                      <p:cBhvr>
                                        <p:cTn id="71" dur="500" fill="hold"/>
                                        <p:tgtEl>
                                          <p:spTgt spid="88"/>
                                        </p:tgtEl>
                                        <p:attrNameLst>
                                          <p:attrName>ppt_h</p:attrName>
                                        </p:attrNameLst>
                                      </p:cBhvr>
                                      <p:tavLst>
                                        <p:tav tm="0">
                                          <p:val>
                                            <p:fltVal val="0"/>
                                          </p:val>
                                        </p:tav>
                                        <p:tav tm="100000">
                                          <p:val>
                                            <p:strVal val="#ppt_h"/>
                                          </p:val>
                                        </p:tav>
                                      </p:tavLst>
                                    </p:anim>
                                  </p:childTnLst>
                                </p:cTn>
                              </p:par>
                            </p:childTnLst>
                          </p:cTn>
                        </p:par>
                        <p:par>
                          <p:cTn id="72" fill="hold">
                            <p:stCondLst>
                              <p:cond delay="7500"/>
                            </p:stCondLst>
                            <p:childTnLst>
                              <p:par>
                                <p:cTn id="73" presetID="12" presetClass="entr" presetSubtype="8" fill="hold" nodeType="afterEffect">
                                  <p:stCondLst>
                                    <p:cond delay="0"/>
                                  </p:stCondLst>
                                  <p:childTnLst>
                                    <p:set>
                                      <p:cBhvr>
                                        <p:cTn id="74" dur="1" fill="hold">
                                          <p:stCondLst>
                                            <p:cond delay="0"/>
                                          </p:stCondLst>
                                        </p:cTn>
                                        <p:tgtEl>
                                          <p:spTgt spid="36"/>
                                        </p:tgtEl>
                                        <p:attrNameLst>
                                          <p:attrName>style.visibility</p:attrName>
                                        </p:attrNameLst>
                                      </p:cBhvr>
                                      <p:to>
                                        <p:strVal val="visible"/>
                                      </p:to>
                                    </p:set>
                                    <p:animEffect transition="in" filter="slide(fromLeft)">
                                      <p:cBhvr>
                                        <p:cTn id="75" dur="500"/>
                                        <p:tgtEl>
                                          <p:spTgt spid="36"/>
                                        </p:tgtEl>
                                      </p:cBhvr>
                                    </p:animEffect>
                                  </p:childTnLst>
                                </p:cTn>
                              </p:par>
                            </p:childTnLst>
                          </p:cTn>
                        </p:par>
                        <p:par>
                          <p:cTn id="76" fill="hold">
                            <p:stCondLst>
                              <p:cond delay="8000"/>
                            </p:stCondLst>
                            <p:childTnLst>
                              <p:par>
                                <p:cTn id="77" presetID="18" presetClass="entr" presetSubtype="6" fill="hold" nodeType="afterEffect">
                                  <p:stCondLst>
                                    <p:cond delay="0"/>
                                  </p:stCondLst>
                                  <p:childTnLst>
                                    <p:set>
                                      <p:cBhvr>
                                        <p:cTn id="78" dur="1" fill="hold">
                                          <p:stCondLst>
                                            <p:cond delay="0"/>
                                          </p:stCondLst>
                                        </p:cTn>
                                        <p:tgtEl>
                                          <p:spTgt spid="82"/>
                                        </p:tgtEl>
                                        <p:attrNameLst>
                                          <p:attrName>style.visibility</p:attrName>
                                        </p:attrNameLst>
                                      </p:cBhvr>
                                      <p:to>
                                        <p:strVal val="visible"/>
                                      </p:to>
                                    </p:set>
                                    <p:animEffect transition="in" filter="strips(downRight)">
                                      <p:cBhvr>
                                        <p:cTn id="79" dur="500"/>
                                        <p:tgtEl>
                                          <p:spTgt spid="82"/>
                                        </p:tgtEl>
                                      </p:cBhvr>
                                    </p:animEffect>
                                  </p:childTnLst>
                                </p:cTn>
                              </p:par>
                            </p:childTnLst>
                          </p:cTn>
                        </p:par>
                        <p:par>
                          <p:cTn id="80" fill="hold">
                            <p:stCondLst>
                              <p:cond delay="8500"/>
                            </p:stCondLst>
                            <p:childTnLst>
                              <p:par>
                                <p:cTn id="81" presetID="23" presetClass="entr" presetSubtype="16" fill="hold" grpId="0" nodeType="afterEffect">
                                  <p:stCondLst>
                                    <p:cond delay="0"/>
                                  </p:stCondLst>
                                  <p:childTnLst>
                                    <p:set>
                                      <p:cBhvr>
                                        <p:cTn id="82" dur="1" fill="hold">
                                          <p:stCondLst>
                                            <p:cond delay="0"/>
                                          </p:stCondLst>
                                        </p:cTn>
                                        <p:tgtEl>
                                          <p:spTgt spid="90"/>
                                        </p:tgtEl>
                                        <p:attrNameLst>
                                          <p:attrName>style.visibility</p:attrName>
                                        </p:attrNameLst>
                                      </p:cBhvr>
                                      <p:to>
                                        <p:strVal val="visible"/>
                                      </p:to>
                                    </p:set>
                                    <p:anim calcmode="lin" valueType="num">
                                      <p:cBhvr>
                                        <p:cTn id="83" dur="500" fill="hold"/>
                                        <p:tgtEl>
                                          <p:spTgt spid="90"/>
                                        </p:tgtEl>
                                        <p:attrNameLst>
                                          <p:attrName>ppt_w</p:attrName>
                                        </p:attrNameLst>
                                      </p:cBhvr>
                                      <p:tavLst>
                                        <p:tav tm="0">
                                          <p:val>
                                            <p:fltVal val="0"/>
                                          </p:val>
                                        </p:tav>
                                        <p:tav tm="100000">
                                          <p:val>
                                            <p:strVal val="#ppt_w"/>
                                          </p:val>
                                        </p:tav>
                                      </p:tavLst>
                                    </p:anim>
                                    <p:anim calcmode="lin" valueType="num">
                                      <p:cBhvr>
                                        <p:cTn id="84" dur="500" fill="hold"/>
                                        <p:tgtEl>
                                          <p:spTgt spid="90"/>
                                        </p:tgtEl>
                                        <p:attrNameLst>
                                          <p:attrName>ppt_h</p:attrName>
                                        </p:attrNameLst>
                                      </p:cBhvr>
                                      <p:tavLst>
                                        <p:tav tm="0">
                                          <p:val>
                                            <p:fltVal val="0"/>
                                          </p:val>
                                        </p:tav>
                                        <p:tav tm="100000">
                                          <p:val>
                                            <p:strVal val="#ppt_h"/>
                                          </p:val>
                                        </p:tav>
                                      </p:tavLst>
                                    </p:anim>
                                  </p:childTnLst>
                                </p:cTn>
                              </p:par>
                            </p:childTnLst>
                          </p:cTn>
                        </p:par>
                        <p:par>
                          <p:cTn id="85" fill="hold">
                            <p:stCondLst>
                              <p:cond delay="9000"/>
                            </p:stCondLst>
                            <p:childTnLst>
                              <p:par>
                                <p:cTn id="86" presetID="12" presetClass="entr" presetSubtype="8" fill="hold" nodeType="afterEffect">
                                  <p:stCondLst>
                                    <p:cond delay="0"/>
                                  </p:stCondLst>
                                  <p:childTnLst>
                                    <p:set>
                                      <p:cBhvr>
                                        <p:cTn id="87" dur="1" fill="hold">
                                          <p:stCondLst>
                                            <p:cond delay="0"/>
                                          </p:stCondLst>
                                        </p:cTn>
                                        <p:tgtEl>
                                          <p:spTgt spid="51"/>
                                        </p:tgtEl>
                                        <p:attrNameLst>
                                          <p:attrName>style.visibility</p:attrName>
                                        </p:attrNameLst>
                                      </p:cBhvr>
                                      <p:to>
                                        <p:strVal val="visible"/>
                                      </p:to>
                                    </p:set>
                                    <p:animEffect transition="in" filter="slide(fromLeft)">
                                      <p:cBhvr>
                                        <p:cTn id="88" dur="500"/>
                                        <p:tgtEl>
                                          <p:spTgt spid="51"/>
                                        </p:tgtEl>
                                      </p:cBhvr>
                                    </p:animEffect>
                                  </p:childTnLst>
                                </p:cTn>
                              </p:par>
                            </p:childTnLst>
                          </p:cTn>
                        </p:par>
                        <p:par>
                          <p:cTn id="89" fill="hold">
                            <p:stCondLst>
                              <p:cond delay="9500"/>
                            </p:stCondLst>
                            <p:childTnLst>
                              <p:par>
                                <p:cTn id="90" presetID="2" presetClass="entr" presetSubtype="4" accel="50000" decel="50000" fill="hold" nodeType="afterEffect">
                                  <p:stCondLst>
                                    <p:cond delay="0"/>
                                  </p:stCondLst>
                                  <p:childTnLst>
                                    <p:set>
                                      <p:cBhvr>
                                        <p:cTn id="91" dur="1" fill="hold">
                                          <p:stCondLst>
                                            <p:cond delay="0"/>
                                          </p:stCondLst>
                                        </p:cTn>
                                        <p:tgtEl>
                                          <p:spTgt spid="54"/>
                                        </p:tgtEl>
                                        <p:attrNameLst>
                                          <p:attrName>style.visibility</p:attrName>
                                        </p:attrNameLst>
                                      </p:cBhvr>
                                      <p:to>
                                        <p:strVal val="visible"/>
                                      </p:to>
                                    </p:set>
                                    <p:anim calcmode="lin" valueType="num">
                                      <p:cBhvr additive="base">
                                        <p:cTn id="92" dur="500" fill="hold"/>
                                        <p:tgtEl>
                                          <p:spTgt spid="54"/>
                                        </p:tgtEl>
                                        <p:attrNameLst>
                                          <p:attrName>ppt_x</p:attrName>
                                        </p:attrNameLst>
                                      </p:cBhvr>
                                      <p:tavLst>
                                        <p:tav tm="0">
                                          <p:val>
                                            <p:strVal val="#ppt_x"/>
                                          </p:val>
                                        </p:tav>
                                        <p:tav tm="100000">
                                          <p:val>
                                            <p:strVal val="#ppt_x"/>
                                          </p:val>
                                        </p:tav>
                                      </p:tavLst>
                                    </p:anim>
                                    <p:anim calcmode="lin" valueType="num">
                                      <p:cBhvr additive="base">
                                        <p:cTn id="93" dur="500" fill="hold"/>
                                        <p:tgtEl>
                                          <p:spTgt spid="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8" grpId="0" animBg="1"/>
      <p:bldP spid="90" grpId="0" animBg="1"/>
      <p:bldP spid="110" grpId="0" animBg="1"/>
      <p:bldP spid="32" grpId="0" animBg="1"/>
      <p:bldP spid="33" grpId="0" animBg="1"/>
      <p:bldP spid="3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01 51"/>
          <p:cNvPicPr>
            <a:picLocks noChangeAspect="1"/>
          </p:cNvPicPr>
          <p:nvPr/>
        </p:nvPicPr>
        <p:blipFill>
          <a:blip r:embed="rId1"/>
          <a:stretch>
            <a:fillRect/>
          </a:stretch>
        </p:blipFill>
        <p:spPr>
          <a:xfrm>
            <a:off x="624716" y="1216767"/>
            <a:ext cx="2236125" cy="2162508"/>
          </a:xfrm>
          <a:prstGeom prst="rect">
            <a:avLst/>
          </a:prstGeom>
        </p:spPr>
      </p:pic>
      <p:sp>
        <p:nvSpPr>
          <p:cNvPr id="3" name="01 52"/>
          <p:cNvSpPr txBox="1"/>
          <p:nvPr/>
        </p:nvSpPr>
        <p:spPr>
          <a:xfrm>
            <a:off x="949016" y="1864419"/>
            <a:ext cx="1587524" cy="869277"/>
          </a:xfrm>
          <a:prstGeom prst="rect">
            <a:avLst/>
          </a:prstGeom>
          <a:noFill/>
        </p:spPr>
        <p:txBody>
          <a:bodyPr wrap="square" rtlCol="0">
            <a:spAutoFit/>
          </a:bodyPr>
          <a:lstStyle/>
          <a:p>
            <a:pPr>
              <a:lnSpc>
                <a:spcPct val="110000"/>
              </a:lnSpc>
            </a:pPr>
            <a:r>
              <a:rPr lang="zh-CN" altLang="en-US" sz="4800" b="1" dirty="0" smtClean="0">
                <a:solidFill>
                  <a:schemeClr val="bg1"/>
                </a:solidFill>
                <a:latin typeface="方正稚艺简体" panose="03000509000000000000" pitchFamily="65" charset="-122"/>
                <a:ea typeface="方正稚艺简体" panose="03000509000000000000" pitchFamily="65" charset="-122"/>
              </a:rPr>
              <a:t>目录</a:t>
            </a:r>
            <a:endParaRPr lang="en-US" altLang="zh-CN" sz="4800" b="1" dirty="0" smtClean="0">
              <a:solidFill>
                <a:schemeClr val="bg1"/>
              </a:solidFill>
              <a:latin typeface="方正稚艺简体" panose="03000509000000000000" pitchFamily="65" charset="-122"/>
              <a:ea typeface="方正稚艺简体" panose="03000509000000000000" pitchFamily="65" charset="-122"/>
            </a:endParaRPr>
          </a:p>
        </p:txBody>
      </p:sp>
      <p:pic>
        <p:nvPicPr>
          <p:cNvPr id="36" name="图片 35"/>
          <p:cNvPicPr>
            <a:picLocks noChangeAspect="1"/>
          </p:cNvPicPr>
          <p:nvPr/>
        </p:nvPicPr>
        <p:blipFill rotWithShape="1">
          <a:blip r:embed="rId2">
            <a:extLst>
              <a:ext uri="{28A0092B-C50C-407E-A947-70E740481C1C}">
                <a14:useLocalDpi xmlns:a14="http://schemas.microsoft.com/office/drawing/2010/main" val="0"/>
              </a:ext>
            </a:extLst>
          </a:blip>
          <a:srcRect l="15976" t="31098" r="32988" b="21647"/>
          <a:stretch>
            <a:fillRect/>
          </a:stretch>
        </p:blipFill>
        <p:spPr>
          <a:xfrm>
            <a:off x="5911842" y="503388"/>
            <a:ext cx="829500" cy="768056"/>
          </a:xfrm>
          <a:prstGeom prst="rect">
            <a:avLst/>
          </a:prstGeom>
        </p:spPr>
      </p:pic>
      <p:sp>
        <p:nvSpPr>
          <p:cNvPr id="37" name="Rectangle 47"/>
          <p:cNvSpPr/>
          <p:nvPr/>
        </p:nvSpPr>
        <p:spPr>
          <a:xfrm>
            <a:off x="6874293" y="641194"/>
            <a:ext cx="2883803" cy="492443"/>
          </a:xfrm>
          <a:prstGeom prst="rect">
            <a:avLst/>
          </a:prstGeom>
        </p:spPr>
        <p:txBody>
          <a:bodyPr wrap="none" lIns="0" tIns="0" rIns="0" bIns="0">
            <a:spAutoFit/>
          </a:bodyPr>
          <a:lstStyle/>
          <a:p>
            <a:pPr algn="r"/>
            <a:r>
              <a:rPr lang="zh-CN" alt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rPr>
              <a:t>你的章节小标题</a:t>
            </a:r>
            <a:endParaRPr 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endParaRPr>
          </a:p>
        </p:txBody>
      </p:sp>
      <p:pic>
        <p:nvPicPr>
          <p:cNvPr id="38" name="图片 37"/>
          <p:cNvPicPr>
            <a:picLocks noChangeAspect="1"/>
          </p:cNvPicPr>
          <p:nvPr/>
        </p:nvPicPr>
        <p:blipFill rotWithShape="1">
          <a:blip r:embed="rId2">
            <a:extLst>
              <a:ext uri="{28A0092B-C50C-407E-A947-70E740481C1C}">
                <a14:useLocalDpi xmlns:a14="http://schemas.microsoft.com/office/drawing/2010/main" val="0"/>
              </a:ext>
            </a:extLst>
          </a:blip>
          <a:srcRect l="15976" t="31098" r="32988" b="21647"/>
          <a:stretch>
            <a:fillRect/>
          </a:stretch>
        </p:blipFill>
        <p:spPr>
          <a:xfrm>
            <a:off x="5911842" y="1426869"/>
            <a:ext cx="829500" cy="768056"/>
          </a:xfrm>
          <a:prstGeom prst="rect">
            <a:avLst/>
          </a:prstGeom>
        </p:spPr>
      </p:pic>
      <p:sp>
        <p:nvSpPr>
          <p:cNvPr id="39" name="Rectangle 47"/>
          <p:cNvSpPr/>
          <p:nvPr/>
        </p:nvSpPr>
        <p:spPr>
          <a:xfrm>
            <a:off x="6874293" y="1564675"/>
            <a:ext cx="2883803" cy="492443"/>
          </a:xfrm>
          <a:prstGeom prst="rect">
            <a:avLst/>
          </a:prstGeom>
        </p:spPr>
        <p:txBody>
          <a:bodyPr wrap="none" lIns="0" tIns="0" rIns="0" bIns="0">
            <a:spAutoFit/>
          </a:bodyPr>
          <a:lstStyle/>
          <a:p>
            <a:pPr algn="r"/>
            <a:r>
              <a:rPr lang="zh-CN" alt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rPr>
              <a:t>你的章节小标题</a:t>
            </a:r>
            <a:endParaRPr 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endParaRPr>
          </a:p>
        </p:txBody>
      </p:sp>
      <p:pic>
        <p:nvPicPr>
          <p:cNvPr id="40" name="图片 39"/>
          <p:cNvPicPr>
            <a:picLocks noChangeAspect="1"/>
          </p:cNvPicPr>
          <p:nvPr/>
        </p:nvPicPr>
        <p:blipFill rotWithShape="1">
          <a:blip r:embed="rId2">
            <a:extLst>
              <a:ext uri="{28A0092B-C50C-407E-A947-70E740481C1C}">
                <a14:useLocalDpi xmlns:a14="http://schemas.microsoft.com/office/drawing/2010/main" val="0"/>
              </a:ext>
            </a:extLst>
          </a:blip>
          <a:srcRect l="15976" t="31098" r="32988" b="21647"/>
          <a:stretch>
            <a:fillRect/>
          </a:stretch>
        </p:blipFill>
        <p:spPr>
          <a:xfrm>
            <a:off x="5911842" y="2488157"/>
            <a:ext cx="829500" cy="768056"/>
          </a:xfrm>
          <a:prstGeom prst="rect">
            <a:avLst/>
          </a:prstGeom>
        </p:spPr>
      </p:pic>
      <p:sp>
        <p:nvSpPr>
          <p:cNvPr id="41" name="Rectangle 47"/>
          <p:cNvSpPr/>
          <p:nvPr/>
        </p:nvSpPr>
        <p:spPr>
          <a:xfrm>
            <a:off x="6874293" y="2625963"/>
            <a:ext cx="2883803" cy="492443"/>
          </a:xfrm>
          <a:prstGeom prst="rect">
            <a:avLst/>
          </a:prstGeom>
        </p:spPr>
        <p:txBody>
          <a:bodyPr wrap="none" lIns="0" tIns="0" rIns="0" bIns="0">
            <a:spAutoFit/>
          </a:bodyPr>
          <a:lstStyle/>
          <a:p>
            <a:pPr algn="r"/>
            <a:r>
              <a:rPr lang="zh-CN" alt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rPr>
              <a:t>你的章节小标题</a:t>
            </a:r>
            <a:endParaRPr 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endParaRPr>
          </a:p>
        </p:txBody>
      </p:sp>
      <p:pic>
        <p:nvPicPr>
          <p:cNvPr id="42" name="图片 41"/>
          <p:cNvPicPr>
            <a:picLocks noChangeAspect="1"/>
          </p:cNvPicPr>
          <p:nvPr/>
        </p:nvPicPr>
        <p:blipFill rotWithShape="1">
          <a:blip r:embed="rId2">
            <a:extLst>
              <a:ext uri="{28A0092B-C50C-407E-A947-70E740481C1C}">
                <a14:useLocalDpi xmlns:a14="http://schemas.microsoft.com/office/drawing/2010/main" val="0"/>
              </a:ext>
            </a:extLst>
          </a:blip>
          <a:srcRect l="15976" t="31098" r="32988" b="21647"/>
          <a:stretch>
            <a:fillRect/>
          </a:stretch>
        </p:blipFill>
        <p:spPr>
          <a:xfrm>
            <a:off x="5911842" y="3411638"/>
            <a:ext cx="829500" cy="768056"/>
          </a:xfrm>
          <a:prstGeom prst="rect">
            <a:avLst/>
          </a:prstGeom>
        </p:spPr>
      </p:pic>
      <p:sp>
        <p:nvSpPr>
          <p:cNvPr id="43" name="Rectangle 47"/>
          <p:cNvSpPr/>
          <p:nvPr/>
        </p:nvSpPr>
        <p:spPr>
          <a:xfrm>
            <a:off x="6874293" y="3549444"/>
            <a:ext cx="2883803" cy="492443"/>
          </a:xfrm>
          <a:prstGeom prst="rect">
            <a:avLst/>
          </a:prstGeom>
        </p:spPr>
        <p:txBody>
          <a:bodyPr wrap="none" lIns="0" tIns="0" rIns="0" bIns="0">
            <a:spAutoFit/>
          </a:bodyPr>
          <a:lstStyle/>
          <a:p>
            <a:pPr algn="r"/>
            <a:r>
              <a:rPr lang="zh-CN" altLang="en-US" sz="3200" b="1" dirty="0" smtClean="0">
                <a:solidFill>
                  <a:srgbClr val="2C4B77"/>
                </a:solidFill>
                <a:latin typeface="方正静蕾简体" panose="02000000000000000000" pitchFamily="2" charset="-122"/>
                <a:ea typeface="方正静蕾简体" panose="02000000000000000000" pitchFamily="2" charset="-122"/>
                <a:cs typeface="Arial" panose="020B0604020202020204" pitchFamily="34" charset="0"/>
              </a:rPr>
              <a:t>你的</a:t>
            </a:r>
            <a:r>
              <a:rPr lang="zh-CN" alt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rPr>
              <a:t>章节小标题</a:t>
            </a:r>
            <a:endParaRPr lang="en-US" sz="3200" b="1" dirty="0" smtClean="0">
              <a:solidFill>
                <a:schemeClr val="bg1"/>
              </a:solidFill>
              <a:latin typeface="方正静蕾简体" panose="02000000000000000000" pitchFamily="2" charset="-122"/>
              <a:ea typeface="方正静蕾简体" panose="02000000000000000000" pitchFamily="2"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2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down)">
                                      <p:cBhvr>
                                        <p:cTn id="11" dur="500"/>
                                        <p:tgtEl>
                                          <p:spTgt spid="3"/>
                                        </p:tgtEl>
                                      </p:cBhvr>
                                    </p:animEffect>
                                  </p:childTnLst>
                                </p:cTn>
                              </p:par>
                            </p:childTnLst>
                          </p:cTn>
                        </p:par>
                        <p:par>
                          <p:cTn id="12" fill="hold">
                            <p:stCondLst>
                              <p:cond delay="2500"/>
                            </p:stCondLst>
                            <p:childTnLst>
                              <p:par>
                                <p:cTn id="13" presetID="31" presetClass="entr" presetSubtype="0" fill="hold" nodeType="after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p:cTn id="15" dur="1000" fill="hold"/>
                                        <p:tgtEl>
                                          <p:spTgt spid="36"/>
                                        </p:tgtEl>
                                        <p:attrNameLst>
                                          <p:attrName>ppt_w</p:attrName>
                                        </p:attrNameLst>
                                      </p:cBhvr>
                                      <p:tavLst>
                                        <p:tav tm="0">
                                          <p:val>
                                            <p:fltVal val="0"/>
                                          </p:val>
                                        </p:tav>
                                        <p:tav tm="100000">
                                          <p:val>
                                            <p:strVal val="#ppt_w"/>
                                          </p:val>
                                        </p:tav>
                                      </p:tavLst>
                                    </p:anim>
                                    <p:anim calcmode="lin" valueType="num">
                                      <p:cBhvr>
                                        <p:cTn id="16" dur="1000" fill="hold"/>
                                        <p:tgtEl>
                                          <p:spTgt spid="36"/>
                                        </p:tgtEl>
                                        <p:attrNameLst>
                                          <p:attrName>ppt_h</p:attrName>
                                        </p:attrNameLst>
                                      </p:cBhvr>
                                      <p:tavLst>
                                        <p:tav tm="0">
                                          <p:val>
                                            <p:fltVal val="0"/>
                                          </p:val>
                                        </p:tav>
                                        <p:tav tm="100000">
                                          <p:val>
                                            <p:strVal val="#ppt_h"/>
                                          </p:val>
                                        </p:tav>
                                      </p:tavLst>
                                    </p:anim>
                                    <p:anim calcmode="lin" valueType="num">
                                      <p:cBhvr>
                                        <p:cTn id="17" dur="1000" fill="hold"/>
                                        <p:tgtEl>
                                          <p:spTgt spid="36"/>
                                        </p:tgtEl>
                                        <p:attrNameLst>
                                          <p:attrName>style.rotation</p:attrName>
                                        </p:attrNameLst>
                                      </p:cBhvr>
                                      <p:tavLst>
                                        <p:tav tm="0">
                                          <p:val>
                                            <p:fltVal val="90"/>
                                          </p:val>
                                        </p:tav>
                                        <p:tav tm="100000">
                                          <p:val>
                                            <p:fltVal val="0"/>
                                          </p:val>
                                        </p:tav>
                                      </p:tavLst>
                                    </p:anim>
                                    <p:animEffect transition="in" filter="fade">
                                      <p:cBhvr>
                                        <p:cTn id="18" dur="1000"/>
                                        <p:tgtEl>
                                          <p:spTgt spid="36"/>
                                        </p:tgtEl>
                                      </p:cBhvr>
                                    </p:animEffect>
                                  </p:childTnLst>
                                </p:cTn>
                              </p:par>
                              <p:par>
                                <p:cTn id="19" presetID="31"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 calcmode="lin" valueType="num">
                                      <p:cBhvr>
                                        <p:cTn id="21" dur="1000" fill="hold"/>
                                        <p:tgtEl>
                                          <p:spTgt spid="38"/>
                                        </p:tgtEl>
                                        <p:attrNameLst>
                                          <p:attrName>ppt_w</p:attrName>
                                        </p:attrNameLst>
                                      </p:cBhvr>
                                      <p:tavLst>
                                        <p:tav tm="0">
                                          <p:val>
                                            <p:fltVal val="0"/>
                                          </p:val>
                                        </p:tav>
                                        <p:tav tm="100000">
                                          <p:val>
                                            <p:strVal val="#ppt_w"/>
                                          </p:val>
                                        </p:tav>
                                      </p:tavLst>
                                    </p:anim>
                                    <p:anim calcmode="lin" valueType="num">
                                      <p:cBhvr>
                                        <p:cTn id="22" dur="1000" fill="hold"/>
                                        <p:tgtEl>
                                          <p:spTgt spid="38"/>
                                        </p:tgtEl>
                                        <p:attrNameLst>
                                          <p:attrName>ppt_h</p:attrName>
                                        </p:attrNameLst>
                                      </p:cBhvr>
                                      <p:tavLst>
                                        <p:tav tm="0">
                                          <p:val>
                                            <p:fltVal val="0"/>
                                          </p:val>
                                        </p:tav>
                                        <p:tav tm="100000">
                                          <p:val>
                                            <p:strVal val="#ppt_h"/>
                                          </p:val>
                                        </p:tav>
                                      </p:tavLst>
                                    </p:anim>
                                    <p:anim calcmode="lin" valueType="num">
                                      <p:cBhvr>
                                        <p:cTn id="23" dur="1000" fill="hold"/>
                                        <p:tgtEl>
                                          <p:spTgt spid="38"/>
                                        </p:tgtEl>
                                        <p:attrNameLst>
                                          <p:attrName>style.rotation</p:attrName>
                                        </p:attrNameLst>
                                      </p:cBhvr>
                                      <p:tavLst>
                                        <p:tav tm="0">
                                          <p:val>
                                            <p:fltVal val="90"/>
                                          </p:val>
                                        </p:tav>
                                        <p:tav tm="100000">
                                          <p:val>
                                            <p:fltVal val="0"/>
                                          </p:val>
                                        </p:tav>
                                      </p:tavLst>
                                    </p:anim>
                                    <p:animEffect transition="in" filter="fade">
                                      <p:cBhvr>
                                        <p:cTn id="24" dur="1000"/>
                                        <p:tgtEl>
                                          <p:spTgt spid="38"/>
                                        </p:tgtEl>
                                      </p:cBhvr>
                                    </p:animEffect>
                                  </p:childTnLst>
                                </p:cTn>
                              </p:par>
                              <p:par>
                                <p:cTn id="25" presetID="31" presetClass="entr" presetSubtype="0" fill="hold" nodeType="with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1000" fill="hold"/>
                                        <p:tgtEl>
                                          <p:spTgt spid="40"/>
                                        </p:tgtEl>
                                        <p:attrNameLst>
                                          <p:attrName>ppt_w</p:attrName>
                                        </p:attrNameLst>
                                      </p:cBhvr>
                                      <p:tavLst>
                                        <p:tav tm="0">
                                          <p:val>
                                            <p:fltVal val="0"/>
                                          </p:val>
                                        </p:tav>
                                        <p:tav tm="100000">
                                          <p:val>
                                            <p:strVal val="#ppt_w"/>
                                          </p:val>
                                        </p:tav>
                                      </p:tavLst>
                                    </p:anim>
                                    <p:anim calcmode="lin" valueType="num">
                                      <p:cBhvr>
                                        <p:cTn id="28" dur="1000" fill="hold"/>
                                        <p:tgtEl>
                                          <p:spTgt spid="40"/>
                                        </p:tgtEl>
                                        <p:attrNameLst>
                                          <p:attrName>ppt_h</p:attrName>
                                        </p:attrNameLst>
                                      </p:cBhvr>
                                      <p:tavLst>
                                        <p:tav tm="0">
                                          <p:val>
                                            <p:fltVal val="0"/>
                                          </p:val>
                                        </p:tav>
                                        <p:tav tm="100000">
                                          <p:val>
                                            <p:strVal val="#ppt_h"/>
                                          </p:val>
                                        </p:tav>
                                      </p:tavLst>
                                    </p:anim>
                                    <p:anim calcmode="lin" valueType="num">
                                      <p:cBhvr>
                                        <p:cTn id="29" dur="1000" fill="hold"/>
                                        <p:tgtEl>
                                          <p:spTgt spid="40"/>
                                        </p:tgtEl>
                                        <p:attrNameLst>
                                          <p:attrName>style.rotation</p:attrName>
                                        </p:attrNameLst>
                                      </p:cBhvr>
                                      <p:tavLst>
                                        <p:tav tm="0">
                                          <p:val>
                                            <p:fltVal val="90"/>
                                          </p:val>
                                        </p:tav>
                                        <p:tav tm="100000">
                                          <p:val>
                                            <p:fltVal val="0"/>
                                          </p:val>
                                        </p:tav>
                                      </p:tavLst>
                                    </p:anim>
                                    <p:animEffect transition="in" filter="fade">
                                      <p:cBhvr>
                                        <p:cTn id="30" dur="1000"/>
                                        <p:tgtEl>
                                          <p:spTgt spid="40"/>
                                        </p:tgtEl>
                                      </p:cBhvr>
                                    </p:animEffect>
                                  </p:childTnLst>
                                </p:cTn>
                              </p:par>
                              <p:par>
                                <p:cTn id="31" presetID="31" presetClass="entr" presetSubtype="0" fill="hold" nodeType="with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1000" fill="hold"/>
                                        <p:tgtEl>
                                          <p:spTgt spid="42"/>
                                        </p:tgtEl>
                                        <p:attrNameLst>
                                          <p:attrName>ppt_w</p:attrName>
                                        </p:attrNameLst>
                                      </p:cBhvr>
                                      <p:tavLst>
                                        <p:tav tm="0">
                                          <p:val>
                                            <p:fltVal val="0"/>
                                          </p:val>
                                        </p:tav>
                                        <p:tav tm="100000">
                                          <p:val>
                                            <p:strVal val="#ppt_w"/>
                                          </p:val>
                                        </p:tav>
                                      </p:tavLst>
                                    </p:anim>
                                    <p:anim calcmode="lin" valueType="num">
                                      <p:cBhvr>
                                        <p:cTn id="34" dur="1000" fill="hold"/>
                                        <p:tgtEl>
                                          <p:spTgt spid="42"/>
                                        </p:tgtEl>
                                        <p:attrNameLst>
                                          <p:attrName>ppt_h</p:attrName>
                                        </p:attrNameLst>
                                      </p:cBhvr>
                                      <p:tavLst>
                                        <p:tav tm="0">
                                          <p:val>
                                            <p:fltVal val="0"/>
                                          </p:val>
                                        </p:tav>
                                        <p:tav tm="100000">
                                          <p:val>
                                            <p:strVal val="#ppt_h"/>
                                          </p:val>
                                        </p:tav>
                                      </p:tavLst>
                                    </p:anim>
                                    <p:anim calcmode="lin" valueType="num">
                                      <p:cBhvr>
                                        <p:cTn id="35" dur="1000" fill="hold"/>
                                        <p:tgtEl>
                                          <p:spTgt spid="42"/>
                                        </p:tgtEl>
                                        <p:attrNameLst>
                                          <p:attrName>style.rotation</p:attrName>
                                        </p:attrNameLst>
                                      </p:cBhvr>
                                      <p:tavLst>
                                        <p:tav tm="0">
                                          <p:val>
                                            <p:fltVal val="90"/>
                                          </p:val>
                                        </p:tav>
                                        <p:tav tm="100000">
                                          <p:val>
                                            <p:fltVal val="0"/>
                                          </p:val>
                                        </p:tav>
                                      </p:tavLst>
                                    </p:anim>
                                    <p:animEffect transition="in" filter="fade">
                                      <p:cBhvr>
                                        <p:cTn id="36" dur="1000"/>
                                        <p:tgtEl>
                                          <p:spTgt spid="42"/>
                                        </p:tgtEl>
                                      </p:cBhvr>
                                    </p:animEffect>
                                  </p:childTnLst>
                                </p:cTn>
                              </p:par>
                            </p:childTnLst>
                          </p:cTn>
                        </p:par>
                        <p:par>
                          <p:cTn id="37" fill="hold">
                            <p:stCondLst>
                              <p:cond delay="3500"/>
                            </p:stCondLst>
                            <p:childTnLst>
                              <p:par>
                                <p:cTn id="38" presetID="2" presetClass="entr" presetSubtype="2" decel="4600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 calcmode="lin" valueType="num">
                                      <p:cBhvr additive="base">
                                        <p:cTn id="40" dur="500" fill="hold"/>
                                        <p:tgtEl>
                                          <p:spTgt spid="37"/>
                                        </p:tgtEl>
                                        <p:attrNameLst>
                                          <p:attrName>ppt_x</p:attrName>
                                        </p:attrNameLst>
                                      </p:cBhvr>
                                      <p:tavLst>
                                        <p:tav tm="0">
                                          <p:val>
                                            <p:strVal val="1+#ppt_w/2"/>
                                          </p:val>
                                        </p:tav>
                                        <p:tav tm="100000">
                                          <p:val>
                                            <p:strVal val="#ppt_x"/>
                                          </p:val>
                                        </p:tav>
                                      </p:tavLst>
                                    </p:anim>
                                    <p:anim calcmode="lin" valueType="num">
                                      <p:cBhvr additive="base">
                                        <p:cTn id="41" dur="500" fill="hold"/>
                                        <p:tgtEl>
                                          <p:spTgt spid="37"/>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 presetClass="entr" presetSubtype="2" decel="46000" fill="hold" grpId="0" nodeType="afterEffect">
                                  <p:stCondLst>
                                    <p:cond delay="0"/>
                                  </p:stCondLst>
                                  <p:childTnLst>
                                    <p:set>
                                      <p:cBhvr>
                                        <p:cTn id="44" dur="1" fill="hold">
                                          <p:stCondLst>
                                            <p:cond delay="0"/>
                                          </p:stCondLst>
                                        </p:cTn>
                                        <p:tgtEl>
                                          <p:spTgt spid="39"/>
                                        </p:tgtEl>
                                        <p:attrNameLst>
                                          <p:attrName>style.visibility</p:attrName>
                                        </p:attrNameLst>
                                      </p:cBhvr>
                                      <p:to>
                                        <p:strVal val="visible"/>
                                      </p:to>
                                    </p:set>
                                    <p:anim calcmode="lin" valueType="num">
                                      <p:cBhvr additive="base">
                                        <p:cTn id="45" dur="500" fill="hold"/>
                                        <p:tgtEl>
                                          <p:spTgt spid="39"/>
                                        </p:tgtEl>
                                        <p:attrNameLst>
                                          <p:attrName>ppt_x</p:attrName>
                                        </p:attrNameLst>
                                      </p:cBhvr>
                                      <p:tavLst>
                                        <p:tav tm="0">
                                          <p:val>
                                            <p:strVal val="1+#ppt_w/2"/>
                                          </p:val>
                                        </p:tav>
                                        <p:tav tm="100000">
                                          <p:val>
                                            <p:strVal val="#ppt_x"/>
                                          </p:val>
                                        </p:tav>
                                      </p:tavLst>
                                    </p:anim>
                                    <p:anim calcmode="lin" valueType="num">
                                      <p:cBhvr additive="base">
                                        <p:cTn id="46" dur="500" fill="hold"/>
                                        <p:tgtEl>
                                          <p:spTgt spid="39"/>
                                        </p:tgtEl>
                                        <p:attrNameLst>
                                          <p:attrName>ppt_y</p:attrName>
                                        </p:attrNameLst>
                                      </p:cBhvr>
                                      <p:tavLst>
                                        <p:tav tm="0">
                                          <p:val>
                                            <p:strVal val="#ppt_y"/>
                                          </p:val>
                                        </p:tav>
                                        <p:tav tm="100000">
                                          <p:val>
                                            <p:strVal val="#ppt_y"/>
                                          </p:val>
                                        </p:tav>
                                      </p:tavLst>
                                    </p:anim>
                                  </p:childTnLst>
                                </p:cTn>
                              </p:par>
                            </p:childTnLst>
                          </p:cTn>
                        </p:par>
                        <p:par>
                          <p:cTn id="47" fill="hold">
                            <p:stCondLst>
                              <p:cond delay="4500"/>
                            </p:stCondLst>
                            <p:childTnLst>
                              <p:par>
                                <p:cTn id="48" presetID="2" presetClass="entr" presetSubtype="2" decel="4600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additive="base">
                                        <p:cTn id="50" dur="500" fill="hold"/>
                                        <p:tgtEl>
                                          <p:spTgt spid="41"/>
                                        </p:tgtEl>
                                        <p:attrNameLst>
                                          <p:attrName>ppt_x</p:attrName>
                                        </p:attrNameLst>
                                      </p:cBhvr>
                                      <p:tavLst>
                                        <p:tav tm="0">
                                          <p:val>
                                            <p:strVal val="1+#ppt_w/2"/>
                                          </p:val>
                                        </p:tav>
                                        <p:tav tm="100000">
                                          <p:val>
                                            <p:strVal val="#ppt_x"/>
                                          </p:val>
                                        </p:tav>
                                      </p:tavLst>
                                    </p:anim>
                                    <p:anim calcmode="lin" valueType="num">
                                      <p:cBhvr additive="base">
                                        <p:cTn id="51" dur="500" fill="hold"/>
                                        <p:tgtEl>
                                          <p:spTgt spid="41"/>
                                        </p:tgtEl>
                                        <p:attrNameLst>
                                          <p:attrName>ppt_y</p:attrName>
                                        </p:attrNameLst>
                                      </p:cBhvr>
                                      <p:tavLst>
                                        <p:tav tm="0">
                                          <p:val>
                                            <p:strVal val="#ppt_y"/>
                                          </p:val>
                                        </p:tav>
                                        <p:tav tm="100000">
                                          <p:val>
                                            <p:strVal val="#ppt_y"/>
                                          </p:val>
                                        </p:tav>
                                      </p:tavLst>
                                    </p:anim>
                                  </p:childTnLst>
                                </p:cTn>
                              </p:par>
                            </p:childTnLst>
                          </p:cTn>
                        </p:par>
                        <p:par>
                          <p:cTn id="52" fill="hold">
                            <p:stCondLst>
                              <p:cond delay="5000"/>
                            </p:stCondLst>
                            <p:childTnLst>
                              <p:par>
                                <p:cTn id="53" presetID="2" presetClass="entr" presetSubtype="2" decel="46000"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additive="base">
                                        <p:cTn id="55" dur="500" fill="hold"/>
                                        <p:tgtEl>
                                          <p:spTgt spid="43"/>
                                        </p:tgtEl>
                                        <p:attrNameLst>
                                          <p:attrName>ppt_x</p:attrName>
                                        </p:attrNameLst>
                                      </p:cBhvr>
                                      <p:tavLst>
                                        <p:tav tm="0">
                                          <p:val>
                                            <p:strVal val="1+#ppt_w/2"/>
                                          </p:val>
                                        </p:tav>
                                        <p:tav tm="100000">
                                          <p:val>
                                            <p:strVal val="#ppt_x"/>
                                          </p:val>
                                        </p:tav>
                                      </p:tavLst>
                                    </p:anim>
                                    <p:anim calcmode="lin" valueType="num">
                                      <p:cBhvr additive="base">
                                        <p:cTn id="56"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7" grpId="0"/>
      <p:bldP spid="39" grpId="0"/>
      <p:bldP spid="41"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Oval 4"/>
          <p:cNvSpPr>
            <a:spLocks noChangeAspect="1"/>
          </p:cNvSpPr>
          <p:nvPr/>
        </p:nvSpPr>
        <p:spPr>
          <a:xfrm>
            <a:off x="6978117" y="2988450"/>
            <a:ext cx="324204" cy="324502"/>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84" name="PA_椭圆 5"/>
          <p:cNvSpPr>
            <a:spLocks noChangeAspect="1"/>
          </p:cNvSpPr>
          <p:nvPr>
            <p:custDataLst>
              <p:tags r:id="rId1"/>
            </p:custDataLst>
          </p:nvPr>
        </p:nvSpPr>
        <p:spPr>
          <a:xfrm>
            <a:off x="1435199" y="2663946"/>
            <a:ext cx="972615" cy="973510"/>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85" name="Oval 6"/>
          <p:cNvSpPr>
            <a:spLocks noChangeAspect="1"/>
          </p:cNvSpPr>
          <p:nvPr/>
        </p:nvSpPr>
        <p:spPr>
          <a:xfrm>
            <a:off x="6316631" y="2772177"/>
            <a:ext cx="756479" cy="757176"/>
          </a:xfrm>
          <a:prstGeom prst="ellipse">
            <a:avLst/>
          </a:prstGeom>
          <a:solidFill>
            <a:schemeClr val="tx2">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86" name="Oval 7"/>
          <p:cNvSpPr>
            <a:spLocks noChangeAspect="1"/>
          </p:cNvSpPr>
          <p:nvPr/>
        </p:nvSpPr>
        <p:spPr>
          <a:xfrm>
            <a:off x="2262435" y="2609857"/>
            <a:ext cx="1080684" cy="1081679"/>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87" name="Oval 8"/>
          <p:cNvSpPr>
            <a:spLocks noChangeAspect="1"/>
          </p:cNvSpPr>
          <p:nvPr/>
        </p:nvSpPr>
        <p:spPr>
          <a:xfrm>
            <a:off x="4652583" y="2491863"/>
            <a:ext cx="1296821" cy="1298014"/>
          </a:xfrm>
          <a:prstGeom prst="ellipse">
            <a:avLst/>
          </a:prstGeom>
          <a:solidFill>
            <a:schemeClr val="accent1">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88" name="Oval 9"/>
          <p:cNvSpPr>
            <a:spLocks noChangeAspect="1"/>
          </p:cNvSpPr>
          <p:nvPr/>
        </p:nvSpPr>
        <p:spPr>
          <a:xfrm>
            <a:off x="3177379" y="2755929"/>
            <a:ext cx="756479" cy="757176"/>
          </a:xfrm>
          <a:prstGeom prst="ellipse">
            <a:avLst/>
          </a:prstGeom>
          <a:solidFill>
            <a:schemeClr val="accent1">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89" name="Oval 10"/>
          <p:cNvSpPr>
            <a:spLocks noChangeAspect="1"/>
          </p:cNvSpPr>
          <p:nvPr/>
        </p:nvSpPr>
        <p:spPr>
          <a:xfrm>
            <a:off x="3744077" y="2609857"/>
            <a:ext cx="1080684" cy="1081679"/>
          </a:xfrm>
          <a:prstGeom prst="ellipse">
            <a:avLst/>
          </a:prstGeom>
          <a:solidFill>
            <a:schemeClr val="accent1">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90" name="Oval 11"/>
          <p:cNvSpPr>
            <a:spLocks noChangeAspect="1"/>
          </p:cNvSpPr>
          <p:nvPr/>
        </p:nvSpPr>
        <p:spPr>
          <a:xfrm>
            <a:off x="5820242" y="2810006"/>
            <a:ext cx="648410" cy="649008"/>
          </a:xfrm>
          <a:prstGeom prst="ellipse">
            <a:avLst/>
          </a:prstGeom>
          <a:solidFill>
            <a:schemeClr val="tx2">
              <a:alpha val="85000"/>
            </a:schemeClr>
          </a:solidFill>
          <a:ln w="6350" cap="flat" cmpd="sng" algn="ctr">
            <a:noFill/>
            <a:prstDash val="solid"/>
            <a:miter lim="800000"/>
          </a:ln>
          <a:effectLst/>
        </p:spPr>
        <p:txBody>
          <a:bodyPr lIns="91397" tIns="45701" rIns="91397" bIns="45701" rtlCol="0" anchor="ctr"/>
          <a:lstStyle/>
          <a:p>
            <a:pPr defTabSz="1217930"/>
            <a:endParaRPr lang="en-US" sz="1200" kern="0" dirty="0">
              <a:solidFill>
                <a:sysClr val="window" lastClr="FFFFFF"/>
              </a:solidFill>
              <a:latin typeface="+mn-ea"/>
              <a:cs typeface="+mn-ea"/>
            </a:endParaRPr>
          </a:p>
        </p:txBody>
      </p:sp>
      <p:sp>
        <p:nvSpPr>
          <p:cNvPr id="91" name="Oval 12"/>
          <p:cNvSpPr>
            <a:spLocks noChangeAspect="1"/>
          </p:cNvSpPr>
          <p:nvPr/>
        </p:nvSpPr>
        <p:spPr>
          <a:xfrm>
            <a:off x="7205713" y="2383695"/>
            <a:ext cx="1512956" cy="1514350"/>
          </a:xfrm>
          <a:prstGeom prst="ellipse">
            <a:avLst/>
          </a:prstGeom>
          <a:solidFill>
            <a:schemeClr val="accent1">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2" name="Oval 13"/>
          <p:cNvSpPr>
            <a:spLocks noChangeAspect="1"/>
          </p:cNvSpPr>
          <p:nvPr/>
        </p:nvSpPr>
        <p:spPr>
          <a:xfrm>
            <a:off x="8531201" y="2647754"/>
            <a:ext cx="972615" cy="973510"/>
          </a:xfrm>
          <a:prstGeom prst="ellipse">
            <a:avLst/>
          </a:prstGeom>
          <a:solidFill>
            <a:schemeClr val="accent1">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3" name="Oval 14"/>
          <p:cNvSpPr>
            <a:spLocks noChangeAspect="1"/>
          </p:cNvSpPr>
          <p:nvPr/>
        </p:nvSpPr>
        <p:spPr>
          <a:xfrm>
            <a:off x="10349363" y="2830229"/>
            <a:ext cx="648410" cy="649008"/>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4" name="Oval 15"/>
          <p:cNvSpPr>
            <a:spLocks noChangeAspect="1"/>
          </p:cNvSpPr>
          <p:nvPr/>
        </p:nvSpPr>
        <p:spPr>
          <a:xfrm>
            <a:off x="9389256" y="2610007"/>
            <a:ext cx="1080684" cy="1081679"/>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5" name="Oval 16"/>
          <p:cNvSpPr>
            <a:spLocks noChangeAspect="1"/>
          </p:cNvSpPr>
          <p:nvPr/>
        </p:nvSpPr>
        <p:spPr>
          <a:xfrm>
            <a:off x="10914450" y="2917496"/>
            <a:ext cx="467858" cy="468289"/>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sp>
        <p:nvSpPr>
          <p:cNvPr id="96" name="Oval 17"/>
          <p:cNvSpPr>
            <a:spLocks noChangeAspect="1"/>
          </p:cNvSpPr>
          <p:nvPr/>
        </p:nvSpPr>
        <p:spPr>
          <a:xfrm>
            <a:off x="939189" y="2816366"/>
            <a:ext cx="648410" cy="649008"/>
          </a:xfrm>
          <a:prstGeom prst="ellipse">
            <a:avLst/>
          </a:prstGeom>
          <a:solidFill>
            <a:schemeClr val="tx2">
              <a:alpha val="85000"/>
            </a:schemeClr>
          </a:solidFill>
          <a:ln w="12700" cap="flat" cmpd="sng" algn="ctr">
            <a:noFill/>
            <a:prstDash val="solid"/>
            <a:miter lim="800000"/>
          </a:ln>
          <a:effectLst/>
        </p:spPr>
        <p:txBody>
          <a:bodyPr lIns="91397" tIns="45701" rIns="91397" bIns="45701" rtlCol="0" anchor="ctr"/>
          <a:lstStyle/>
          <a:p>
            <a:pPr defTabSz="1217930"/>
            <a:endParaRPr lang="en-US" sz="1600" kern="0" dirty="0">
              <a:solidFill>
                <a:sysClr val="window" lastClr="FFFFFF">
                  <a:lumMod val="65000"/>
                </a:sysClr>
              </a:solidFill>
              <a:latin typeface="Calibri" panose="020F0502020204030204"/>
              <a:cs typeface="+mn-ea"/>
            </a:endParaRPr>
          </a:p>
        </p:txBody>
      </p:sp>
      <p:grpSp>
        <p:nvGrpSpPr>
          <p:cNvPr id="97" name="Group 18"/>
          <p:cNvGrpSpPr/>
          <p:nvPr/>
        </p:nvGrpSpPr>
        <p:grpSpPr>
          <a:xfrm>
            <a:off x="2445994" y="3743556"/>
            <a:ext cx="683742" cy="691153"/>
            <a:chOff x="1105827" y="3001245"/>
            <a:chExt cx="683949" cy="690726"/>
          </a:xfrm>
        </p:grpSpPr>
        <p:cxnSp>
          <p:nvCxnSpPr>
            <p:cNvPr id="98" name="Straight Connector 19"/>
            <p:cNvCxnSpPr/>
            <p:nvPr/>
          </p:nvCxnSpPr>
          <p:spPr>
            <a:xfrm>
              <a:off x="1447800" y="3001245"/>
              <a:ext cx="0" cy="504000"/>
            </a:xfrm>
            <a:prstGeom prst="line">
              <a:avLst/>
            </a:prstGeom>
            <a:noFill/>
            <a:ln w="6350" cap="flat" cmpd="sng" algn="ctr">
              <a:solidFill>
                <a:sysClr val="windowText" lastClr="000000">
                  <a:lumMod val="40000"/>
                  <a:lumOff val="60000"/>
                </a:sysClr>
              </a:solidFill>
              <a:prstDash val="solid"/>
              <a:miter lim="800000"/>
            </a:ln>
            <a:effectLst/>
          </p:spPr>
        </p:cxnSp>
        <p:sp>
          <p:nvSpPr>
            <p:cNvPr id="99" name="Rectangle 1436"/>
            <p:cNvSpPr>
              <a:spLocks noChangeArrowheads="1"/>
            </p:cNvSpPr>
            <p:nvPr/>
          </p:nvSpPr>
          <p:spPr bwMode="auto">
            <a:xfrm>
              <a:off x="1105827" y="3486977"/>
              <a:ext cx="683949"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00" name="Group 21"/>
          <p:cNvGrpSpPr/>
          <p:nvPr/>
        </p:nvGrpSpPr>
        <p:grpSpPr>
          <a:xfrm>
            <a:off x="1565310" y="1796403"/>
            <a:ext cx="683740" cy="792473"/>
            <a:chOff x="1576368" y="1577812"/>
            <a:chExt cx="686579" cy="791984"/>
          </a:xfrm>
        </p:grpSpPr>
        <p:cxnSp>
          <p:nvCxnSpPr>
            <p:cNvPr id="101" name="Straight Connector 22"/>
            <p:cNvCxnSpPr/>
            <p:nvPr/>
          </p:nvCxnSpPr>
          <p:spPr>
            <a:xfrm flipV="1">
              <a:off x="1919654" y="1757796"/>
              <a:ext cx="0" cy="612000"/>
            </a:xfrm>
            <a:prstGeom prst="line">
              <a:avLst/>
            </a:prstGeom>
            <a:noFill/>
            <a:ln w="6350" cap="flat" cmpd="sng" algn="ctr">
              <a:solidFill>
                <a:sysClr val="windowText" lastClr="000000">
                  <a:lumMod val="40000"/>
                  <a:lumOff val="60000"/>
                </a:sysClr>
              </a:solidFill>
              <a:prstDash val="solid"/>
              <a:miter lim="800000"/>
            </a:ln>
            <a:effectLst/>
          </p:spPr>
        </p:cxnSp>
        <p:sp>
          <p:nvSpPr>
            <p:cNvPr id="102" name="Rectangle 1436"/>
            <p:cNvSpPr>
              <a:spLocks noChangeArrowheads="1"/>
            </p:cNvSpPr>
            <p:nvPr/>
          </p:nvSpPr>
          <p:spPr bwMode="auto">
            <a:xfrm>
              <a:off x="1576368" y="1577812"/>
              <a:ext cx="686579"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sz="1300" kern="0" dirty="0">
                <a:solidFill>
                  <a:sysClr val="window" lastClr="FFFFFF">
                    <a:lumMod val="65000"/>
                  </a:sysClr>
                </a:solidFill>
                <a:latin typeface="+mn-ea"/>
                <a:cs typeface="+mn-ea"/>
              </a:endParaRPr>
            </a:p>
          </p:txBody>
        </p:sp>
      </p:grpSp>
      <p:grpSp>
        <p:nvGrpSpPr>
          <p:cNvPr id="103" name="Group 24"/>
          <p:cNvGrpSpPr/>
          <p:nvPr/>
        </p:nvGrpSpPr>
        <p:grpSpPr>
          <a:xfrm>
            <a:off x="4941744" y="1796404"/>
            <a:ext cx="683740" cy="617560"/>
            <a:chOff x="2635687" y="1577812"/>
            <a:chExt cx="683950" cy="617179"/>
          </a:xfrm>
        </p:grpSpPr>
        <p:cxnSp>
          <p:nvCxnSpPr>
            <p:cNvPr id="104" name="Straight Connector 25"/>
            <p:cNvCxnSpPr/>
            <p:nvPr/>
          </p:nvCxnSpPr>
          <p:spPr>
            <a:xfrm flipV="1">
              <a:off x="2977662" y="1762991"/>
              <a:ext cx="0" cy="432000"/>
            </a:xfrm>
            <a:prstGeom prst="line">
              <a:avLst/>
            </a:prstGeom>
            <a:noFill/>
            <a:ln w="6350" cap="flat" cmpd="sng" algn="ctr">
              <a:solidFill>
                <a:sysClr val="windowText" lastClr="000000">
                  <a:lumMod val="40000"/>
                  <a:lumOff val="60000"/>
                </a:sysClr>
              </a:solidFill>
              <a:prstDash val="solid"/>
              <a:miter lim="800000"/>
            </a:ln>
            <a:effectLst/>
          </p:spPr>
        </p:cxnSp>
        <p:sp>
          <p:nvSpPr>
            <p:cNvPr id="105" name="Rectangle 1436"/>
            <p:cNvSpPr>
              <a:spLocks noChangeArrowheads="1"/>
            </p:cNvSpPr>
            <p:nvPr/>
          </p:nvSpPr>
          <p:spPr bwMode="auto">
            <a:xfrm>
              <a:off x="2635687" y="1577812"/>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06" name="Group 27"/>
          <p:cNvGrpSpPr/>
          <p:nvPr/>
        </p:nvGrpSpPr>
        <p:grpSpPr>
          <a:xfrm>
            <a:off x="3197041" y="1796403"/>
            <a:ext cx="683740" cy="864517"/>
            <a:chOff x="3922300" y="1577812"/>
            <a:chExt cx="683948" cy="863984"/>
          </a:xfrm>
        </p:grpSpPr>
        <p:cxnSp>
          <p:nvCxnSpPr>
            <p:cNvPr id="107" name="Straight Connector 28"/>
            <p:cNvCxnSpPr/>
            <p:nvPr/>
          </p:nvCxnSpPr>
          <p:spPr>
            <a:xfrm flipV="1">
              <a:off x="4264270" y="1757796"/>
              <a:ext cx="0" cy="684000"/>
            </a:xfrm>
            <a:prstGeom prst="line">
              <a:avLst/>
            </a:prstGeom>
            <a:noFill/>
            <a:ln w="6350" cap="flat" cmpd="sng" algn="ctr">
              <a:solidFill>
                <a:sysClr val="windowText" lastClr="000000">
                  <a:lumMod val="40000"/>
                  <a:lumOff val="60000"/>
                </a:sysClr>
              </a:solidFill>
              <a:prstDash val="solid"/>
              <a:miter lim="800000"/>
            </a:ln>
            <a:effectLst/>
          </p:spPr>
        </p:cxnSp>
        <p:sp>
          <p:nvSpPr>
            <p:cNvPr id="108" name="Rectangle 1436"/>
            <p:cNvSpPr>
              <a:spLocks noChangeArrowheads="1"/>
            </p:cNvSpPr>
            <p:nvPr/>
          </p:nvSpPr>
          <p:spPr bwMode="auto">
            <a:xfrm>
              <a:off x="3922300" y="1577812"/>
              <a:ext cx="683948"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09" name="Group 30"/>
          <p:cNvGrpSpPr/>
          <p:nvPr/>
        </p:nvGrpSpPr>
        <p:grpSpPr>
          <a:xfrm>
            <a:off x="5788353" y="1796407"/>
            <a:ext cx="683742" cy="904004"/>
            <a:chOff x="4880660" y="1577812"/>
            <a:chExt cx="683948" cy="903446"/>
          </a:xfrm>
        </p:grpSpPr>
        <p:cxnSp>
          <p:nvCxnSpPr>
            <p:cNvPr id="110" name="Straight Connector 31"/>
            <p:cNvCxnSpPr/>
            <p:nvPr/>
          </p:nvCxnSpPr>
          <p:spPr>
            <a:xfrm flipV="1">
              <a:off x="5222632" y="1761258"/>
              <a:ext cx="0" cy="720000"/>
            </a:xfrm>
            <a:prstGeom prst="line">
              <a:avLst/>
            </a:prstGeom>
            <a:noFill/>
            <a:ln w="6350" cap="flat" cmpd="sng" algn="ctr">
              <a:solidFill>
                <a:sysClr val="windowText" lastClr="000000">
                  <a:lumMod val="40000"/>
                  <a:lumOff val="60000"/>
                </a:sysClr>
              </a:solidFill>
              <a:prstDash val="solid"/>
              <a:miter lim="800000"/>
            </a:ln>
            <a:effectLst/>
          </p:spPr>
        </p:cxnSp>
        <p:sp>
          <p:nvSpPr>
            <p:cNvPr id="111" name="Rectangle 1436"/>
            <p:cNvSpPr>
              <a:spLocks noChangeArrowheads="1"/>
            </p:cNvSpPr>
            <p:nvPr/>
          </p:nvSpPr>
          <p:spPr bwMode="auto">
            <a:xfrm>
              <a:off x="4880660" y="1577812"/>
              <a:ext cx="683948"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12" name="Group 33"/>
          <p:cNvGrpSpPr/>
          <p:nvPr/>
        </p:nvGrpSpPr>
        <p:grpSpPr>
          <a:xfrm>
            <a:off x="8671803" y="1796409"/>
            <a:ext cx="683742" cy="758183"/>
            <a:chOff x="6243465" y="1577812"/>
            <a:chExt cx="683950" cy="757716"/>
          </a:xfrm>
        </p:grpSpPr>
        <p:cxnSp>
          <p:nvCxnSpPr>
            <p:cNvPr id="113" name="Straight Connector 34"/>
            <p:cNvCxnSpPr/>
            <p:nvPr/>
          </p:nvCxnSpPr>
          <p:spPr>
            <a:xfrm flipV="1">
              <a:off x="6585440" y="1759528"/>
              <a:ext cx="0" cy="576000"/>
            </a:xfrm>
            <a:prstGeom prst="line">
              <a:avLst/>
            </a:prstGeom>
            <a:noFill/>
            <a:ln w="6350" cap="flat" cmpd="sng" algn="ctr">
              <a:solidFill>
                <a:sysClr val="windowText" lastClr="000000">
                  <a:lumMod val="40000"/>
                  <a:lumOff val="60000"/>
                </a:sysClr>
              </a:solidFill>
              <a:prstDash val="solid"/>
              <a:miter lim="800000"/>
            </a:ln>
            <a:effectLst/>
          </p:spPr>
        </p:cxnSp>
        <p:sp>
          <p:nvSpPr>
            <p:cNvPr id="114" name="Rectangle 1436"/>
            <p:cNvSpPr>
              <a:spLocks noChangeArrowheads="1"/>
            </p:cNvSpPr>
            <p:nvPr/>
          </p:nvSpPr>
          <p:spPr bwMode="auto">
            <a:xfrm>
              <a:off x="6243465" y="1577812"/>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15" name="Group 36"/>
          <p:cNvGrpSpPr/>
          <p:nvPr/>
        </p:nvGrpSpPr>
        <p:grpSpPr>
          <a:xfrm>
            <a:off x="10329699" y="1796407"/>
            <a:ext cx="683742" cy="936562"/>
            <a:chOff x="7149075" y="1577812"/>
            <a:chExt cx="683950" cy="935984"/>
          </a:xfrm>
        </p:grpSpPr>
        <p:cxnSp>
          <p:nvCxnSpPr>
            <p:cNvPr id="116" name="Straight Connector 37"/>
            <p:cNvCxnSpPr/>
            <p:nvPr/>
          </p:nvCxnSpPr>
          <p:spPr>
            <a:xfrm flipV="1">
              <a:off x="7491048" y="1757796"/>
              <a:ext cx="0" cy="756000"/>
            </a:xfrm>
            <a:prstGeom prst="line">
              <a:avLst/>
            </a:prstGeom>
            <a:noFill/>
            <a:ln w="6350" cap="flat" cmpd="sng" algn="ctr">
              <a:solidFill>
                <a:sysClr val="windowText" lastClr="000000">
                  <a:lumMod val="40000"/>
                  <a:lumOff val="60000"/>
                </a:sysClr>
              </a:solidFill>
              <a:prstDash val="solid"/>
              <a:miter lim="800000"/>
            </a:ln>
            <a:effectLst/>
          </p:spPr>
        </p:cxnSp>
        <p:sp>
          <p:nvSpPr>
            <p:cNvPr id="117" name="Rectangle 1436"/>
            <p:cNvSpPr>
              <a:spLocks noChangeArrowheads="1"/>
            </p:cNvSpPr>
            <p:nvPr/>
          </p:nvSpPr>
          <p:spPr bwMode="auto">
            <a:xfrm>
              <a:off x="7149075" y="1577812"/>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18" name="Group 39"/>
          <p:cNvGrpSpPr/>
          <p:nvPr/>
        </p:nvGrpSpPr>
        <p:grpSpPr>
          <a:xfrm>
            <a:off x="904591" y="3552933"/>
            <a:ext cx="683742" cy="881781"/>
            <a:chOff x="2163834" y="2810735"/>
            <a:chExt cx="683950" cy="881236"/>
          </a:xfrm>
        </p:grpSpPr>
        <p:cxnSp>
          <p:nvCxnSpPr>
            <p:cNvPr id="119" name="Straight Connector 40"/>
            <p:cNvCxnSpPr/>
            <p:nvPr/>
          </p:nvCxnSpPr>
          <p:spPr>
            <a:xfrm>
              <a:off x="2505808" y="2810735"/>
              <a:ext cx="0" cy="684000"/>
            </a:xfrm>
            <a:prstGeom prst="line">
              <a:avLst/>
            </a:prstGeom>
            <a:noFill/>
            <a:ln w="6350" cap="flat" cmpd="sng" algn="ctr">
              <a:solidFill>
                <a:sysClr val="windowText" lastClr="000000">
                  <a:lumMod val="40000"/>
                  <a:lumOff val="60000"/>
                </a:sysClr>
              </a:solidFill>
              <a:prstDash val="solid"/>
              <a:miter lim="800000"/>
            </a:ln>
            <a:effectLst/>
          </p:spPr>
        </p:cxnSp>
        <p:sp>
          <p:nvSpPr>
            <p:cNvPr id="120" name="Rectangle 1436"/>
            <p:cNvSpPr>
              <a:spLocks noChangeArrowheads="1"/>
            </p:cNvSpPr>
            <p:nvPr/>
          </p:nvSpPr>
          <p:spPr bwMode="auto">
            <a:xfrm>
              <a:off x="2163834" y="3486977"/>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21" name="Group 42"/>
          <p:cNvGrpSpPr/>
          <p:nvPr/>
        </p:nvGrpSpPr>
        <p:grpSpPr>
          <a:xfrm>
            <a:off x="3943149" y="3792066"/>
            <a:ext cx="683742" cy="642638"/>
            <a:chOff x="3221844" y="3049730"/>
            <a:chExt cx="683949" cy="642243"/>
          </a:xfrm>
        </p:grpSpPr>
        <p:cxnSp>
          <p:nvCxnSpPr>
            <p:cNvPr id="122" name="Straight Connector 43"/>
            <p:cNvCxnSpPr/>
            <p:nvPr/>
          </p:nvCxnSpPr>
          <p:spPr>
            <a:xfrm>
              <a:off x="3563816" y="3049730"/>
              <a:ext cx="0" cy="432000"/>
            </a:xfrm>
            <a:prstGeom prst="line">
              <a:avLst/>
            </a:prstGeom>
            <a:noFill/>
            <a:ln w="6350" cap="flat" cmpd="sng" algn="ctr">
              <a:solidFill>
                <a:sysClr val="windowText" lastClr="000000">
                  <a:lumMod val="40000"/>
                  <a:lumOff val="60000"/>
                </a:sysClr>
              </a:solidFill>
              <a:prstDash val="solid"/>
              <a:miter lim="800000"/>
            </a:ln>
            <a:effectLst/>
          </p:spPr>
        </p:cxnSp>
        <p:sp>
          <p:nvSpPr>
            <p:cNvPr id="123" name="Rectangle 1436"/>
            <p:cNvSpPr>
              <a:spLocks noChangeArrowheads="1"/>
            </p:cNvSpPr>
            <p:nvPr/>
          </p:nvSpPr>
          <p:spPr bwMode="auto">
            <a:xfrm>
              <a:off x="3221844" y="3486978"/>
              <a:ext cx="683949" cy="20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24" name="Group 45"/>
          <p:cNvGrpSpPr/>
          <p:nvPr/>
        </p:nvGrpSpPr>
        <p:grpSpPr>
          <a:xfrm>
            <a:off x="6338336" y="3601457"/>
            <a:ext cx="683742" cy="833256"/>
            <a:chOff x="4523105" y="2859230"/>
            <a:chExt cx="683950" cy="832741"/>
          </a:xfrm>
        </p:grpSpPr>
        <p:cxnSp>
          <p:nvCxnSpPr>
            <p:cNvPr id="125" name="Straight Connector 46"/>
            <p:cNvCxnSpPr/>
            <p:nvPr/>
          </p:nvCxnSpPr>
          <p:spPr>
            <a:xfrm>
              <a:off x="4865078" y="2859230"/>
              <a:ext cx="0" cy="612000"/>
            </a:xfrm>
            <a:prstGeom prst="line">
              <a:avLst/>
            </a:prstGeom>
            <a:noFill/>
            <a:ln w="6350" cap="flat" cmpd="sng" algn="ctr">
              <a:solidFill>
                <a:sysClr val="windowText" lastClr="000000">
                  <a:lumMod val="40000"/>
                  <a:lumOff val="60000"/>
                </a:sysClr>
              </a:solidFill>
              <a:prstDash val="solid"/>
              <a:miter lim="800000"/>
            </a:ln>
            <a:effectLst/>
          </p:spPr>
        </p:cxnSp>
        <p:sp>
          <p:nvSpPr>
            <p:cNvPr id="126" name="Rectangle 1436"/>
            <p:cNvSpPr>
              <a:spLocks noChangeArrowheads="1"/>
            </p:cNvSpPr>
            <p:nvPr/>
          </p:nvSpPr>
          <p:spPr bwMode="auto">
            <a:xfrm>
              <a:off x="4523105" y="3486977"/>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27" name="Group 48"/>
          <p:cNvGrpSpPr/>
          <p:nvPr/>
        </p:nvGrpSpPr>
        <p:grpSpPr>
          <a:xfrm>
            <a:off x="7615793" y="3923768"/>
            <a:ext cx="683742" cy="510937"/>
            <a:chOff x="5504915" y="3181350"/>
            <a:chExt cx="683950" cy="510623"/>
          </a:xfrm>
        </p:grpSpPr>
        <p:cxnSp>
          <p:nvCxnSpPr>
            <p:cNvPr id="128" name="Straight Connector 49"/>
            <p:cNvCxnSpPr/>
            <p:nvPr/>
          </p:nvCxnSpPr>
          <p:spPr>
            <a:xfrm>
              <a:off x="5846886" y="3181350"/>
              <a:ext cx="0" cy="304800"/>
            </a:xfrm>
            <a:prstGeom prst="line">
              <a:avLst/>
            </a:prstGeom>
            <a:noFill/>
            <a:ln w="6350" cap="flat" cmpd="sng" algn="ctr">
              <a:solidFill>
                <a:sysClr val="windowText" lastClr="000000">
                  <a:lumMod val="40000"/>
                  <a:lumOff val="60000"/>
                </a:sysClr>
              </a:solidFill>
              <a:prstDash val="solid"/>
              <a:miter lim="800000"/>
            </a:ln>
            <a:effectLst/>
          </p:spPr>
        </p:cxnSp>
        <p:sp>
          <p:nvSpPr>
            <p:cNvPr id="129" name="Rectangle 1436"/>
            <p:cNvSpPr>
              <a:spLocks noChangeArrowheads="1"/>
            </p:cNvSpPr>
            <p:nvPr/>
          </p:nvSpPr>
          <p:spPr bwMode="auto">
            <a:xfrm>
              <a:off x="5504915" y="3486978"/>
              <a:ext cx="683950" cy="20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30" name="Group 51"/>
          <p:cNvGrpSpPr/>
          <p:nvPr/>
        </p:nvGrpSpPr>
        <p:grpSpPr>
          <a:xfrm>
            <a:off x="9586906" y="3743556"/>
            <a:ext cx="683742" cy="691153"/>
            <a:chOff x="6677223" y="3001245"/>
            <a:chExt cx="683948" cy="690726"/>
          </a:xfrm>
        </p:grpSpPr>
        <p:cxnSp>
          <p:nvCxnSpPr>
            <p:cNvPr id="131" name="Straight Connector 52"/>
            <p:cNvCxnSpPr/>
            <p:nvPr/>
          </p:nvCxnSpPr>
          <p:spPr>
            <a:xfrm>
              <a:off x="7019194" y="3001245"/>
              <a:ext cx="0" cy="504000"/>
            </a:xfrm>
            <a:prstGeom prst="line">
              <a:avLst/>
            </a:prstGeom>
            <a:noFill/>
            <a:ln w="6350" cap="flat" cmpd="sng" algn="ctr">
              <a:solidFill>
                <a:sysClr val="windowText" lastClr="000000">
                  <a:lumMod val="40000"/>
                  <a:lumOff val="60000"/>
                </a:sysClr>
              </a:solidFill>
              <a:prstDash val="solid"/>
              <a:miter lim="800000"/>
            </a:ln>
            <a:effectLst/>
          </p:spPr>
        </p:cxnSp>
        <p:sp>
          <p:nvSpPr>
            <p:cNvPr id="132" name="Rectangle 1436"/>
            <p:cNvSpPr>
              <a:spLocks noChangeArrowheads="1"/>
            </p:cNvSpPr>
            <p:nvPr/>
          </p:nvSpPr>
          <p:spPr bwMode="auto">
            <a:xfrm>
              <a:off x="6677223" y="3486977"/>
              <a:ext cx="683948"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33" name="Group 54"/>
          <p:cNvGrpSpPr/>
          <p:nvPr/>
        </p:nvGrpSpPr>
        <p:grpSpPr>
          <a:xfrm>
            <a:off x="10812858" y="3393501"/>
            <a:ext cx="683742" cy="1041205"/>
            <a:chOff x="7506628" y="2651410"/>
            <a:chExt cx="683950" cy="1040563"/>
          </a:xfrm>
        </p:grpSpPr>
        <p:cxnSp>
          <p:nvCxnSpPr>
            <p:cNvPr id="134" name="Straight Connector 55"/>
            <p:cNvCxnSpPr/>
            <p:nvPr/>
          </p:nvCxnSpPr>
          <p:spPr>
            <a:xfrm>
              <a:off x="7848600" y="2651410"/>
              <a:ext cx="0" cy="828000"/>
            </a:xfrm>
            <a:prstGeom prst="line">
              <a:avLst/>
            </a:prstGeom>
            <a:noFill/>
            <a:ln w="6350" cap="flat" cmpd="sng" algn="ctr">
              <a:solidFill>
                <a:sysClr val="windowText" lastClr="000000">
                  <a:lumMod val="40000"/>
                  <a:lumOff val="60000"/>
                </a:sysClr>
              </a:solidFill>
              <a:prstDash val="solid"/>
              <a:miter lim="800000"/>
            </a:ln>
            <a:effectLst/>
          </p:spPr>
        </p:cxnSp>
        <p:sp>
          <p:nvSpPr>
            <p:cNvPr id="135" name="Rectangle 1436"/>
            <p:cNvSpPr>
              <a:spLocks noChangeArrowheads="1"/>
            </p:cNvSpPr>
            <p:nvPr/>
          </p:nvSpPr>
          <p:spPr bwMode="auto">
            <a:xfrm>
              <a:off x="7506628" y="3486979"/>
              <a:ext cx="683950" cy="2049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zh-CN" altLang="en-US" sz="1300" kern="0" dirty="0">
                  <a:solidFill>
                    <a:sysClr val="window" lastClr="FFFFFF">
                      <a:lumMod val="65000"/>
                    </a:sysClr>
                  </a:solidFill>
                  <a:latin typeface="+mn-ea"/>
                  <a:cs typeface="+mn-ea"/>
                </a:rPr>
                <a:t>文字标题</a:t>
              </a:r>
              <a:endParaRPr lang="en-US" altLang="zh-CN" sz="1300" kern="0" dirty="0">
                <a:solidFill>
                  <a:sysClr val="window" lastClr="FFFFFF">
                    <a:lumMod val="65000"/>
                  </a:sysClr>
                </a:solidFill>
                <a:latin typeface="+mn-ea"/>
                <a:cs typeface="+mn-ea"/>
              </a:endParaRPr>
            </a:p>
          </p:txBody>
        </p:sp>
      </p:grpSp>
      <p:grpSp>
        <p:nvGrpSpPr>
          <p:cNvPr id="136" name="Group 57"/>
          <p:cNvGrpSpPr/>
          <p:nvPr/>
        </p:nvGrpSpPr>
        <p:grpSpPr>
          <a:xfrm>
            <a:off x="1071693" y="5267386"/>
            <a:ext cx="10301903" cy="321855"/>
            <a:chOff x="667890" y="4248150"/>
            <a:chExt cx="7655077" cy="304800"/>
          </a:xfrm>
        </p:grpSpPr>
        <p:cxnSp>
          <p:nvCxnSpPr>
            <p:cNvPr id="137" name="Straight Connector 58"/>
            <p:cNvCxnSpPr/>
            <p:nvPr/>
          </p:nvCxnSpPr>
          <p:spPr>
            <a:xfrm flipH="1">
              <a:off x="667890" y="4552950"/>
              <a:ext cx="7655077" cy="0"/>
            </a:xfrm>
            <a:prstGeom prst="line">
              <a:avLst/>
            </a:prstGeom>
            <a:noFill/>
            <a:ln w="12700" cap="flat" cmpd="sng" algn="ctr">
              <a:solidFill>
                <a:sysClr val="window" lastClr="FFFFFF">
                  <a:lumMod val="75000"/>
                </a:sysClr>
              </a:solidFill>
              <a:prstDash val="sysDash"/>
              <a:miter lim="800000"/>
            </a:ln>
            <a:effectLst/>
          </p:spPr>
        </p:cxnSp>
        <p:cxnSp>
          <p:nvCxnSpPr>
            <p:cNvPr id="138" name="Straight Connector 59"/>
            <p:cNvCxnSpPr/>
            <p:nvPr/>
          </p:nvCxnSpPr>
          <p:spPr>
            <a:xfrm flipH="1">
              <a:off x="667890" y="4248150"/>
              <a:ext cx="7655077" cy="0"/>
            </a:xfrm>
            <a:prstGeom prst="line">
              <a:avLst/>
            </a:prstGeom>
            <a:noFill/>
            <a:ln w="12700" cap="flat" cmpd="sng" algn="ctr">
              <a:solidFill>
                <a:sysClr val="window" lastClr="FFFFFF">
                  <a:lumMod val="75000"/>
                </a:sysClr>
              </a:solidFill>
              <a:prstDash val="sysDash"/>
              <a:miter lim="800000"/>
            </a:ln>
            <a:effectLst/>
          </p:spPr>
        </p:cxnSp>
      </p:grpSp>
      <p:grpSp>
        <p:nvGrpSpPr>
          <p:cNvPr id="139" name="Group 60"/>
          <p:cNvGrpSpPr/>
          <p:nvPr/>
        </p:nvGrpSpPr>
        <p:grpSpPr>
          <a:xfrm>
            <a:off x="1977444" y="5347946"/>
            <a:ext cx="8515904" cy="175411"/>
            <a:chOff x="344560" y="4328678"/>
            <a:chExt cx="8518491" cy="175304"/>
          </a:xfrm>
        </p:grpSpPr>
        <p:grpSp>
          <p:nvGrpSpPr>
            <p:cNvPr id="140" name="Group 61"/>
            <p:cNvGrpSpPr/>
            <p:nvPr/>
          </p:nvGrpSpPr>
          <p:grpSpPr>
            <a:xfrm>
              <a:off x="344560" y="4334808"/>
              <a:ext cx="510072" cy="169174"/>
              <a:chOff x="344560" y="4334808"/>
              <a:chExt cx="510072" cy="169174"/>
            </a:xfrm>
          </p:grpSpPr>
          <p:sp>
            <p:nvSpPr>
              <p:cNvPr id="156" name="Oval 77"/>
              <p:cNvSpPr/>
              <p:nvPr/>
            </p:nvSpPr>
            <p:spPr>
              <a:xfrm>
                <a:off x="344560" y="4340781"/>
                <a:ext cx="141942" cy="141942"/>
              </a:xfrm>
              <a:prstGeom prst="ellipse">
                <a:avLst/>
              </a:prstGeom>
              <a:solidFill>
                <a:schemeClr val="tx2"/>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57" name="Rectangle 1436"/>
              <p:cNvSpPr>
                <a:spLocks noChangeArrowheads="1"/>
              </p:cNvSpPr>
              <p:nvPr/>
            </p:nvSpPr>
            <p:spPr bwMode="auto">
              <a:xfrm>
                <a:off x="541951" y="4334808"/>
                <a:ext cx="312681"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Meet</a:t>
                </a:r>
                <a:endParaRPr lang="en-US" sz="2800" kern="0" dirty="0">
                  <a:solidFill>
                    <a:sysClr val="window" lastClr="FFFFFF">
                      <a:lumMod val="65000"/>
                    </a:sysClr>
                  </a:solidFill>
                  <a:cs typeface="+mn-ea"/>
                </a:endParaRPr>
              </a:p>
            </p:txBody>
          </p:sp>
        </p:grpSp>
        <p:grpSp>
          <p:nvGrpSpPr>
            <p:cNvPr id="141" name="Group 62"/>
            <p:cNvGrpSpPr/>
            <p:nvPr/>
          </p:nvGrpSpPr>
          <p:grpSpPr>
            <a:xfrm>
              <a:off x="1658945" y="4334808"/>
              <a:ext cx="995598" cy="169174"/>
              <a:chOff x="2175216" y="4334808"/>
              <a:chExt cx="995598" cy="169174"/>
            </a:xfrm>
          </p:grpSpPr>
          <p:sp>
            <p:nvSpPr>
              <p:cNvPr id="154" name="Oval 75"/>
              <p:cNvSpPr/>
              <p:nvPr/>
            </p:nvSpPr>
            <p:spPr>
              <a:xfrm>
                <a:off x="2175216" y="4340781"/>
                <a:ext cx="141942" cy="141942"/>
              </a:xfrm>
              <a:prstGeom prst="ellipse">
                <a:avLst/>
              </a:prstGeom>
              <a:solidFill>
                <a:schemeClr val="accent1"/>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55" name="Rectangle 1436"/>
              <p:cNvSpPr>
                <a:spLocks noChangeArrowheads="1"/>
              </p:cNvSpPr>
              <p:nvPr/>
            </p:nvSpPr>
            <p:spPr bwMode="auto">
              <a:xfrm>
                <a:off x="2338602" y="4334808"/>
                <a:ext cx="832212"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Development</a:t>
                </a:r>
                <a:endParaRPr lang="en-US" sz="2800" kern="0" dirty="0">
                  <a:solidFill>
                    <a:sysClr val="window" lastClr="FFFFFF">
                      <a:lumMod val="65000"/>
                    </a:sysClr>
                  </a:solidFill>
                  <a:cs typeface="+mn-ea"/>
                </a:endParaRPr>
              </a:p>
            </p:txBody>
          </p:sp>
        </p:grpSp>
        <p:grpSp>
          <p:nvGrpSpPr>
            <p:cNvPr id="142" name="Group 63"/>
            <p:cNvGrpSpPr/>
            <p:nvPr/>
          </p:nvGrpSpPr>
          <p:grpSpPr>
            <a:xfrm>
              <a:off x="3394826" y="4334808"/>
              <a:ext cx="775141" cy="169173"/>
              <a:chOff x="3764770" y="4334808"/>
              <a:chExt cx="775141" cy="169173"/>
            </a:xfrm>
          </p:grpSpPr>
          <p:sp>
            <p:nvSpPr>
              <p:cNvPr id="152" name="Oval 73"/>
              <p:cNvSpPr/>
              <p:nvPr/>
            </p:nvSpPr>
            <p:spPr>
              <a:xfrm>
                <a:off x="3764770" y="4340781"/>
                <a:ext cx="141942" cy="141942"/>
              </a:xfrm>
              <a:prstGeom prst="ellipse">
                <a:avLst/>
              </a:prstGeom>
              <a:solidFill>
                <a:schemeClr val="tx2"/>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53" name="Rectangle 1436"/>
              <p:cNvSpPr>
                <a:spLocks noChangeArrowheads="1"/>
              </p:cNvSpPr>
              <p:nvPr/>
            </p:nvSpPr>
            <p:spPr bwMode="auto">
              <a:xfrm>
                <a:off x="3912945" y="4334808"/>
                <a:ext cx="626966" cy="169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Revisions</a:t>
                </a:r>
                <a:endParaRPr lang="en-US" sz="2800" kern="0" dirty="0">
                  <a:solidFill>
                    <a:sysClr val="window" lastClr="FFFFFF">
                      <a:lumMod val="65000"/>
                    </a:sysClr>
                  </a:solidFill>
                  <a:cs typeface="+mn-ea"/>
                </a:endParaRPr>
              </a:p>
            </p:txBody>
          </p:sp>
        </p:grpSp>
        <p:grpSp>
          <p:nvGrpSpPr>
            <p:cNvPr id="143" name="Group 64"/>
            <p:cNvGrpSpPr/>
            <p:nvPr/>
          </p:nvGrpSpPr>
          <p:grpSpPr>
            <a:xfrm>
              <a:off x="4925608" y="4334808"/>
              <a:ext cx="1018047" cy="169174"/>
              <a:chOff x="5476983" y="4334808"/>
              <a:chExt cx="1018047" cy="169174"/>
            </a:xfrm>
          </p:grpSpPr>
          <p:sp>
            <p:nvSpPr>
              <p:cNvPr id="150" name="Oval 71"/>
              <p:cNvSpPr/>
              <p:nvPr/>
            </p:nvSpPr>
            <p:spPr>
              <a:xfrm>
                <a:off x="5476983" y="4340781"/>
                <a:ext cx="141942" cy="141942"/>
              </a:xfrm>
              <a:prstGeom prst="ellipse">
                <a:avLst/>
              </a:prstGeom>
              <a:solidFill>
                <a:schemeClr val="accent1"/>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51" name="Rectangle 1436"/>
              <p:cNvSpPr>
                <a:spLocks noChangeArrowheads="1"/>
              </p:cNvSpPr>
              <p:nvPr/>
            </p:nvSpPr>
            <p:spPr bwMode="auto">
              <a:xfrm>
                <a:off x="5629145" y="4334808"/>
                <a:ext cx="865885"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Client Review</a:t>
                </a:r>
                <a:endParaRPr lang="en-US" sz="2800" kern="0" dirty="0">
                  <a:solidFill>
                    <a:sysClr val="window" lastClr="FFFFFF">
                      <a:lumMod val="65000"/>
                    </a:sysClr>
                  </a:solidFill>
                  <a:cs typeface="+mn-ea"/>
                </a:endParaRPr>
              </a:p>
            </p:txBody>
          </p:sp>
        </p:grpSp>
        <p:grpSp>
          <p:nvGrpSpPr>
            <p:cNvPr id="144" name="Group 65"/>
            <p:cNvGrpSpPr/>
            <p:nvPr/>
          </p:nvGrpSpPr>
          <p:grpSpPr>
            <a:xfrm>
              <a:off x="7745330" y="4328678"/>
              <a:ext cx="1117721" cy="169174"/>
              <a:chOff x="7745330" y="4328678"/>
              <a:chExt cx="1117721" cy="169174"/>
            </a:xfrm>
          </p:grpSpPr>
          <p:sp>
            <p:nvSpPr>
              <p:cNvPr id="148" name="Oval 69"/>
              <p:cNvSpPr/>
              <p:nvPr/>
            </p:nvSpPr>
            <p:spPr>
              <a:xfrm>
                <a:off x="7745330" y="4340781"/>
                <a:ext cx="141942" cy="141942"/>
              </a:xfrm>
              <a:prstGeom prst="ellipse">
                <a:avLst/>
              </a:prstGeom>
              <a:solidFill>
                <a:schemeClr val="accent1"/>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49" name="Rectangle 1436"/>
              <p:cNvSpPr>
                <a:spLocks noChangeArrowheads="1"/>
              </p:cNvSpPr>
              <p:nvPr/>
            </p:nvSpPr>
            <p:spPr bwMode="auto">
              <a:xfrm>
                <a:off x="7921802" y="4328678"/>
                <a:ext cx="941249"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Project Launch</a:t>
                </a:r>
                <a:endParaRPr lang="en-US" sz="2800" kern="0" dirty="0">
                  <a:solidFill>
                    <a:sysClr val="window" lastClr="FFFFFF">
                      <a:lumMod val="65000"/>
                    </a:sysClr>
                  </a:solidFill>
                  <a:cs typeface="+mn-ea"/>
                </a:endParaRPr>
              </a:p>
            </p:txBody>
          </p:sp>
        </p:grpSp>
        <p:grpSp>
          <p:nvGrpSpPr>
            <p:cNvPr id="145" name="Group 66"/>
            <p:cNvGrpSpPr/>
            <p:nvPr/>
          </p:nvGrpSpPr>
          <p:grpSpPr>
            <a:xfrm>
              <a:off x="6624360" y="4334808"/>
              <a:ext cx="504439" cy="169174"/>
              <a:chOff x="6954816" y="4334808"/>
              <a:chExt cx="504439" cy="169174"/>
            </a:xfrm>
          </p:grpSpPr>
          <p:sp>
            <p:nvSpPr>
              <p:cNvPr id="146" name="Oval 67"/>
              <p:cNvSpPr/>
              <p:nvPr/>
            </p:nvSpPr>
            <p:spPr>
              <a:xfrm>
                <a:off x="6954816" y="4340781"/>
                <a:ext cx="141942" cy="141942"/>
              </a:xfrm>
              <a:prstGeom prst="ellipse">
                <a:avLst/>
              </a:prstGeom>
              <a:solidFill>
                <a:schemeClr val="tx2"/>
              </a:solidFill>
              <a:ln w="12700" cap="flat" cmpd="sng" algn="ctr">
                <a:noFill/>
                <a:prstDash val="solid"/>
                <a:miter lim="800000"/>
              </a:ln>
              <a:effectLst/>
            </p:spPr>
            <p:txBody>
              <a:bodyPr rtlCol="0" anchor="ctr"/>
              <a:lstStyle/>
              <a:p>
                <a:pPr defTabSz="1217930"/>
                <a:endParaRPr lang="en-US" kern="0" dirty="0">
                  <a:solidFill>
                    <a:sysClr val="window" lastClr="FFFFFF">
                      <a:lumMod val="65000"/>
                    </a:sysClr>
                  </a:solidFill>
                  <a:latin typeface="Calibri" panose="020F0502020204030204"/>
                  <a:cs typeface="+mn-ea"/>
                </a:endParaRPr>
              </a:p>
            </p:txBody>
          </p:sp>
          <p:sp>
            <p:nvSpPr>
              <p:cNvPr id="147" name="Rectangle 1436"/>
              <p:cNvSpPr>
                <a:spLocks noChangeArrowheads="1"/>
              </p:cNvSpPr>
              <p:nvPr/>
            </p:nvSpPr>
            <p:spPr bwMode="auto">
              <a:xfrm>
                <a:off x="7120918" y="4334808"/>
                <a:ext cx="338337" cy="169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bodyPr>
              <a:lstStyle/>
              <a:p>
                <a:pPr defTabSz="1217930"/>
                <a:r>
                  <a:rPr lang="en-US" sz="1100" kern="0" dirty="0">
                    <a:solidFill>
                      <a:sysClr val="window" lastClr="FFFFFF">
                        <a:lumMod val="65000"/>
                      </a:sysClr>
                    </a:solidFill>
                    <a:cs typeface="+mn-ea"/>
                  </a:rPr>
                  <a:t>Fixes</a:t>
                </a:r>
                <a:endParaRPr lang="en-US" sz="2800" kern="0" dirty="0">
                  <a:solidFill>
                    <a:sysClr val="window" lastClr="FFFFFF">
                      <a:lumMod val="65000"/>
                    </a:sysClr>
                  </a:solidFill>
                  <a:cs typeface="+mn-ea"/>
                </a:endParaRPr>
              </a:p>
            </p:txBody>
          </p:sp>
        </p:grpSp>
      </p:grpSp>
      <p:sp>
        <p:nvSpPr>
          <p:cNvPr id="158" name="Freeform 36"/>
          <p:cNvSpPr>
            <a:spLocks noChangeAspect="1" noEditPoints="1"/>
          </p:cNvSpPr>
          <p:nvPr/>
        </p:nvSpPr>
        <p:spPr bwMode="auto">
          <a:xfrm>
            <a:off x="6483528" y="3009846"/>
            <a:ext cx="411796" cy="230975"/>
          </a:xfrm>
          <a:custGeom>
            <a:avLst/>
            <a:gdLst>
              <a:gd name="T0" fmla="*/ 200 w 400"/>
              <a:gd name="T1" fmla="*/ 0 h 224"/>
              <a:gd name="T2" fmla="*/ 0 w 400"/>
              <a:gd name="T3" fmla="*/ 112 h 224"/>
              <a:gd name="T4" fmla="*/ 200 w 400"/>
              <a:gd name="T5" fmla="*/ 224 h 224"/>
              <a:gd name="T6" fmla="*/ 400 w 400"/>
              <a:gd name="T7" fmla="*/ 112 h 224"/>
              <a:gd name="T8" fmla="*/ 200 w 400"/>
              <a:gd name="T9" fmla="*/ 0 h 224"/>
              <a:gd name="T10" fmla="*/ 200 w 400"/>
              <a:gd name="T11" fmla="*/ 198 h 224"/>
              <a:gd name="T12" fmla="*/ 111 w 400"/>
              <a:gd name="T13" fmla="*/ 112 h 224"/>
              <a:gd name="T14" fmla="*/ 200 w 400"/>
              <a:gd name="T15" fmla="*/ 26 h 224"/>
              <a:gd name="T16" fmla="*/ 289 w 400"/>
              <a:gd name="T17" fmla="*/ 112 h 224"/>
              <a:gd name="T18" fmla="*/ 200 w 400"/>
              <a:gd name="T19" fmla="*/ 198 h 224"/>
              <a:gd name="T20" fmla="*/ 200 w 400"/>
              <a:gd name="T21" fmla="*/ 112 h 224"/>
              <a:gd name="T22" fmla="*/ 200 w 400"/>
              <a:gd name="T23" fmla="*/ 69 h 224"/>
              <a:gd name="T24" fmla="*/ 155 w 400"/>
              <a:gd name="T25" fmla="*/ 112 h 224"/>
              <a:gd name="T26" fmla="*/ 200 w 400"/>
              <a:gd name="T27" fmla="*/ 155 h 224"/>
              <a:gd name="T28" fmla="*/ 244 w 400"/>
              <a:gd name="T29" fmla="*/ 112 h 224"/>
              <a:gd name="T30" fmla="*/ 200 w 400"/>
              <a:gd name="T31" fmla="*/ 112 h 2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00" h="224">
                <a:moveTo>
                  <a:pt x="200" y="0"/>
                </a:moveTo>
                <a:cubicBezTo>
                  <a:pt x="69" y="0"/>
                  <a:pt x="0" y="97"/>
                  <a:pt x="0" y="112"/>
                </a:cubicBezTo>
                <a:cubicBezTo>
                  <a:pt x="0" y="127"/>
                  <a:pt x="69" y="224"/>
                  <a:pt x="200" y="224"/>
                </a:cubicBezTo>
                <a:cubicBezTo>
                  <a:pt x="331" y="224"/>
                  <a:pt x="400" y="127"/>
                  <a:pt x="400" y="112"/>
                </a:cubicBezTo>
                <a:cubicBezTo>
                  <a:pt x="400" y="97"/>
                  <a:pt x="331" y="0"/>
                  <a:pt x="200" y="0"/>
                </a:cubicBezTo>
                <a:close/>
                <a:moveTo>
                  <a:pt x="200" y="198"/>
                </a:moveTo>
                <a:cubicBezTo>
                  <a:pt x="151" y="198"/>
                  <a:pt x="111" y="159"/>
                  <a:pt x="111" y="112"/>
                </a:cubicBezTo>
                <a:cubicBezTo>
                  <a:pt x="111" y="64"/>
                  <a:pt x="151" y="26"/>
                  <a:pt x="200" y="26"/>
                </a:cubicBezTo>
                <a:cubicBezTo>
                  <a:pt x="249" y="26"/>
                  <a:pt x="289" y="64"/>
                  <a:pt x="289" y="112"/>
                </a:cubicBezTo>
                <a:cubicBezTo>
                  <a:pt x="289" y="159"/>
                  <a:pt x="249" y="198"/>
                  <a:pt x="200" y="198"/>
                </a:cubicBezTo>
                <a:close/>
                <a:moveTo>
                  <a:pt x="200" y="112"/>
                </a:moveTo>
                <a:cubicBezTo>
                  <a:pt x="192" y="103"/>
                  <a:pt x="213" y="69"/>
                  <a:pt x="200" y="69"/>
                </a:cubicBezTo>
                <a:cubicBezTo>
                  <a:pt x="175" y="69"/>
                  <a:pt x="155" y="88"/>
                  <a:pt x="155" y="112"/>
                </a:cubicBezTo>
                <a:cubicBezTo>
                  <a:pt x="155" y="136"/>
                  <a:pt x="175" y="155"/>
                  <a:pt x="200" y="155"/>
                </a:cubicBezTo>
                <a:cubicBezTo>
                  <a:pt x="224" y="155"/>
                  <a:pt x="244" y="136"/>
                  <a:pt x="244" y="112"/>
                </a:cubicBezTo>
                <a:cubicBezTo>
                  <a:pt x="244" y="101"/>
                  <a:pt x="207" y="119"/>
                  <a:pt x="200" y="112"/>
                </a:cubicBezTo>
                <a:close/>
              </a:path>
            </a:pathLst>
          </a:custGeom>
          <a:solidFill>
            <a:sysClr val="window" lastClr="FFFFFF"/>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59" name="Freeform 6"/>
          <p:cNvSpPr>
            <a:spLocks noChangeAspect="1" noEditPoints="1"/>
          </p:cNvSpPr>
          <p:nvPr/>
        </p:nvSpPr>
        <p:spPr bwMode="auto">
          <a:xfrm>
            <a:off x="2626166" y="2966889"/>
            <a:ext cx="342387" cy="301040"/>
          </a:xfrm>
          <a:custGeom>
            <a:avLst/>
            <a:gdLst>
              <a:gd name="T0" fmla="*/ 400 w 400"/>
              <a:gd name="T1" fmla="*/ 352 h 352"/>
              <a:gd name="T2" fmla="*/ 394 w 400"/>
              <a:gd name="T3" fmla="*/ 268 h 352"/>
              <a:gd name="T4" fmla="*/ 342 w 400"/>
              <a:gd name="T5" fmla="*/ 236 h 352"/>
              <a:gd name="T6" fmla="*/ 303 w 400"/>
              <a:gd name="T7" fmla="*/ 191 h 352"/>
              <a:gd name="T8" fmla="*/ 316 w 400"/>
              <a:gd name="T9" fmla="*/ 157 h 352"/>
              <a:gd name="T10" fmla="*/ 327 w 400"/>
              <a:gd name="T11" fmla="*/ 134 h 352"/>
              <a:gd name="T12" fmla="*/ 322 w 400"/>
              <a:gd name="T13" fmla="*/ 122 h 352"/>
              <a:gd name="T14" fmla="*/ 325 w 400"/>
              <a:gd name="T15" fmla="*/ 98 h 352"/>
              <a:gd name="T16" fmla="*/ 278 w 400"/>
              <a:gd name="T17" fmla="*/ 51 h 352"/>
              <a:gd name="T18" fmla="*/ 230 w 400"/>
              <a:gd name="T19" fmla="*/ 98 h 352"/>
              <a:gd name="T20" fmla="*/ 233 w 400"/>
              <a:gd name="T21" fmla="*/ 122 h 352"/>
              <a:gd name="T22" fmla="*/ 229 w 400"/>
              <a:gd name="T23" fmla="*/ 134 h 352"/>
              <a:gd name="T24" fmla="*/ 240 w 400"/>
              <a:gd name="T25" fmla="*/ 157 h 352"/>
              <a:gd name="T26" fmla="*/ 253 w 400"/>
              <a:gd name="T27" fmla="*/ 191 h 352"/>
              <a:gd name="T28" fmla="*/ 236 w 400"/>
              <a:gd name="T29" fmla="*/ 224 h 352"/>
              <a:gd name="T30" fmla="*/ 310 w 400"/>
              <a:gd name="T31" fmla="*/ 292 h 352"/>
              <a:gd name="T32" fmla="*/ 310 w 400"/>
              <a:gd name="T33" fmla="*/ 352 h 352"/>
              <a:gd name="T34" fmla="*/ 400 w 400"/>
              <a:gd name="T35" fmla="*/ 352 h 352"/>
              <a:gd name="T36" fmla="*/ 204 w 400"/>
              <a:gd name="T37" fmla="*/ 247 h 352"/>
              <a:gd name="T38" fmla="*/ 152 w 400"/>
              <a:gd name="T39" fmla="*/ 187 h 352"/>
              <a:gd name="T40" fmla="*/ 169 w 400"/>
              <a:gd name="T41" fmla="*/ 142 h 352"/>
              <a:gd name="T42" fmla="*/ 184 w 400"/>
              <a:gd name="T43" fmla="*/ 111 h 352"/>
              <a:gd name="T44" fmla="*/ 179 w 400"/>
              <a:gd name="T45" fmla="*/ 95 h 352"/>
              <a:gd name="T46" fmla="*/ 183 w 400"/>
              <a:gd name="T47" fmla="*/ 63 h 352"/>
              <a:gd name="T48" fmla="*/ 119 w 400"/>
              <a:gd name="T49" fmla="*/ 0 h 352"/>
              <a:gd name="T50" fmla="*/ 55 w 400"/>
              <a:gd name="T51" fmla="*/ 63 h 352"/>
              <a:gd name="T52" fmla="*/ 59 w 400"/>
              <a:gd name="T53" fmla="*/ 95 h 352"/>
              <a:gd name="T54" fmla="*/ 53 w 400"/>
              <a:gd name="T55" fmla="*/ 111 h 352"/>
              <a:gd name="T56" fmla="*/ 68 w 400"/>
              <a:gd name="T57" fmla="*/ 142 h 352"/>
              <a:gd name="T58" fmla="*/ 86 w 400"/>
              <a:gd name="T59" fmla="*/ 187 h 352"/>
              <a:gd name="T60" fmla="*/ 33 w 400"/>
              <a:gd name="T61" fmla="*/ 247 h 352"/>
              <a:gd name="T62" fmla="*/ 0 w 400"/>
              <a:gd name="T63" fmla="*/ 279 h 352"/>
              <a:gd name="T64" fmla="*/ 0 w 400"/>
              <a:gd name="T65" fmla="*/ 352 h 352"/>
              <a:gd name="T66" fmla="*/ 278 w 400"/>
              <a:gd name="T67" fmla="*/ 352 h 352"/>
              <a:gd name="T68" fmla="*/ 278 w 400"/>
              <a:gd name="T69" fmla="*/ 297 h 352"/>
              <a:gd name="T70" fmla="*/ 204 w 400"/>
              <a:gd name="T71" fmla="*/ 247 h 3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00" h="352">
                <a:moveTo>
                  <a:pt x="400" y="352"/>
                </a:moveTo>
                <a:cubicBezTo>
                  <a:pt x="400" y="352"/>
                  <a:pt x="399" y="276"/>
                  <a:pt x="394" y="268"/>
                </a:cubicBezTo>
                <a:cubicBezTo>
                  <a:pt x="387" y="257"/>
                  <a:pt x="371" y="249"/>
                  <a:pt x="342" y="236"/>
                </a:cubicBezTo>
                <a:cubicBezTo>
                  <a:pt x="312" y="224"/>
                  <a:pt x="303" y="213"/>
                  <a:pt x="303" y="191"/>
                </a:cubicBezTo>
                <a:cubicBezTo>
                  <a:pt x="303" y="177"/>
                  <a:pt x="312" y="182"/>
                  <a:pt x="316" y="157"/>
                </a:cubicBezTo>
                <a:cubicBezTo>
                  <a:pt x="317" y="147"/>
                  <a:pt x="325" y="157"/>
                  <a:pt x="327" y="134"/>
                </a:cubicBezTo>
                <a:cubicBezTo>
                  <a:pt x="327" y="124"/>
                  <a:pt x="322" y="122"/>
                  <a:pt x="322" y="122"/>
                </a:cubicBezTo>
                <a:cubicBezTo>
                  <a:pt x="322" y="122"/>
                  <a:pt x="325" y="108"/>
                  <a:pt x="325" y="98"/>
                </a:cubicBezTo>
                <a:cubicBezTo>
                  <a:pt x="327" y="85"/>
                  <a:pt x="319" y="51"/>
                  <a:pt x="278" y="51"/>
                </a:cubicBezTo>
                <a:cubicBezTo>
                  <a:pt x="236" y="51"/>
                  <a:pt x="229" y="85"/>
                  <a:pt x="230" y="98"/>
                </a:cubicBezTo>
                <a:cubicBezTo>
                  <a:pt x="231" y="108"/>
                  <a:pt x="233" y="122"/>
                  <a:pt x="233" y="122"/>
                </a:cubicBezTo>
                <a:cubicBezTo>
                  <a:pt x="233" y="122"/>
                  <a:pt x="229" y="124"/>
                  <a:pt x="229" y="134"/>
                </a:cubicBezTo>
                <a:cubicBezTo>
                  <a:pt x="230" y="157"/>
                  <a:pt x="238" y="147"/>
                  <a:pt x="240" y="157"/>
                </a:cubicBezTo>
                <a:cubicBezTo>
                  <a:pt x="244" y="182"/>
                  <a:pt x="253" y="177"/>
                  <a:pt x="253" y="191"/>
                </a:cubicBezTo>
                <a:cubicBezTo>
                  <a:pt x="253" y="206"/>
                  <a:pt x="248" y="216"/>
                  <a:pt x="236" y="224"/>
                </a:cubicBezTo>
                <a:cubicBezTo>
                  <a:pt x="301" y="257"/>
                  <a:pt x="310" y="263"/>
                  <a:pt x="310" y="292"/>
                </a:cubicBezTo>
                <a:cubicBezTo>
                  <a:pt x="310" y="352"/>
                  <a:pt x="310" y="352"/>
                  <a:pt x="310" y="352"/>
                </a:cubicBezTo>
                <a:lnTo>
                  <a:pt x="400" y="352"/>
                </a:lnTo>
                <a:close/>
                <a:moveTo>
                  <a:pt x="204" y="247"/>
                </a:moveTo>
                <a:cubicBezTo>
                  <a:pt x="165" y="231"/>
                  <a:pt x="152" y="217"/>
                  <a:pt x="152" y="187"/>
                </a:cubicBezTo>
                <a:cubicBezTo>
                  <a:pt x="152" y="169"/>
                  <a:pt x="164" y="175"/>
                  <a:pt x="169" y="142"/>
                </a:cubicBezTo>
                <a:cubicBezTo>
                  <a:pt x="172" y="129"/>
                  <a:pt x="182" y="142"/>
                  <a:pt x="184" y="111"/>
                </a:cubicBezTo>
                <a:cubicBezTo>
                  <a:pt x="184" y="98"/>
                  <a:pt x="179" y="95"/>
                  <a:pt x="179" y="95"/>
                </a:cubicBezTo>
                <a:cubicBezTo>
                  <a:pt x="179" y="95"/>
                  <a:pt x="181" y="77"/>
                  <a:pt x="183" y="63"/>
                </a:cubicBezTo>
                <a:cubicBezTo>
                  <a:pt x="184" y="45"/>
                  <a:pt x="174" y="0"/>
                  <a:pt x="119" y="0"/>
                </a:cubicBezTo>
                <a:cubicBezTo>
                  <a:pt x="64" y="0"/>
                  <a:pt x="54" y="45"/>
                  <a:pt x="55" y="63"/>
                </a:cubicBezTo>
                <a:cubicBezTo>
                  <a:pt x="56" y="77"/>
                  <a:pt x="59" y="95"/>
                  <a:pt x="59" y="95"/>
                </a:cubicBezTo>
                <a:cubicBezTo>
                  <a:pt x="59" y="95"/>
                  <a:pt x="53" y="98"/>
                  <a:pt x="53" y="111"/>
                </a:cubicBezTo>
                <a:cubicBezTo>
                  <a:pt x="55" y="142"/>
                  <a:pt x="66" y="129"/>
                  <a:pt x="68" y="142"/>
                </a:cubicBezTo>
                <a:cubicBezTo>
                  <a:pt x="74" y="175"/>
                  <a:pt x="86" y="169"/>
                  <a:pt x="86" y="187"/>
                </a:cubicBezTo>
                <a:cubicBezTo>
                  <a:pt x="86" y="217"/>
                  <a:pt x="73" y="231"/>
                  <a:pt x="33" y="247"/>
                </a:cubicBezTo>
                <a:cubicBezTo>
                  <a:pt x="21" y="252"/>
                  <a:pt x="0" y="260"/>
                  <a:pt x="0" y="279"/>
                </a:cubicBezTo>
                <a:cubicBezTo>
                  <a:pt x="0" y="352"/>
                  <a:pt x="0" y="352"/>
                  <a:pt x="0" y="352"/>
                </a:cubicBezTo>
                <a:cubicBezTo>
                  <a:pt x="278" y="352"/>
                  <a:pt x="278" y="352"/>
                  <a:pt x="278" y="352"/>
                </a:cubicBezTo>
                <a:cubicBezTo>
                  <a:pt x="278" y="352"/>
                  <a:pt x="278" y="309"/>
                  <a:pt x="278" y="297"/>
                </a:cubicBezTo>
                <a:cubicBezTo>
                  <a:pt x="278" y="280"/>
                  <a:pt x="244" y="264"/>
                  <a:pt x="204" y="247"/>
                </a:cubicBez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60" name="Freeform 26"/>
          <p:cNvSpPr>
            <a:spLocks noEditPoints="1"/>
          </p:cNvSpPr>
          <p:nvPr/>
        </p:nvSpPr>
        <p:spPr bwMode="auto">
          <a:xfrm>
            <a:off x="5134444" y="2972608"/>
            <a:ext cx="343281" cy="305863"/>
          </a:xfrm>
          <a:custGeom>
            <a:avLst/>
            <a:gdLst>
              <a:gd name="T0" fmla="*/ 62 w 401"/>
              <a:gd name="T1" fmla="*/ 116 h 357"/>
              <a:gd name="T2" fmla="*/ 117 w 401"/>
              <a:gd name="T3" fmla="*/ 135 h 357"/>
              <a:gd name="T4" fmla="*/ 124 w 401"/>
              <a:gd name="T5" fmla="*/ 133 h 357"/>
              <a:gd name="T6" fmla="*/ 155 w 401"/>
              <a:gd name="T7" fmla="*/ 106 h 357"/>
              <a:gd name="T8" fmla="*/ 156 w 401"/>
              <a:gd name="T9" fmla="*/ 100 h 357"/>
              <a:gd name="T10" fmla="*/ 141 w 401"/>
              <a:gd name="T11" fmla="*/ 81 h 357"/>
              <a:gd name="T12" fmla="*/ 219 w 401"/>
              <a:gd name="T13" fmla="*/ 1 h 357"/>
              <a:gd name="T14" fmla="*/ 160 w 401"/>
              <a:gd name="T15" fmla="*/ 1 h 357"/>
              <a:gd name="T16" fmla="*/ 86 w 401"/>
              <a:gd name="T17" fmla="*/ 39 h 357"/>
              <a:gd name="T18" fmla="*/ 55 w 401"/>
              <a:gd name="T19" fmla="*/ 63 h 357"/>
              <a:gd name="T20" fmla="*/ 43 w 401"/>
              <a:gd name="T21" fmla="*/ 90 h 357"/>
              <a:gd name="T22" fmla="*/ 18 w 401"/>
              <a:gd name="T23" fmla="*/ 98 h 357"/>
              <a:gd name="T24" fmla="*/ 3 w 401"/>
              <a:gd name="T25" fmla="*/ 110 h 357"/>
              <a:gd name="T26" fmla="*/ 2 w 401"/>
              <a:gd name="T27" fmla="*/ 120 h 357"/>
              <a:gd name="T28" fmla="*/ 30 w 401"/>
              <a:gd name="T29" fmla="*/ 150 h 357"/>
              <a:gd name="T30" fmla="*/ 41 w 401"/>
              <a:gd name="T31" fmla="*/ 152 h 357"/>
              <a:gd name="T32" fmla="*/ 55 w 401"/>
              <a:gd name="T33" fmla="*/ 139 h 357"/>
              <a:gd name="T34" fmla="*/ 62 w 401"/>
              <a:gd name="T35" fmla="*/ 116 h 357"/>
              <a:gd name="T36" fmla="*/ 177 w 401"/>
              <a:gd name="T37" fmla="*/ 126 h 357"/>
              <a:gd name="T38" fmla="*/ 169 w 401"/>
              <a:gd name="T39" fmla="*/ 125 h 357"/>
              <a:gd name="T40" fmla="*/ 140 w 401"/>
              <a:gd name="T41" fmla="*/ 150 h 357"/>
              <a:gd name="T42" fmla="*/ 139 w 401"/>
              <a:gd name="T43" fmla="*/ 158 h 357"/>
              <a:gd name="T44" fmla="*/ 305 w 401"/>
              <a:gd name="T45" fmla="*/ 347 h 357"/>
              <a:gd name="T46" fmla="*/ 320 w 401"/>
              <a:gd name="T47" fmla="*/ 348 h 357"/>
              <a:gd name="T48" fmla="*/ 340 w 401"/>
              <a:gd name="T49" fmla="*/ 332 h 357"/>
              <a:gd name="T50" fmla="*/ 341 w 401"/>
              <a:gd name="T51" fmla="*/ 317 h 357"/>
              <a:gd name="T52" fmla="*/ 177 w 401"/>
              <a:gd name="T53" fmla="*/ 126 h 357"/>
              <a:gd name="T54" fmla="*/ 398 w 401"/>
              <a:gd name="T55" fmla="*/ 46 h 357"/>
              <a:gd name="T56" fmla="*/ 389 w 401"/>
              <a:gd name="T57" fmla="*/ 42 h 357"/>
              <a:gd name="T58" fmla="*/ 369 w 401"/>
              <a:gd name="T59" fmla="*/ 72 h 357"/>
              <a:gd name="T60" fmla="*/ 331 w 401"/>
              <a:gd name="T61" fmla="*/ 80 h 357"/>
              <a:gd name="T62" fmla="*/ 320 w 401"/>
              <a:gd name="T63" fmla="*/ 45 h 357"/>
              <a:gd name="T64" fmla="*/ 338 w 401"/>
              <a:gd name="T65" fmla="*/ 13 h 357"/>
              <a:gd name="T66" fmla="*/ 330 w 401"/>
              <a:gd name="T67" fmla="*/ 6 h 357"/>
              <a:gd name="T68" fmla="*/ 274 w 401"/>
              <a:gd name="T69" fmla="*/ 51 h 357"/>
              <a:gd name="T70" fmla="*/ 257 w 401"/>
              <a:gd name="T71" fmla="*/ 121 h 357"/>
              <a:gd name="T72" fmla="*/ 230 w 401"/>
              <a:gd name="T73" fmla="*/ 149 h 357"/>
              <a:gd name="T74" fmla="*/ 257 w 401"/>
              <a:gd name="T75" fmla="*/ 181 h 357"/>
              <a:gd name="T76" fmla="*/ 290 w 401"/>
              <a:gd name="T77" fmla="*/ 149 h 357"/>
              <a:gd name="T78" fmla="*/ 330 w 401"/>
              <a:gd name="T79" fmla="*/ 137 h 357"/>
              <a:gd name="T80" fmla="*/ 391 w 401"/>
              <a:gd name="T81" fmla="*/ 112 h 357"/>
              <a:gd name="T82" fmla="*/ 398 w 401"/>
              <a:gd name="T83" fmla="*/ 46 h 357"/>
              <a:gd name="T84" fmla="*/ 55 w 401"/>
              <a:gd name="T85" fmla="*/ 319 h 357"/>
              <a:gd name="T86" fmla="*/ 55 w 401"/>
              <a:gd name="T87" fmla="*/ 334 h 357"/>
              <a:gd name="T88" fmla="*/ 74 w 401"/>
              <a:gd name="T89" fmla="*/ 353 h 357"/>
              <a:gd name="T90" fmla="*/ 89 w 401"/>
              <a:gd name="T91" fmla="*/ 351 h 357"/>
              <a:gd name="T92" fmla="*/ 187 w 401"/>
              <a:gd name="T93" fmla="*/ 254 h 357"/>
              <a:gd name="T94" fmla="*/ 157 w 401"/>
              <a:gd name="T95" fmla="*/ 220 h 357"/>
              <a:gd name="T96" fmla="*/ 55 w 401"/>
              <a:gd name="T97" fmla="*/ 319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1" h="357">
                <a:moveTo>
                  <a:pt x="62" y="116"/>
                </a:moveTo>
                <a:cubicBezTo>
                  <a:pt x="81" y="101"/>
                  <a:pt x="97" y="111"/>
                  <a:pt x="117" y="135"/>
                </a:cubicBezTo>
                <a:cubicBezTo>
                  <a:pt x="120" y="138"/>
                  <a:pt x="123" y="135"/>
                  <a:pt x="124" y="133"/>
                </a:cubicBezTo>
                <a:cubicBezTo>
                  <a:pt x="126" y="132"/>
                  <a:pt x="154" y="107"/>
                  <a:pt x="155" y="106"/>
                </a:cubicBezTo>
                <a:cubicBezTo>
                  <a:pt x="156" y="105"/>
                  <a:pt x="158" y="102"/>
                  <a:pt x="156" y="100"/>
                </a:cubicBezTo>
                <a:cubicBezTo>
                  <a:pt x="154" y="98"/>
                  <a:pt x="146" y="88"/>
                  <a:pt x="141" y="81"/>
                </a:cubicBezTo>
                <a:cubicBezTo>
                  <a:pt x="105" y="34"/>
                  <a:pt x="240" y="2"/>
                  <a:pt x="219" y="1"/>
                </a:cubicBezTo>
                <a:cubicBezTo>
                  <a:pt x="208" y="1"/>
                  <a:pt x="166" y="0"/>
                  <a:pt x="160" y="1"/>
                </a:cubicBezTo>
                <a:cubicBezTo>
                  <a:pt x="134" y="4"/>
                  <a:pt x="102" y="28"/>
                  <a:pt x="86" y="39"/>
                </a:cubicBezTo>
                <a:cubicBezTo>
                  <a:pt x="64" y="53"/>
                  <a:pt x="57" y="62"/>
                  <a:pt x="55" y="63"/>
                </a:cubicBezTo>
                <a:cubicBezTo>
                  <a:pt x="49" y="68"/>
                  <a:pt x="54" y="80"/>
                  <a:pt x="43" y="90"/>
                </a:cubicBezTo>
                <a:cubicBezTo>
                  <a:pt x="32" y="100"/>
                  <a:pt x="25" y="92"/>
                  <a:pt x="18" y="98"/>
                </a:cubicBezTo>
                <a:cubicBezTo>
                  <a:pt x="15" y="101"/>
                  <a:pt x="5" y="108"/>
                  <a:pt x="3" y="110"/>
                </a:cubicBezTo>
                <a:cubicBezTo>
                  <a:pt x="0" y="113"/>
                  <a:pt x="0" y="117"/>
                  <a:pt x="2" y="120"/>
                </a:cubicBezTo>
                <a:cubicBezTo>
                  <a:pt x="2" y="120"/>
                  <a:pt x="28" y="148"/>
                  <a:pt x="30" y="150"/>
                </a:cubicBezTo>
                <a:cubicBezTo>
                  <a:pt x="32" y="153"/>
                  <a:pt x="38" y="155"/>
                  <a:pt x="41" y="152"/>
                </a:cubicBezTo>
                <a:cubicBezTo>
                  <a:pt x="45" y="149"/>
                  <a:pt x="54" y="141"/>
                  <a:pt x="55" y="139"/>
                </a:cubicBezTo>
                <a:cubicBezTo>
                  <a:pt x="57" y="138"/>
                  <a:pt x="54" y="122"/>
                  <a:pt x="62" y="116"/>
                </a:cubicBezTo>
                <a:close/>
                <a:moveTo>
                  <a:pt x="177" y="126"/>
                </a:moveTo>
                <a:cubicBezTo>
                  <a:pt x="174" y="123"/>
                  <a:pt x="171" y="123"/>
                  <a:pt x="169" y="125"/>
                </a:cubicBezTo>
                <a:cubicBezTo>
                  <a:pt x="140" y="150"/>
                  <a:pt x="140" y="150"/>
                  <a:pt x="140" y="150"/>
                </a:cubicBezTo>
                <a:cubicBezTo>
                  <a:pt x="138" y="152"/>
                  <a:pt x="137" y="156"/>
                  <a:pt x="139" y="158"/>
                </a:cubicBezTo>
                <a:cubicBezTo>
                  <a:pt x="305" y="347"/>
                  <a:pt x="305" y="347"/>
                  <a:pt x="305" y="347"/>
                </a:cubicBezTo>
                <a:cubicBezTo>
                  <a:pt x="309" y="352"/>
                  <a:pt x="316" y="352"/>
                  <a:pt x="320" y="348"/>
                </a:cubicBezTo>
                <a:cubicBezTo>
                  <a:pt x="340" y="332"/>
                  <a:pt x="340" y="332"/>
                  <a:pt x="340" y="332"/>
                </a:cubicBezTo>
                <a:cubicBezTo>
                  <a:pt x="344" y="328"/>
                  <a:pt x="345" y="321"/>
                  <a:pt x="341" y="317"/>
                </a:cubicBezTo>
                <a:lnTo>
                  <a:pt x="177" y="126"/>
                </a:lnTo>
                <a:close/>
                <a:moveTo>
                  <a:pt x="398" y="46"/>
                </a:moveTo>
                <a:cubicBezTo>
                  <a:pt x="396" y="36"/>
                  <a:pt x="391" y="38"/>
                  <a:pt x="389" y="42"/>
                </a:cubicBezTo>
                <a:cubicBezTo>
                  <a:pt x="386" y="46"/>
                  <a:pt x="374" y="64"/>
                  <a:pt x="369" y="72"/>
                </a:cubicBezTo>
                <a:cubicBezTo>
                  <a:pt x="364" y="80"/>
                  <a:pt x="353" y="96"/>
                  <a:pt x="331" y="80"/>
                </a:cubicBezTo>
                <a:cubicBezTo>
                  <a:pt x="308" y="64"/>
                  <a:pt x="316" y="53"/>
                  <a:pt x="320" y="45"/>
                </a:cubicBezTo>
                <a:cubicBezTo>
                  <a:pt x="324" y="38"/>
                  <a:pt x="336" y="16"/>
                  <a:pt x="338" y="13"/>
                </a:cubicBezTo>
                <a:cubicBezTo>
                  <a:pt x="340" y="11"/>
                  <a:pt x="338" y="3"/>
                  <a:pt x="330" y="6"/>
                </a:cubicBezTo>
                <a:cubicBezTo>
                  <a:pt x="323" y="9"/>
                  <a:pt x="280" y="27"/>
                  <a:pt x="274" y="51"/>
                </a:cubicBezTo>
                <a:cubicBezTo>
                  <a:pt x="268" y="76"/>
                  <a:pt x="279" y="99"/>
                  <a:pt x="257" y="121"/>
                </a:cubicBezTo>
                <a:cubicBezTo>
                  <a:pt x="230" y="149"/>
                  <a:pt x="230" y="149"/>
                  <a:pt x="230" y="149"/>
                </a:cubicBezTo>
                <a:cubicBezTo>
                  <a:pt x="257" y="181"/>
                  <a:pt x="257" y="181"/>
                  <a:pt x="257" y="181"/>
                </a:cubicBezTo>
                <a:cubicBezTo>
                  <a:pt x="290" y="149"/>
                  <a:pt x="290" y="149"/>
                  <a:pt x="290" y="149"/>
                </a:cubicBezTo>
                <a:cubicBezTo>
                  <a:pt x="298" y="141"/>
                  <a:pt x="315" y="134"/>
                  <a:pt x="330" y="137"/>
                </a:cubicBezTo>
                <a:cubicBezTo>
                  <a:pt x="363" y="144"/>
                  <a:pt x="381" y="132"/>
                  <a:pt x="391" y="112"/>
                </a:cubicBezTo>
                <a:cubicBezTo>
                  <a:pt x="401" y="94"/>
                  <a:pt x="399" y="56"/>
                  <a:pt x="398" y="46"/>
                </a:cubicBezTo>
                <a:close/>
                <a:moveTo>
                  <a:pt x="55" y="319"/>
                </a:moveTo>
                <a:cubicBezTo>
                  <a:pt x="50" y="323"/>
                  <a:pt x="50" y="330"/>
                  <a:pt x="55" y="334"/>
                </a:cubicBezTo>
                <a:cubicBezTo>
                  <a:pt x="74" y="353"/>
                  <a:pt x="74" y="353"/>
                  <a:pt x="74" y="353"/>
                </a:cubicBezTo>
                <a:cubicBezTo>
                  <a:pt x="78" y="357"/>
                  <a:pt x="84" y="355"/>
                  <a:pt x="89" y="351"/>
                </a:cubicBezTo>
                <a:cubicBezTo>
                  <a:pt x="187" y="254"/>
                  <a:pt x="187" y="254"/>
                  <a:pt x="187" y="254"/>
                </a:cubicBezTo>
                <a:cubicBezTo>
                  <a:pt x="157" y="220"/>
                  <a:pt x="157" y="220"/>
                  <a:pt x="157" y="220"/>
                </a:cubicBezTo>
                <a:lnTo>
                  <a:pt x="55" y="319"/>
                </a:ln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61" name="Freeform 16"/>
          <p:cNvSpPr>
            <a:spLocks noEditPoints="1"/>
          </p:cNvSpPr>
          <p:nvPr/>
        </p:nvSpPr>
        <p:spPr bwMode="auto">
          <a:xfrm>
            <a:off x="7821265" y="2988959"/>
            <a:ext cx="325610" cy="326676"/>
          </a:xfrm>
          <a:custGeom>
            <a:avLst/>
            <a:gdLst>
              <a:gd name="T0" fmla="*/ 136 w 360"/>
              <a:gd name="T1" fmla="*/ 226 h 361"/>
              <a:gd name="T2" fmla="*/ 56 w 360"/>
              <a:gd name="T3" fmla="*/ 194 h 361"/>
              <a:gd name="T4" fmla="*/ 56 w 360"/>
              <a:gd name="T5" fmla="*/ 221 h 361"/>
              <a:gd name="T6" fmla="*/ 136 w 360"/>
              <a:gd name="T7" fmla="*/ 253 h 361"/>
              <a:gd name="T8" fmla="*/ 136 w 360"/>
              <a:gd name="T9" fmla="*/ 226 h 361"/>
              <a:gd name="T10" fmla="*/ 136 w 360"/>
              <a:gd name="T11" fmla="*/ 143 h 361"/>
              <a:gd name="T12" fmla="*/ 56 w 360"/>
              <a:gd name="T13" fmla="*/ 111 h 361"/>
              <a:gd name="T14" fmla="*/ 56 w 360"/>
              <a:gd name="T15" fmla="*/ 138 h 361"/>
              <a:gd name="T16" fmla="*/ 136 w 360"/>
              <a:gd name="T17" fmla="*/ 170 h 361"/>
              <a:gd name="T18" fmla="*/ 136 w 360"/>
              <a:gd name="T19" fmla="*/ 143 h 361"/>
              <a:gd name="T20" fmla="*/ 351 w 360"/>
              <a:gd name="T21" fmla="*/ 4 h 361"/>
              <a:gd name="T22" fmla="*/ 332 w 360"/>
              <a:gd name="T23" fmla="*/ 2 h 361"/>
              <a:gd name="T24" fmla="*/ 180 w 360"/>
              <a:gd name="T25" fmla="*/ 63 h 361"/>
              <a:gd name="T26" fmla="*/ 27 w 360"/>
              <a:gd name="T27" fmla="*/ 2 h 361"/>
              <a:gd name="T28" fmla="*/ 8 w 360"/>
              <a:gd name="T29" fmla="*/ 4 h 361"/>
              <a:gd name="T30" fmla="*/ 0 w 360"/>
              <a:gd name="T31" fmla="*/ 21 h 361"/>
              <a:gd name="T32" fmla="*/ 0 w 360"/>
              <a:gd name="T33" fmla="*/ 277 h 361"/>
              <a:gd name="T34" fmla="*/ 12 w 360"/>
              <a:gd name="T35" fmla="*/ 295 h 361"/>
              <a:gd name="T36" fmla="*/ 172 w 360"/>
              <a:gd name="T37" fmla="*/ 359 h 361"/>
              <a:gd name="T38" fmla="*/ 176 w 360"/>
              <a:gd name="T39" fmla="*/ 361 h 361"/>
              <a:gd name="T40" fmla="*/ 180 w 360"/>
              <a:gd name="T41" fmla="*/ 361 h 361"/>
              <a:gd name="T42" fmla="*/ 184 w 360"/>
              <a:gd name="T43" fmla="*/ 361 h 361"/>
              <a:gd name="T44" fmla="*/ 187 w 360"/>
              <a:gd name="T45" fmla="*/ 359 h 361"/>
              <a:gd name="T46" fmla="*/ 347 w 360"/>
              <a:gd name="T47" fmla="*/ 295 h 361"/>
              <a:gd name="T48" fmla="*/ 360 w 360"/>
              <a:gd name="T49" fmla="*/ 277 h 361"/>
              <a:gd name="T50" fmla="*/ 360 w 360"/>
              <a:gd name="T51" fmla="*/ 21 h 361"/>
              <a:gd name="T52" fmla="*/ 351 w 360"/>
              <a:gd name="T53" fmla="*/ 4 h 361"/>
              <a:gd name="T54" fmla="*/ 160 w 360"/>
              <a:gd name="T55" fmla="*/ 320 h 361"/>
              <a:gd name="T56" fmla="*/ 32 w 360"/>
              <a:gd name="T57" fmla="*/ 269 h 361"/>
              <a:gd name="T58" fmla="*/ 32 w 360"/>
              <a:gd name="T59" fmla="*/ 45 h 361"/>
              <a:gd name="T60" fmla="*/ 160 w 360"/>
              <a:gd name="T61" fmla="*/ 96 h 361"/>
              <a:gd name="T62" fmla="*/ 160 w 360"/>
              <a:gd name="T63" fmla="*/ 320 h 361"/>
              <a:gd name="T64" fmla="*/ 328 w 360"/>
              <a:gd name="T65" fmla="*/ 269 h 361"/>
              <a:gd name="T66" fmla="*/ 200 w 360"/>
              <a:gd name="T67" fmla="*/ 320 h 361"/>
              <a:gd name="T68" fmla="*/ 200 w 360"/>
              <a:gd name="T69" fmla="*/ 96 h 361"/>
              <a:gd name="T70" fmla="*/ 328 w 360"/>
              <a:gd name="T71" fmla="*/ 45 h 361"/>
              <a:gd name="T72" fmla="*/ 328 w 360"/>
              <a:gd name="T73" fmla="*/ 269 h 361"/>
              <a:gd name="T74" fmla="*/ 304 w 360"/>
              <a:gd name="T75" fmla="*/ 194 h 361"/>
              <a:gd name="T76" fmla="*/ 224 w 360"/>
              <a:gd name="T77" fmla="*/ 226 h 361"/>
              <a:gd name="T78" fmla="*/ 224 w 360"/>
              <a:gd name="T79" fmla="*/ 253 h 361"/>
              <a:gd name="T80" fmla="*/ 304 w 360"/>
              <a:gd name="T81" fmla="*/ 221 h 361"/>
              <a:gd name="T82" fmla="*/ 304 w 360"/>
              <a:gd name="T83" fmla="*/ 194 h 361"/>
              <a:gd name="T84" fmla="*/ 304 w 360"/>
              <a:gd name="T85" fmla="*/ 111 h 361"/>
              <a:gd name="T86" fmla="*/ 224 w 360"/>
              <a:gd name="T87" fmla="*/ 143 h 361"/>
              <a:gd name="T88" fmla="*/ 224 w 360"/>
              <a:gd name="T89" fmla="*/ 170 h 361"/>
              <a:gd name="T90" fmla="*/ 304 w 360"/>
              <a:gd name="T91" fmla="*/ 138 h 361"/>
              <a:gd name="T92" fmla="*/ 304 w 360"/>
              <a:gd name="T93" fmla="*/ 111 h 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60" h="361">
                <a:moveTo>
                  <a:pt x="136" y="226"/>
                </a:moveTo>
                <a:cubicBezTo>
                  <a:pt x="56" y="194"/>
                  <a:pt x="56" y="194"/>
                  <a:pt x="56" y="194"/>
                </a:cubicBezTo>
                <a:cubicBezTo>
                  <a:pt x="56" y="221"/>
                  <a:pt x="56" y="221"/>
                  <a:pt x="56" y="221"/>
                </a:cubicBezTo>
                <a:cubicBezTo>
                  <a:pt x="136" y="253"/>
                  <a:pt x="136" y="253"/>
                  <a:pt x="136" y="253"/>
                </a:cubicBezTo>
                <a:lnTo>
                  <a:pt x="136" y="226"/>
                </a:lnTo>
                <a:close/>
                <a:moveTo>
                  <a:pt x="136" y="143"/>
                </a:moveTo>
                <a:cubicBezTo>
                  <a:pt x="56" y="111"/>
                  <a:pt x="56" y="111"/>
                  <a:pt x="56" y="111"/>
                </a:cubicBezTo>
                <a:cubicBezTo>
                  <a:pt x="56" y="138"/>
                  <a:pt x="56" y="138"/>
                  <a:pt x="56" y="138"/>
                </a:cubicBezTo>
                <a:cubicBezTo>
                  <a:pt x="136" y="170"/>
                  <a:pt x="136" y="170"/>
                  <a:pt x="136" y="170"/>
                </a:cubicBezTo>
                <a:lnTo>
                  <a:pt x="136" y="143"/>
                </a:lnTo>
                <a:close/>
                <a:moveTo>
                  <a:pt x="351" y="4"/>
                </a:moveTo>
                <a:cubicBezTo>
                  <a:pt x="345" y="1"/>
                  <a:pt x="338" y="0"/>
                  <a:pt x="332" y="2"/>
                </a:cubicBezTo>
                <a:cubicBezTo>
                  <a:pt x="180" y="63"/>
                  <a:pt x="180" y="63"/>
                  <a:pt x="180" y="63"/>
                </a:cubicBezTo>
                <a:cubicBezTo>
                  <a:pt x="27" y="2"/>
                  <a:pt x="27" y="2"/>
                  <a:pt x="27" y="2"/>
                </a:cubicBezTo>
                <a:cubicBezTo>
                  <a:pt x="21" y="0"/>
                  <a:pt x="14" y="1"/>
                  <a:pt x="8" y="4"/>
                </a:cubicBezTo>
                <a:cubicBezTo>
                  <a:pt x="3" y="8"/>
                  <a:pt x="0" y="14"/>
                  <a:pt x="0" y="21"/>
                </a:cubicBezTo>
                <a:cubicBezTo>
                  <a:pt x="0" y="277"/>
                  <a:pt x="0" y="277"/>
                  <a:pt x="0" y="277"/>
                </a:cubicBezTo>
                <a:cubicBezTo>
                  <a:pt x="0" y="285"/>
                  <a:pt x="5" y="292"/>
                  <a:pt x="12" y="295"/>
                </a:cubicBezTo>
                <a:cubicBezTo>
                  <a:pt x="172" y="359"/>
                  <a:pt x="172" y="359"/>
                  <a:pt x="172" y="359"/>
                </a:cubicBezTo>
                <a:cubicBezTo>
                  <a:pt x="172" y="359"/>
                  <a:pt x="175" y="360"/>
                  <a:pt x="176" y="361"/>
                </a:cubicBezTo>
                <a:cubicBezTo>
                  <a:pt x="177" y="361"/>
                  <a:pt x="178" y="361"/>
                  <a:pt x="180" y="361"/>
                </a:cubicBezTo>
                <a:cubicBezTo>
                  <a:pt x="181" y="361"/>
                  <a:pt x="182" y="361"/>
                  <a:pt x="184" y="361"/>
                </a:cubicBezTo>
                <a:cubicBezTo>
                  <a:pt x="184" y="360"/>
                  <a:pt x="187" y="359"/>
                  <a:pt x="187" y="359"/>
                </a:cubicBezTo>
                <a:cubicBezTo>
                  <a:pt x="347" y="295"/>
                  <a:pt x="347" y="295"/>
                  <a:pt x="347" y="295"/>
                </a:cubicBezTo>
                <a:cubicBezTo>
                  <a:pt x="355" y="292"/>
                  <a:pt x="360" y="285"/>
                  <a:pt x="360" y="277"/>
                </a:cubicBezTo>
                <a:cubicBezTo>
                  <a:pt x="360" y="21"/>
                  <a:pt x="360" y="21"/>
                  <a:pt x="360" y="21"/>
                </a:cubicBezTo>
                <a:cubicBezTo>
                  <a:pt x="360" y="14"/>
                  <a:pt x="356" y="8"/>
                  <a:pt x="351" y="4"/>
                </a:cubicBezTo>
                <a:close/>
                <a:moveTo>
                  <a:pt x="160" y="320"/>
                </a:moveTo>
                <a:cubicBezTo>
                  <a:pt x="32" y="269"/>
                  <a:pt x="32" y="269"/>
                  <a:pt x="32" y="269"/>
                </a:cubicBezTo>
                <a:cubicBezTo>
                  <a:pt x="32" y="45"/>
                  <a:pt x="32" y="45"/>
                  <a:pt x="32" y="45"/>
                </a:cubicBezTo>
                <a:cubicBezTo>
                  <a:pt x="160" y="96"/>
                  <a:pt x="160" y="96"/>
                  <a:pt x="160" y="96"/>
                </a:cubicBezTo>
                <a:lnTo>
                  <a:pt x="160" y="320"/>
                </a:lnTo>
                <a:close/>
                <a:moveTo>
                  <a:pt x="328" y="269"/>
                </a:moveTo>
                <a:cubicBezTo>
                  <a:pt x="200" y="320"/>
                  <a:pt x="200" y="320"/>
                  <a:pt x="200" y="320"/>
                </a:cubicBezTo>
                <a:cubicBezTo>
                  <a:pt x="200" y="96"/>
                  <a:pt x="200" y="96"/>
                  <a:pt x="200" y="96"/>
                </a:cubicBezTo>
                <a:cubicBezTo>
                  <a:pt x="328" y="45"/>
                  <a:pt x="328" y="45"/>
                  <a:pt x="328" y="45"/>
                </a:cubicBezTo>
                <a:lnTo>
                  <a:pt x="328" y="269"/>
                </a:lnTo>
                <a:close/>
                <a:moveTo>
                  <a:pt x="304" y="194"/>
                </a:moveTo>
                <a:cubicBezTo>
                  <a:pt x="224" y="226"/>
                  <a:pt x="224" y="226"/>
                  <a:pt x="224" y="226"/>
                </a:cubicBezTo>
                <a:cubicBezTo>
                  <a:pt x="224" y="253"/>
                  <a:pt x="224" y="253"/>
                  <a:pt x="224" y="253"/>
                </a:cubicBezTo>
                <a:cubicBezTo>
                  <a:pt x="304" y="221"/>
                  <a:pt x="304" y="221"/>
                  <a:pt x="304" y="221"/>
                </a:cubicBezTo>
                <a:lnTo>
                  <a:pt x="304" y="194"/>
                </a:lnTo>
                <a:close/>
                <a:moveTo>
                  <a:pt x="304" y="111"/>
                </a:moveTo>
                <a:cubicBezTo>
                  <a:pt x="224" y="143"/>
                  <a:pt x="224" y="143"/>
                  <a:pt x="224" y="143"/>
                </a:cubicBezTo>
                <a:cubicBezTo>
                  <a:pt x="224" y="170"/>
                  <a:pt x="224" y="170"/>
                  <a:pt x="224" y="170"/>
                </a:cubicBezTo>
                <a:cubicBezTo>
                  <a:pt x="304" y="138"/>
                  <a:pt x="304" y="138"/>
                  <a:pt x="304" y="138"/>
                </a:cubicBezTo>
                <a:lnTo>
                  <a:pt x="304" y="111"/>
                </a:ln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62" name="Freeform 26"/>
          <p:cNvSpPr>
            <a:spLocks noChangeAspect="1"/>
          </p:cNvSpPr>
          <p:nvPr/>
        </p:nvSpPr>
        <p:spPr bwMode="auto">
          <a:xfrm>
            <a:off x="9803995" y="2991541"/>
            <a:ext cx="263850" cy="248988"/>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163" name="Freeform 21"/>
          <p:cNvSpPr>
            <a:spLocks noChangeAspect="1" noEditPoints="1"/>
          </p:cNvSpPr>
          <p:nvPr/>
        </p:nvSpPr>
        <p:spPr bwMode="auto">
          <a:xfrm>
            <a:off x="11018127" y="3014798"/>
            <a:ext cx="251923" cy="252155"/>
          </a:xfrm>
          <a:custGeom>
            <a:avLst/>
            <a:gdLst>
              <a:gd name="T0" fmla="*/ 222 w 363"/>
              <a:gd name="T1" fmla="*/ 242 h 372"/>
              <a:gd name="T2" fmla="*/ 348 w 363"/>
              <a:gd name="T3" fmla="*/ 23 h 372"/>
              <a:gd name="T4" fmla="*/ 345 w 363"/>
              <a:gd name="T5" fmla="*/ 18 h 372"/>
              <a:gd name="T6" fmla="*/ 340 w 363"/>
              <a:gd name="T7" fmla="*/ 16 h 372"/>
              <a:gd name="T8" fmla="*/ 127 w 363"/>
              <a:gd name="T9" fmla="*/ 144 h 372"/>
              <a:gd name="T10" fmla="*/ 7 w 363"/>
              <a:gd name="T11" fmla="*/ 246 h 372"/>
              <a:gd name="T12" fmla="*/ 25 w 363"/>
              <a:gd name="T13" fmla="*/ 265 h 372"/>
              <a:gd name="T14" fmla="*/ 68 w 363"/>
              <a:gd name="T15" fmla="*/ 249 h 372"/>
              <a:gd name="T16" fmla="*/ 120 w 363"/>
              <a:gd name="T17" fmla="*/ 302 h 372"/>
              <a:gd name="T18" fmla="*/ 104 w 363"/>
              <a:gd name="T19" fmla="*/ 346 h 372"/>
              <a:gd name="T20" fmla="*/ 123 w 363"/>
              <a:gd name="T21" fmla="*/ 364 h 372"/>
              <a:gd name="T22" fmla="*/ 222 w 363"/>
              <a:gd name="T23" fmla="*/ 242 h 372"/>
              <a:gd name="T24" fmla="*/ 242 w 363"/>
              <a:gd name="T25" fmla="*/ 124 h 372"/>
              <a:gd name="T26" fmla="*/ 242 w 363"/>
              <a:gd name="T27" fmla="*/ 79 h 372"/>
              <a:gd name="T28" fmla="*/ 286 w 363"/>
              <a:gd name="T29" fmla="*/ 79 h 372"/>
              <a:gd name="T30" fmla="*/ 286 w 363"/>
              <a:gd name="T31" fmla="*/ 124 h 372"/>
              <a:gd name="T32" fmla="*/ 242 w 363"/>
              <a:gd name="T33" fmla="*/ 124 h 3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63" h="372">
                <a:moveTo>
                  <a:pt x="222" y="242"/>
                </a:moveTo>
                <a:cubicBezTo>
                  <a:pt x="222" y="242"/>
                  <a:pt x="363" y="140"/>
                  <a:pt x="348" y="23"/>
                </a:cubicBezTo>
                <a:cubicBezTo>
                  <a:pt x="347" y="21"/>
                  <a:pt x="346" y="19"/>
                  <a:pt x="345" y="18"/>
                </a:cubicBezTo>
                <a:cubicBezTo>
                  <a:pt x="344" y="17"/>
                  <a:pt x="343" y="16"/>
                  <a:pt x="340" y="16"/>
                </a:cubicBezTo>
                <a:cubicBezTo>
                  <a:pt x="226" y="0"/>
                  <a:pt x="127" y="144"/>
                  <a:pt x="127" y="144"/>
                </a:cubicBezTo>
                <a:cubicBezTo>
                  <a:pt x="40" y="134"/>
                  <a:pt x="46" y="151"/>
                  <a:pt x="7" y="246"/>
                </a:cubicBezTo>
                <a:cubicBezTo>
                  <a:pt x="0" y="264"/>
                  <a:pt x="12" y="270"/>
                  <a:pt x="25" y="265"/>
                </a:cubicBezTo>
                <a:cubicBezTo>
                  <a:pt x="39" y="260"/>
                  <a:pt x="68" y="249"/>
                  <a:pt x="68" y="249"/>
                </a:cubicBezTo>
                <a:cubicBezTo>
                  <a:pt x="120" y="302"/>
                  <a:pt x="120" y="302"/>
                  <a:pt x="120" y="302"/>
                </a:cubicBezTo>
                <a:cubicBezTo>
                  <a:pt x="120" y="302"/>
                  <a:pt x="109" y="332"/>
                  <a:pt x="104" y="346"/>
                </a:cubicBezTo>
                <a:cubicBezTo>
                  <a:pt x="99" y="359"/>
                  <a:pt x="105" y="372"/>
                  <a:pt x="123" y="364"/>
                </a:cubicBezTo>
                <a:cubicBezTo>
                  <a:pt x="215" y="324"/>
                  <a:pt x="232" y="330"/>
                  <a:pt x="222" y="242"/>
                </a:cubicBezTo>
                <a:close/>
                <a:moveTo>
                  <a:pt x="242" y="124"/>
                </a:moveTo>
                <a:cubicBezTo>
                  <a:pt x="230" y="111"/>
                  <a:pt x="230" y="91"/>
                  <a:pt x="242" y="79"/>
                </a:cubicBezTo>
                <a:cubicBezTo>
                  <a:pt x="254" y="67"/>
                  <a:pt x="274" y="67"/>
                  <a:pt x="286" y="79"/>
                </a:cubicBezTo>
                <a:cubicBezTo>
                  <a:pt x="297" y="91"/>
                  <a:pt x="297" y="111"/>
                  <a:pt x="286" y="124"/>
                </a:cubicBezTo>
                <a:cubicBezTo>
                  <a:pt x="274" y="136"/>
                  <a:pt x="254" y="136"/>
                  <a:pt x="242" y="124"/>
                </a:cubicBezTo>
                <a:close/>
              </a:path>
            </a:pathLst>
          </a:custGeom>
          <a:solidFill>
            <a:sysClr val="window" lastClr="FFFFFF">
              <a:lumMod val="95000"/>
            </a:sysClr>
          </a:solidFill>
          <a:ln>
            <a:noFill/>
          </a:ln>
        </p:spPr>
        <p:txBody>
          <a:bodyPr vert="horz" wrap="square" lIns="91397" tIns="45701" rIns="91397" bIns="45701" numCol="1" anchor="t" anchorCtr="0" compatLnSpc="1"/>
          <a:lstStyle/>
          <a:p>
            <a:pPr defTabSz="1217930"/>
            <a:endParaRPr lang="en-US" kern="0" dirty="0">
              <a:solidFill>
                <a:sysClr val="windowText" lastClr="000000"/>
              </a:solidFill>
              <a:cs typeface="+mn-ea"/>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p:cTn id="7" dur="500" fill="hold"/>
                                        <p:tgtEl>
                                          <p:spTgt spid="96"/>
                                        </p:tgtEl>
                                        <p:attrNameLst>
                                          <p:attrName>ppt_w</p:attrName>
                                        </p:attrNameLst>
                                      </p:cBhvr>
                                      <p:tavLst>
                                        <p:tav tm="0">
                                          <p:val>
                                            <p:fltVal val="0"/>
                                          </p:val>
                                        </p:tav>
                                        <p:tav tm="100000">
                                          <p:val>
                                            <p:strVal val="#ppt_w"/>
                                          </p:val>
                                        </p:tav>
                                      </p:tavLst>
                                    </p:anim>
                                    <p:anim calcmode="lin" valueType="num">
                                      <p:cBhvr>
                                        <p:cTn id="8" dur="500" fill="hold"/>
                                        <p:tgtEl>
                                          <p:spTgt spid="96"/>
                                        </p:tgtEl>
                                        <p:attrNameLst>
                                          <p:attrName>ppt_h</p:attrName>
                                        </p:attrNameLst>
                                      </p:cBhvr>
                                      <p:tavLst>
                                        <p:tav tm="0">
                                          <p:val>
                                            <p:fltVal val="0"/>
                                          </p:val>
                                        </p:tav>
                                        <p:tav tm="100000">
                                          <p:val>
                                            <p:strVal val="#ppt_h"/>
                                          </p:val>
                                        </p:tav>
                                      </p:tavLst>
                                    </p:anim>
                                    <p:animEffect transition="in" filter="fade">
                                      <p:cBhvr>
                                        <p:cTn id="9" dur="500"/>
                                        <p:tgtEl>
                                          <p:spTgt spid="96"/>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p:cTn id="13" dur="500" fill="hold"/>
                                        <p:tgtEl>
                                          <p:spTgt spid="86"/>
                                        </p:tgtEl>
                                        <p:attrNameLst>
                                          <p:attrName>ppt_w</p:attrName>
                                        </p:attrNameLst>
                                      </p:cBhvr>
                                      <p:tavLst>
                                        <p:tav tm="0">
                                          <p:val>
                                            <p:fltVal val="0"/>
                                          </p:val>
                                        </p:tav>
                                        <p:tav tm="100000">
                                          <p:val>
                                            <p:strVal val="#ppt_w"/>
                                          </p:val>
                                        </p:tav>
                                      </p:tavLst>
                                    </p:anim>
                                    <p:anim calcmode="lin" valueType="num">
                                      <p:cBhvr>
                                        <p:cTn id="14" dur="500" fill="hold"/>
                                        <p:tgtEl>
                                          <p:spTgt spid="86"/>
                                        </p:tgtEl>
                                        <p:attrNameLst>
                                          <p:attrName>ppt_h</p:attrName>
                                        </p:attrNameLst>
                                      </p:cBhvr>
                                      <p:tavLst>
                                        <p:tav tm="0">
                                          <p:val>
                                            <p:fltVal val="0"/>
                                          </p:val>
                                        </p:tav>
                                        <p:tav tm="100000">
                                          <p:val>
                                            <p:strVal val="#ppt_h"/>
                                          </p:val>
                                        </p:tav>
                                      </p:tavLst>
                                    </p:anim>
                                    <p:animEffect transition="in" filter="fade">
                                      <p:cBhvr>
                                        <p:cTn id="15" dur="500"/>
                                        <p:tgtEl>
                                          <p:spTgt spid="86"/>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84"/>
                                        </p:tgtEl>
                                        <p:attrNameLst>
                                          <p:attrName>style.visibility</p:attrName>
                                        </p:attrNameLst>
                                      </p:cBhvr>
                                      <p:to>
                                        <p:strVal val="visible"/>
                                      </p:to>
                                    </p:set>
                                    <p:anim calcmode="lin" valueType="num">
                                      <p:cBhvr>
                                        <p:cTn id="19" dur="500" fill="hold"/>
                                        <p:tgtEl>
                                          <p:spTgt spid="84"/>
                                        </p:tgtEl>
                                        <p:attrNameLst>
                                          <p:attrName>ppt_w</p:attrName>
                                        </p:attrNameLst>
                                      </p:cBhvr>
                                      <p:tavLst>
                                        <p:tav tm="0">
                                          <p:val>
                                            <p:fltVal val="0"/>
                                          </p:val>
                                        </p:tav>
                                        <p:tav tm="100000">
                                          <p:val>
                                            <p:strVal val="#ppt_w"/>
                                          </p:val>
                                        </p:tav>
                                      </p:tavLst>
                                    </p:anim>
                                    <p:anim calcmode="lin" valueType="num">
                                      <p:cBhvr>
                                        <p:cTn id="20" dur="500" fill="hold"/>
                                        <p:tgtEl>
                                          <p:spTgt spid="84"/>
                                        </p:tgtEl>
                                        <p:attrNameLst>
                                          <p:attrName>ppt_h</p:attrName>
                                        </p:attrNameLst>
                                      </p:cBhvr>
                                      <p:tavLst>
                                        <p:tav tm="0">
                                          <p:val>
                                            <p:fltVal val="0"/>
                                          </p:val>
                                        </p:tav>
                                        <p:tav tm="100000">
                                          <p:val>
                                            <p:strVal val="#ppt_h"/>
                                          </p:val>
                                        </p:tav>
                                      </p:tavLst>
                                    </p:anim>
                                    <p:animEffect transition="in" filter="fade">
                                      <p:cBhvr>
                                        <p:cTn id="21" dur="500"/>
                                        <p:tgtEl>
                                          <p:spTgt spid="84"/>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p:cTn id="25" dur="500" fill="hold"/>
                                        <p:tgtEl>
                                          <p:spTgt spid="88"/>
                                        </p:tgtEl>
                                        <p:attrNameLst>
                                          <p:attrName>ppt_w</p:attrName>
                                        </p:attrNameLst>
                                      </p:cBhvr>
                                      <p:tavLst>
                                        <p:tav tm="0">
                                          <p:val>
                                            <p:fltVal val="0"/>
                                          </p:val>
                                        </p:tav>
                                        <p:tav tm="100000">
                                          <p:val>
                                            <p:strVal val="#ppt_w"/>
                                          </p:val>
                                        </p:tav>
                                      </p:tavLst>
                                    </p:anim>
                                    <p:anim calcmode="lin" valueType="num">
                                      <p:cBhvr>
                                        <p:cTn id="26" dur="500" fill="hold"/>
                                        <p:tgtEl>
                                          <p:spTgt spid="88"/>
                                        </p:tgtEl>
                                        <p:attrNameLst>
                                          <p:attrName>ppt_h</p:attrName>
                                        </p:attrNameLst>
                                      </p:cBhvr>
                                      <p:tavLst>
                                        <p:tav tm="0">
                                          <p:val>
                                            <p:fltVal val="0"/>
                                          </p:val>
                                        </p:tav>
                                        <p:tav tm="100000">
                                          <p:val>
                                            <p:strVal val="#ppt_h"/>
                                          </p:val>
                                        </p:tav>
                                      </p:tavLst>
                                    </p:anim>
                                    <p:animEffect transition="in" filter="fade">
                                      <p:cBhvr>
                                        <p:cTn id="27" dur="500"/>
                                        <p:tgtEl>
                                          <p:spTgt spid="88"/>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87"/>
                                        </p:tgtEl>
                                        <p:attrNameLst>
                                          <p:attrName>style.visibility</p:attrName>
                                        </p:attrNameLst>
                                      </p:cBhvr>
                                      <p:to>
                                        <p:strVal val="visible"/>
                                      </p:to>
                                    </p:set>
                                    <p:anim calcmode="lin" valueType="num">
                                      <p:cBhvr>
                                        <p:cTn id="31" dur="500" fill="hold"/>
                                        <p:tgtEl>
                                          <p:spTgt spid="87"/>
                                        </p:tgtEl>
                                        <p:attrNameLst>
                                          <p:attrName>ppt_w</p:attrName>
                                        </p:attrNameLst>
                                      </p:cBhvr>
                                      <p:tavLst>
                                        <p:tav tm="0">
                                          <p:val>
                                            <p:fltVal val="0"/>
                                          </p:val>
                                        </p:tav>
                                        <p:tav tm="100000">
                                          <p:val>
                                            <p:strVal val="#ppt_w"/>
                                          </p:val>
                                        </p:tav>
                                      </p:tavLst>
                                    </p:anim>
                                    <p:anim calcmode="lin" valueType="num">
                                      <p:cBhvr>
                                        <p:cTn id="32" dur="500" fill="hold"/>
                                        <p:tgtEl>
                                          <p:spTgt spid="87"/>
                                        </p:tgtEl>
                                        <p:attrNameLst>
                                          <p:attrName>ppt_h</p:attrName>
                                        </p:attrNameLst>
                                      </p:cBhvr>
                                      <p:tavLst>
                                        <p:tav tm="0">
                                          <p:val>
                                            <p:fltVal val="0"/>
                                          </p:val>
                                        </p:tav>
                                        <p:tav tm="100000">
                                          <p:val>
                                            <p:strVal val="#ppt_h"/>
                                          </p:val>
                                        </p:tav>
                                      </p:tavLst>
                                    </p:anim>
                                    <p:animEffect transition="in" filter="fade">
                                      <p:cBhvr>
                                        <p:cTn id="33" dur="500"/>
                                        <p:tgtEl>
                                          <p:spTgt spid="87"/>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89"/>
                                        </p:tgtEl>
                                        <p:attrNameLst>
                                          <p:attrName>style.visibility</p:attrName>
                                        </p:attrNameLst>
                                      </p:cBhvr>
                                      <p:to>
                                        <p:strVal val="visible"/>
                                      </p:to>
                                    </p:set>
                                    <p:anim calcmode="lin" valueType="num">
                                      <p:cBhvr>
                                        <p:cTn id="37" dur="500" fill="hold"/>
                                        <p:tgtEl>
                                          <p:spTgt spid="89"/>
                                        </p:tgtEl>
                                        <p:attrNameLst>
                                          <p:attrName>ppt_w</p:attrName>
                                        </p:attrNameLst>
                                      </p:cBhvr>
                                      <p:tavLst>
                                        <p:tav tm="0">
                                          <p:val>
                                            <p:fltVal val="0"/>
                                          </p:val>
                                        </p:tav>
                                        <p:tav tm="100000">
                                          <p:val>
                                            <p:strVal val="#ppt_w"/>
                                          </p:val>
                                        </p:tav>
                                      </p:tavLst>
                                    </p:anim>
                                    <p:anim calcmode="lin" valueType="num">
                                      <p:cBhvr>
                                        <p:cTn id="38" dur="500" fill="hold"/>
                                        <p:tgtEl>
                                          <p:spTgt spid="89"/>
                                        </p:tgtEl>
                                        <p:attrNameLst>
                                          <p:attrName>ppt_h</p:attrName>
                                        </p:attrNameLst>
                                      </p:cBhvr>
                                      <p:tavLst>
                                        <p:tav tm="0">
                                          <p:val>
                                            <p:fltVal val="0"/>
                                          </p:val>
                                        </p:tav>
                                        <p:tav tm="100000">
                                          <p:val>
                                            <p:strVal val="#ppt_h"/>
                                          </p:val>
                                        </p:tav>
                                      </p:tavLst>
                                    </p:anim>
                                    <p:animEffect transition="in" filter="fade">
                                      <p:cBhvr>
                                        <p:cTn id="39" dur="500"/>
                                        <p:tgtEl>
                                          <p:spTgt spid="89"/>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83"/>
                                        </p:tgtEl>
                                        <p:attrNameLst>
                                          <p:attrName>style.visibility</p:attrName>
                                        </p:attrNameLst>
                                      </p:cBhvr>
                                      <p:to>
                                        <p:strVal val="visible"/>
                                      </p:to>
                                    </p:set>
                                    <p:anim calcmode="lin" valueType="num">
                                      <p:cBhvr>
                                        <p:cTn id="43" dur="500" fill="hold"/>
                                        <p:tgtEl>
                                          <p:spTgt spid="83"/>
                                        </p:tgtEl>
                                        <p:attrNameLst>
                                          <p:attrName>ppt_w</p:attrName>
                                        </p:attrNameLst>
                                      </p:cBhvr>
                                      <p:tavLst>
                                        <p:tav tm="0">
                                          <p:val>
                                            <p:fltVal val="0"/>
                                          </p:val>
                                        </p:tav>
                                        <p:tav tm="100000">
                                          <p:val>
                                            <p:strVal val="#ppt_w"/>
                                          </p:val>
                                        </p:tav>
                                      </p:tavLst>
                                    </p:anim>
                                    <p:anim calcmode="lin" valueType="num">
                                      <p:cBhvr>
                                        <p:cTn id="44" dur="500" fill="hold"/>
                                        <p:tgtEl>
                                          <p:spTgt spid="83"/>
                                        </p:tgtEl>
                                        <p:attrNameLst>
                                          <p:attrName>ppt_h</p:attrName>
                                        </p:attrNameLst>
                                      </p:cBhvr>
                                      <p:tavLst>
                                        <p:tav tm="0">
                                          <p:val>
                                            <p:fltVal val="0"/>
                                          </p:val>
                                        </p:tav>
                                        <p:tav tm="100000">
                                          <p:val>
                                            <p:strVal val="#ppt_h"/>
                                          </p:val>
                                        </p:tav>
                                      </p:tavLst>
                                    </p:anim>
                                    <p:animEffect transition="in" filter="fade">
                                      <p:cBhvr>
                                        <p:cTn id="45" dur="500"/>
                                        <p:tgtEl>
                                          <p:spTgt spid="8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85"/>
                                        </p:tgtEl>
                                        <p:attrNameLst>
                                          <p:attrName>style.visibility</p:attrName>
                                        </p:attrNameLst>
                                      </p:cBhvr>
                                      <p:to>
                                        <p:strVal val="visible"/>
                                      </p:to>
                                    </p:set>
                                    <p:anim calcmode="lin" valueType="num">
                                      <p:cBhvr>
                                        <p:cTn id="49" dur="500" fill="hold"/>
                                        <p:tgtEl>
                                          <p:spTgt spid="85"/>
                                        </p:tgtEl>
                                        <p:attrNameLst>
                                          <p:attrName>ppt_w</p:attrName>
                                        </p:attrNameLst>
                                      </p:cBhvr>
                                      <p:tavLst>
                                        <p:tav tm="0">
                                          <p:val>
                                            <p:fltVal val="0"/>
                                          </p:val>
                                        </p:tav>
                                        <p:tav tm="100000">
                                          <p:val>
                                            <p:strVal val="#ppt_w"/>
                                          </p:val>
                                        </p:tav>
                                      </p:tavLst>
                                    </p:anim>
                                    <p:anim calcmode="lin" valueType="num">
                                      <p:cBhvr>
                                        <p:cTn id="50" dur="500" fill="hold"/>
                                        <p:tgtEl>
                                          <p:spTgt spid="85"/>
                                        </p:tgtEl>
                                        <p:attrNameLst>
                                          <p:attrName>ppt_h</p:attrName>
                                        </p:attrNameLst>
                                      </p:cBhvr>
                                      <p:tavLst>
                                        <p:tav tm="0">
                                          <p:val>
                                            <p:fltVal val="0"/>
                                          </p:val>
                                        </p:tav>
                                        <p:tav tm="100000">
                                          <p:val>
                                            <p:strVal val="#ppt_h"/>
                                          </p:val>
                                        </p:tav>
                                      </p:tavLst>
                                    </p:anim>
                                    <p:animEffect transition="in" filter="fade">
                                      <p:cBhvr>
                                        <p:cTn id="51" dur="500"/>
                                        <p:tgtEl>
                                          <p:spTgt spid="85"/>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90"/>
                                        </p:tgtEl>
                                        <p:attrNameLst>
                                          <p:attrName>style.visibility</p:attrName>
                                        </p:attrNameLst>
                                      </p:cBhvr>
                                      <p:to>
                                        <p:strVal val="visible"/>
                                      </p:to>
                                    </p:set>
                                    <p:anim calcmode="lin" valueType="num">
                                      <p:cBhvr>
                                        <p:cTn id="55" dur="500" fill="hold"/>
                                        <p:tgtEl>
                                          <p:spTgt spid="90"/>
                                        </p:tgtEl>
                                        <p:attrNameLst>
                                          <p:attrName>ppt_w</p:attrName>
                                        </p:attrNameLst>
                                      </p:cBhvr>
                                      <p:tavLst>
                                        <p:tav tm="0">
                                          <p:val>
                                            <p:fltVal val="0"/>
                                          </p:val>
                                        </p:tav>
                                        <p:tav tm="100000">
                                          <p:val>
                                            <p:strVal val="#ppt_w"/>
                                          </p:val>
                                        </p:tav>
                                      </p:tavLst>
                                    </p:anim>
                                    <p:anim calcmode="lin" valueType="num">
                                      <p:cBhvr>
                                        <p:cTn id="56" dur="500" fill="hold"/>
                                        <p:tgtEl>
                                          <p:spTgt spid="90"/>
                                        </p:tgtEl>
                                        <p:attrNameLst>
                                          <p:attrName>ppt_h</p:attrName>
                                        </p:attrNameLst>
                                      </p:cBhvr>
                                      <p:tavLst>
                                        <p:tav tm="0">
                                          <p:val>
                                            <p:fltVal val="0"/>
                                          </p:val>
                                        </p:tav>
                                        <p:tav tm="100000">
                                          <p:val>
                                            <p:strVal val="#ppt_h"/>
                                          </p:val>
                                        </p:tav>
                                      </p:tavLst>
                                    </p:anim>
                                    <p:animEffect transition="in" filter="fade">
                                      <p:cBhvr>
                                        <p:cTn id="57" dur="500"/>
                                        <p:tgtEl>
                                          <p:spTgt spid="90"/>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 calcmode="lin" valueType="num">
                                      <p:cBhvr>
                                        <p:cTn id="73" dur="500" fill="hold"/>
                                        <p:tgtEl>
                                          <p:spTgt spid="93"/>
                                        </p:tgtEl>
                                        <p:attrNameLst>
                                          <p:attrName>ppt_w</p:attrName>
                                        </p:attrNameLst>
                                      </p:cBhvr>
                                      <p:tavLst>
                                        <p:tav tm="0">
                                          <p:val>
                                            <p:fltVal val="0"/>
                                          </p:val>
                                        </p:tav>
                                        <p:tav tm="100000">
                                          <p:val>
                                            <p:strVal val="#ppt_w"/>
                                          </p:val>
                                        </p:tav>
                                      </p:tavLst>
                                    </p:anim>
                                    <p:anim calcmode="lin" valueType="num">
                                      <p:cBhvr>
                                        <p:cTn id="74" dur="500" fill="hold"/>
                                        <p:tgtEl>
                                          <p:spTgt spid="93"/>
                                        </p:tgtEl>
                                        <p:attrNameLst>
                                          <p:attrName>ppt_h</p:attrName>
                                        </p:attrNameLst>
                                      </p:cBhvr>
                                      <p:tavLst>
                                        <p:tav tm="0">
                                          <p:val>
                                            <p:fltVal val="0"/>
                                          </p:val>
                                        </p:tav>
                                        <p:tav tm="100000">
                                          <p:val>
                                            <p:strVal val="#ppt_h"/>
                                          </p:val>
                                        </p:tav>
                                      </p:tavLst>
                                    </p:anim>
                                    <p:animEffect transition="in" filter="fade">
                                      <p:cBhvr>
                                        <p:cTn id="75" dur="500"/>
                                        <p:tgtEl>
                                          <p:spTgt spid="93"/>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 calcmode="lin" valueType="num">
                                      <p:cBhvr>
                                        <p:cTn id="79" dur="500" fill="hold"/>
                                        <p:tgtEl>
                                          <p:spTgt spid="94"/>
                                        </p:tgtEl>
                                        <p:attrNameLst>
                                          <p:attrName>ppt_w</p:attrName>
                                        </p:attrNameLst>
                                      </p:cBhvr>
                                      <p:tavLst>
                                        <p:tav tm="0">
                                          <p:val>
                                            <p:fltVal val="0"/>
                                          </p:val>
                                        </p:tav>
                                        <p:tav tm="100000">
                                          <p:val>
                                            <p:strVal val="#ppt_w"/>
                                          </p:val>
                                        </p:tav>
                                      </p:tavLst>
                                    </p:anim>
                                    <p:anim calcmode="lin" valueType="num">
                                      <p:cBhvr>
                                        <p:cTn id="80" dur="500" fill="hold"/>
                                        <p:tgtEl>
                                          <p:spTgt spid="94"/>
                                        </p:tgtEl>
                                        <p:attrNameLst>
                                          <p:attrName>ppt_h</p:attrName>
                                        </p:attrNameLst>
                                      </p:cBhvr>
                                      <p:tavLst>
                                        <p:tav tm="0">
                                          <p:val>
                                            <p:fltVal val="0"/>
                                          </p:val>
                                        </p:tav>
                                        <p:tav tm="100000">
                                          <p:val>
                                            <p:strVal val="#ppt_h"/>
                                          </p:val>
                                        </p:tav>
                                      </p:tavLst>
                                    </p:anim>
                                    <p:animEffect transition="in" filter="fade">
                                      <p:cBhvr>
                                        <p:cTn id="81" dur="500"/>
                                        <p:tgtEl>
                                          <p:spTgt spid="94"/>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p:cTn id="85" dur="500" fill="hold"/>
                                        <p:tgtEl>
                                          <p:spTgt spid="95"/>
                                        </p:tgtEl>
                                        <p:attrNameLst>
                                          <p:attrName>ppt_w</p:attrName>
                                        </p:attrNameLst>
                                      </p:cBhvr>
                                      <p:tavLst>
                                        <p:tav tm="0">
                                          <p:val>
                                            <p:fltVal val="0"/>
                                          </p:val>
                                        </p:tav>
                                        <p:tav tm="100000">
                                          <p:val>
                                            <p:strVal val="#ppt_w"/>
                                          </p:val>
                                        </p:tav>
                                      </p:tavLst>
                                    </p:anim>
                                    <p:anim calcmode="lin" valueType="num">
                                      <p:cBhvr>
                                        <p:cTn id="86" dur="500" fill="hold"/>
                                        <p:tgtEl>
                                          <p:spTgt spid="95"/>
                                        </p:tgtEl>
                                        <p:attrNameLst>
                                          <p:attrName>ppt_h</p:attrName>
                                        </p:attrNameLst>
                                      </p:cBhvr>
                                      <p:tavLst>
                                        <p:tav tm="0">
                                          <p:val>
                                            <p:fltVal val="0"/>
                                          </p:val>
                                        </p:tav>
                                        <p:tav tm="100000">
                                          <p:val>
                                            <p:strVal val="#ppt_h"/>
                                          </p:val>
                                        </p:tav>
                                      </p:tavLst>
                                    </p:anim>
                                    <p:animEffect transition="in" filter="fade">
                                      <p:cBhvr>
                                        <p:cTn id="87" dur="500"/>
                                        <p:tgtEl>
                                          <p:spTgt spid="95"/>
                                        </p:tgtEl>
                                      </p:cBhvr>
                                    </p:animEffect>
                                  </p:childTnLst>
                                </p:cTn>
                              </p:par>
                              <p:par>
                                <p:cTn id="88" presetID="53" presetClass="entr" presetSubtype="16" fill="hold" grpId="0" nodeType="withEffect">
                                  <p:stCondLst>
                                    <p:cond delay="500"/>
                                  </p:stCondLst>
                                  <p:childTnLst>
                                    <p:set>
                                      <p:cBhvr>
                                        <p:cTn id="89" dur="1" fill="hold">
                                          <p:stCondLst>
                                            <p:cond delay="0"/>
                                          </p:stCondLst>
                                        </p:cTn>
                                        <p:tgtEl>
                                          <p:spTgt spid="159"/>
                                        </p:tgtEl>
                                        <p:attrNameLst>
                                          <p:attrName>style.visibility</p:attrName>
                                        </p:attrNameLst>
                                      </p:cBhvr>
                                      <p:to>
                                        <p:strVal val="visible"/>
                                      </p:to>
                                    </p:set>
                                    <p:anim calcmode="lin" valueType="num">
                                      <p:cBhvr>
                                        <p:cTn id="90" dur="1000" fill="hold"/>
                                        <p:tgtEl>
                                          <p:spTgt spid="159"/>
                                        </p:tgtEl>
                                        <p:attrNameLst>
                                          <p:attrName>ppt_w</p:attrName>
                                        </p:attrNameLst>
                                      </p:cBhvr>
                                      <p:tavLst>
                                        <p:tav tm="0">
                                          <p:val>
                                            <p:fltVal val="0"/>
                                          </p:val>
                                        </p:tav>
                                        <p:tav tm="100000">
                                          <p:val>
                                            <p:strVal val="#ppt_w"/>
                                          </p:val>
                                        </p:tav>
                                      </p:tavLst>
                                    </p:anim>
                                    <p:anim calcmode="lin" valueType="num">
                                      <p:cBhvr>
                                        <p:cTn id="91" dur="1000" fill="hold"/>
                                        <p:tgtEl>
                                          <p:spTgt spid="159"/>
                                        </p:tgtEl>
                                        <p:attrNameLst>
                                          <p:attrName>ppt_h</p:attrName>
                                        </p:attrNameLst>
                                      </p:cBhvr>
                                      <p:tavLst>
                                        <p:tav tm="0">
                                          <p:val>
                                            <p:fltVal val="0"/>
                                          </p:val>
                                        </p:tav>
                                        <p:tav tm="100000">
                                          <p:val>
                                            <p:strVal val="#ppt_h"/>
                                          </p:val>
                                        </p:tav>
                                      </p:tavLst>
                                    </p:anim>
                                    <p:animEffect transition="in" filter="fade">
                                      <p:cBhvr>
                                        <p:cTn id="92" dur="1000"/>
                                        <p:tgtEl>
                                          <p:spTgt spid="159"/>
                                        </p:tgtEl>
                                      </p:cBhvr>
                                    </p:animEffect>
                                  </p:childTnLst>
                                </p:cTn>
                              </p:par>
                              <p:par>
                                <p:cTn id="93" presetID="53" presetClass="entr" presetSubtype="16" fill="hold" grpId="0" nodeType="withEffect">
                                  <p:stCondLst>
                                    <p:cond delay="500"/>
                                  </p:stCondLst>
                                  <p:childTnLst>
                                    <p:set>
                                      <p:cBhvr>
                                        <p:cTn id="94" dur="1" fill="hold">
                                          <p:stCondLst>
                                            <p:cond delay="0"/>
                                          </p:stCondLst>
                                        </p:cTn>
                                        <p:tgtEl>
                                          <p:spTgt spid="160"/>
                                        </p:tgtEl>
                                        <p:attrNameLst>
                                          <p:attrName>style.visibility</p:attrName>
                                        </p:attrNameLst>
                                      </p:cBhvr>
                                      <p:to>
                                        <p:strVal val="visible"/>
                                      </p:to>
                                    </p:set>
                                    <p:anim calcmode="lin" valueType="num">
                                      <p:cBhvr>
                                        <p:cTn id="95" dur="1000" fill="hold"/>
                                        <p:tgtEl>
                                          <p:spTgt spid="160"/>
                                        </p:tgtEl>
                                        <p:attrNameLst>
                                          <p:attrName>ppt_w</p:attrName>
                                        </p:attrNameLst>
                                      </p:cBhvr>
                                      <p:tavLst>
                                        <p:tav tm="0">
                                          <p:val>
                                            <p:fltVal val="0"/>
                                          </p:val>
                                        </p:tav>
                                        <p:tav tm="100000">
                                          <p:val>
                                            <p:strVal val="#ppt_w"/>
                                          </p:val>
                                        </p:tav>
                                      </p:tavLst>
                                    </p:anim>
                                    <p:anim calcmode="lin" valueType="num">
                                      <p:cBhvr>
                                        <p:cTn id="96" dur="1000" fill="hold"/>
                                        <p:tgtEl>
                                          <p:spTgt spid="160"/>
                                        </p:tgtEl>
                                        <p:attrNameLst>
                                          <p:attrName>ppt_h</p:attrName>
                                        </p:attrNameLst>
                                      </p:cBhvr>
                                      <p:tavLst>
                                        <p:tav tm="0">
                                          <p:val>
                                            <p:fltVal val="0"/>
                                          </p:val>
                                        </p:tav>
                                        <p:tav tm="100000">
                                          <p:val>
                                            <p:strVal val="#ppt_h"/>
                                          </p:val>
                                        </p:tav>
                                      </p:tavLst>
                                    </p:anim>
                                    <p:animEffect transition="in" filter="fade">
                                      <p:cBhvr>
                                        <p:cTn id="97" dur="1000"/>
                                        <p:tgtEl>
                                          <p:spTgt spid="160"/>
                                        </p:tgtEl>
                                      </p:cBhvr>
                                    </p:animEffect>
                                  </p:childTnLst>
                                </p:cTn>
                              </p:par>
                              <p:par>
                                <p:cTn id="98" presetID="53" presetClass="entr" presetSubtype="16" fill="hold" grpId="0" nodeType="withEffect">
                                  <p:stCondLst>
                                    <p:cond delay="500"/>
                                  </p:stCondLst>
                                  <p:childTnLst>
                                    <p:set>
                                      <p:cBhvr>
                                        <p:cTn id="99" dur="1" fill="hold">
                                          <p:stCondLst>
                                            <p:cond delay="0"/>
                                          </p:stCondLst>
                                        </p:cTn>
                                        <p:tgtEl>
                                          <p:spTgt spid="158"/>
                                        </p:tgtEl>
                                        <p:attrNameLst>
                                          <p:attrName>style.visibility</p:attrName>
                                        </p:attrNameLst>
                                      </p:cBhvr>
                                      <p:to>
                                        <p:strVal val="visible"/>
                                      </p:to>
                                    </p:set>
                                    <p:anim calcmode="lin" valueType="num">
                                      <p:cBhvr>
                                        <p:cTn id="100" dur="1000" fill="hold"/>
                                        <p:tgtEl>
                                          <p:spTgt spid="158"/>
                                        </p:tgtEl>
                                        <p:attrNameLst>
                                          <p:attrName>ppt_w</p:attrName>
                                        </p:attrNameLst>
                                      </p:cBhvr>
                                      <p:tavLst>
                                        <p:tav tm="0">
                                          <p:val>
                                            <p:fltVal val="0"/>
                                          </p:val>
                                        </p:tav>
                                        <p:tav tm="100000">
                                          <p:val>
                                            <p:strVal val="#ppt_w"/>
                                          </p:val>
                                        </p:tav>
                                      </p:tavLst>
                                    </p:anim>
                                    <p:anim calcmode="lin" valueType="num">
                                      <p:cBhvr>
                                        <p:cTn id="101" dur="1000" fill="hold"/>
                                        <p:tgtEl>
                                          <p:spTgt spid="158"/>
                                        </p:tgtEl>
                                        <p:attrNameLst>
                                          <p:attrName>ppt_h</p:attrName>
                                        </p:attrNameLst>
                                      </p:cBhvr>
                                      <p:tavLst>
                                        <p:tav tm="0">
                                          <p:val>
                                            <p:fltVal val="0"/>
                                          </p:val>
                                        </p:tav>
                                        <p:tav tm="100000">
                                          <p:val>
                                            <p:strVal val="#ppt_h"/>
                                          </p:val>
                                        </p:tav>
                                      </p:tavLst>
                                    </p:anim>
                                    <p:animEffect transition="in" filter="fade">
                                      <p:cBhvr>
                                        <p:cTn id="102" dur="1000"/>
                                        <p:tgtEl>
                                          <p:spTgt spid="158"/>
                                        </p:tgtEl>
                                      </p:cBhvr>
                                    </p:animEffect>
                                  </p:childTnLst>
                                </p:cTn>
                              </p:par>
                              <p:par>
                                <p:cTn id="103" presetID="53" presetClass="entr" presetSubtype="16" fill="hold" grpId="0" nodeType="withEffect">
                                  <p:stCondLst>
                                    <p:cond delay="500"/>
                                  </p:stCondLst>
                                  <p:childTnLst>
                                    <p:set>
                                      <p:cBhvr>
                                        <p:cTn id="104" dur="1" fill="hold">
                                          <p:stCondLst>
                                            <p:cond delay="0"/>
                                          </p:stCondLst>
                                        </p:cTn>
                                        <p:tgtEl>
                                          <p:spTgt spid="161"/>
                                        </p:tgtEl>
                                        <p:attrNameLst>
                                          <p:attrName>style.visibility</p:attrName>
                                        </p:attrNameLst>
                                      </p:cBhvr>
                                      <p:to>
                                        <p:strVal val="visible"/>
                                      </p:to>
                                    </p:set>
                                    <p:anim calcmode="lin" valueType="num">
                                      <p:cBhvr>
                                        <p:cTn id="105" dur="1000" fill="hold"/>
                                        <p:tgtEl>
                                          <p:spTgt spid="161"/>
                                        </p:tgtEl>
                                        <p:attrNameLst>
                                          <p:attrName>ppt_w</p:attrName>
                                        </p:attrNameLst>
                                      </p:cBhvr>
                                      <p:tavLst>
                                        <p:tav tm="0">
                                          <p:val>
                                            <p:fltVal val="0"/>
                                          </p:val>
                                        </p:tav>
                                        <p:tav tm="100000">
                                          <p:val>
                                            <p:strVal val="#ppt_w"/>
                                          </p:val>
                                        </p:tav>
                                      </p:tavLst>
                                    </p:anim>
                                    <p:anim calcmode="lin" valueType="num">
                                      <p:cBhvr>
                                        <p:cTn id="106" dur="1000" fill="hold"/>
                                        <p:tgtEl>
                                          <p:spTgt spid="161"/>
                                        </p:tgtEl>
                                        <p:attrNameLst>
                                          <p:attrName>ppt_h</p:attrName>
                                        </p:attrNameLst>
                                      </p:cBhvr>
                                      <p:tavLst>
                                        <p:tav tm="0">
                                          <p:val>
                                            <p:fltVal val="0"/>
                                          </p:val>
                                        </p:tav>
                                        <p:tav tm="100000">
                                          <p:val>
                                            <p:strVal val="#ppt_h"/>
                                          </p:val>
                                        </p:tav>
                                      </p:tavLst>
                                    </p:anim>
                                    <p:animEffect transition="in" filter="fade">
                                      <p:cBhvr>
                                        <p:cTn id="107" dur="1000"/>
                                        <p:tgtEl>
                                          <p:spTgt spid="161"/>
                                        </p:tgtEl>
                                      </p:cBhvr>
                                    </p:animEffect>
                                  </p:childTnLst>
                                </p:cTn>
                              </p:par>
                              <p:par>
                                <p:cTn id="108" presetID="53" presetClass="entr" presetSubtype="16" fill="hold" grpId="0" nodeType="withEffect">
                                  <p:stCondLst>
                                    <p:cond delay="500"/>
                                  </p:stCondLst>
                                  <p:childTnLst>
                                    <p:set>
                                      <p:cBhvr>
                                        <p:cTn id="109" dur="1" fill="hold">
                                          <p:stCondLst>
                                            <p:cond delay="0"/>
                                          </p:stCondLst>
                                        </p:cTn>
                                        <p:tgtEl>
                                          <p:spTgt spid="162"/>
                                        </p:tgtEl>
                                        <p:attrNameLst>
                                          <p:attrName>style.visibility</p:attrName>
                                        </p:attrNameLst>
                                      </p:cBhvr>
                                      <p:to>
                                        <p:strVal val="visible"/>
                                      </p:to>
                                    </p:set>
                                    <p:anim calcmode="lin" valueType="num">
                                      <p:cBhvr>
                                        <p:cTn id="110" dur="1000" fill="hold"/>
                                        <p:tgtEl>
                                          <p:spTgt spid="162"/>
                                        </p:tgtEl>
                                        <p:attrNameLst>
                                          <p:attrName>ppt_w</p:attrName>
                                        </p:attrNameLst>
                                      </p:cBhvr>
                                      <p:tavLst>
                                        <p:tav tm="0">
                                          <p:val>
                                            <p:fltVal val="0"/>
                                          </p:val>
                                        </p:tav>
                                        <p:tav tm="100000">
                                          <p:val>
                                            <p:strVal val="#ppt_w"/>
                                          </p:val>
                                        </p:tav>
                                      </p:tavLst>
                                    </p:anim>
                                    <p:anim calcmode="lin" valueType="num">
                                      <p:cBhvr>
                                        <p:cTn id="111" dur="1000" fill="hold"/>
                                        <p:tgtEl>
                                          <p:spTgt spid="162"/>
                                        </p:tgtEl>
                                        <p:attrNameLst>
                                          <p:attrName>ppt_h</p:attrName>
                                        </p:attrNameLst>
                                      </p:cBhvr>
                                      <p:tavLst>
                                        <p:tav tm="0">
                                          <p:val>
                                            <p:fltVal val="0"/>
                                          </p:val>
                                        </p:tav>
                                        <p:tav tm="100000">
                                          <p:val>
                                            <p:strVal val="#ppt_h"/>
                                          </p:val>
                                        </p:tav>
                                      </p:tavLst>
                                    </p:anim>
                                    <p:animEffect transition="in" filter="fade">
                                      <p:cBhvr>
                                        <p:cTn id="112" dur="1000"/>
                                        <p:tgtEl>
                                          <p:spTgt spid="162"/>
                                        </p:tgtEl>
                                      </p:cBhvr>
                                    </p:animEffect>
                                  </p:childTnLst>
                                </p:cTn>
                              </p:par>
                              <p:par>
                                <p:cTn id="113" presetID="53" presetClass="entr" presetSubtype="16" fill="hold" grpId="0" nodeType="withEffect">
                                  <p:stCondLst>
                                    <p:cond delay="500"/>
                                  </p:stCondLst>
                                  <p:childTnLst>
                                    <p:set>
                                      <p:cBhvr>
                                        <p:cTn id="114" dur="1" fill="hold">
                                          <p:stCondLst>
                                            <p:cond delay="0"/>
                                          </p:stCondLst>
                                        </p:cTn>
                                        <p:tgtEl>
                                          <p:spTgt spid="163"/>
                                        </p:tgtEl>
                                        <p:attrNameLst>
                                          <p:attrName>style.visibility</p:attrName>
                                        </p:attrNameLst>
                                      </p:cBhvr>
                                      <p:to>
                                        <p:strVal val="visible"/>
                                      </p:to>
                                    </p:set>
                                    <p:anim calcmode="lin" valueType="num">
                                      <p:cBhvr>
                                        <p:cTn id="115" dur="1000" fill="hold"/>
                                        <p:tgtEl>
                                          <p:spTgt spid="163"/>
                                        </p:tgtEl>
                                        <p:attrNameLst>
                                          <p:attrName>ppt_w</p:attrName>
                                        </p:attrNameLst>
                                      </p:cBhvr>
                                      <p:tavLst>
                                        <p:tav tm="0">
                                          <p:val>
                                            <p:fltVal val="0"/>
                                          </p:val>
                                        </p:tav>
                                        <p:tav tm="100000">
                                          <p:val>
                                            <p:strVal val="#ppt_w"/>
                                          </p:val>
                                        </p:tav>
                                      </p:tavLst>
                                    </p:anim>
                                    <p:anim calcmode="lin" valueType="num">
                                      <p:cBhvr>
                                        <p:cTn id="116" dur="1000" fill="hold"/>
                                        <p:tgtEl>
                                          <p:spTgt spid="163"/>
                                        </p:tgtEl>
                                        <p:attrNameLst>
                                          <p:attrName>ppt_h</p:attrName>
                                        </p:attrNameLst>
                                      </p:cBhvr>
                                      <p:tavLst>
                                        <p:tav tm="0">
                                          <p:val>
                                            <p:fltVal val="0"/>
                                          </p:val>
                                        </p:tav>
                                        <p:tav tm="100000">
                                          <p:val>
                                            <p:strVal val="#ppt_h"/>
                                          </p:val>
                                        </p:tav>
                                      </p:tavLst>
                                    </p:anim>
                                    <p:animEffect transition="in" filter="fade">
                                      <p:cBhvr>
                                        <p:cTn id="117" dur="1000"/>
                                        <p:tgtEl>
                                          <p:spTgt spid="163"/>
                                        </p:tgtEl>
                                      </p:cBhvr>
                                    </p:animEffect>
                                  </p:childTnLst>
                                </p:cTn>
                              </p:par>
                            </p:childTnLst>
                          </p:cTn>
                        </p:par>
                        <p:par>
                          <p:cTn id="118" fill="hold">
                            <p:stCondLst>
                              <p:cond delay="7000"/>
                            </p:stCondLst>
                            <p:childTnLst>
                              <p:par>
                                <p:cTn id="119" presetID="22" presetClass="entr" presetSubtype="1" fill="hold" nodeType="afterEffect">
                                  <p:stCondLst>
                                    <p:cond delay="0"/>
                                  </p:stCondLst>
                                  <p:childTnLst>
                                    <p:set>
                                      <p:cBhvr>
                                        <p:cTn id="120" dur="1" fill="hold">
                                          <p:stCondLst>
                                            <p:cond delay="0"/>
                                          </p:stCondLst>
                                        </p:cTn>
                                        <p:tgtEl>
                                          <p:spTgt spid="97"/>
                                        </p:tgtEl>
                                        <p:attrNameLst>
                                          <p:attrName>style.visibility</p:attrName>
                                        </p:attrNameLst>
                                      </p:cBhvr>
                                      <p:to>
                                        <p:strVal val="visible"/>
                                      </p:to>
                                    </p:set>
                                    <p:animEffect transition="in" filter="wipe(up)">
                                      <p:cBhvr>
                                        <p:cTn id="121" dur="500"/>
                                        <p:tgtEl>
                                          <p:spTgt spid="97"/>
                                        </p:tgtEl>
                                      </p:cBhvr>
                                    </p:animEffect>
                                  </p:childTnLst>
                                </p:cTn>
                              </p:par>
                            </p:childTnLst>
                          </p:cTn>
                        </p:par>
                        <p:par>
                          <p:cTn id="122" fill="hold">
                            <p:stCondLst>
                              <p:cond delay="7500"/>
                            </p:stCondLst>
                            <p:childTnLst>
                              <p:par>
                                <p:cTn id="123" presetID="22" presetClass="entr" presetSubtype="4" fill="hold" nodeType="afterEffect">
                                  <p:stCondLst>
                                    <p:cond delay="0"/>
                                  </p:stCondLst>
                                  <p:childTnLst>
                                    <p:set>
                                      <p:cBhvr>
                                        <p:cTn id="124" dur="1" fill="hold">
                                          <p:stCondLst>
                                            <p:cond delay="0"/>
                                          </p:stCondLst>
                                        </p:cTn>
                                        <p:tgtEl>
                                          <p:spTgt spid="100"/>
                                        </p:tgtEl>
                                        <p:attrNameLst>
                                          <p:attrName>style.visibility</p:attrName>
                                        </p:attrNameLst>
                                      </p:cBhvr>
                                      <p:to>
                                        <p:strVal val="visible"/>
                                      </p:to>
                                    </p:set>
                                    <p:animEffect transition="in" filter="wipe(down)">
                                      <p:cBhvr>
                                        <p:cTn id="125" dur="500"/>
                                        <p:tgtEl>
                                          <p:spTgt spid="100"/>
                                        </p:tgtEl>
                                      </p:cBhvr>
                                    </p:animEffect>
                                  </p:childTnLst>
                                </p:cTn>
                              </p:par>
                            </p:childTnLst>
                          </p:cTn>
                        </p:par>
                        <p:par>
                          <p:cTn id="126" fill="hold">
                            <p:stCondLst>
                              <p:cond delay="8000"/>
                            </p:stCondLst>
                            <p:childTnLst>
                              <p:par>
                                <p:cTn id="127" presetID="22" presetClass="entr" presetSubtype="1" fill="hold" nodeType="afterEffect">
                                  <p:stCondLst>
                                    <p:cond delay="0"/>
                                  </p:stCondLst>
                                  <p:childTnLst>
                                    <p:set>
                                      <p:cBhvr>
                                        <p:cTn id="128" dur="1" fill="hold">
                                          <p:stCondLst>
                                            <p:cond delay="0"/>
                                          </p:stCondLst>
                                        </p:cTn>
                                        <p:tgtEl>
                                          <p:spTgt spid="118"/>
                                        </p:tgtEl>
                                        <p:attrNameLst>
                                          <p:attrName>style.visibility</p:attrName>
                                        </p:attrNameLst>
                                      </p:cBhvr>
                                      <p:to>
                                        <p:strVal val="visible"/>
                                      </p:to>
                                    </p:set>
                                    <p:animEffect transition="in" filter="wipe(up)">
                                      <p:cBhvr>
                                        <p:cTn id="129" dur="500"/>
                                        <p:tgtEl>
                                          <p:spTgt spid="118"/>
                                        </p:tgtEl>
                                      </p:cBhvr>
                                    </p:animEffect>
                                  </p:childTnLst>
                                </p:cTn>
                              </p:par>
                            </p:childTnLst>
                          </p:cTn>
                        </p:par>
                        <p:par>
                          <p:cTn id="130" fill="hold">
                            <p:stCondLst>
                              <p:cond delay="8500"/>
                            </p:stCondLst>
                            <p:childTnLst>
                              <p:par>
                                <p:cTn id="131" presetID="22" presetClass="entr" presetSubtype="4" fill="hold" nodeType="afterEffect">
                                  <p:stCondLst>
                                    <p:cond delay="0"/>
                                  </p:stCondLst>
                                  <p:childTnLst>
                                    <p:set>
                                      <p:cBhvr>
                                        <p:cTn id="132" dur="1" fill="hold">
                                          <p:stCondLst>
                                            <p:cond delay="0"/>
                                          </p:stCondLst>
                                        </p:cTn>
                                        <p:tgtEl>
                                          <p:spTgt spid="103"/>
                                        </p:tgtEl>
                                        <p:attrNameLst>
                                          <p:attrName>style.visibility</p:attrName>
                                        </p:attrNameLst>
                                      </p:cBhvr>
                                      <p:to>
                                        <p:strVal val="visible"/>
                                      </p:to>
                                    </p:set>
                                    <p:animEffect transition="in" filter="wipe(down)">
                                      <p:cBhvr>
                                        <p:cTn id="133" dur="500"/>
                                        <p:tgtEl>
                                          <p:spTgt spid="103"/>
                                        </p:tgtEl>
                                      </p:cBhvr>
                                    </p:animEffect>
                                  </p:childTnLst>
                                </p:cTn>
                              </p:par>
                            </p:childTnLst>
                          </p:cTn>
                        </p:par>
                        <p:par>
                          <p:cTn id="134" fill="hold">
                            <p:stCondLst>
                              <p:cond delay="9000"/>
                            </p:stCondLst>
                            <p:childTnLst>
                              <p:par>
                                <p:cTn id="135" presetID="22" presetClass="entr" presetSubtype="1" fill="hold" nodeType="afterEffect">
                                  <p:stCondLst>
                                    <p:cond delay="0"/>
                                  </p:stCondLst>
                                  <p:childTnLst>
                                    <p:set>
                                      <p:cBhvr>
                                        <p:cTn id="136" dur="1" fill="hold">
                                          <p:stCondLst>
                                            <p:cond delay="0"/>
                                          </p:stCondLst>
                                        </p:cTn>
                                        <p:tgtEl>
                                          <p:spTgt spid="121"/>
                                        </p:tgtEl>
                                        <p:attrNameLst>
                                          <p:attrName>style.visibility</p:attrName>
                                        </p:attrNameLst>
                                      </p:cBhvr>
                                      <p:to>
                                        <p:strVal val="visible"/>
                                      </p:to>
                                    </p:set>
                                    <p:animEffect transition="in" filter="wipe(up)">
                                      <p:cBhvr>
                                        <p:cTn id="137" dur="500"/>
                                        <p:tgtEl>
                                          <p:spTgt spid="121"/>
                                        </p:tgtEl>
                                      </p:cBhvr>
                                    </p:animEffect>
                                  </p:childTnLst>
                                </p:cTn>
                              </p:par>
                            </p:childTnLst>
                          </p:cTn>
                        </p:par>
                        <p:par>
                          <p:cTn id="138" fill="hold">
                            <p:stCondLst>
                              <p:cond delay="9500"/>
                            </p:stCondLst>
                            <p:childTnLst>
                              <p:par>
                                <p:cTn id="139" presetID="22" presetClass="entr" presetSubtype="4" fill="hold" nodeType="afterEffect">
                                  <p:stCondLst>
                                    <p:cond delay="0"/>
                                  </p:stCondLst>
                                  <p:childTnLst>
                                    <p:set>
                                      <p:cBhvr>
                                        <p:cTn id="140" dur="1" fill="hold">
                                          <p:stCondLst>
                                            <p:cond delay="0"/>
                                          </p:stCondLst>
                                        </p:cTn>
                                        <p:tgtEl>
                                          <p:spTgt spid="106"/>
                                        </p:tgtEl>
                                        <p:attrNameLst>
                                          <p:attrName>style.visibility</p:attrName>
                                        </p:attrNameLst>
                                      </p:cBhvr>
                                      <p:to>
                                        <p:strVal val="visible"/>
                                      </p:to>
                                    </p:set>
                                    <p:animEffect transition="in" filter="wipe(down)">
                                      <p:cBhvr>
                                        <p:cTn id="141" dur="500"/>
                                        <p:tgtEl>
                                          <p:spTgt spid="106"/>
                                        </p:tgtEl>
                                      </p:cBhvr>
                                    </p:animEffect>
                                  </p:childTnLst>
                                </p:cTn>
                              </p:par>
                            </p:childTnLst>
                          </p:cTn>
                        </p:par>
                        <p:par>
                          <p:cTn id="142" fill="hold">
                            <p:stCondLst>
                              <p:cond delay="10000"/>
                            </p:stCondLst>
                            <p:childTnLst>
                              <p:par>
                                <p:cTn id="143" presetID="22" presetClass="entr" presetSubtype="1" fill="hold" nodeType="afterEffect">
                                  <p:stCondLst>
                                    <p:cond delay="0"/>
                                  </p:stCondLst>
                                  <p:childTnLst>
                                    <p:set>
                                      <p:cBhvr>
                                        <p:cTn id="144" dur="1" fill="hold">
                                          <p:stCondLst>
                                            <p:cond delay="0"/>
                                          </p:stCondLst>
                                        </p:cTn>
                                        <p:tgtEl>
                                          <p:spTgt spid="124"/>
                                        </p:tgtEl>
                                        <p:attrNameLst>
                                          <p:attrName>style.visibility</p:attrName>
                                        </p:attrNameLst>
                                      </p:cBhvr>
                                      <p:to>
                                        <p:strVal val="visible"/>
                                      </p:to>
                                    </p:set>
                                    <p:animEffect transition="in" filter="wipe(up)">
                                      <p:cBhvr>
                                        <p:cTn id="145" dur="500"/>
                                        <p:tgtEl>
                                          <p:spTgt spid="124"/>
                                        </p:tgtEl>
                                      </p:cBhvr>
                                    </p:animEffect>
                                  </p:childTnLst>
                                </p:cTn>
                              </p:par>
                            </p:childTnLst>
                          </p:cTn>
                        </p:par>
                        <p:par>
                          <p:cTn id="146" fill="hold">
                            <p:stCondLst>
                              <p:cond delay="10500"/>
                            </p:stCondLst>
                            <p:childTnLst>
                              <p:par>
                                <p:cTn id="147" presetID="22" presetClass="entr" presetSubtype="4" fill="hold" nodeType="afterEffect">
                                  <p:stCondLst>
                                    <p:cond delay="0"/>
                                  </p:stCondLst>
                                  <p:childTnLst>
                                    <p:set>
                                      <p:cBhvr>
                                        <p:cTn id="148" dur="1" fill="hold">
                                          <p:stCondLst>
                                            <p:cond delay="0"/>
                                          </p:stCondLst>
                                        </p:cTn>
                                        <p:tgtEl>
                                          <p:spTgt spid="109"/>
                                        </p:tgtEl>
                                        <p:attrNameLst>
                                          <p:attrName>style.visibility</p:attrName>
                                        </p:attrNameLst>
                                      </p:cBhvr>
                                      <p:to>
                                        <p:strVal val="visible"/>
                                      </p:to>
                                    </p:set>
                                    <p:animEffect transition="in" filter="wipe(down)">
                                      <p:cBhvr>
                                        <p:cTn id="149" dur="500"/>
                                        <p:tgtEl>
                                          <p:spTgt spid="109"/>
                                        </p:tgtEl>
                                      </p:cBhvr>
                                    </p:animEffect>
                                  </p:childTnLst>
                                </p:cTn>
                              </p:par>
                            </p:childTnLst>
                          </p:cTn>
                        </p:par>
                        <p:par>
                          <p:cTn id="150" fill="hold">
                            <p:stCondLst>
                              <p:cond delay="11000"/>
                            </p:stCondLst>
                            <p:childTnLst>
                              <p:par>
                                <p:cTn id="151" presetID="22" presetClass="entr" presetSubtype="1" fill="hold" nodeType="afterEffect">
                                  <p:stCondLst>
                                    <p:cond delay="0"/>
                                  </p:stCondLst>
                                  <p:childTnLst>
                                    <p:set>
                                      <p:cBhvr>
                                        <p:cTn id="152" dur="1" fill="hold">
                                          <p:stCondLst>
                                            <p:cond delay="0"/>
                                          </p:stCondLst>
                                        </p:cTn>
                                        <p:tgtEl>
                                          <p:spTgt spid="127"/>
                                        </p:tgtEl>
                                        <p:attrNameLst>
                                          <p:attrName>style.visibility</p:attrName>
                                        </p:attrNameLst>
                                      </p:cBhvr>
                                      <p:to>
                                        <p:strVal val="visible"/>
                                      </p:to>
                                    </p:set>
                                    <p:animEffect transition="in" filter="wipe(up)">
                                      <p:cBhvr>
                                        <p:cTn id="153" dur="500"/>
                                        <p:tgtEl>
                                          <p:spTgt spid="127"/>
                                        </p:tgtEl>
                                      </p:cBhvr>
                                    </p:animEffect>
                                  </p:childTnLst>
                                </p:cTn>
                              </p:par>
                            </p:childTnLst>
                          </p:cTn>
                        </p:par>
                        <p:par>
                          <p:cTn id="154" fill="hold">
                            <p:stCondLst>
                              <p:cond delay="11500"/>
                            </p:stCondLst>
                            <p:childTnLst>
                              <p:par>
                                <p:cTn id="155" presetID="22" presetClass="entr" presetSubtype="4" fill="hold" nodeType="afterEffect">
                                  <p:stCondLst>
                                    <p:cond delay="0"/>
                                  </p:stCondLst>
                                  <p:childTnLst>
                                    <p:set>
                                      <p:cBhvr>
                                        <p:cTn id="156" dur="1" fill="hold">
                                          <p:stCondLst>
                                            <p:cond delay="0"/>
                                          </p:stCondLst>
                                        </p:cTn>
                                        <p:tgtEl>
                                          <p:spTgt spid="112"/>
                                        </p:tgtEl>
                                        <p:attrNameLst>
                                          <p:attrName>style.visibility</p:attrName>
                                        </p:attrNameLst>
                                      </p:cBhvr>
                                      <p:to>
                                        <p:strVal val="visible"/>
                                      </p:to>
                                    </p:set>
                                    <p:animEffect transition="in" filter="wipe(down)">
                                      <p:cBhvr>
                                        <p:cTn id="157" dur="500"/>
                                        <p:tgtEl>
                                          <p:spTgt spid="112"/>
                                        </p:tgtEl>
                                      </p:cBhvr>
                                    </p:animEffect>
                                  </p:childTnLst>
                                </p:cTn>
                              </p:par>
                            </p:childTnLst>
                          </p:cTn>
                        </p:par>
                        <p:par>
                          <p:cTn id="158" fill="hold">
                            <p:stCondLst>
                              <p:cond delay="12000"/>
                            </p:stCondLst>
                            <p:childTnLst>
                              <p:par>
                                <p:cTn id="159" presetID="22" presetClass="entr" presetSubtype="1" fill="hold" nodeType="afterEffect">
                                  <p:stCondLst>
                                    <p:cond delay="0"/>
                                  </p:stCondLst>
                                  <p:childTnLst>
                                    <p:set>
                                      <p:cBhvr>
                                        <p:cTn id="160" dur="1" fill="hold">
                                          <p:stCondLst>
                                            <p:cond delay="0"/>
                                          </p:stCondLst>
                                        </p:cTn>
                                        <p:tgtEl>
                                          <p:spTgt spid="130"/>
                                        </p:tgtEl>
                                        <p:attrNameLst>
                                          <p:attrName>style.visibility</p:attrName>
                                        </p:attrNameLst>
                                      </p:cBhvr>
                                      <p:to>
                                        <p:strVal val="visible"/>
                                      </p:to>
                                    </p:set>
                                    <p:animEffect transition="in" filter="wipe(up)">
                                      <p:cBhvr>
                                        <p:cTn id="161" dur="500"/>
                                        <p:tgtEl>
                                          <p:spTgt spid="130"/>
                                        </p:tgtEl>
                                      </p:cBhvr>
                                    </p:animEffect>
                                  </p:childTnLst>
                                </p:cTn>
                              </p:par>
                            </p:childTnLst>
                          </p:cTn>
                        </p:par>
                        <p:par>
                          <p:cTn id="162" fill="hold">
                            <p:stCondLst>
                              <p:cond delay="12500"/>
                            </p:stCondLst>
                            <p:childTnLst>
                              <p:par>
                                <p:cTn id="163" presetID="22" presetClass="entr" presetSubtype="4" fill="hold" nodeType="afterEffect">
                                  <p:stCondLst>
                                    <p:cond delay="0"/>
                                  </p:stCondLst>
                                  <p:childTnLst>
                                    <p:set>
                                      <p:cBhvr>
                                        <p:cTn id="164" dur="1" fill="hold">
                                          <p:stCondLst>
                                            <p:cond delay="0"/>
                                          </p:stCondLst>
                                        </p:cTn>
                                        <p:tgtEl>
                                          <p:spTgt spid="115"/>
                                        </p:tgtEl>
                                        <p:attrNameLst>
                                          <p:attrName>style.visibility</p:attrName>
                                        </p:attrNameLst>
                                      </p:cBhvr>
                                      <p:to>
                                        <p:strVal val="visible"/>
                                      </p:to>
                                    </p:set>
                                    <p:animEffect transition="in" filter="wipe(down)">
                                      <p:cBhvr>
                                        <p:cTn id="165" dur="500"/>
                                        <p:tgtEl>
                                          <p:spTgt spid="115"/>
                                        </p:tgtEl>
                                      </p:cBhvr>
                                    </p:animEffect>
                                  </p:childTnLst>
                                </p:cTn>
                              </p:par>
                            </p:childTnLst>
                          </p:cTn>
                        </p:par>
                        <p:par>
                          <p:cTn id="166" fill="hold">
                            <p:stCondLst>
                              <p:cond delay="13000"/>
                            </p:stCondLst>
                            <p:childTnLst>
                              <p:par>
                                <p:cTn id="167" presetID="22" presetClass="entr" presetSubtype="1" fill="hold" nodeType="afterEffect">
                                  <p:stCondLst>
                                    <p:cond delay="0"/>
                                  </p:stCondLst>
                                  <p:childTnLst>
                                    <p:set>
                                      <p:cBhvr>
                                        <p:cTn id="168" dur="1" fill="hold">
                                          <p:stCondLst>
                                            <p:cond delay="0"/>
                                          </p:stCondLst>
                                        </p:cTn>
                                        <p:tgtEl>
                                          <p:spTgt spid="133"/>
                                        </p:tgtEl>
                                        <p:attrNameLst>
                                          <p:attrName>style.visibility</p:attrName>
                                        </p:attrNameLst>
                                      </p:cBhvr>
                                      <p:to>
                                        <p:strVal val="visible"/>
                                      </p:to>
                                    </p:set>
                                    <p:animEffect transition="in" filter="wipe(up)">
                                      <p:cBhvr>
                                        <p:cTn id="169" dur="500"/>
                                        <p:tgtEl>
                                          <p:spTgt spid="133"/>
                                        </p:tgtEl>
                                      </p:cBhvr>
                                    </p:animEffect>
                                  </p:childTnLst>
                                </p:cTn>
                              </p:par>
                            </p:childTnLst>
                          </p:cTn>
                        </p:par>
                        <p:par>
                          <p:cTn id="170" fill="hold">
                            <p:stCondLst>
                              <p:cond delay="13500"/>
                            </p:stCondLst>
                            <p:childTnLst>
                              <p:par>
                                <p:cTn id="171" presetID="16" presetClass="entr" presetSubtype="37" fill="hold" nodeType="afterEffect">
                                  <p:stCondLst>
                                    <p:cond delay="0"/>
                                  </p:stCondLst>
                                  <p:childTnLst>
                                    <p:set>
                                      <p:cBhvr>
                                        <p:cTn id="172" dur="1" fill="hold">
                                          <p:stCondLst>
                                            <p:cond delay="0"/>
                                          </p:stCondLst>
                                        </p:cTn>
                                        <p:tgtEl>
                                          <p:spTgt spid="136"/>
                                        </p:tgtEl>
                                        <p:attrNameLst>
                                          <p:attrName>style.visibility</p:attrName>
                                        </p:attrNameLst>
                                      </p:cBhvr>
                                      <p:to>
                                        <p:strVal val="visible"/>
                                      </p:to>
                                    </p:set>
                                    <p:animEffect transition="in" filter="barn(outVertical)">
                                      <p:cBhvr>
                                        <p:cTn id="173" dur="500"/>
                                        <p:tgtEl>
                                          <p:spTgt spid="136"/>
                                        </p:tgtEl>
                                      </p:cBhvr>
                                    </p:animEffect>
                                  </p:childTnLst>
                                </p:cTn>
                              </p:par>
                            </p:childTnLst>
                          </p:cTn>
                        </p:par>
                        <p:par>
                          <p:cTn id="174" fill="hold">
                            <p:stCondLst>
                              <p:cond delay="14000"/>
                            </p:stCondLst>
                            <p:childTnLst>
                              <p:par>
                                <p:cTn id="175" presetID="10" presetClass="entr" presetSubtype="0" fill="hold" nodeType="afterEffect">
                                  <p:stCondLst>
                                    <p:cond delay="0"/>
                                  </p:stCondLst>
                                  <p:childTnLst>
                                    <p:set>
                                      <p:cBhvr>
                                        <p:cTn id="176" dur="1" fill="hold">
                                          <p:stCondLst>
                                            <p:cond delay="0"/>
                                          </p:stCondLst>
                                        </p:cTn>
                                        <p:tgtEl>
                                          <p:spTgt spid="139"/>
                                        </p:tgtEl>
                                        <p:attrNameLst>
                                          <p:attrName>style.visibility</p:attrName>
                                        </p:attrNameLst>
                                      </p:cBhvr>
                                      <p:to>
                                        <p:strVal val="visible"/>
                                      </p:to>
                                    </p:set>
                                    <p:animEffect transition="in" filter="fade">
                                      <p:cBhvr>
                                        <p:cTn id="177"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158" grpId="0" animBg="1"/>
      <p:bldP spid="159" grpId="0" animBg="1"/>
      <p:bldP spid="160" grpId="0" animBg="1"/>
      <p:bldP spid="161" grpId="0" animBg="1"/>
      <p:bldP spid="162" grpId="0" animBg="1"/>
      <p:bldP spid="16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1904037" y="1628800"/>
            <a:ext cx="3510950" cy="1087384"/>
            <a:chOff x="1188853" y="1559744"/>
            <a:chExt cx="2633555" cy="815538"/>
          </a:xfrm>
        </p:grpSpPr>
        <p:sp>
          <p:nvSpPr>
            <p:cNvPr id="64" name="TextBox 63"/>
            <p:cNvSpPr txBox="1"/>
            <p:nvPr/>
          </p:nvSpPr>
          <p:spPr>
            <a:xfrm>
              <a:off x="1188853" y="1908972"/>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sp>
          <p:nvSpPr>
            <p:cNvPr id="65" name="TextBox 64"/>
            <p:cNvSpPr txBox="1"/>
            <p:nvPr/>
          </p:nvSpPr>
          <p:spPr>
            <a:xfrm>
              <a:off x="3433789" y="2155991"/>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sp>
          <p:nvSpPr>
            <p:cNvPr id="66" name="TextBox 65"/>
            <p:cNvSpPr txBox="1"/>
            <p:nvPr/>
          </p:nvSpPr>
          <p:spPr>
            <a:xfrm>
              <a:off x="2710477" y="1559744"/>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sp>
          <p:nvSpPr>
            <p:cNvPr id="67" name="TextBox 66"/>
            <p:cNvSpPr txBox="1"/>
            <p:nvPr/>
          </p:nvSpPr>
          <p:spPr>
            <a:xfrm>
              <a:off x="1921243" y="2146484"/>
              <a:ext cx="388619" cy="219291"/>
            </a:xfrm>
            <a:prstGeom prst="rect">
              <a:avLst/>
            </a:prstGeom>
            <a:noFill/>
          </p:spPr>
          <p:txBody>
            <a:bodyPr wrap="none" rtlCol="0">
              <a:spAutoFit/>
            </a:bodyPr>
            <a:lstStyle/>
            <a:p>
              <a:pPr algn="ctr"/>
              <a:r>
                <a:rPr lang="zh-CN" altLang="en-US" sz="1300" dirty="0">
                  <a:solidFill>
                    <a:schemeClr val="bg1">
                      <a:lumMod val="50000"/>
                    </a:schemeClr>
                  </a:solidFill>
                  <a:latin typeface="+mn-ea"/>
                  <a:cs typeface="+mn-ea"/>
                </a:rPr>
                <a:t>阶段</a:t>
              </a:r>
              <a:endParaRPr lang="id-ID" sz="1300" dirty="0">
                <a:solidFill>
                  <a:schemeClr val="bg1">
                    <a:lumMod val="50000"/>
                  </a:schemeClr>
                </a:solidFill>
                <a:latin typeface="+mn-ea"/>
                <a:cs typeface="+mn-ea"/>
              </a:endParaRPr>
            </a:p>
          </p:txBody>
        </p:sp>
      </p:grpSp>
      <p:sp>
        <p:nvSpPr>
          <p:cNvPr id="69" name="Isosceles Triangle 2"/>
          <p:cNvSpPr/>
          <p:nvPr/>
        </p:nvSpPr>
        <p:spPr>
          <a:xfrm>
            <a:off x="1613657" y="2501263"/>
            <a:ext cx="1311073" cy="210791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sp>
        <p:nvSpPr>
          <p:cNvPr id="70" name="Isosceles Triangle 2"/>
          <p:cNvSpPr/>
          <p:nvPr/>
        </p:nvSpPr>
        <p:spPr>
          <a:xfrm>
            <a:off x="2587260" y="2822898"/>
            <a:ext cx="1311073" cy="178627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sp>
        <p:nvSpPr>
          <p:cNvPr id="71" name="Isosceles Triangle 2"/>
          <p:cNvSpPr/>
          <p:nvPr/>
        </p:nvSpPr>
        <p:spPr>
          <a:xfrm>
            <a:off x="3536114" y="2018810"/>
            <a:ext cx="1311073" cy="2590365"/>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sp>
        <p:nvSpPr>
          <p:cNvPr id="72" name="Isosceles Triangle 2"/>
          <p:cNvSpPr/>
          <p:nvPr/>
        </p:nvSpPr>
        <p:spPr>
          <a:xfrm>
            <a:off x="4500405" y="2822897"/>
            <a:ext cx="1311073" cy="1786276"/>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anchor="ctr"/>
          <a:lstStyle/>
          <a:p>
            <a:pPr algn="ctr">
              <a:defRPr/>
            </a:pPr>
            <a:endParaRPr lang="en-US" sz="2100" dirty="0">
              <a:solidFill>
                <a:schemeClr val="accent2"/>
              </a:solidFill>
              <a:cs typeface="+mn-ea"/>
            </a:endParaRPr>
          </a:p>
        </p:txBody>
      </p:sp>
      <p:grpSp>
        <p:nvGrpSpPr>
          <p:cNvPr id="14" name="组合 13"/>
          <p:cNvGrpSpPr/>
          <p:nvPr/>
        </p:nvGrpSpPr>
        <p:grpSpPr>
          <a:xfrm>
            <a:off x="6717061" y="2064811"/>
            <a:ext cx="2138355" cy="961462"/>
            <a:chOff x="5076056" y="1766139"/>
            <a:chExt cx="1603975" cy="721097"/>
          </a:xfrm>
        </p:grpSpPr>
        <p:sp>
          <p:nvSpPr>
            <p:cNvPr id="144" name="Arc 33"/>
            <p:cNvSpPr/>
            <p:nvPr/>
          </p:nvSpPr>
          <p:spPr bwMode="auto">
            <a:xfrm>
              <a:off x="5172681" y="1904557"/>
              <a:ext cx="485657" cy="486455"/>
            </a:xfrm>
            <a:prstGeom prst="arc">
              <a:avLst>
                <a:gd name="adj1" fmla="val 5464279"/>
                <a:gd name="adj2" fmla="val 16157365"/>
              </a:avLst>
            </a:prstGeom>
            <a:noFill/>
            <a:ln w="76200" cap="rnd">
              <a:solidFill>
                <a:schemeClr val="accent1"/>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45" name="TextBox 4"/>
            <p:cNvSpPr txBox="1"/>
            <p:nvPr/>
          </p:nvSpPr>
          <p:spPr>
            <a:xfrm>
              <a:off x="5232466" y="2029466"/>
              <a:ext cx="522498"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60%</a:t>
              </a:r>
              <a:endParaRPr lang="id-ID" sz="1400" dirty="0">
                <a:solidFill>
                  <a:schemeClr val="bg1">
                    <a:lumMod val="50000"/>
                  </a:schemeClr>
                </a:solidFill>
                <a:latin typeface="+mn-ea"/>
                <a:cs typeface="+mn-ea"/>
              </a:endParaRPr>
            </a:p>
          </p:txBody>
        </p:sp>
        <p:sp>
          <p:nvSpPr>
            <p:cNvPr id="146" name="Oval 36"/>
            <p:cNvSpPr/>
            <p:nvPr/>
          </p:nvSpPr>
          <p:spPr>
            <a:xfrm>
              <a:off x="5076056" y="1808330"/>
              <a:ext cx="678908" cy="678906"/>
            </a:xfrm>
            <a:prstGeom prst="ellipse">
              <a:avLst/>
            </a:prstGeom>
            <a:noFill/>
            <a:ln w="12700">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sp>
          <p:nvSpPr>
            <p:cNvPr id="147" name="TextBox 146"/>
            <p:cNvSpPr txBox="1"/>
            <p:nvPr/>
          </p:nvSpPr>
          <p:spPr>
            <a:xfrm>
              <a:off x="5810367" y="1766139"/>
              <a:ext cx="869664"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15" name="组合 14"/>
          <p:cNvGrpSpPr/>
          <p:nvPr/>
        </p:nvGrpSpPr>
        <p:grpSpPr>
          <a:xfrm>
            <a:off x="9079752" y="2064811"/>
            <a:ext cx="1984800" cy="961462"/>
            <a:chOff x="6919429" y="1766139"/>
            <a:chExt cx="1488794" cy="721097"/>
          </a:xfrm>
        </p:grpSpPr>
        <p:sp>
          <p:nvSpPr>
            <p:cNvPr id="124" name="Arc 45"/>
            <p:cNvSpPr/>
            <p:nvPr/>
          </p:nvSpPr>
          <p:spPr bwMode="auto">
            <a:xfrm>
              <a:off x="7016056" y="1904553"/>
              <a:ext cx="485657" cy="486455"/>
            </a:xfrm>
            <a:prstGeom prst="arc">
              <a:avLst>
                <a:gd name="adj1" fmla="val 20482458"/>
                <a:gd name="adj2" fmla="val 16157365"/>
              </a:avLst>
            </a:prstGeom>
            <a:noFill/>
            <a:ln w="76200" cap="rnd">
              <a:solidFill>
                <a:schemeClr val="accent2"/>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25" name="TextBox 4"/>
            <p:cNvSpPr txBox="1"/>
            <p:nvPr/>
          </p:nvSpPr>
          <p:spPr>
            <a:xfrm>
              <a:off x="7047554" y="2026452"/>
              <a:ext cx="485657"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80%</a:t>
              </a:r>
              <a:endParaRPr lang="id-ID" sz="1400" dirty="0">
                <a:solidFill>
                  <a:schemeClr val="bg1">
                    <a:lumMod val="50000"/>
                  </a:schemeClr>
                </a:solidFill>
                <a:latin typeface="+mn-ea"/>
                <a:cs typeface="+mn-ea"/>
              </a:endParaRPr>
            </a:p>
          </p:txBody>
        </p:sp>
        <p:sp>
          <p:nvSpPr>
            <p:cNvPr id="126" name="Oval 48"/>
            <p:cNvSpPr/>
            <p:nvPr/>
          </p:nvSpPr>
          <p:spPr>
            <a:xfrm>
              <a:off x="6919429" y="1808326"/>
              <a:ext cx="678912" cy="678910"/>
            </a:xfrm>
            <a:prstGeom prst="ellipse">
              <a:avLst/>
            </a:prstGeom>
            <a:noFill/>
            <a:ln w="12700">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sp>
          <p:nvSpPr>
            <p:cNvPr id="151" name="TextBox 150"/>
            <p:cNvSpPr txBox="1"/>
            <p:nvPr/>
          </p:nvSpPr>
          <p:spPr>
            <a:xfrm>
              <a:off x="7588348" y="1766139"/>
              <a:ext cx="819875"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16" name="组合 15"/>
          <p:cNvGrpSpPr/>
          <p:nvPr/>
        </p:nvGrpSpPr>
        <p:grpSpPr>
          <a:xfrm>
            <a:off x="6729910" y="3454359"/>
            <a:ext cx="2125505" cy="968210"/>
            <a:chOff x="5085695" y="2913206"/>
            <a:chExt cx="1594336" cy="726158"/>
          </a:xfrm>
        </p:grpSpPr>
        <p:sp>
          <p:nvSpPr>
            <p:cNvPr id="140" name="Arc 39"/>
            <p:cNvSpPr/>
            <p:nvPr/>
          </p:nvSpPr>
          <p:spPr bwMode="auto">
            <a:xfrm>
              <a:off x="5179641" y="3059362"/>
              <a:ext cx="485657" cy="486455"/>
            </a:xfrm>
            <a:prstGeom prst="arc">
              <a:avLst>
                <a:gd name="adj1" fmla="val 137022"/>
                <a:gd name="adj2" fmla="val 16157365"/>
              </a:avLst>
            </a:prstGeom>
            <a:noFill/>
            <a:ln w="76200" cap="rnd">
              <a:solidFill>
                <a:schemeClr val="accent4"/>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41" name="TextBox 4"/>
            <p:cNvSpPr txBox="1"/>
            <p:nvPr/>
          </p:nvSpPr>
          <p:spPr>
            <a:xfrm>
              <a:off x="5206906" y="3184289"/>
              <a:ext cx="483064"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75%</a:t>
              </a:r>
              <a:endParaRPr lang="id-ID" sz="1400" dirty="0">
                <a:solidFill>
                  <a:schemeClr val="bg1">
                    <a:lumMod val="50000"/>
                  </a:schemeClr>
                </a:solidFill>
                <a:latin typeface="+mn-ea"/>
                <a:cs typeface="+mn-ea"/>
              </a:endParaRPr>
            </a:p>
          </p:txBody>
        </p:sp>
        <p:sp>
          <p:nvSpPr>
            <p:cNvPr id="142" name="Oval 42"/>
            <p:cNvSpPr/>
            <p:nvPr/>
          </p:nvSpPr>
          <p:spPr>
            <a:xfrm>
              <a:off x="5085695" y="2965816"/>
              <a:ext cx="673550" cy="673548"/>
            </a:xfrm>
            <a:prstGeom prst="ellipse">
              <a:avLst/>
            </a:prstGeom>
            <a:noFill/>
            <a:ln w="12700">
              <a:solidFill>
                <a:schemeClr val="accent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sp>
          <p:nvSpPr>
            <p:cNvPr id="152" name="TextBox 151"/>
            <p:cNvSpPr txBox="1"/>
            <p:nvPr/>
          </p:nvSpPr>
          <p:spPr>
            <a:xfrm>
              <a:off x="5810366" y="2913206"/>
              <a:ext cx="869665"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17" name="组合 16"/>
          <p:cNvGrpSpPr/>
          <p:nvPr/>
        </p:nvGrpSpPr>
        <p:grpSpPr>
          <a:xfrm>
            <a:off x="9101950" y="3454359"/>
            <a:ext cx="1962603" cy="968210"/>
            <a:chOff x="6936079" y="2913206"/>
            <a:chExt cx="1472144" cy="726158"/>
          </a:xfrm>
        </p:grpSpPr>
        <p:grpSp>
          <p:nvGrpSpPr>
            <p:cNvPr id="4" name="组合 3"/>
            <p:cNvGrpSpPr/>
            <p:nvPr/>
          </p:nvGrpSpPr>
          <p:grpSpPr>
            <a:xfrm>
              <a:off x="6936079" y="2977104"/>
              <a:ext cx="662262" cy="662260"/>
              <a:chOff x="6916280" y="3259107"/>
              <a:chExt cx="662262" cy="662260"/>
            </a:xfrm>
          </p:grpSpPr>
          <p:sp>
            <p:nvSpPr>
              <p:cNvPr id="120" name="Arc 51"/>
              <p:cNvSpPr/>
              <p:nvPr/>
            </p:nvSpPr>
            <p:spPr bwMode="auto">
              <a:xfrm>
                <a:off x="7004582" y="3347009"/>
                <a:ext cx="485657" cy="486455"/>
              </a:xfrm>
              <a:prstGeom prst="arc">
                <a:avLst>
                  <a:gd name="adj1" fmla="val 18205695"/>
                  <a:gd name="adj2" fmla="val 16157365"/>
                </a:avLst>
              </a:prstGeom>
              <a:noFill/>
              <a:ln w="76200" cap="rnd">
                <a:solidFill>
                  <a:schemeClr val="accent3"/>
                </a:solidFill>
                <a:bevel/>
              </a:ln>
              <a:effectLst/>
            </p:spPr>
            <p:style>
              <a:lnRef idx="1">
                <a:schemeClr val="accent1"/>
              </a:lnRef>
              <a:fillRef idx="0">
                <a:schemeClr val="accent1"/>
              </a:fillRef>
              <a:effectRef idx="0">
                <a:schemeClr val="accent1"/>
              </a:effectRef>
              <a:fontRef idx="minor">
                <a:schemeClr val="tx1"/>
              </a:fontRef>
            </p:style>
            <p:txBody>
              <a:bodyPr anchor="ctr"/>
              <a:lstStyle/>
              <a:p>
                <a:pPr algn="just" hangingPunct="0">
                  <a:defRPr/>
                </a:pPr>
                <a:endParaRPr lang="en-US" sz="1900">
                  <a:cs typeface="+mn-ea"/>
                </a:endParaRPr>
              </a:p>
            </p:txBody>
          </p:sp>
          <p:sp>
            <p:nvSpPr>
              <p:cNvPr id="121" name="TextBox 4"/>
              <p:cNvSpPr txBox="1"/>
              <p:nvPr/>
            </p:nvSpPr>
            <p:spPr>
              <a:xfrm>
                <a:off x="7022328" y="3463443"/>
                <a:ext cx="519515" cy="230833"/>
              </a:xfrm>
              <a:prstGeom prst="rect">
                <a:avLst/>
              </a:prstGeom>
              <a:noFill/>
            </p:spPr>
            <p:txBody>
              <a:bodyPr wrap="square" rtlCol="0">
                <a:spAutoFit/>
              </a:bodyPr>
              <a:lstStyle/>
              <a:p>
                <a:pPr algn="just"/>
                <a:r>
                  <a:rPr lang="id-ID" sz="1400" dirty="0">
                    <a:solidFill>
                      <a:schemeClr val="bg1">
                        <a:lumMod val="50000"/>
                      </a:schemeClr>
                    </a:solidFill>
                    <a:latin typeface="+mn-ea"/>
                    <a:cs typeface="+mn-ea"/>
                  </a:rPr>
                  <a:t>90%</a:t>
                </a:r>
                <a:endParaRPr lang="id-ID" sz="1400" dirty="0">
                  <a:solidFill>
                    <a:schemeClr val="bg1">
                      <a:lumMod val="50000"/>
                    </a:schemeClr>
                  </a:solidFill>
                  <a:latin typeface="+mn-ea"/>
                  <a:cs typeface="+mn-ea"/>
                </a:endParaRPr>
              </a:p>
            </p:txBody>
          </p:sp>
          <p:sp>
            <p:nvSpPr>
              <p:cNvPr id="122" name="Oval 54"/>
              <p:cNvSpPr/>
              <p:nvPr/>
            </p:nvSpPr>
            <p:spPr>
              <a:xfrm>
                <a:off x="6916280" y="3259107"/>
                <a:ext cx="662262" cy="662260"/>
              </a:xfrm>
              <a:prstGeom prst="ellipse">
                <a:avLst/>
              </a:prstGeom>
              <a:noFill/>
              <a:ln w="12700">
                <a:solidFill>
                  <a:schemeClr val="accent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id-ID" sz="1900">
                  <a:cs typeface="+mn-ea"/>
                </a:endParaRPr>
              </a:p>
            </p:txBody>
          </p:sp>
        </p:grpSp>
        <p:sp>
          <p:nvSpPr>
            <p:cNvPr id="153" name="TextBox 152"/>
            <p:cNvSpPr txBox="1"/>
            <p:nvPr/>
          </p:nvSpPr>
          <p:spPr>
            <a:xfrm>
              <a:off x="7588348" y="2913206"/>
              <a:ext cx="819875" cy="692498"/>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a:t>
              </a:r>
              <a:endParaRPr lang="id-ID" sz="900" dirty="0">
                <a:solidFill>
                  <a:schemeClr val="bg1">
                    <a:lumMod val="50000"/>
                  </a:schemeClr>
                </a:solidFill>
                <a:latin typeface="+mn-ea"/>
                <a:cs typeface="+mn-ea"/>
              </a:endParaRPr>
            </a:p>
          </p:txBody>
        </p:sp>
      </p:grpSp>
      <p:grpSp>
        <p:nvGrpSpPr>
          <p:cNvPr id="6" name="组合 5"/>
          <p:cNvGrpSpPr/>
          <p:nvPr/>
        </p:nvGrpSpPr>
        <p:grpSpPr>
          <a:xfrm>
            <a:off x="1599845" y="4879647"/>
            <a:ext cx="4290611" cy="715581"/>
            <a:chOff x="827664" y="4134815"/>
            <a:chExt cx="3218377" cy="536686"/>
          </a:xfrm>
        </p:grpSpPr>
        <p:sp>
          <p:nvSpPr>
            <p:cNvPr id="155" name="Rounded Rectangle 43"/>
            <p:cNvSpPr/>
            <p:nvPr/>
          </p:nvSpPr>
          <p:spPr>
            <a:xfrm>
              <a:off x="827664" y="4191711"/>
              <a:ext cx="720000" cy="231645"/>
            </a:xfrm>
            <a:prstGeom prst="roundRect">
              <a:avLst>
                <a:gd name="adj" fmla="val 4683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endParaRPr>
            </a:p>
          </p:txBody>
        </p:sp>
        <p:sp>
          <p:nvSpPr>
            <p:cNvPr id="156" name="TextBox 155"/>
            <p:cNvSpPr txBox="1"/>
            <p:nvPr/>
          </p:nvSpPr>
          <p:spPr>
            <a:xfrm>
              <a:off x="868305" y="4181461"/>
              <a:ext cx="638719" cy="219291"/>
            </a:xfrm>
            <a:prstGeom prst="rect">
              <a:avLst/>
            </a:prstGeom>
            <a:noFill/>
          </p:spPr>
          <p:txBody>
            <a:bodyPr wrap="none" rtlCol="0">
              <a:spAutoFit/>
            </a:bodyPr>
            <a:lstStyle/>
            <a:p>
              <a:pPr algn="ctr"/>
              <a:r>
                <a:rPr lang="zh-CN" altLang="en-US" sz="1300" dirty="0">
                  <a:solidFill>
                    <a:schemeClr val="bg1"/>
                  </a:solidFill>
                  <a:latin typeface="Lato" panose="020F0502020204030203" pitchFamily="34" charset="0"/>
                  <a:cs typeface="+mn-ea"/>
                </a:rPr>
                <a:t>阶段总结</a:t>
              </a:r>
              <a:endParaRPr lang="id-ID" sz="1300" dirty="0">
                <a:solidFill>
                  <a:schemeClr val="bg1"/>
                </a:solidFill>
                <a:latin typeface="Lato" panose="020F0502020204030203" pitchFamily="34" charset="0"/>
                <a:cs typeface="+mn-ea"/>
              </a:endParaRPr>
            </a:p>
          </p:txBody>
        </p:sp>
        <p:grpSp>
          <p:nvGrpSpPr>
            <p:cNvPr id="158" name="组合 157"/>
            <p:cNvGrpSpPr/>
            <p:nvPr/>
          </p:nvGrpSpPr>
          <p:grpSpPr>
            <a:xfrm>
              <a:off x="1717185" y="4134815"/>
              <a:ext cx="2328856" cy="536686"/>
              <a:chOff x="4975051" y="2440647"/>
              <a:chExt cx="2328856" cy="536686"/>
            </a:xfrm>
          </p:grpSpPr>
          <p:sp>
            <p:nvSpPr>
              <p:cNvPr id="168" name="Isosceles Triangle 52"/>
              <p:cNvSpPr/>
              <p:nvPr/>
            </p:nvSpPr>
            <p:spPr>
              <a:xfrm rot="5400000">
                <a:off x="4966710" y="2539029"/>
                <a:ext cx="120954" cy="10427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endParaRPr>
              </a:p>
            </p:txBody>
          </p:sp>
          <p:sp>
            <p:nvSpPr>
              <p:cNvPr id="169" name="TextBox 168"/>
              <p:cNvSpPr txBox="1"/>
              <p:nvPr/>
            </p:nvSpPr>
            <p:spPr>
              <a:xfrm>
                <a:off x="5143045" y="2440647"/>
                <a:ext cx="2160862" cy="536686"/>
              </a:xfrm>
              <a:prstGeom prst="rect">
                <a:avLst/>
              </a:prstGeom>
              <a:noFill/>
            </p:spPr>
            <p:txBody>
              <a:bodyPr wrap="square" rtlCol="0">
                <a:spAutoFit/>
              </a:bodyPr>
              <a:lstStyle/>
              <a:p>
                <a:pPr>
                  <a:lnSpc>
                    <a:spcPct val="150000"/>
                  </a:lnSpc>
                </a:pPr>
                <a:r>
                  <a:rPr lang="zh-CN" altLang="en-US" sz="900" dirty="0">
                    <a:solidFill>
                      <a:schemeClr val="bg1">
                        <a:lumMod val="50000"/>
                      </a:schemeClr>
                    </a:solidFill>
                    <a:latin typeface="+mn-ea"/>
                    <a:cs typeface="+mn-ea"/>
                  </a:rPr>
                  <a:t>添加你的饿内容文字，添加你的饿内容文字，添加你的饿内容文字添加你的饿内容文字，添加你的饿内容文字，添加你的饿</a:t>
                </a:r>
                <a:endParaRPr lang="id-ID" sz="900" dirty="0">
                  <a:solidFill>
                    <a:schemeClr val="bg1">
                      <a:lumMod val="50000"/>
                    </a:schemeClr>
                  </a:solidFill>
                  <a:latin typeface="Lato" panose="020F0502020204030203" pitchFamily="34" charset="0"/>
                  <a:cs typeface="+mn-ea"/>
                </a:endParaRPr>
              </a:p>
            </p:txBody>
          </p:sp>
        </p:grpSp>
      </p:grpSp>
      <p:grpSp>
        <p:nvGrpSpPr>
          <p:cNvPr id="2" name="组合 1"/>
          <p:cNvGrpSpPr/>
          <p:nvPr/>
        </p:nvGrpSpPr>
        <p:grpSpPr>
          <a:xfrm>
            <a:off x="6798305" y="4798511"/>
            <a:ext cx="4009415" cy="655313"/>
            <a:chOff x="4948923" y="3913728"/>
            <a:chExt cx="3007453" cy="491485"/>
          </a:xfrm>
        </p:grpSpPr>
        <p:cxnSp>
          <p:nvCxnSpPr>
            <p:cNvPr id="174" name="Straight Connector 52"/>
            <p:cNvCxnSpPr/>
            <p:nvPr/>
          </p:nvCxnSpPr>
          <p:spPr>
            <a:xfrm>
              <a:off x="5386427" y="4321261"/>
              <a:ext cx="2569949" cy="31180"/>
            </a:xfrm>
            <a:prstGeom prst="line">
              <a:avLst/>
            </a:prstGeom>
            <a:ln w="76200" cap="rnd">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75" name="Straight Connector 51"/>
            <p:cNvCxnSpPr/>
            <p:nvPr/>
          </p:nvCxnSpPr>
          <p:spPr>
            <a:xfrm>
              <a:off x="5386427" y="4014219"/>
              <a:ext cx="2569949" cy="15247"/>
            </a:xfrm>
            <a:prstGeom prst="line">
              <a:avLst/>
            </a:prstGeom>
            <a:ln w="76200" cap="rnd">
              <a:solidFill>
                <a:schemeClr val="bg1">
                  <a:lumMod val="75000"/>
                </a:schemeClr>
              </a:solidFill>
            </a:ln>
            <a:effectLst/>
          </p:spPr>
          <p:style>
            <a:lnRef idx="1">
              <a:schemeClr val="accent1"/>
            </a:lnRef>
            <a:fillRef idx="0">
              <a:schemeClr val="accent1"/>
            </a:fillRef>
            <a:effectRef idx="0">
              <a:schemeClr val="accent1"/>
            </a:effectRef>
            <a:fontRef idx="minor">
              <a:schemeClr val="tx1"/>
            </a:fontRef>
          </p:style>
        </p:cxnSp>
        <p:cxnSp>
          <p:nvCxnSpPr>
            <p:cNvPr id="177" name="Straight Connector 10"/>
            <p:cNvCxnSpPr/>
            <p:nvPr/>
          </p:nvCxnSpPr>
          <p:spPr>
            <a:xfrm>
              <a:off x="5386426" y="4014219"/>
              <a:ext cx="2209910" cy="15247"/>
            </a:xfrm>
            <a:prstGeom prst="line">
              <a:avLst/>
            </a:prstGeom>
            <a:ln w="76200" cap="rnd">
              <a:solidFill>
                <a:schemeClr val="accent1"/>
              </a:solidFill>
            </a:ln>
            <a:effectLst/>
          </p:spPr>
          <p:style>
            <a:lnRef idx="1">
              <a:schemeClr val="accent1"/>
            </a:lnRef>
            <a:fillRef idx="0">
              <a:schemeClr val="accent1"/>
            </a:fillRef>
            <a:effectRef idx="0">
              <a:schemeClr val="accent1"/>
            </a:effectRef>
            <a:fontRef idx="minor">
              <a:schemeClr val="tx1"/>
            </a:fontRef>
          </p:style>
        </p:cxnSp>
        <p:cxnSp>
          <p:nvCxnSpPr>
            <p:cNvPr id="178" name="Straight Connector 18"/>
            <p:cNvCxnSpPr/>
            <p:nvPr/>
          </p:nvCxnSpPr>
          <p:spPr>
            <a:xfrm>
              <a:off x="5386427" y="4321261"/>
              <a:ext cx="1489829" cy="15590"/>
            </a:xfrm>
            <a:prstGeom prst="line">
              <a:avLst/>
            </a:prstGeom>
            <a:ln w="76200" cap="rnd">
              <a:solidFill>
                <a:schemeClr val="accent3"/>
              </a:solidFill>
            </a:ln>
            <a:effectLst/>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4948923" y="4209005"/>
              <a:ext cx="350141" cy="196208"/>
            </a:xfrm>
            <a:prstGeom prst="rect">
              <a:avLst/>
            </a:prstGeom>
            <a:noFill/>
          </p:spPr>
          <p:txBody>
            <a:bodyPr wrap="none" rtlCol="0">
              <a:spAutoFit/>
            </a:bodyPr>
            <a:lstStyle/>
            <a:p>
              <a:r>
                <a:rPr lang="zh-CN" altLang="en-US" sz="1100" dirty="0">
                  <a:solidFill>
                    <a:schemeClr val="bg1">
                      <a:lumMod val="50000"/>
                    </a:schemeClr>
                  </a:solidFill>
                  <a:latin typeface="+mn-ea"/>
                  <a:cs typeface="+mn-ea"/>
                </a:rPr>
                <a:t>完成</a:t>
              </a:r>
              <a:endParaRPr lang="id-ID" altLang="zh-CN" sz="1100" dirty="0">
                <a:solidFill>
                  <a:schemeClr val="bg1">
                    <a:lumMod val="50000"/>
                  </a:schemeClr>
                </a:solidFill>
                <a:latin typeface="+mn-ea"/>
                <a:cs typeface="+mn-ea"/>
              </a:endParaRPr>
            </a:p>
          </p:txBody>
        </p:sp>
        <p:sp>
          <p:nvSpPr>
            <p:cNvPr id="204" name="TextBox 203"/>
            <p:cNvSpPr txBox="1"/>
            <p:nvPr/>
          </p:nvSpPr>
          <p:spPr>
            <a:xfrm>
              <a:off x="4948923" y="3913728"/>
              <a:ext cx="350141" cy="196208"/>
            </a:xfrm>
            <a:prstGeom prst="rect">
              <a:avLst/>
            </a:prstGeom>
            <a:noFill/>
          </p:spPr>
          <p:txBody>
            <a:bodyPr wrap="none" rtlCol="0">
              <a:spAutoFit/>
            </a:bodyPr>
            <a:lstStyle/>
            <a:p>
              <a:r>
                <a:rPr lang="zh-CN" altLang="en-US" sz="1100" dirty="0">
                  <a:solidFill>
                    <a:schemeClr val="bg1">
                      <a:lumMod val="50000"/>
                    </a:schemeClr>
                  </a:solidFill>
                  <a:latin typeface="+mn-ea"/>
                  <a:cs typeface="+mn-ea"/>
                </a:rPr>
                <a:t>完成</a:t>
              </a:r>
              <a:endParaRPr lang="id-ID" sz="1100" dirty="0">
                <a:solidFill>
                  <a:schemeClr val="bg1">
                    <a:lumMod val="50000"/>
                  </a:schemeClr>
                </a:solidFill>
                <a:latin typeface="+mn-ea"/>
                <a:cs typeface="+mn-ea"/>
              </a:endParaRPr>
            </a:p>
          </p:txBody>
        </p:sp>
      </p:gr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500"/>
                                        <p:tgtEl>
                                          <p:spTgt spid="69"/>
                                        </p:tgtEl>
                                      </p:cBhvr>
                                    </p:animEffect>
                                    <p:anim calcmode="lin" valueType="num">
                                      <p:cBhvr>
                                        <p:cTn id="8" dur="500" fill="hold"/>
                                        <p:tgtEl>
                                          <p:spTgt spid="69"/>
                                        </p:tgtEl>
                                        <p:attrNameLst>
                                          <p:attrName>ppt_x</p:attrName>
                                        </p:attrNameLst>
                                      </p:cBhvr>
                                      <p:tavLst>
                                        <p:tav tm="0">
                                          <p:val>
                                            <p:strVal val="#ppt_x"/>
                                          </p:val>
                                        </p:tav>
                                        <p:tav tm="100000">
                                          <p:val>
                                            <p:strVal val="#ppt_x"/>
                                          </p:val>
                                        </p:tav>
                                      </p:tavLst>
                                    </p:anim>
                                    <p:anim calcmode="lin" valueType="num">
                                      <p:cBhvr>
                                        <p:cTn id="9" dur="500" fill="hold"/>
                                        <p:tgtEl>
                                          <p:spTgt spid="6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7" presetClass="entr" presetSubtype="0" fill="hold" grpId="0" nodeType="afterEffect">
                                  <p:stCondLst>
                                    <p:cond delay="0"/>
                                  </p:stCondLst>
                                  <p:childTnLst>
                                    <p:set>
                                      <p:cBhvr>
                                        <p:cTn id="12" dur="1" fill="hold">
                                          <p:stCondLst>
                                            <p:cond delay="0"/>
                                          </p:stCondLst>
                                        </p:cTn>
                                        <p:tgtEl>
                                          <p:spTgt spid="70"/>
                                        </p:tgtEl>
                                        <p:attrNameLst>
                                          <p:attrName>style.visibility</p:attrName>
                                        </p:attrNameLst>
                                      </p:cBhvr>
                                      <p:to>
                                        <p:strVal val="visible"/>
                                      </p:to>
                                    </p:set>
                                    <p:animEffect transition="in" filter="fade">
                                      <p:cBhvr>
                                        <p:cTn id="13" dur="500"/>
                                        <p:tgtEl>
                                          <p:spTgt spid="70"/>
                                        </p:tgtEl>
                                      </p:cBhvr>
                                    </p:animEffect>
                                    <p:anim calcmode="lin" valueType="num">
                                      <p:cBhvr>
                                        <p:cTn id="14" dur="500" fill="hold"/>
                                        <p:tgtEl>
                                          <p:spTgt spid="70"/>
                                        </p:tgtEl>
                                        <p:attrNameLst>
                                          <p:attrName>ppt_x</p:attrName>
                                        </p:attrNameLst>
                                      </p:cBhvr>
                                      <p:tavLst>
                                        <p:tav tm="0">
                                          <p:val>
                                            <p:strVal val="#ppt_x"/>
                                          </p:val>
                                        </p:tav>
                                        <p:tav tm="100000">
                                          <p:val>
                                            <p:strVal val="#ppt_x"/>
                                          </p:val>
                                        </p:tav>
                                      </p:tavLst>
                                    </p:anim>
                                    <p:anim calcmode="lin" valueType="num">
                                      <p:cBhvr>
                                        <p:cTn id="15" dur="500" fill="hold"/>
                                        <p:tgtEl>
                                          <p:spTgt spid="7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7" presetClass="entr" presetSubtype="0" fill="hold" grpId="0" nodeType="afterEffect">
                                  <p:stCondLst>
                                    <p:cond delay="0"/>
                                  </p:stCondLst>
                                  <p:childTnLst>
                                    <p:set>
                                      <p:cBhvr>
                                        <p:cTn id="18" dur="1" fill="hold">
                                          <p:stCondLst>
                                            <p:cond delay="0"/>
                                          </p:stCondLst>
                                        </p:cTn>
                                        <p:tgtEl>
                                          <p:spTgt spid="71"/>
                                        </p:tgtEl>
                                        <p:attrNameLst>
                                          <p:attrName>style.visibility</p:attrName>
                                        </p:attrNameLst>
                                      </p:cBhvr>
                                      <p:to>
                                        <p:strVal val="visible"/>
                                      </p:to>
                                    </p:set>
                                    <p:animEffect transition="in" filter="fade">
                                      <p:cBhvr>
                                        <p:cTn id="19" dur="500"/>
                                        <p:tgtEl>
                                          <p:spTgt spid="71"/>
                                        </p:tgtEl>
                                      </p:cBhvr>
                                    </p:animEffect>
                                    <p:anim calcmode="lin" valueType="num">
                                      <p:cBhvr>
                                        <p:cTn id="20" dur="500" fill="hold"/>
                                        <p:tgtEl>
                                          <p:spTgt spid="71"/>
                                        </p:tgtEl>
                                        <p:attrNameLst>
                                          <p:attrName>ppt_x</p:attrName>
                                        </p:attrNameLst>
                                      </p:cBhvr>
                                      <p:tavLst>
                                        <p:tav tm="0">
                                          <p:val>
                                            <p:strVal val="#ppt_x"/>
                                          </p:val>
                                        </p:tav>
                                        <p:tav tm="100000">
                                          <p:val>
                                            <p:strVal val="#ppt_x"/>
                                          </p:val>
                                        </p:tav>
                                      </p:tavLst>
                                    </p:anim>
                                    <p:anim calcmode="lin" valueType="num">
                                      <p:cBhvr>
                                        <p:cTn id="21" dur="500" fill="hold"/>
                                        <p:tgtEl>
                                          <p:spTgt spid="7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7" presetClass="entr" presetSubtype="0" fill="hold" grpId="0" nodeType="after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500"/>
                                        <p:tgtEl>
                                          <p:spTgt spid="72"/>
                                        </p:tgtEl>
                                      </p:cBhvr>
                                    </p:animEffect>
                                    <p:anim calcmode="lin" valueType="num">
                                      <p:cBhvr>
                                        <p:cTn id="26" dur="500" fill="hold"/>
                                        <p:tgtEl>
                                          <p:spTgt spid="72"/>
                                        </p:tgtEl>
                                        <p:attrNameLst>
                                          <p:attrName>ppt_x</p:attrName>
                                        </p:attrNameLst>
                                      </p:cBhvr>
                                      <p:tavLst>
                                        <p:tav tm="0">
                                          <p:val>
                                            <p:strVal val="#ppt_x"/>
                                          </p:val>
                                        </p:tav>
                                        <p:tav tm="100000">
                                          <p:val>
                                            <p:strVal val="#ppt_x"/>
                                          </p:val>
                                        </p:tav>
                                      </p:tavLst>
                                    </p:anim>
                                    <p:anim calcmode="lin" valueType="num">
                                      <p:cBhvr>
                                        <p:cTn id="27" dur="500" fill="hold"/>
                                        <p:tgtEl>
                                          <p:spTgt spid="72"/>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5"/>
                                        </p:tgtEl>
                                        <p:attrNameLst>
                                          <p:attrName>style.visibility</p:attrName>
                                        </p:attrNameLst>
                                      </p:cBhvr>
                                      <p:to>
                                        <p:strVal val="visible"/>
                                      </p:to>
                                    </p:set>
                                    <p:animEffect transition="in" filter="fade">
                                      <p:cBhvr>
                                        <p:cTn id="31" dur="500"/>
                                        <p:tgtEl>
                                          <p:spTgt spid="5"/>
                                        </p:tgtEl>
                                      </p:cBhvr>
                                    </p:animEffect>
                                  </p:childTnLst>
                                </p:cTn>
                              </p:par>
                            </p:childTnLst>
                          </p:cTn>
                        </p:par>
                        <p:par>
                          <p:cTn id="32" fill="hold">
                            <p:stCondLst>
                              <p:cond delay="2500"/>
                            </p:stCondLst>
                            <p:childTnLst>
                              <p:par>
                                <p:cTn id="33" presetID="14" presetClass="entr" presetSubtype="10"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randombar(horizontal)">
                                      <p:cBhvr>
                                        <p:cTn id="35" dur="500"/>
                                        <p:tgtEl>
                                          <p:spTgt spid="6"/>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14"/>
                                        </p:tgtEl>
                                        <p:attrNameLst>
                                          <p:attrName>style.visibility</p:attrName>
                                        </p:attrNameLst>
                                      </p:cBhvr>
                                      <p:to>
                                        <p:strVal val="visible"/>
                                      </p:to>
                                    </p:set>
                                    <p:anim calcmode="lin" valueType="num">
                                      <p:cBhvr>
                                        <p:cTn id="39" dur="500" fill="hold"/>
                                        <p:tgtEl>
                                          <p:spTgt spid="14"/>
                                        </p:tgtEl>
                                        <p:attrNameLst>
                                          <p:attrName>ppt_w</p:attrName>
                                        </p:attrNameLst>
                                      </p:cBhvr>
                                      <p:tavLst>
                                        <p:tav tm="0">
                                          <p:val>
                                            <p:fltVal val="0"/>
                                          </p:val>
                                        </p:tav>
                                        <p:tav tm="100000">
                                          <p:val>
                                            <p:strVal val="#ppt_w"/>
                                          </p:val>
                                        </p:tav>
                                      </p:tavLst>
                                    </p:anim>
                                    <p:anim calcmode="lin" valueType="num">
                                      <p:cBhvr>
                                        <p:cTn id="40" dur="500" fill="hold"/>
                                        <p:tgtEl>
                                          <p:spTgt spid="14"/>
                                        </p:tgtEl>
                                        <p:attrNameLst>
                                          <p:attrName>ppt_h</p:attrName>
                                        </p:attrNameLst>
                                      </p:cBhvr>
                                      <p:tavLst>
                                        <p:tav tm="0">
                                          <p:val>
                                            <p:fltVal val="0"/>
                                          </p:val>
                                        </p:tav>
                                        <p:tav tm="100000">
                                          <p:val>
                                            <p:strVal val="#ppt_h"/>
                                          </p:val>
                                        </p:tav>
                                      </p:tavLst>
                                    </p:anim>
                                    <p:animEffect transition="in" filter="fade">
                                      <p:cBhvr>
                                        <p:cTn id="41" dur="500"/>
                                        <p:tgtEl>
                                          <p:spTgt spid="14"/>
                                        </p:tgtEl>
                                      </p:cBhvr>
                                    </p:animEffect>
                                  </p:childTnLst>
                                </p:cTn>
                              </p:par>
                            </p:childTnLst>
                          </p:cTn>
                        </p:par>
                        <p:par>
                          <p:cTn id="42" fill="hold">
                            <p:stCondLst>
                              <p:cond delay="3500"/>
                            </p:stCondLst>
                            <p:childTnLst>
                              <p:par>
                                <p:cTn id="43" presetID="53" presetClass="entr" presetSubtype="16" fill="hold"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p:cTn id="51" dur="500" fill="hold"/>
                                        <p:tgtEl>
                                          <p:spTgt spid="16"/>
                                        </p:tgtEl>
                                        <p:attrNameLst>
                                          <p:attrName>ppt_w</p:attrName>
                                        </p:attrNameLst>
                                      </p:cBhvr>
                                      <p:tavLst>
                                        <p:tav tm="0">
                                          <p:val>
                                            <p:fltVal val="0"/>
                                          </p:val>
                                        </p:tav>
                                        <p:tav tm="100000">
                                          <p:val>
                                            <p:strVal val="#ppt_w"/>
                                          </p:val>
                                        </p:tav>
                                      </p:tavLst>
                                    </p:anim>
                                    <p:anim calcmode="lin" valueType="num">
                                      <p:cBhvr>
                                        <p:cTn id="52" dur="500" fill="hold"/>
                                        <p:tgtEl>
                                          <p:spTgt spid="16"/>
                                        </p:tgtEl>
                                        <p:attrNameLst>
                                          <p:attrName>ppt_h</p:attrName>
                                        </p:attrNameLst>
                                      </p:cBhvr>
                                      <p:tavLst>
                                        <p:tav tm="0">
                                          <p:val>
                                            <p:fltVal val="0"/>
                                          </p:val>
                                        </p:tav>
                                        <p:tav tm="100000">
                                          <p:val>
                                            <p:strVal val="#ppt_h"/>
                                          </p:val>
                                        </p:tav>
                                      </p:tavLst>
                                    </p:anim>
                                    <p:animEffect transition="in" filter="fade">
                                      <p:cBhvr>
                                        <p:cTn id="53" dur="500"/>
                                        <p:tgtEl>
                                          <p:spTgt spid="16"/>
                                        </p:tgtEl>
                                      </p:cBhvr>
                                    </p:animEffect>
                                  </p:childTnLst>
                                </p:cTn>
                              </p:par>
                            </p:childTnLst>
                          </p:cTn>
                        </p:par>
                        <p:par>
                          <p:cTn id="54" fill="hold">
                            <p:stCondLst>
                              <p:cond delay="4500"/>
                            </p:stCondLst>
                            <p:childTnLst>
                              <p:par>
                                <p:cTn id="55" presetID="53" presetClass="entr" presetSubtype="16"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5000"/>
                            </p:stCondLst>
                            <p:childTnLst>
                              <p:par>
                                <p:cTn id="61" presetID="22" presetClass="entr" presetSubtype="8" fill="hold" nodeType="afterEffect">
                                  <p:stCondLst>
                                    <p:cond delay="0"/>
                                  </p:stCondLst>
                                  <p:childTnLst>
                                    <p:set>
                                      <p:cBhvr>
                                        <p:cTn id="62" dur="1" fill="hold">
                                          <p:stCondLst>
                                            <p:cond delay="0"/>
                                          </p:stCondLst>
                                        </p:cTn>
                                        <p:tgtEl>
                                          <p:spTgt spid="2"/>
                                        </p:tgtEl>
                                        <p:attrNameLst>
                                          <p:attrName>style.visibility</p:attrName>
                                        </p:attrNameLst>
                                      </p:cBhvr>
                                      <p:to>
                                        <p:strVal val="visible"/>
                                      </p:to>
                                    </p:set>
                                    <p:animEffect transition="in" filter="wipe(left)">
                                      <p:cBhvr>
                                        <p:cTn id="6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animBg="1"/>
      <p:bldP spid="70" grpId="0" animBg="1"/>
      <p:bldP spid="71" grpId="0" animBg="1"/>
      <p:bldP spid="7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427967" y="5259167"/>
            <a:ext cx="1853079" cy="510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1200" dirty="0">
                <a:latin typeface="+mj-lt"/>
              </a:rPr>
              <a:t>Step 01</a:t>
            </a:r>
            <a:endParaRPr lang="id-ID" sz="1200" dirty="0">
              <a:latin typeface="+mj-lt"/>
            </a:endParaRPr>
          </a:p>
        </p:txBody>
      </p:sp>
      <p:sp>
        <p:nvSpPr>
          <p:cNvPr id="31" name="Rectangle 30"/>
          <p:cNvSpPr/>
          <p:nvPr/>
        </p:nvSpPr>
        <p:spPr>
          <a:xfrm>
            <a:off x="4281044" y="4748545"/>
            <a:ext cx="1853079" cy="510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1200" dirty="0">
                <a:latin typeface="+mj-lt"/>
              </a:rPr>
              <a:t>Step 02</a:t>
            </a:r>
            <a:endParaRPr lang="id-ID" sz="1200" dirty="0">
              <a:latin typeface="+mj-lt"/>
            </a:endParaRPr>
          </a:p>
        </p:txBody>
      </p:sp>
      <p:sp>
        <p:nvSpPr>
          <p:cNvPr id="32" name="Rectangle 31"/>
          <p:cNvSpPr/>
          <p:nvPr/>
        </p:nvSpPr>
        <p:spPr>
          <a:xfrm>
            <a:off x="6134123" y="4237925"/>
            <a:ext cx="1853079" cy="51062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1200" dirty="0">
                <a:latin typeface="+mj-lt"/>
              </a:rPr>
              <a:t>Step 03</a:t>
            </a:r>
            <a:endParaRPr lang="id-ID" sz="1200" dirty="0">
              <a:latin typeface="+mj-lt"/>
            </a:endParaRPr>
          </a:p>
        </p:txBody>
      </p:sp>
      <p:sp>
        <p:nvSpPr>
          <p:cNvPr id="33" name="Rectangle 32"/>
          <p:cNvSpPr/>
          <p:nvPr/>
        </p:nvSpPr>
        <p:spPr>
          <a:xfrm>
            <a:off x="7987201" y="3727303"/>
            <a:ext cx="1853079" cy="5106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31" tIns="45715" rIns="91431" bIns="45715" rtlCol="0" anchor="ctr"/>
          <a:lstStyle/>
          <a:p>
            <a:pPr algn="ctr"/>
            <a:r>
              <a:rPr lang="en-US" sz="1200" dirty="0">
                <a:latin typeface="+mj-lt"/>
              </a:rPr>
              <a:t>Step 04</a:t>
            </a:r>
            <a:endParaRPr lang="id-ID" sz="1200" dirty="0">
              <a:latin typeface="+mj-lt"/>
            </a:endParaRPr>
          </a:p>
        </p:txBody>
      </p:sp>
      <p:cxnSp>
        <p:nvCxnSpPr>
          <p:cNvPr id="42" name="直接连接符 41"/>
          <p:cNvCxnSpPr>
            <a:stCxn id="33" idx="3"/>
          </p:cNvCxnSpPr>
          <p:nvPr/>
        </p:nvCxnSpPr>
        <p:spPr>
          <a:xfrm flipV="1">
            <a:off x="9840278" y="2386013"/>
            <a:ext cx="0" cy="1596601"/>
          </a:xfrm>
          <a:prstGeom prst="line">
            <a:avLst/>
          </a:prstGeom>
          <a:ln>
            <a:solidFill>
              <a:schemeClr val="bg1">
                <a:lumMod val="50000"/>
              </a:schemeClr>
            </a:solidFill>
            <a:prstDash val="sysDot"/>
            <a:headEnd w="sm" len="sm"/>
            <a:tailEnd type="none" w="sm" len="sm"/>
          </a:ln>
        </p:spPr>
        <p:style>
          <a:lnRef idx="1">
            <a:schemeClr val="accent1"/>
          </a:lnRef>
          <a:fillRef idx="0">
            <a:schemeClr val="accent1"/>
          </a:fillRef>
          <a:effectRef idx="0">
            <a:schemeClr val="accent1"/>
          </a:effectRef>
          <a:fontRef idx="minor">
            <a:schemeClr val="tx1"/>
          </a:fontRef>
        </p:style>
      </p:cxnSp>
      <p:sp>
        <p:nvSpPr>
          <p:cNvPr id="45" name="等腰三角形 44"/>
          <p:cNvSpPr/>
          <p:nvPr/>
        </p:nvSpPr>
        <p:spPr>
          <a:xfrm rot="5400000" flipH="1">
            <a:off x="9746201" y="2269783"/>
            <a:ext cx="647695" cy="459538"/>
          </a:xfrm>
          <a:prstGeom prst="triangl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p>
        </p:txBody>
      </p:sp>
      <p:grpSp>
        <p:nvGrpSpPr>
          <p:cNvPr id="8" name="组合 7"/>
          <p:cNvGrpSpPr/>
          <p:nvPr/>
        </p:nvGrpSpPr>
        <p:grpSpPr>
          <a:xfrm>
            <a:off x="2645301" y="3250169"/>
            <a:ext cx="1605764" cy="825332"/>
            <a:chOff x="1820616" y="4044497"/>
            <a:chExt cx="1204480" cy="618999"/>
          </a:xfrm>
        </p:grpSpPr>
        <p:sp>
          <p:nvSpPr>
            <p:cNvPr id="47" name="TextBox 46"/>
            <p:cNvSpPr txBox="1"/>
            <p:nvPr/>
          </p:nvSpPr>
          <p:spPr>
            <a:xfrm>
              <a:off x="1820616" y="4044497"/>
              <a:ext cx="695916" cy="20774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49" name="TextBox 48"/>
            <p:cNvSpPr txBox="1"/>
            <p:nvPr/>
          </p:nvSpPr>
          <p:spPr>
            <a:xfrm>
              <a:off x="1820616" y="4219143"/>
              <a:ext cx="1204480" cy="444353"/>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528358" y="2651125"/>
            <a:ext cx="1605764" cy="825332"/>
            <a:chOff x="3347836" y="3641136"/>
            <a:chExt cx="1204480" cy="618999"/>
          </a:xfrm>
        </p:grpSpPr>
        <p:sp>
          <p:nvSpPr>
            <p:cNvPr id="53" name="TextBox 52"/>
            <p:cNvSpPr txBox="1"/>
            <p:nvPr/>
          </p:nvSpPr>
          <p:spPr>
            <a:xfrm>
              <a:off x="3347836" y="3641136"/>
              <a:ext cx="695916" cy="20774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3347836" y="3815782"/>
              <a:ext cx="1204480" cy="444353"/>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a:off x="6355007" y="2120182"/>
            <a:ext cx="1605764" cy="825332"/>
            <a:chOff x="4672604" y="3328131"/>
            <a:chExt cx="1204480" cy="618999"/>
          </a:xfrm>
        </p:grpSpPr>
        <p:sp>
          <p:nvSpPr>
            <p:cNvPr id="59" name="TextBox 58"/>
            <p:cNvSpPr txBox="1"/>
            <p:nvPr/>
          </p:nvSpPr>
          <p:spPr>
            <a:xfrm>
              <a:off x="4672604" y="3328131"/>
              <a:ext cx="695916" cy="20774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0" name="TextBox 59"/>
            <p:cNvSpPr txBox="1"/>
            <p:nvPr/>
          </p:nvSpPr>
          <p:spPr>
            <a:xfrm>
              <a:off x="4672604" y="3502777"/>
              <a:ext cx="1204480" cy="444353"/>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8145852" y="1569706"/>
            <a:ext cx="1605764" cy="825332"/>
            <a:chOff x="6112764" y="2934435"/>
            <a:chExt cx="1204480" cy="618999"/>
          </a:xfrm>
        </p:grpSpPr>
        <p:sp>
          <p:nvSpPr>
            <p:cNvPr id="62" name="TextBox 61"/>
            <p:cNvSpPr txBox="1"/>
            <p:nvPr/>
          </p:nvSpPr>
          <p:spPr>
            <a:xfrm>
              <a:off x="6112764" y="2934435"/>
              <a:ext cx="695916" cy="207749"/>
            </a:xfrm>
            <a:prstGeom prst="rect">
              <a:avLst/>
            </a:prstGeom>
            <a:noFill/>
          </p:spPr>
          <p:txBody>
            <a:bodyPr wrap="square" rtlCol="0">
              <a:spAutoFit/>
            </a:bodyPr>
            <a:lstStyle/>
            <a:p>
              <a:r>
                <a:rPr lang="zh-CN" altLang="en-US" sz="1200" b="1" dirty="0">
                  <a:solidFill>
                    <a:schemeClr val="bg1">
                      <a:lumMod val="50000"/>
                    </a:schemeClr>
                  </a:solidFill>
                  <a:latin typeface="微软雅黑" panose="020B0503020204020204" pitchFamily="34" charset="-122"/>
                  <a:ea typeface="微软雅黑" panose="020B0503020204020204" pitchFamily="34" charset="-122"/>
                </a:rPr>
                <a:t>添加标题</a:t>
              </a:r>
              <a:endParaRPr lang="zh-CN" altLang="en-US" sz="1200" b="1" dirty="0">
                <a:solidFill>
                  <a:schemeClr val="bg1">
                    <a:lumMod val="50000"/>
                  </a:schemeClr>
                </a:solidFill>
                <a:latin typeface="微软雅黑" panose="020B0503020204020204" pitchFamily="34" charset="-122"/>
                <a:ea typeface="微软雅黑" panose="020B0503020204020204" pitchFamily="34" charset="-122"/>
              </a:endParaRPr>
            </a:p>
          </p:txBody>
        </p:sp>
        <p:sp>
          <p:nvSpPr>
            <p:cNvPr id="63" name="TextBox 62"/>
            <p:cNvSpPr txBox="1"/>
            <p:nvPr/>
          </p:nvSpPr>
          <p:spPr>
            <a:xfrm>
              <a:off x="6112764" y="3109081"/>
              <a:ext cx="1204480" cy="444353"/>
            </a:xfrm>
            <a:prstGeom prst="rect">
              <a:avLst/>
            </a:prstGeom>
            <a:noFill/>
          </p:spPr>
          <p:txBody>
            <a:bodyPr wrap="square" rtlCol="0">
              <a:spAutoFit/>
            </a:bodyPr>
            <a:lstStyle/>
            <a:p>
              <a:pPr>
                <a:lnSpc>
                  <a:spcPts val="1335"/>
                </a:lnSpc>
              </a:pPr>
              <a:r>
                <a:rPr lang="zh-CN" altLang="en-US" sz="800" dirty="0">
                  <a:solidFill>
                    <a:schemeClr val="bg1">
                      <a:lumMod val="50000"/>
                    </a:schemeClr>
                  </a:solidFill>
                  <a:latin typeface="微软雅黑" panose="020B0503020204020204" pitchFamily="34" charset="-122"/>
                  <a:ea typeface="微软雅黑" panose="020B0503020204020204" pitchFamily="34" charset="-122"/>
                </a:rPr>
                <a:t>添加你的饿内容文字或者复制内容文字的内容内容添加你内容添内容添</a:t>
              </a:r>
              <a:endParaRPr lang="id-ID" sz="800" dirty="0">
                <a:solidFill>
                  <a:schemeClr val="bg1">
                    <a:lumMod val="50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3042355" y="4312380"/>
            <a:ext cx="624303" cy="624384"/>
            <a:chOff x="2281467" y="2914210"/>
            <a:chExt cx="468288" cy="468288"/>
          </a:xfrm>
        </p:grpSpPr>
        <p:sp>
          <p:nvSpPr>
            <p:cNvPr id="17" name="矩形 16"/>
            <p:cNvSpPr/>
            <p:nvPr/>
          </p:nvSpPr>
          <p:spPr>
            <a:xfrm rot="2700000">
              <a:off x="2281467" y="2914210"/>
              <a:ext cx="468288" cy="4682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Group 142"/>
            <p:cNvGrpSpPr/>
            <p:nvPr/>
          </p:nvGrpSpPr>
          <p:grpSpPr>
            <a:xfrm>
              <a:off x="2355528" y="2982457"/>
              <a:ext cx="320166" cy="320166"/>
              <a:chOff x="7144279" y="2887135"/>
              <a:chExt cx="481012" cy="481013"/>
            </a:xfrm>
            <a:solidFill>
              <a:schemeClr val="bg1"/>
            </a:solidFill>
          </p:grpSpPr>
          <p:sp>
            <p:nvSpPr>
              <p:cNvPr id="23" name="Freeform 143"/>
              <p:cNvSpPr>
                <a:spLocks noEditPoints="1"/>
              </p:cNvSpPr>
              <p:nvPr/>
            </p:nvSpPr>
            <p:spPr bwMode="auto">
              <a:xfrm>
                <a:off x="7144279" y="2887135"/>
                <a:ext cx="481012" cy="481013"/>
              </a:xfrm>
              <a:custGeom>
                <a:avLst/>
                <a:gdLst>
                  <a:gd name="T0" fmla="*/ 109 w 128"/>
                  <a:gd name="T1" fmla="*/ 48 h 128"/>
                  <a:gd name="T2" fmla="*/ 114 w 128"/>
                  <a:gd name="T3" fmla="*/ 33 h 128"/>
                  <a:gd name="T4" fmla="*/ 105 w 128"/>
                  <a:gd name="T5" fmla="*/ 15 h 128"/>
                  <a:gd name="T6" fmla="*/ 95 w 128"/>
                  <a:gd name="T7" fmla="*/ 14 h 128"/>
                  <a:gd name="T8" fmla="*/ 80 w 128"/>
                  <a:gd name="T9" fmla="*/ 19 h 128"/>
                  <a:gd name="T10" fmla="*/ 69 w 128"/>
                  <a:gd name="T11" fmla="*/ 0 h 128"/>
                  <a:gd name="T12" fmla="*/ 51 w 128"/>
                  <a:gd name="T13" fmla="*/ 6 h 128"/>
                  <a:gd name="T14" fmla="*/ 43 w 128"/>
                  <a:gd name="T15" fmla="*/ 21 h 128"/>
                  <a:gd name="T16" fmla="*/ 28 w 128"/>
                  <a:gd name="T17" fmla="*/ 13 h 128"/>
                  <a:gd name="T18" fmla="*/ 15 w 128"/>
                  <a:gd name="T19" fmla="*/ 23 h 128"/>
                  <a:gd name="T20" fmla="*/ 21 w 128"/>
                  <a:gd name="T21" fmla="*/ 43 h 128"/>
                  <a:gd name="T22" fmla="*/ 6 w 128"/>
                  <a:gd name="T23" fmla="*/ 51 h 128"/>
                  <a:gd name="T24" fmla="*/ 0 w 128"/>
                  <a:gd name="T25" fmla="*/ 69 h 128"/>
                  <a:gd name="T26" fmla="*/ 19 w 128"/>
                  <a:gd name="T27" fmla="*/ 80 h 128"/>
                  <a:gd name="T28" fmla="*/ 14 w 128"/>
                  <a:gd name="T29" fmla="*/ 95 h 128"/>
                  <a:gd name="T30" fmla="*/ 23 w 128"/>
                  <a:gd name="T31" fmla="*/ 113 h 128"/>
                  <a:gd name="T32" fmla="*/ 33 w 128"/>
                  <a:gd name="T33" fmla="*/ 114 h 128"/>
                  <a:gd name="T34" fmla="*/ 48 w 128"/>
                  <a:gd name="T35" fmla="*/ 109 h 128"/>
                  <a:gd name="T36" fmla="*/ 59 w 128"/>
                  <a:gd name="T37" fmla="*/ 128 h 128"/>
                  <a:gd name="T38" fmla="*/ 77 w 128"/>
                  <a:gd name="T39" fmla="*/ 122 h 128"/>
                  <a:gd name="T40" fmla="*/ 85 w 128"/>
                  <a:gd name="T41" fmla="*/ 107 h 128"/>
                  <a:gd name="T42" fmla="*/ 100 w 128"/>
                  <a:gd name="T43" fmla="*/ 115 h 128"/>
                  <a:gd name="T44" fmla="*/ 113 w 128"/>
                  <a:gd name="T45" fmla="*/ 105 h 128"/>
                  <a:gd name="T46" fmla="*/ 107 w 128"/>
                  <a:gd name="T47" fmla="*/ 85 h 128"/>
                  <a:gd name="T48" fmla="*/ 122 w 128"/>
                  <a:gd name="T49" fmla="*/ 77 h 128"/>
                  <a:gd name="T50" fmla="*/ 128 w 128"/>
                  <a:gd name="T51" fmla="*/ 59 h 128"/>
                  <a:gd name="T52" fmla="*/ 108 w 128"/>
                  <a:gd name="T53" fmla="*/ 72 h 128"/>
                  <a:gd name="T54" fmla="*/ 100 w 128"/>
                  <a:gd name="T55" fmla="*/ 81 h 128"/>
                  <a:gd name="T56" fmla="*/ 107 w 128"/>
                  <a:gd name="T57" fmla="*/ 100 h 128"/>
                  <a:gd name="T58" fmla="*/ 89 w 128"/>
                  <a:gd name="T59" fmla="*/ 101 h 128"/>
                  <a:gd name="T60" fmla="*/ 81 w 128"/>
                  <a:gd name="T61" fmla="*/ 100 h 128"/>
                  <a:gd name="T62" fmla="*/ 72 w 128"/>
                  <a:gd name="T63" fmla="*/ 108 h 128"/>
                  <a:gd name="T64" fmla="*/ 59 w 128"/>
                  <a:gd name="T65" fmla="*/ 120 h 128"/>
                  <a:gd name="T66" fmla="*/ 51 w 128"/>
                  <a:gd name="T67" fmla="*/ 102 h 128"/>
                  <a:gd name="T68" fmla="*/ 43 w 128"/>
                  <a:gd name="T69" fmla="*/ 99 h 128"/>
                  <a:gd name="T70" fmla="*/ 28 w 128"/>
                  <a:gd name="T71" fmla="*/ 107 h 128"/>
                  <a:gd name="T72" fmla="*/ 27 w 128"/>
                  <a:gd name="T73" fmla="*/ 89 h 128"/>
                  <a:gd name="T74" fmla="*/ 26 w 128"/>
                  <a:gd name="T75" fmla="*/ 77 h 128"/>
                  <a:gd name="T76" fmla="*/ 8 w 128"/>
                  <a:gd name="T77" fmla="*/ 69 h 128"/>
                  <a:gd name="T78" fmla="*/ 20 w 128"/>
                  <a:gd name="T79" fmla="*/ 56 h 128"/>
                  <a:gd name="T80" fmla="*/ 28 w 128"/>
                  <a:gd name="T81" fmla="*/ 47 h 128"/>
                  <a:gd name="T82" fmla="*/ 21 w 128"/>
                  <a:gd name="T83" fmla="*/ 28 h 128"/>
                  <a:gd name="T84" fmla="*/ 39 w 128"/>
                  <a:gd name="T85" fmla="*/ 27 h 128"/>
                  <a:gd name="T86" fmla="*/ 47 w 128"/>
                  <a:gd name="T87" fmla="*/ 28 h 128"/>
                  <a:gd name="T88" fmla="*/ 56 w 128"/>
                  <a:gd name="T89" fmla="*/ 20 h 128"/>
                  <a:gd name="T90" fmla="*/ 69 w 128"/>
                  <a:gd name="T91" fmla="*/ 8 h 128"/>
                  <a:gd name="T92" fmla="*/ 77 w 128"/>
                  <a:gd name="T93" fmla="*/ 26 h 128"/>
                  <a:gd name="T94" fmla="*/ 85 w 128"/>
                  <a:gd name="T95" fmla="*/ 29 h 128"/>
                  <a:gd name="T96" fmla="*/ 100 w 128"/>
                  <a:gd name="T97" fmla="*/ 21 h 128"/>
                  <a:gd name="T98" fmla="*/ 101 w 128"/>
                  <a:gd name="T99" fmla="*/ 39 h 128"/>
                  <a:gd name="T100" fmla="*/ 102 w 128"/>
                  <a:gd name="T101" fmla="*/ 51 h 128"/>
                  <a:gd name="T102" fmla="*/ 120 w 128"/>
                  <a:gd name="T103" fmla="*/ 59 h 128"/>
                  <a:gd name="T104" fmla="*/ 108 w 128"/>
                  <a:gd name="T105" fmla="*/ 7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4" name="Freeform 144"/>
              <p:cNvSpPr>
                <a:spLocks noEditPoints="1"/>
              </p:cNvSpPr>
              <p:nvPr/>
            </p:nvSpPr>
            <p:spPr bwMode="auto">
              <a:xfrm>
                <a:off x="7280804" y="3022072"/>
                <a:ext cx="209550" cy="211138"/>
              </a:xfrm>
              <a:custGeom>
                <a:avLst/>
                <a:gdLst>
                  <a:gd name="T0" fmla="*/ 28 w 56"/>
                  <a:gd name="T1" fmla="*/ 0 h 56"/>
                  <a:gd name="T2" fmla="*/ 0 w 56"/>
                  <a:gd name="T3" fmla="*/ 28 h 56"/>
                  <a:gd name="T4" fmla="*/ 28 w 56"/>
                  <a:gd name="T5" fmla="*/ 56 h 56"/>
                  <a:gd name="T6" fmla="*/ 56 w 56"/>
                  <a:gd name="T7" fmla="*/ 28 h 56"/>
                  <a:gd name="T8" fmla="*/ 28 w 56"/>
                  <a:gd name="T9" fmla="*/ 0 h 56"/>
                  <a:gd name="T10" fmla="*/ 28 w 56"/>
                  <a:gd name="T11" fmla="*/ 53 h 56"/>
                  <a:gd name="T12" fmla="*/ 4 w 56"/>
                  <a:gd name="T13" fmla="*/ 28 h 56"/>
                  <a:gd name="T14" fmla="*/ 28 w 56"/>
                  <a:gd name="T15" fmla="*/ 4 h 56"/>
                  <a:gd name="T16" fmla="*/ 53 w 56"/>
                  <a:gd name="T17" fmla="*/ 28 h 56"/>
                  <a:gd name="T18" fmla="*/ 28 w 56"/>
                  <a:gd name="T19" fmla="*/ 53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sp>
            <p:nvSpPr>
              <p:cNvPr id="25" name="Freeform 145"/>
              <p:cNvSpPr>
                <a:spLocks noEditPoints="1"/>
              </p:cNvSpPr>
              <p:nvPr/>
            </p:nvSpPr>
            <p:spPr bwMode="auto">
              <a:xfrm>
                <a:off x="7325254" y="3066522"/>
                <a:ext cx="120650" cy="120650"/>
              </a:xfrm>
              <a:custGeom>
                <a:avLst/>
                <a:gdLst>
                  <a:gd name="T0" fmla="*/ 16 w 32"/>
                  <a:gd name="T1" fmla="*/ 0 h 32"/>
                  <a:gd name="T2" fmla="*/ 0 w 32"/>
                  <a:gd name="T3" fmla="*/ 16 h 32"/>
                  <a:gd name="T4" fmla="*/ 16 w 32"/>
                  <a:gd name="T5" fmla="*/ 32 h 32"/>
                  <a:gd name="T6" fmla="*/ 32 w 32"/>
                  <a:gd name="T7" fmla="*/ 16 h 32"/>
                  <a:gd name="T8" fmla="*/ 16 w 32"/>
                  <a:gd name="T9" fmla="*/ 0 h 32"/>
                  <a:gd name="T10" fmla="*/ 16 w 32"/>
                  <a:gd name="T11" fmla="*/ 28 h 32"/>
                  <a:gd name="T12" fmla="*/ 4 w 32"/>
                  <a:gd name="T13" fmla="*/ 16 h 32"/>
                  <a:gd name="T14" fmla="*/ 16 w 32"/>
                  <a:gd name="T15" fmla="*/ 4 h 32"/>
                  <a:gd name="T16" fmla="*/ 28 w 32"/>
                  <a:gd name="T17" fmla="*/ 16 h 32"/>
                  <a:gd name="T18" fmla="*/ 16 w 32"/>
                  <a:gd name="T19" fmla="*/ 28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id-ID"/>
              </a:p>
            </p:txBody>
          </p:sp>
        </p:grpSp>
      </p:grpSp>
      <p:grpSp>
        <p:nvGrpSpPr>
          <p:cNvPr id="6" name="组合 5"/>
          <p:cNvGrpSpPr/>
          <p:nvPr/>
        </p:nvGrpSpPr>
        <p:grpSpPr>
          <a:xfrm>
            <a:off x="8554980" y="2790258"/>
            <a:ext cx="717517" cy="717611"/>
            <a:chOff x="6416474" y="1772618"/>
            <a:chExt cx="538208" cy="538208"/>
          </a:xfrm>
        </p:grpSpPr>
        <p:sp>
          <p:nvSpPr>
            <p:cNvPr id="40" name="矩形 39"/>
            <p:cNvSpPr/>
            <p:nvPr/>
          </p:nvSpPr>
          <p:spPr>
            <a:xfrm rot="2700000">
              <a:off x="6416474" y="1772618"/>
              <a:ext cx="538208" cy="5382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Group 146"/>
            <p:cNvGrpSpPr/>
            <p:nvPr/>
          </p:nvGrpSpPr>
          <p:grpSpPr>
            <a:xfrm>
              <a:off x="6580662" y="1921760"/>
              <a:ext cx="209832" cy="239922"/>
              <a:chOff x="3326341" y="2887135"/>
              <a:chExt cx="420687" cy="481013"/>
            </a:xfrm>
            <a:solidFill>
              <a:schemeClr val="bg1"/>
            </a:solidFill>
          </p:grpSpPr>
          <p:sp>
            <p:nvSpPr>
              <p:cNvPr id="27" name="Freeform 53"/>
              <p:cNvSpPr>
                <a:spLocks noEditPoints="1"/>
              </p:cNvSpPr>
              <p:nvPr/>
            </p:nvSpPr>
            <p:spPr bwMode="auto">
              <a:xfrm>
                <a:off x="3326341" y="2887135"/>
                <a:ext cx="420687" cy="481013"/>
              </a:xfrm>
              <a:custGeom>
                <a:avLst/>
                <a:gdLst>
                  <a:gd name="T0" fmla="*/ 112 w 112"/>
                  <a:gd name="T1" fmla="*/ 27 h 128"/>
                  <a:gd name="T2" fmla="*/ 100 w 112"/>
                  <a:gd name="T3" fmla="*/ 16 h 128"/>
                  <a:gd name="T4" fmla="*/ 88 w 112"/>
                  <a:gd name="T5" fmla="*/ 16 h 128"/>
                  <a:gd name="T6" fmla="*/ 88 w 112"/>
                  <a:gd name="T7" fmla="*/ 12 h 128"/>
                  <a:gd name="T8" fmla="*/ 88 w 112"/>
                  <a:gd name="T9" fmla="*/ 12 h 128"/>
                  <a:gd name="T10" fmla="*/ 76 w 112"/>
                  <a:gd name="T11" fmla="*/ 0 h 128"/>
                  <a:gd name="T12" fmla="*/ 36 w 112"/>
                  <a:gd name="T13" fmla="*/ 0 h 128"/>
                  <a:gd name="T14" fmla="*/ 24 w 112"/>
                  <a:gd name="T15" fmla="*/ 12 h 128"/>
                  <a:gd name="T16" fmla="*/ 24 w 112"/>
                  <a:gd name="T17" fmla="*/ 12 h 128"/>
                  <a:gd name="T18" fmla="*/ 24 w 112"/>
                  <a:gd name="T19" fmla="*/ 16 h 128"/>
                  <a:gd name="T20" fmla="*/ 12 w 112"/>
                  <a:gd name="T21" fmla="*/ 16 h 128"/>
                  <a:gd name="T22" fmla="*/ 0 w 112"/>
                  <a:gd name="T23" fmla="*/ 27 h 128"/>
                  <a:gd name="T24" fmla="*/ 0 w 112"/>
                  <a:gd name="T25" fmla="*/ 27 h 128"/>
                  <a:gd name="T26" fmla="*/ 0 w 112"/>
                  <a:gd name="T27" fmla="*/ 32 h 128"/>
                  <a:gd name="T28" fmla="*/ 0 w 112"/>
                  <a:gd name="T29" fmla="*/ 36 h 128"/>
                  <a:gd name="T30" fmla="*/ 8 w 112"/>
                  <a:gd name="T31" fmla="*/ 44 h 128"/>
                  <a:gd name="T32" fmla="*/ 8 w 112"/>
                  <a:gd name="T33" fmla="*/ 44 h 128"/>
                  <a:gd name="T34" fmla="*/ 8 w 112"/>
                  <a:gd name="T35" fmla="*/ 112 h 128"/>
                  <a:gd name="T36" fmla="*/ 24 w 112"/>
                  <a:gd name="T37" fmla="*/ 128 h 128"/>
                  <a:gd name="T38" fmla="*/ 88 w 112"/>
                  <a:gd name="T39" fmla="*/ 128 h 128"/>
                  <a:gd name="T40" fmla="*/ 104 w 112"/>
                  <a:gd name="T41" fmla="*/ 112 h 128"/>
                  <a:gd name="T42" fmla="*/ 104 w 112"/>
                  <a:gd name="T43" fmla="*/ 44 h 128"/>
                  <a:gd name="T44" fmla="*/ 104 w 112"/>
                  <a:gd name="T45" fmla="*/ 44 h 128"/>
                  <a:gd name="T46" fmla="*/ 112 w 112"/>
                  <a:gd name="T47" fmla="*/ 36 h 128"/>
                  <a:gd name="T48" fmla="*/ 112 w 112"/>
                  <a:gd name="T49" fmla="*/ 32 h 128"/>
                  <a:gd name="T50" fmla="*/ 112 w 112"/>
                  <a:gd name="T51" fmla="*/ 27 h 128"/>
                  <a:gd name="T52" fmla="*/ 32 w 112"/>
                  <a:gd name="T53" fmla="*/ 12 h 128"/>
                  <a:gd name="T54" fmla="*/ 36 w 112"/>
                  <a:gd name="T55" fmla="*/ 8 h 128"/>
                  <a:gd name="T56" fmla="*/ 76 w 112"/>
                  <a:gd name="T57" fmla="*/ 8 h 128"/>
                  <a:gd name="T58" fmla="*/ 80 w 112"/>
                  <a:gd name="T59" fmla="*/ 12 h 128"/>
                  <a:gd name="T60" fmla="*/ 80 w 112"/>
                  <a:gd name="T61" fmla="*/ 16 h 128"/>
                  <a:gd name="T62" fmla="*/ 32 w 112"/>
                  <a:gd name="T63" fmla="*/ 16 h 128"/>
                  <a:gd name="T64" fmla="*/ 32 w 112"/>
                  <a:gd name="T65" fmla="*/ 12 h 128"/>
                  <a:gd name="T66" fmla="*/ 96 w 112"/>
                  <a:gd name="T67" fmla="*/ 112 h 128"/>
                  <a:gd name="T68" fmla="*/ 88 w 112"/>
                  <a:gd name="T69" fmla="*/ 120 h 128"/>
                  <a:gd name="T70" fmla="*/ 24 w 112"/>
                  <a:gd name="T71" fmla="*/ 120 h 128"/>
                  <a:gd name="T72" fmla="*/ 16 w 112"/>
                  <a:gd name="T73" fmla="*/ 112 h 128"/>
                  <a:gd name="T74" fmla="*/ 16 w 112"/>
                  <a:gd name="T75" fmla="*/ 44 h 128"/>
                  <a:gd name="T76" fmla="*/ 96 w 112"/>
                  <a:gd name="T77" fmla="*/ 44 h 128"/>
                  <a:gd name="T78" fmla="*/ 96 w 112"/>
                  <a:gd name="T79" fmla="*/ 112 h 128"/>
                  <a:gd name="T80" fmla="*/ 104 w 112"/>
                  <a:gd name="T81" fmla="*/ 32 h 128"/>
                  <a:gd name="T82" fmla="*/ 104 w 112"/>
                  <a:gd name="T83" fmla="*/ 36 h 128"/>
                  <a:gd name="T84" fmla="*/ 8 w 112"/>
                  <a:gd name="T85" fmla="*/ 36 h 128"/>
                  <a:gd name="T86" fmla="*/ 8 w 112"/>
                  <a:gd name="T87" fmla="*/ 32 h 128"/>
                  <a:gd name="T88" fmla="*/ 8 w 112"/>
                  <a:gd name="T89" fmla="*/ 28 h 128"/>
                  <a:gd name="T90" fmla="*/ 12 w 112"/>
                  <a:gd name="T91" fmla="*/ 24 h 128"/>
                  <a:gd name="T92" fmla="*/ 100 w 112"/>
                  <a:gd name="T93" fmla="*/ 24 h 128"/>
                  <a:gd name="T94" fmla="*/ 104 w 112"/>
                  <a:gd name="T95" fmla="*/ 28 h 128"/>
                  <a:gd name="T96" fmla="*/ 104 w 112"/>
                  <a:gd name="T97" fmla="*/ 32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12" h="128">
                    <a:moveTo>
                      <a:pt x="112" y="27"/>
                    </a:moveTo>
                    <a:cubicBezTo>
                      <a:pt x="112" y="21"/>
                      <a:pt x="106" y="16"/>
                      <a:pt x="100" y="16"/>
                    </a:cubicBezTo>
                    <a:cubicBezTo>
                      <a:pt x="88" y="16"/>
                      <a:pt x="88" y="16"/>
                      <a:pt x="88" y="16"/>
                    </a:cubicBezTo>
                    <a:cubicBezTo>
                      <a:pt x="88" y="12"/>
                      <a:pt x="88" y="12"/>
                      <a:pt x="88" y="12"/>
                    </a:cubicBezTo>
                    <a:cubicBezTo>
                      <a:pt x="88" y="12"/>
                      <a:pt x="88" y="12"/>
                      <a:pt x="88" y="12"/>
                    </a:cubicBezTo>
                    <a:cubicBezTo>
                      <a:pt x="88" y="5"/>
                      <a:pt x="83" y="0"/>
                      <a:pt x="76" y="0"/>
                    </a:cubicBezTo>
                    <a:cubicBezTo>
                      <a:pt x="36" y="0"/>
                      <a:pt x="36" y="0"/>
                      <a:pt x="36" y="0"/>
                    </a:cubicBezTo>
                    <a:cubicBezTo>
                      <a:pt x="29" y="0"/>
                      <a:pt x="24" y="5"/>
                      <a:pt x="24" y="12"/>
                    </a:cubicBezTo>
                    <a:cubicBezTo>
                      <a:pt x="24" y="12"/>
                      <a:pt x="24" y="12"/>
                      <a:pt x="24" y="12"/>
                    </a:cubicBezTo>
                    <a:cubicBezTo>
                      <a:pt x="24" y="16"/>
                      <a:pt x="24" y="16"/>
                      <a:pt x="24" y="16"/>
                    </a:cubicBezTo>
                    <a:cubicBezTo>
                      <a:pt x="12" y="16"/>
                      <a:pt x="12" y="16"/>
                      <a:pt x="12" y="16"/>
                    </a:cubicBezTo>
                    <a:cubicBezTo>
                      <a:pt x="6" y="16"/>
                      <a:pt x="0" y="21"/>
                      <a:pt x="0" y="27"/>
                    </a:cubicBezTo>
                    <a:cubicBezTo>
                      <a:pt x="0" y="27"/>
                      <a:pt x="0" y="27"/>
                      <a:pt x="0" y="27"/>
                    </a:cubicBezTo>
                    <a:cubicBezTo>
                      <a:pt x="0" y="32"/>
                      <a:pt x="0" y="32"/>
                      <a:pt x="0" y="32"/>
                    </a:cubicBezTo>
                    <a:cubicBezTo>
                      <a:pt x="0" y="36"/>
                      <a:pt x="0" y="36"/>
                      <a:pt x="0" y="36"/>
                    </a:cubicBezTo>
                    <a:cubicBezTo>
                      <a:pt x="0" y="40"/>
                      <a:pt x="4" y="44"/>
                      <a:pt x="8" y="44"/>
                    </a:cubicBezTo>
                    <a:cubicBezTo>
                      <a:pt x="8" y="44"/>
                      <a:pt x="8" y="44"/>
                      <a:pt x="8" y="44"/>
                    </a:cubicBezTo>
                    <a:cubicBezTo>
                      <a:pt x="8" y="112"/>
                      <a:pt x="8" y="112"/>
                      <a:pt x="8" y="112"/>
                    </a:cubicBezTo>
                    <a:cubicBezTo>
                      <a:pt x="8" y="121"/>
                      <a:pt x="15" y="128"/>
                      <a:pt x="24" y="128"/>
                    </a:cubicBezTo>
                    <a:cubicBezTo>
                      <a:pt x="88" y="128"/>
                      <a:pt x="88" y="128"/>
                      <a:pt x="88" y="128"/>
                    </a:cubicBezTo>
                    <a:cubicBezTo>
                      <a:pt x="97" y="128"/>
                      <a:pt x="104" y="121"/>
                      <a:pt x="104" y="112"/>
                    </a:cubicBezTo>
                    <a:cubicBezTo>
                      <a:pt x="104" y="44"/>
                      <a:pt x="104" y="44"/>
                      <a:pt x="104" y="44"/>
                    </a:cubicBezTo>
                    <a:cubicBezTo>
                      <a:pt x="104" y="44"/>
                      <a:pt x="104" y="44"/>
                      <a:pt x="104" y="44"/>
                    </a:cubicBezTo>
                    <a:cubicBezTo>
                      <a:pt x="108" y="44"/>
                      <a:pt x="112" y="40"/>
                      <a:pt x="112" y="36"/>
                    </a:cubicBezTo>
                    <a:cubicBezTo>
                      <a:pt x="112" y="32"/>
                      <a:pt x="112" y="32"/>
                      <a:pt x="112" y="32"/>
                    </a:cubicBezTo>
                    <a:cubicBezTo>
                      <a:pt x="112" y="27"/>
                      <a:pt x="112" y="27"/>
                      <a:pt x="112" y="27"/>
                    </a:cubicBezTo>
                    <a:close/>
                    <a:moveTo>
                      <a:pt x="32" y="12"/>
                    </a:moveTo>
                    <a:cubicBezTo>
                      <a:pt x="32" y="10"/>
                      <a:pt x="34" y="8"/>
                      <a:pt x="36" y="8"/>
                    </a:cubicBezTo>
                    <a:cubicBezTo>
                      <a:pt x="76" y="8"/>
                      <a:pt x="76" y="8"/>
                      <a:pt x="76" y="8"/>
                    </a:cubicBezTo>
                    <a:cubicBezTo>
                      <a:pt x="78" y="8"/>
                      <a:pt x="80" y="10"/>
                      <a:pt x="80" y="12"/>
                    </a:cubicBezTo>
                    <a:cubicBezTo>
                      <a:pt x="80" y="16"/>
                      <a:pt x="80" y="16"/>
                      <a:pt x="80" y="16"/>
                    </a:cubicBezTo>
                    <a:cubicBezTo>
                      <a:pt x="32" y="16"/>
                      <a:pt x="32" y="16"/>
                      <a:pt x="32" y="16"/>
                    </a:cubicBezTo>
                    <a:lnTo>
                      <a:pt x="32" y="12"/>
                    </a:lnTo>
                    <a:close/>
                    <a:moveTo>
                      <a:pt x="96" y="112"/>
                    </a:moveTo>
                    <a:cubicBezTo>
                      <a:pt x="96" y="116"/>
                      <a:pt x="92" y="120"/>
                      <a:pt x="88" y="120"/>
                    </a:cubicBezTo>
                    <a:cubicBezTo>
                      <a:pt x="24" y="120"/>
                      <a:pt x="24" y="120"/>
                      <a:pt x="24" y="120"/>
                    </a:cubicBezTo>
                    <a:cubicBezTo>
                      <a:pt x="20" y="120"/>
                      <a:pt x="16" y="116"/>
                      <a:pt x="16" y="112"/>
                    </a:cubicBezTo>
                    <a:cubicBezTo>
                      <a:pt x="16" y="44"/>
                      <a:pt x="16" y="44"/>
                      <a:pt x="16" y="44"/>
                    </a:cubicBezTo>
                    <a:cubicBezTo>
                      <a:pt x="96" y="44"/>
                      <a:pt x="96" y="44"/>
                      <a:pt x="96" y="44"/>
                    </a:cubicBezTo>
                    <a:lnTo>
                      <a:pt x="96" y="112"/>
                    </a:lnTo>
                    <a:close/>
                    <a:moveTo>
                      <a:pt x="104" y="32"/>
                    </a:moveTo>
                    <a:cubicBezTo>
                      <a:pt x="104" y="36"/>
                      <a:pt x="104" y="36"/>
                      <a:pt x="104" y="36"/>
                    </a:cubicBezTo>
                    <a:cubicBezTo>
                      <a:pt x="8" y="36"/>
                      <a:pt x="8" y="36"/>
                      <a:pt x="8" y="36"/>
                    </a:cubicBezTo>
                    <a:cubicBezTo>
                      <a:pt x="8" y="32"/>
                      <a:pt x="8" y="32"/>
                      <a:pt x="8" y="32"/>
                    </a:cubicBezTo>
                    <a:cubicBezTo>
                      <a:pt x="8" y="28"/>
                      <a:pt x="8" y="28"/>
                      <a:pt x="8" y="28"/>
                    </a:cubicBezTo>
                    <a:cubicBezTo>
                      <a:pt x="8" y="26"/>
                      <a:pt x="10" y="24"/>
                      <a:pt x="12" y="24"/>
                    </a:cubicBezTo>
                    <a:cubicBezTo>
                      <a:pt x="100" y="24"/>
                      <a:pt x="100" y="24"/>
                      <a:pt x="100" y="24"/>
                    </a:cubicBezTo>
                    <a:cubicBezTo>
                      <a:pt x="102" y="24"/>
                      <a:pt x="104" y="26"/>
                      <a:pt x="104" y="28"/>
                    </a:cubicBezTo>
                    <a:lnTo>
                      <a:pt x="104"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8" name="Freeform 54"/>
              <p:cNvSpPr>
                <a:spLocks noEditPoints="1"/>
              </p:cNvSpPr>
              <p:nvPr/>
            </p:nvSpPr>
            <p:spPr bwMode="auto">
              <a:xfrm>
                <a:off x="3416829"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29" name="Freeform 55"/>
              <p:cNvSpPr>
                <a:spLocks noEditPoints="1"/>
              </p:cNvSpPr>
              <p:nvPr/>
            </p:nvSpPr>
            <p:spPr bwMode="auto">
              <a:xfrm>
                <a:off x="3507316" y="3082397"/>
                <a:ext cx="58737"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0" name="Freeform 56"/>
              <p:cNvSpPr>
                <a:spLocks noEditPoints="1"/>
              </p:cNvSpPr>
              <p:nvPr/>
            </p:nvSpPr>
            <p:spPr bwMode="auto">
              <a:xfrm>
                <a:off x="3596216" y="3082397"/>
                <a:ext cx="60325" cy="225425"/>
              </a:xfrm>
              <a:custGeom>
                <a:avLst/>
                <a:gdLst>
                  <a:gd name="T0" fmla="*/ 4 w 16"/>
                  <a:gd name="T1" fmla="*/ 60 h 60"/>
                  <a:gd name="T2" fmla="*/ 12 w 16"/>
                  <a:gd name="T3" fmla="*/ 60 h 60"/>
                  <a:gd name="T4" fmla="*/ 16 w 16"/>
                  <a:gd name="T5" fmla="*/ 56 h 60"/>
                  <a:gd name="T6" fmla="*/ 16 w 16"/>
                  <a:gd name="T7" fmla="*/ 4 h 60"/>
                  <a:gd name="T8" fmla="*/ 12 w 16"/>
                  <a:gd name="T9" fmla="*/ 0 h 60"/>
                  <a:gd name="T10" fmla="*/ 4 w 16"/>
                  <a:gd name="T11" fmla="*/ 0 h 60"/>
                  <a:gd name="T12" fmla="*/ 0 w 16"/>
                  <a:gd name="T13" fmla="*/ 4 h 60"/>
                  <a:gd name="T14" fmla="*/ 0 w 16"/>
                  <a:gd name="T15" fmla="*/ 56 h 60"/>
                  <a:gd name="T16" fmla="*/ 4 w 16"/>
                  <a:gd name="T17" fmla="*/ 60 h 60"/>
                  <a:gd name="T18" fmla="*/ 4 w 16"/>
                  <a:gd name="T19" fmla="*/ 4 h 60"/>
                  <a:gd name="T20" fmla="*/ 12 w 16"/>
                  <a:gd name="T21" fmla="*/ 4 h 60"/>
                  <a:gd name="T22" fmla="*/ 12 w 16"/>
                  <a:gd name="T23" fmla="*/ 56 h 60"/>
                  <a:gd name="T24" fmla="*/ 4 w 16"/>
                  <a:gd name="T25" fmla="*/ 56 h 60"/>
                  <a:gd name="T26" fmla="*/ 4 w 16"/>
                  <a:gd name="T27" fmla="*/ 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 h="60">
                    <a:moveTo>
                      <a:pt x="4" y="60"/>
                    </a:moveTo>
                    <a:cubicBezTo>
                      <a:pt x="12" y="60"/>
                      <a:pt x="12" y="60"/>
                      <a:pt x="12" y="60"/>
                    </a:cubicBezTo>
                    <a:cubicBezTo>
                      <a:pt x="14" y="60"/>
                      <a:pt x="16" y="58"/>
                      <a:pt x="16" y="56"/>
                    </a:cubicBezTo>
                    <a:cubicBezTo>
                      <a:pt x="16" y="4"/>
                      <a:pt x="16" y="4"/>
                      <a:pt x="16" y="4"/>
                    </a:cubicBezTo>
                    <a:cubicBezTo>
                      <a:pt x="16" y="2"/>
                      <a:pt x="14" y="0"/>
                      <a:pt x="12" y="0"/>
                    </a:cubicBezTo>
                    <a:cubicBezTo>
                      <a:pt x="4" y="0"/>
                      <a:pt x="4" y="0"/>
                      <a:pt x="4" y="0"/>
                    </a:cubicBezTo>
                    <a:cubicBezTo>
                      <a:pt x="2" y="0"/>
                      <a:pt x="0" y="2"/>
                      <a:pt x="0" y="4"/>
                    </a:cubicBezTo>
                    <a:cubicBezTo>
                      <a:pt x="0" y="56"/>
                      <a:pt x="0" y="56"/>
                      <a:pt x="0" y="56"/>
                    </a:cubicBezTo>
                    <a:cubicBezTo>
                      <a:pt x="0" y="58"/>
                      <a:pt x="2" y="60"/>
                      <a:pt x="4" y="60"/>
                    </a:cubicBezTo>
                    <a:close/>
                    <a:moveTo>
                      <a:pt x="4" y="4"/>
                    </a:moveTo>
                    <a:cubicBezTo>
                      <a:pt x="12" y="4"/>
                      <a:pt x="12" y="4"/>
                      <a:pt x="12" y="4"/>
                    </a:cubicBezTo>
                    <a:cubicBezTo>
                      <a:pt x="12" y="56"/>
                      <a:pt x="12" y="56"/>
                      <a:pt x="12" y="56"/>
                    </a:cubicBezTo>
                    <a:cubicBezTo>
                      <a:pt x="4" y="56"/>
                      <a:pt x="4" y="56"/>
                      <a:pt x="4" y="56"/>
                    </a:cubicBezTo>
                    <a:lnTo>
                      <a:pt x="4" y="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4" name="组合 3"/>
          <p:cNvGrpSpPr/>
          <p:nvPr/>
        </p:nvGrpSpPr>
        <p:grpSpPr>
          <a:xfrm>
            <a:off x="6710879" y="3297685"/>
            <a:ext cx="717517" cy="717611"/>
            <a:chOff x="5005740" y="2153188"/>
            <a:chExt cx="538208" cy="538208"/>
          </a:xfrm>
        </p:grpSpPr>
        <p:sp>
          <p:nvSpPr>
            <p:cNvPr id="39" name="矩形 38"/>
            <p:cNvSpPr/>
            <p:nvPr/>
          </p:nvSpPr>
          <p:spPr>
            <a:xfrm rot="2700000">
              <a:off x="5005740" y="2153188"/>
              <a:ext cx="538208" cy="5382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4" name="Group 151"/>
            <p:cNvGrpSpPr/>
            <p:nvPr/>
          </p:nvGrpSpPr>
          <p:grpSpPr>
            <a:xfrm>
              <a:off x="5183515" y="2286514"/>
              <a:ext cx="202776" cy="271558"/>
              <a:chOff x="5280554" y="3849160"/>
              <a:chExt cx="360362" cy="482600"/>
            </a:xfrm>
            <a:solidFill>
              <a:schemeClr val="bg1"/>
            </a:solidFill>
          </p:grpSpPr>
          <p:sp>
            <p:nvSpPr>
              <p:cNvPr id="35" name="Freeform 37"/>
              <p:cNvSpPr>
                <a:spLocks noEditPoints="1"/>
              </p:cNvSpPr>
              <p:nvPr/>
            </p:nvSpPr>
            <p:spPr bwMode="auto">
              <a:xfrm>
                <a:off x="5280554" y="3849160"/>
                <a:ext cx="360362" cy="482600"/>
              </a:xfrm>
              <a:custGeom>
                <a:avLst/>
                <a:gdLst>
                  <a:gd name="T0" fmla="*/ 84 w 96"/>
                  <a:gd name="T1" fmla="*/ 52 h 128"/>
                  <a:gd name="T2" fmla="*/ 84 w 96"/>
                  <a:gd name="T3" fmla="*/ 36 h 128"/>
                  <a:gd name="T4" fmla="*/ 48 w 96"/>
                  <a:gd name="T5" fmla="*/ 0 h 128"/>
                  <a:gd name="T6" fmla="*/ 12 w 96"/>
                  <a:gd name="T7" fmla="*/ 36 h 128"/>
                  <a:gd name="T8" fmla="*/ 12 w 96"/>
                  <a:gd name="T9" fmla="*/ 52 h 128"/>
                  <a:gd name="T10" fmla="*/ 0 w 96"/>
                  <a:gd name="T11" fmla="*/ 64 h 128"/>
                  <a:gd name="T12" fmla="*/ 0 w 96"/>
                  <a:gd name="T13" fmla="*/ 76 h 128"/>
                  <a:gd name="T14" fmla="*/ 0 w 96"/>
                  <a:gd name="T15" fmla="*/ 80 h 128"/>
                  <a:gd name="T16" fmla="*/ 0 w 96"/>
                  <a:gd name="T17" fmla="*/ 88 h 128"/>
                  <a:gd name="T18" fmla="*/ 0 w 96"/>
                  <a:gd name="T19" fmla="*/ 92 h 128"/>
                  <a:gd name="T20" fmla="*/ 36 w 96"/>
                  <a:gd name="T21" fmla="*/ 128 h 128"/>
                  <a:gd name="T22" fmla="*/ 60 w 96"/>
                  <a:gd name="T23" fmla="*/ 128 h 128"/>
                  <a:gd name="T24" fmla="*/ 96 w 96"/>
                  <a:gd name="T25" fmla="*/ 92 h 128"/>
                  <a:gd name="T26" fmla="*/ 96 w 96"/>
                  <a:gd name="T27" fmla="*/ 88 h 128"/>
                  <a:gd name="T28" fmla="*/ 96 w 96"/>
                  <a:gd name="T29" fmla="*/ 80 h 128"/>
                  <a:gd name="T30" fmla="*/ 96 w 96"/>
                  <a:gd name="T31" fmla="*/ 76 h 128"/>
                  <a:gd name="T32" fmla="*/ 96 w 96"/>
                  <a:gd name="T33" fmla="*/ 64 h 128"/>
                  <a:gd name="T34" fmla="*/ 84 w 96"/>
                  <a:gd name="T35" fmla="*/ 52 h 128"/>
                  <a:gd name="T36" fmla="*/ 20 w 96"/>
                  <a:gd name="T37" fmla="*/ 36 h 128"/>
                  <a:gd name="T38" fmla="*/ 48 w 96"/>
                  <a:gd name="T39" fmla="*/ 8 h 128"/>
                  <a:gd name="T40" fmla="*/ 76 w 96"/>
                  <a:gd name="T41" fmla="*/ 36 h 128"/>
                  <a:gd name="T42" fmla="*/ 76 w 96"/>
                  <a:gd name="T43" fmla="*/ 52 h 128"/>
                  <a:gd name="T44" fmla="*/ 68 w 96"/>
                  <a:gd name="T45" fmla="*/ 52 h 128"/>
                  <a:gd name="T46" fmla="*/ 68 w 96"/>
                  <a:gd name="T47" fmla="*/ 36 h 128"/>
                  <a:gd name="T48" fmla="*/ 48 w 96"/>
                  <a:gd name="T49" fmla="*/ 16 h 128"/>
                  <a:gd name="T50" fmla="*/ 28 w 96"/>
                  <a:gd name="T51" fmla="*/ 36 h 128"/>
                  <a:gd name="T52" fmla="*/ 28 w 96"/>
                  <a:gd name="T53" fmla="*/ 52 h 128"/>
                  <a:gd name="T54" fmla="*/ 20 w 96"/>
                  <a:gd name="T55" fmla="*/ 52 h 128"/>
                  <a:gd name="T56" fmla="*/ 20 w 96"/>
                  <a:gd name="T57" fmla="*/ 36 h 128"/>
                  <a:gd name="T58" fmla="*/ 64 w 96"/>
                  <a:gd name="T59" fmla="*/ 36 h 128"/>
                  <a:gd name="T60" fmla="*/ 64 w 96"/>
                  <a:gd name="T61" fmla="*/ 36 h 128"/>
                  <a:gd name="T62" fmla="*/ 64 w 96"/>
                  <a:gd name="T63" fmla="*/ 52 h 128"/>
                  <a:gd name="T64" fmla="*/ 32 w 96"/>
                  <a:gd name="T65" fmla="*/ 52 h 128"/>
                  <a:gd name="T66" fmla="*/ 32 w 96"/>
                  <a:gd name="T67" fmla="*/ 36 h 128"/>
                  <a:gd name="T68" fmla="*/ 32 w 96"/>
                  <a:gd name="T69" fmla="*/ 36 h 128"/>
                  <a:gd name="T70" fmla="*/ 48 w 96"/>
                  <a:gd name="T71" fmla="*/ 20 h 128"/>
                  <a:gd name="T72" fmla="*/ 64 w 96"/>
                  <a:gd name="T73" fmla="*/ 36 h 128"/>
                  <a:gd name="T74" fmla="*/ 88 w 96"/>
                  <a:gd name="T75" fmla="*/ 76 h 128"/>
                  <a:gd name="T76" fmla="*/ 88 w 96"/>
                  <a:gd name="T77" fmla="*/ 80 h 128"/>
                  <a:gd name="T78" fmla="*/ 88 w 96"/>
                  <a:gd name="T79" fmla="*/ 88 h 128"/>
                  <a:gd name="T80" fmla="*/ 88 w 96"/>
                  <a:gd name="T81" fmla="*/ 92 h 128"/>
                  <a:gd name="T82" fmla="*/ 60 w 96"/>
                  <a:gd name="T83" fmla="*/ 120 h 128"/>
                  <a:gd name="T84" fmla="*/ 36 w 96"/>
                  <a:gd name="T85" fmla="*/ 120 h 128"/>
                  <a:gd name="T86" fmla="*/ 8 w 96"/>
                  <a:gd name="T87" fmla="*/ 92 h 128"/>
                  <a:gd name="T88" fmla="*/ 8 w 96"/>
                  <a:gd name="T89" fmla="*/ 88 h 128"/>
                  <a:gd name="T90" fmla="*/ 8 w 96"/>
                  <a:gd name="T91" fmla="*/ 80 h 128"/>
                  <a:gd name="T92" fmla="*/ 8 w 96"/>
                  <a:gd name="T93" fmla="*/ 76 h 128"/>
                  <a:gd name="T94" fmla="*/ 8 w 96"/>
                  <a:gd name="T95" fmla="*/ 64 h 128"/>
                  <a:gd name="T96" fmla="*/ 12 w 96"/>
                  <a:gd name="T97" fmla="*/ 60 h 128"/>
                  <a:gd name="T98" fmla="*/ 20 w 96"/>
                  <a:gd name="T99" fmla="*/ 60 h 128"/>
                  <a:gd name="T100" fmla="*/ 76 w 96"/>
                  <a:gd name="T101" fmla="*/ 60 h 128"/>
                  <a:gd name="T102" fmla="*/ 84 w 96"/>
                  <a:gd name="T103" fmla="*/ 60 h 128"/>
                  <a:gd name="T104" fmla="*/ 88 w 96"/>
                  <a:gd name="T105" fmla="*/ 64 h 128"/>
                  <a:gd name="T106" fmla="*/ 88 w 96"/>
                  <a:gd name="T107" fmla="*/ 7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6" h="128">
                    <a:moveTo>
                      <a:pt x="84" y="52"/>
                    </a:moveTo>
                    <a:cubicBezTo>
                      <a:pt x="84" y="36"/>
                      <a:pt x="84" y="36"/>
                      <a:pt x="84" y="36"/>
                    </a:cubicBezTo>
                    <a:cubicBezTo>
                      <a:pt x="84" y="16"/>
                      <a:pt x="68" y="0"/>
                      <a:pt x="48" y="0"/>
                    </a:cubicBezTo>
                    <a:cubicBezTo>
                      <a:pt x="28" y="0"/>
                      <a:pt x="12" y="16"/>
                      <a:pt x="12" y="36"/>
                    </a:cubicBezTo>
                    <a:cubicBezTo>
                      <a:pt x="12" y="52"/>
                      <a:pt x="12" y="52"/>
                      <a:pt x="12" y="52"/>
                    </a:cubicBezTo>
                    <a:cubicBezTo>
                      <a:pt x="5" y="52"/>
                      <a:pt x="0" y="57"/>
                      <a:pt x="0" y="64"/>
                    </a:cubicBezTo>
                    <a:cubicBezTo>
                      <a:pt x="0" y="76"/>
                      <a:pt x="0" y="76"/>
                      <a:pt x="0" y="76"/>
                    </a:cubicBezTo>
                    <a:cubicBezTo>
                      <a:pt x="0" y="80"/>
                      <a:pt x="0" y="80"/>
                      <a:pt x="0" y="80"/>
                    </a:cubicBezTo>
                    <a:cubicBezTo>
                      <a:pt x="0" y="88"/>
                      <a:pt x="0" y="88"/>
                      <a:pt x="0" y="88"/>
                    </a:cubicBezTo>
                    <a:cubicBezTo>
                      <a:pt x="0" y="92"/>
                      <a:pt x="0" y="92"/>
                      <a:pt x="0" y="92"/>
                    </a:cubicBezTo>
                    <a:cubicBezTo>
                      <a:pt x="0" y="112"/>
                      <a:pt x="16" y="128"/>
                      <a:pt x="36" y="128"/>
                    </a:cubicBezTo>
                    <a:cubicBezTo>
                      <a:pt x="60" y="128"/>
                      <a:pt x="60" y="128"/>
                      <a:pt x="60" y="128"/>
                    </a:cubicBezTo>
                    <a:cubicBezTo>
                      <a:pt x="80" y="128"/>
                      <a:pt x="96" y="112"/>
                      <a:pt x="96" y="92"/>
                    </a:cubicBezTo>
                    <a:cubicBezTo>
                      <a:pt x="96" y="88"/>
                      <a:pt x="96" y="88"/>
                      <a:pt x="96" y="88"/>
                    </a:cubicBezTo>
                    <a:cubicBezTo>
                      <a:pt x="96" y="80"/>
                      <a:pt x="96" y="80"/>
                      <a:pt x="96" y="80"/>
                    </a:cubicBezTo>
                    <a:cubicBezTo>
                      <a:pt x="96" y="76"/>
                      <a:pt x="96" y="76"/>
                      <a:pt x="96" y="76"/>
                    </a:cubicBezTo>
                    <a:cubicBezTo>
                      <a:pt x="96" y="64"/>
                      <a:pt x="96" y="64"/>
                      <a:pt x="96" y="64"/>
                    </a:cubicBezTo>
                    <a:cubicBezTo>
                      <a:pt x="96" y="57"/>
                      <a:pt x="91" y="52"/>
                      <a:pt x="84" y="52"/>
                    </a:cubicBezTo>
                    <a:close/>
                    <a:moveTo>
                      <a:pt x="20" y="36"/>
                    </a:moveTo>
                    <a:cubicBezTo>
                      <a:pt x="20" y="21"/>
                      <a:pt x="33" y="8"/>
                      <a:pt x="48" y="8"/>
                    </a:cubicBezTo>
                    <a:cubicBezTo>
                      <a:pt x="63" y="8"/>
                      <a:pt x="76" y="21"/>
                      <a:pt x="76" y="36"/>
                    </a:cubicBezTo>
                    <a:cubicBezTo>
                      <a:pt x="76" y="52"/>
                      <a:pt x="76" y="52"/>
                      <a:pt x="76" y="52"/>
                    </a:cubicBezTo>
                    <a:cubicBezTo>
                      <a:pt x="68" y="52"/>
                      <a:pt x="68" y="52"/>
                      <a:pt x="68" y="52"/>
                    </a:cubicBezTo>
                    <a:cubicBezTo>
                      <a:pt x="68" y="36"/>
                      <a:pt x="68" y="36"/>
                      <a:pt x="68" y="36"/>
                    </a:cubicBezTo>
                    <a:cubicBezTo>
                      <a:pt x="68" y="25"/>
                      <a:pt x="59" y="16"/>
                      <a:pt x="48" y="16"/>
                    </a:cubicBezTo>
                    <a:cubicBezTo>
                      <a:pt x="37" y="16"/>
                      <a:pt x="28" y="25"/>
                      <a:pt x="28" y="36"/>
                    </a:cubicBezTo>
                    <a:cubicBezTo>
                      <a:pt x="28" y="52"/>
                      <a:pt x="28" y="52"/>
                      <a:pt x="28" y="52"/>
                    </a:cubicBezTo>
                    <a:cubicBezTo>
                      <a:pt x="20" y="52"/>
                      <a:pt x="20" y="52"/>
                      <a:pt x="20" y="52"/>
                    </a:cubicBezTo>
                    <a:lnTo>
                      <a:pt x="20" y="36"/>
                    </a:lnTo>
                    <a:close/>
                    <a:moveTo>
                      <a:pt x="64" y="36"/>
                    </a:moveTo>
                    <a:cubicBezTo>
                      <a:pt x="64" y="36"/>
                      <a:pt x="64" y="36"/>
                      <a:pt x="64" y="36"/>
                    </a:cubicBezTo>
                    <a:cubicBezTo>
                      <a:pt x="64" y="52"/>
                      <a:pt x="64" y="52"/>
                      <a:pt x="64" y="52"/>
                    </a:cubicBezTo>
                    <a:cubicBezTo>
                      <a:pt x="32" y="52"/>
                      <a:pt x="32" y="52"/>
                      <a:pt x="32" y="52"/>
                    </a:cubicBezTo>
                    <a:cubicBezTo>
                      <a:pt x="32" y="36"/>
                      <a:pt x="32" y="36"/>
                      <a:pt x="32" y="36"/>
                    </a:cubicBezTo>
                    <a:cubicBezTo>
                      <a:pt x="32" y="36"/>
                      <a:pt x="32" y="36"/>
                      <a:pt x="32" y="36"/>
                    </a:cubicBezTo>
                    <a:cubicBezTo>
                      <a:pt x="32" y="27"/>
                      <a:pt x="39" y="20"/>
                      <a:pt x="48" y="20"/>
                    </a:cubicBezTo>
                    <a:cubicBezTo>
                      <a:pt x="57" y="20"/>
                      <a:pt x="64" y="27"/>
                      <a:pt x="64" y="36"/>
                    </a:cubicBezTo>
                    <a:close/>
                    <a:moveTo>
                      <a:pt x="88" y="76"/>
                    </a:moveTo>
                    <a:cubicBezTo>
                      <a:pt x="88" y="80"/>
                      <a:pt x="88" y="80"/>
                      <a:pt x="88" y="80"/>
                    </a:cubicBezTo>
                    <a:cubicBezTo>
                      <a:pt x="88" y="88"/>
                      <a:pt x="88" y="88"/>
                      <a:pt x="88" y="88"/>
                    </a:cubicBezTo>
                    <a:cubicBezTo>
                      <a:pt x="88" y="92"/>
                      <a:pt x="88" y="92"/>
                      <a:pt x="88" y="92"/>
                    </a:cubicBezTo>
                    <a:cubicBezTo>
                      <a:pt x="88" y="107"/>
                      <a:pt x="75" y="120"/>
                      <a:pt x="60" y="120"/>
                    </a:cubicBezTo>
                    <a:cubicBezTo>
                      <a:pt x="36" y="120"/>
                      <a:pt x="36" y="120"/>
                      <a:pt x="36" y="120"/>
                    </a:cubicBezTo>
                    <a:cubicBezTo>
                      <a:pt x="21" y="120"/>
                      <a:pt x="8" y="107"/>
                      <a:pt x="8" y="92"/>
                    </a:cubicBezTo>
                    <a:cubicBezTo>
                      <a:pt x="8" y="88"/>
                      <a:pt x="8" y="88"/>
                      <a:pt x="8" y="88"/>
                    </a:cubicBezTo>
                    <a:cubicBezTo>
                      <a:pt x="8" y="80"/>
                      <a:pt x="8" y="80"/>
                      <a:pt x="8" y="80"/>
                    </a:cubicBezTo>
                    <a:cubicBezTo>
                      <a:pt x="8" y="76"/>
                      <a:pt x="8" y="76"/>
                      <a:pt x="8" y="76"/>
                    </a:cubicBezTo>
                    <a:cubicBezTo>
                      <a:pt x="8" y="64"/>
                      <a:pt x="8" y="64"/>
                      <a:pt x="8" y="64"/>
                    </a:cubicBezTo>
                    <a:cubicBezTo>
                      <a:pt x="8" y="62"/>
                      <a:pt x="10" y="60"/>
                      <a:pt x="12" y="60"/>
                    </a:cubicBezTo>
                    <a:cubicBezTo>
                      <a:pt x="15" y="60"/>
                      <a:pt x="17" y="60"/>
                      <a:pt x="20" y="60"/>
                    </a:cubicBezTo>
                    <a:cubicBezTo>
                      <a:pt x="76" y="60"/>
                      <a:pt x="76" y="60"/>
                      <a:pt x="76" y="60"/>
                    </a:cubicBezTo>
                    <a:cubicBezTo>
                      <a:pt x="79" y="60"/>
                      <a:pt x="81" y="60"/>
                      <a:pt x="84" y="60"/>
                    </a:cubicBezTo>
                    <a:cubicBezTo>
                      <a:pt x="86" y="60"/>
                      <a:pt x="88" y="62"/>
                      <a:pt x="88" y="64"/>
                    </a:cubicBezTo>
                    <a:lnTo>
                      <a:pt x="88" y="76"/>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sp>
            <p:nvSpPr>
              <p:cNvPr id="36" name="Freeform 38"/>
              <p:cNvSpPr/>
              <p:nvPr/>
            </p:nvSpPr>
            <p:spPr bwMode="auto">
              <a:xfrm>
                <a:off x="5431366" y="4136497"/>
                <a:ext cx="60325" cy="88900"/>
              </a:xfrm>
              <a:custGeom>
                <a:avLst/>
                <a:gdLst>
                  <a:gd name="T0" fmla="*/ 8 w 16"/>
                  <a:gd name="T1" fmla="*/ 0 h 24"/>
                  <a:gd name="T2" fmla="*/ 0 w 16"/>
                  <a:gd name="T3" fmla="*/ 8 h 24"/>
                  <a:gd name="T4" fmla="*/ 3 w 16"/>
                  <a:gd name="T5" fmla="*/ 19 h 24"/>
                  <a:gd name="T6" fmla="*/ 8 w 16"/>
                  <a:gd name="T7" fmla="*/ 24 h 24"/>
                  <a:gd name="T8" fmla="*/ 13 w 16"/>
                  <a:gd name="T9" fmla="*/ 19 h 24"/>
                  <a:gd name="T10" fmla="*/ 16 w 16"/>
                  <a:gd name="T11" fmla="*/ 8 h 24"/>
                  <a:gd name="T12" fmla="*/ 8 w 16"/>
                  <a:gd name="T13" fmla="*/ 0 h 24"/>
                </a:gdLst>
                <a:ahLst/>
                <a:cxnLst>
                  <a:cxn ang="0">
                    <a:pos x="T0" y="T1"/>
                  </a:cxn>
                  <a:cxn ang="0">
                    <a:pos x="T2" y="T3"/>
                  </a:cxn>
                  <a:cxn ang="0">
                    <a:pos x="T4" y="T5"/>
                  </a:cxn>
                  <a:cxn ang="0">
                    <a:pos x="T6" y="T7"/>
                  </a:cxn>
                  <a:cxn ang="0">
                    <a:pos x="T8" y="T9"/>
                  </a:cxn>
                  <a:cxn ang="0">
                    <a:pos x="T10" y="T11"/>
                  </a:cxn>
                  <a:cxn ang="0">
                    <a:pos x="T12" y="T13"/>
                  </a:cxn>
                </a:cxnLst>
                <a:rect l="0" t="0" r="r" b="b"/>
                <a:pathLst>
                  <a:path w="16" h="24">
                    <a:moveTo>
                      <a:pt x="8" y="0"/>
                    </a:moveTo>
                    <a:cubicBezTo>
                      <a:pt x="4" y="0"/>
                      <a:pt x="0" y="4"/>
                      <a:pt x="0" y="8"/>
                    </a:cubicBezTo>
                    <a:cubicBezTo>
                      <a:pt x="0" y="10"/>
                      <a:pt x="1" y="15"/>
                      <a:pt x="3" y="19"/>
                    </a:cubicBezTo>
                    <a:cubicBezTo>
                      <a:pt x="4" y="22"/>
                      <a:pt x="5" y="24"/>
                      <a:pt x="8" y="24"/>
                    </a:cubicBezTo>
                    <a:cubicBezTo>
                      <a:pt x="11" y="24"/>
                      <a:pt x="12" y="22"/>
                      <a:pt x="13" y="19"/>
                    </a:cubicBezTo>
                    <a:cubicBezTo>
                      <a:pt x="15" y="15"/>
                      <a:pt x="16" y="10"/>
                      <a:pt x="16" y="8"/>
                    </a:cubicBezTo>
                    <a:cubicBezTo>
                      <a:pt x="16" y="4"/>
                      <a:pt x="12" y="0"/>
                      <a:pt x="8"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id-ID"/>
              </a:p>
            </p:txBody>
          </p:sp>
        </p:grpSp>
      </p:grpSp>
      <p:grpSp>
        <p:nvGrpSpPr>
          <p:cNvPr id="3" name="组合 2"/>
          <p:cNvGrpSpPr/>
          <p:nvPr/>
        </p:nvGrpSpPr>
        <p:grpSpPr>
          <a:xfrm>
            <a:off x="4784527" y="3833257"/>
            <a:ext cx="717517" cy="717611"/>
            <a:chOff x="3588266" y="2554867"/>
            <a:chExt cx="538208" cy="538208"/>
          </a:xfrm>
        </p:grpSpPr>
        <p:sp>
          <p:nvSpPr>
            <p:cNvPr id="38" name="矩形 37"/>
            <p:cNvSpPr/>
            <p:nvPr/>
          </p:nvSpPr>
          <p:spPr>
            <a:xfrm rot="2700000">
              <a:off x="3588266" y="2554867"/>
              <a:ext cx="538208" cy="53820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Freeform 34"/>
            <p:cNvSpPr>
              <a:spLocks noEditPoints="1"/>
            </p:cNvSpPr>
            <p:nvPr/>
          </p:nvSpPr>
          <p:spPr bwMode="auto">
            <a:xfrm>
              <a:off x="3727888" y="2698213"/>
              <a:ext cx="258964" cy="251516"/>
            </a:xfrm>
            <a:custGeom>
              <a:avLst/>
              <a:gdLst>
                <a:gd name="T0" fmla="*/ 94 w 132"/>
                <a:gd name="T1" fmla="*/ 0 h 128"/>
                <a:gd name="T2" fmla="*/ 56 w 132"/>
                <a:gd name="T3" fmla="*/ 27 h 128"/>
                <a:gd name="T4" fmla="*/ 55 w 132"/>
                <a:gd name="T5" fmla="*/ 27 h 128"/>
                <a:gd name="T6" fmla="*/ 14 w 132"/>
                <a:gd name="T7" fmla="*/ 69 h 128"/>
                <a:gd name="T8" fmla="*/ 1 w 132"/>
                <a:gd name="T9" fmla="*/ 110 h 128"/>
                <a:gd name="T10" fmla="*/ 14 w 132"/>
                <a:gd name="T11" fmla="*/ 128 h 128"/>
                <a:gd name="T12" fmla="*/ 53 w 132"/>
                <a:gd name="T13" fmla="*/ 118 h 128"/>
                <a:gd name="T14" fmla="*/ 120 w 132"/>
                <a:gd name="T15" fmla="*/ 53 h 128"/>
                <a:gd name="T16" fmla="*/ 64 w 132"/>
                <a:gd name="T17" fmla="*/ 95 h 128"/>
                <a:gd name="T18" fmla="*/ 99 w 132"/>
                <a:gd name="T19" fmla="*/ 47 h 128"/>
                <a:gd name="T20" fmla="*/ 95 w 132"/>
                <a:gd name="T21" fmla="*/ 67 h 128"/>
                <a:gd name="T22" fmla="*/ 64 w 132"/>
                <a:gd name="T23" fmla="*/ 98 h 128"/>
                <a:gd name="T24" fmla="*/ 59 w 132"/>
                <a:gd name="T25" fmla="*/ 81 h 128"/>
                <a:gd name="T26" fmla="*/ 46 w 132"/>
                <a:gd name="T27" fmla="*/ 68 h 128"/>
                <a:gd name="T28" fmla="*/ 92 w 132"/>
                <a:gd name="T29" fmla="*/ 36 h 128"/>
                <a:gd name="T30" fmla="*/ 59 w 132"/>
                <a:gd name="T31" fmla="*/ 81 h 128"/>
                <a:gd name="T32" fmla="*/ 30 w 132"/>
                <a:gd name="T33" fmla="*/ 64 h 128"/>
                <a:gd name="T34" fmla="*/ 80 w 132"/>
                <a:gd name="T35" fmla="*/ 29 h 128"/>
                <a:gd name="T36" fmla="*/ 17 w 132"/>
                <a:gd name="T37" fmla="*/ 119 h 128"/>
                <a:gd name="T38" fmla="*/ 8 w 132"/>
                <a:gd name="T39" fmla="*/ 114 h 128"/>
                <a:gd name="T40" fmla="*/ 13 w 132"/>
                <a:gd name="T41" fmla="*/ 96 h 128"/>
                <a:gd name="T42" fmla="*/ 32 w 132"/>
                <a:gd name="T43" fmla="*/ 116 h 128"/>
                <a:gd name="T44" fmla="*/ 35 w 132"/>
                <a:gd name="T45" fmla="*/ 115 h 128"/>
                <a:gd name="T46" fmla="*/ 14 w 132"/>
                <a:gd name="T47" fmla="*/ 92 h 128"/>
                <a:gd name="T48" fmla="*/ 19 w 132"/>
                <a:gd name="T49" fmla="*/ 75 h 128"/>
                <a:gd name="T50" fmla="*/ 52 w 132"/>
                <a:gd name="T51" fmla="*/ 110 h 128"/>
                <a:gd name="T52" fmla="*/ 35 w 132"/>
                <a:gd name="T53" fmla="*/ 115 h 128"/>
                <a:gd name="T54" fmla="*/ 108 w 132"/>
                <a:gd name="T55" fmla="*/ 54 h 128"/>
                <a:gd name="T56" fmla="*/ 98 w 132"/>
                <a:gd name="T57" fmla="*/ 30 h 128"/>
                <a:gd name="T58" fmla="*/ 81 w 132"/>
                <a:gd name="T59" fmla="*/ 13 h 128"/>
                <a:gd name="T60" fmla="*/ 112 w 132"/>
                <a:gd name="T61" fmla="*/ 16 h 128"/>
                <a:gd name="T62" fmla="*/ 115 w 132"/>
                <a:gd name="T63" fmla="*/ 47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32" h="128">
                  <a:moveTo>
                    <a:pt x="118" y="10"/>
                  </a:moveTo>
                  <a:cubicBezTo>
                    <a:pt x="111" y="4"/>
                    <a:pt x="102" y="0"/>
                    <a:pt x="94" y="0"/>
                  </a:cubicBezTo>
                  <a:cubicBezTo>
                    <a:pt x="87" y="0"/>
                    <a:pt x="80" y="3"/>
                    <a:pt x="75" y="8"/>
                  </a:cubicBezTo>
                  <a:cubicBezTo>
                    <a:pt x="56" y="27"/>
                    <a:pt x="56" y="27"/>
                    <a:pt x="56" y="27"/>
                  </a:cubicBezTo>
                  <a:cubicBezTo>
                    <a:pt x="56" y="27"/>
                    <a:pt x="56" y="27"/>
                    <a:pt x="55" y="27"/>
                  </a:cubicBezTo>
                  <a:cubicBezTo>
                    <a:pt x="55" y="27"/>
                    <a:pt x="55" y="27"/>
                    <a:pt x="55" y="27"/>
                  </a:cubicBezTo>
                  <a:cubicBezTo>
                    <a:pt x="55" y="27"/>
                    <a:pt x="55" y="27"/>
                    <a:pt x="55" y="27"/>
                  </a:cubicBezTo>
                  <a:cubicBezTo>
                    <a:pt x="14" y="69"/>
                    <a:pt x="14" y="69"/>
                    <a:pt x="14" y="69"/>
                  </a:cubicBezTo>
                  <a:cubicBezTo>
                    <a:pt x="12" y="71"/>
                    <a:pt x="11" y="73"/>
                    <a:pt x="10" y="76"/>
                  </a:cubicBezTo>
                  <a:cubicBezTo>
                    <a:pt x="1" y="110"/>
                    <a:pt x="1" y="110"/>
                    <a:pt x="1" y="110"/>
                  </a:cubicBezTo>
                  <a:cubicBezTo>
                    <a:pt x="1" y="110"/>
                    <a:pt x="0" y="113"/>
                    <a:pt x="0" y="114"/>
                  </a:cubicBezTo>
                  <a:cubicBezTo>
                    <a:pt x="0" y="122"/>
                    <a:pt x="6" y="128"/>
                    <a:pt x="14" y="128"/>
                  </a:cubicBezTo>
                  <a:cubicBezTo>
                    <a:pt x="16" y="128"/>
                    <a:pt x="19" y="127"/>
                    <a:pt x="19" y="127"/>
                  </a:cubicBezTo>
                  <a:cubicBezTo>
                    <a:pt x="53" y="118"/>
                    <a:pt x="53" y="118"/>
                    <a:pt x="53" y="118"/>
                  </a:cubicBezTo>
                  <a:cubicBezTo>
                    <a:pt x="55" y="118"/>
                    <a:pt x="57" y="116"/>
                    <a:pt x="59" y="114"/>
                  </a:cubicBezTo>
                  <a:cubicBezTo>
                    <a:pt x="120" y="53"/>
                    <a:pt x="120" y="53"/>
                    <a:pt x="120" y="53"/>
                  </a:cubicBezTo>
                  <a:cubicBezTo>
                    <a:pt x="132" y="42"/>
                    <a:pt x="130" y="23"/>
                    <a:pt x="118" y="10"/>
                  </a:cubicBezTo>
                  <a:close/>
                  <a:moveTo>
                    <a:pt x="64" y="95"/>
                  </a:moveTo>
                  <a:cubicBezTo>
                    <a:pt x="64" y="92"/>
                    <a:pt x="63" y="88"/>
                    <a:pt x="61" y="85"/>
                  </a:cubicBezTo>
                  <a:cubicBezTo>
                    <a:pt x="99" y="47"/>
                    <a:pt x="99" y="47"/>
                    <a:pt x="99" y="47"/>
                  </a:cubicBezTo>
                  <a:cubicBezTo>
                    <a:pt x="101" y="54"/>
                    <a:pt x="100" y="62"/>
                    <a:pt x="95" y="67"/>
                  </a:cubicBezTo>
                  <a:cubicBezTo>
                    <a:pt x="95" y="67"/>
                    <a:pt x="95" y="67"/>
                    <a:pt x="95" y="67"/>
                  </a:cubicBezTo>
                  <a:cubicBezTo>
                    <a:pt x="95" y="67"/>
                    <a:pt x="95" y="67"/>
                    <a:pt x="95" y="67"/>
                  </a:cubicBezTo>
                  <a:cubicBezTo>
                    <a:pt x="64" y="98"/>
                    <a:pt x="64" y="98"/>
                    <a:pt x="64" y="98"/>
                  </a:cubicBezTo>
                  <a:cubicBezTo>
                    <a:pt x="64" y="97"/>
                    <a:pt x="64" y="96"/>
                    <a:pt x="64" y="95"/>
                  </a:cubicBezTo>
                  <a:close/>
                  <a:moveTo>
                    <a:pt x="59" y="81"/>
                  </a:moveTo>
                  <a:cubicBezTo>
                    <a:pt x="58" y="79"/>
                    <a:pt x="56" y="76"/>
                    <a:pt x="54" y="74"/>
                  </a:cubicBezTo>
                  <a:cubicBezTo>
                    <a:pt x="51" y="72"/>
                    <a:pt x="49" y="70"/>
                    <a:pt x="46" y="68"/>
                  </a:cubicBezTo>
                  <a:cubicBezTo>
                    <a:pt x="84" y="30"/>
                    <a:pt x="84" y="30"/>
                    <a:pt x="84" y="30"/>
                  </a:cubicBezTo>
                  <a:cubicBezTo>
                    <a:pt x="87" y="31"/>
                    <a:pt x="90" y="33"/>
                    <a:pt x="92" y="36"/>
                  </a:cubicBezTo>
                  <a:cubicBezTo>
                    <a:pt x="94" y="38"/>
                    <a:pt x="96" y="40"/>
                    <a:pt x="97" y="43"/>
                  </a:cubicBezTo>
                  <a:lnTo>
                    <a:pt x="59" y="81"/>
                  </a:lnTo>
                  <a:close/>
                  <a:moveTo>
                    <a:pt x="42" y="66"/>
                  </a:moveTo>
                  <a:cubicBezTo>
                    <a:pt x="38" y="65"/>
                    <a:pt x="34" y="64"/>
                    <a:pt x="30" y="64"/>
                  </a:cubicBezTo>
                  <a:cubicBezTo>
                    <a:pt x="61" y="33"/>
                    <a:pt x="61" y="33"/>
                    <a:pt x="61" y="33"/>
                  </a:cubicBezTo>
                  <a:cubicBezTo>
                    <a:pt x="66" y="28"/>
                    <a:pt x="73" y="27"/>
                    <a:pt x="80" y="29"/>
                  </a:cubicBezTo>
                  <a:lnTo>
                    <a:pt x="42" y="66"/>
                  </a:lnTo>
                  <a:close/>
                  <a:moveTo>
                    <a:pt x="17" y="119"/>
                  </a:moveTo>
                  <a:cubicBezTo>
                    <a:pt x="16" y="120"/>
                    <a:pt x="15" y="120"/>
                    <a:pt x="14" y="120"/>
                  </a:cubicBezTo>
                  <a:cubicBezTo>
                    <a:pt x="11" y="120"/>
                    <a:pt x="8" y="117"/>
                    <a:pt x="8" y="114"/>
                  </a:cubicBezTo>
                  <a:cubicBezTo>
                    <a:pt x="8" y="113"/>
                    <a:pt x="8" y="112"/>
                    <a:pt x="8" y="112"/>
                  </a:cubicBezTo>
                  <a:cubicBezTo>
                    <a:pt x="13" y="96"/>
                    <a:pt x="13" y="96"/>
                    <a:pt x="13" y="96"/>
                  </a:cubicBezTo>
                  <a:cubicBezTo>
                    <a:pt x="17" y="96"/>
                    <a:pt x="22" y="98"/>
                    <a:pt x="26" y="102"/>
                  </a:cubicBezTo>
                  <a:cubicBezTo>
                    <a:pt x="30" y="106"/>
                    <a:pt x="32" y="111"/>
                    <a:pt x="32" y="116"/>
                  </a:cubicBezTo>
                  <a:lnTo>
                    <a:pt x="17" y="119"/>
                  </a:lnTo>
                  <a:close/>
                  <a:moveTo>
                    <a:pt x="35" y="115"/>
                  </a:moveTo>
                  <a:cubicBezTo>
                    <a:pt x="35" y="109"/>
                    <a:pt x="33" y="104"/>
                    <a:pt x="29" y="99"/>
                  </a:cubicBezTo>
                  <a:cubicBezTo>
                    <a:pt x="25" y="95"/>
                    <a:pt x="19" y="93"/>
                    <a:pt x="14" y="92"/>
                  </a:cubicBezTo>
                  <a:cubicBezTo>
                    <a:pt x="18" y="78"/>
                    <a:pt x="18" y="78"/>
                    <a:pt x="18" y="78"/>
                  </a:cubicBezTo>
                  <a:cubicBezTo>
                    <a:pt x="18" y="77"/>
                    <a:pt x="19" y="76"/>
                    <a:pt x="19" y="75"/>
                  </a:cubicBezTo>
                  <a:cubicBezTo>
                    <a:pt x="27" y="69"/>
                    <a:pt x="40" y="71"/>
                    <a:pt x="48" y="80"/>
                  </a:cubicBezTo>
                  <a:cubicBezTo>
                    <a:pt x="57" y="89"/>
                    <a:pt x="59" y="102"/>
                    <a:pt x="52" y="110"/>
                  </a:cubicBezTo>
                  <a:cubicBezTo>
                    <a:pt x="51" y="110"/>
                    <a:pt x="51" y="111"/>
                    <a:pt x="50" y="111"/>
                  </a:cubicBezTo>
                  <a:lnTo>
                    <a:pt x="35" y="115"/>
                  </a:lnTo>
                  <a:close/>
                  <a:moveTo>
                    <a:pt x="115" y="47"/>
                  </a:moveTo>
                  <a:cubicBezTo>
                    <a:pt x="108" y="54"/>
                    <a:pt x="108" y="54"/>
                    <a:pt x="108" y="54"/>
                  </a:cubicBezTo>
                  <a:cubicBezTo>
                    <a:pt x="108" y="53"/>
                    <a:pt x="108" y="52"/>
                    <a:pt x="108" y="51"/>
                  </a:cubicBezTo>
                  <a:cubicBezTo>
                    <a:pt x="107" y="43"/>
                    <a:pt x="104" y="36"/>
                    <a:pt x="98" y="30"/>
                  </a:cubicBezTo>
                  <a:cubicBezTo>
                    <a:pt x="91" y="24"/>
                    <a:pt x="83" y="20"/>
                    <a:pt x="74" y="20"/>
                  </a:cubicBezTo>
                  <a:cubicBezTo>
                    <a:pt x="81" y="13"/>
                    <a:pt x="81" y="13"/>
                    <a:pt x="81" y="13"/>
                  </a:cubicBezTo>
                  <a:cubicBezTo>
                    <a:pt x="84" y="10"/>
                    <a:pt x="89" y="8"/>
                    <a:pt x="94" y="8"/>
                  </a:cubicBezTo>
                  <a:cubicBezTo>
                    <a:pt x="100" y="8"/>
                    <a:pt x="107" y="11"/>
                    <a:pt x="112" y="16"/>
                  </a:cubicBezTo>
                  <a:cubicBezTo>
                    <a:pt x="117" y="21"/>
                    <a:pt x="120" y="27"/>
                    <a:pt x="120" y="33"/>
                  </a:cubicBezTo>
                  <a:cubicBezTo>
                    <a:pt x="120" y="38"/>
                    <a:pt x="118" y="43"/>
                    <a:pt x="115" y="47"/>
                  </a:cubicBezTo>
                  <a:close/>
                </a:path>
              </a:pathLst>
            </a:custGeom>
            <a:solidFill>
              <a:schemeClr val="bg1"/>
            </a:solidFill>
            <a:ln>
              <a:noFill/>
            </a:ln>
          </p:spPr>
          <p:txBody>
            <a:bodyPr vert="horz" wrap="square" lIns="68580" tIns="34290" rIns="68580" bIns="34290" numCol="1" anchor="t" anchorCtr="0" compatLnSpc="1"/>
            <a:lstStyle/>
            <a:p>
              <a:endParaRPr lang="id-ID"/>
            </a:p>
          </p:txBody>
        </p:sp>
      </p:grpSp>
      <p:sp>
        <p:nvSpPr>
          <p:cNvPr id="7" name="标题 6"/>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500"/>
                                        <p:tgtEl>
                                          <p:spTgt spid="31"/>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left)">
                                      <p:cBhvr>
                                        <p:cTn id="15" dur="500"/>
                                        <p:tgtEl>
                                          <p:spTgt spid="32"/>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wipe(left)">
                                      <p:cBhvr>
                                        <p:cTn id="19" dur="500"/>
                                        <p:tgtEl>
                                          <p:spTgt spid="3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500"/>
                                        <p:tgtEl>
                                          <p:spTgt spid="42"/>
                                        </p:tgtEl>
                                      </p:cBhvr>
                                    </p:animEffect>
                                  </p:childTnLst>
                                </p:cTn>
                              </p:par>
                            </p:childTnLst>
                          </p:cTn>
                        </p:par>
                        <p:par>
                          <p:cTn id="24" fill="hold">
                            <p:stCondLst>
                              <p:cond delay="2500"/>
                            </p:stCondLst>
                            <p:childTnLst>
                              <p:par>
                                <p:cTn id="25" presetID="12" presetClass="entr" presetSubtype="8" fill="hold" grpId="0"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p:tgtEl>
                                          <p:spTgt spid="45"/>
                                        </p:tgtEl>
                                        <p:attrNameLst>
                                          <p:attrName>ppt_x</p:attrName>
                                        </p:attrNameLst>
                                      </p:cBhvr>
                                      <p:tavLst>
                                        <p:tav tm="0">
                                          <p:val>
                                            <p:strVal val="#ppt_x-#ppt_w*1.125000"/>
                                          </p:val>
                                        </p:tav>
                                        <p:tav tm="100000">
                                          <p:val>
                                            <p:strVal val="#ppt_x"/>
                                          </p:val>
                                        </p:tav>
                                      </p:tavLst>
                                    </p:anim>
                                    <p:animEffect transition="in" filter="wipe(right)">
                                      <p:cBhvr>
                                        <p:cTn id="28" dur="500"/>
                                        <p:tgtEl>
                                          <p:spTgt spid="45"/>
                                        </p:tgtEl>
                                      </p:cBhvr>
                                    </p:animEffect>
                                  </p:childTnLst>
                                </p:cTn>
                              </p:par>
                            </p:childTnLst>
                          </p:cTn>
                        </p:par>
                        <p:par>
                          <p:cTn id="29" fill="hold">
                            <p:stCondLst>
                              <p:cond delay="3000"/>
                            </p:stCondLst>
                            <p:childTnLst>
                              <p:par>
                                <p:cTn id="30" presetID="45"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1000"/>
                                        <p:tgtEl>
                                          <p:spTgt spid="2"/>
                                        </p:tgtEl>
                                      </p:cBhvr>
                                    </p:animEffect>
                                    <p:anim calcmode="lin" valueType="num">
                                      <p:cBhvr>
                                        <p:cTn id="33" dur="1000" fill="hold"/>
                                        <p:tgtEl>
                                          <p:spTgt spid="2"/>
                                        </p:tgtEl>
                                        <p:attrNameLst>
                                          <p:attrName>ppt_w</p:attrName>
                                        </p:attrNameLst>
                                      </p:cBhvr>
                                      <p:tavLst>
                                        <p:tav tm="0" fmla="#ppt_w*sin(2.5*pi*$)">
                                          <p:val>
                                            <p:fltVal val="0"/>
                                          </p:val>
                                        </p:tav>
                                        <p:tav tm="100000">
                                          <p:val>
                                            <p:fltVal val="1"/>
                                          </p:val>
                                        </p:tav>
                                      </p:tavLst>
                                    </p:anim>
                                    <p:anim calcmode="lin" valueType="num">
                                      <p:cBhvr>
                                        <p:cTn id="34" dur="1000" fill="hold"/>
                                        <p:tgtEl>
                                          <p:spTgt spid="2"/>
                                        </p:tgtEl>
                                        <p:attrNameLst>
                                          <p:attrName>ppt_h</p:attrName>
                                        </p:attrNameLst>
                                      </p:cBhvr>
                                      <p:tavLst>
                                        <p:tav tm="0">
                                          <p:val>
                                            <p:strVal val="#ppt_h"/>
                                          </p:val>
                                        </p:tav>
                                        <p:tav tm="100000">
                                          <p:val>
                                            <p:strVal val="#ppt_h"/>
                                          </p:val>
                                        </p:tav>
                                      </p:tavLst>
                                    </p:anim>
                                  </p:childTnLst>
                                </p:cTn>
                              </p:par>
                              <p:par>
                                <p:cTn id="35" presetID="45" presetClass="entr" presetSubtype="0" fill="hold" nodeType="with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1000"/>
                                        <p:tgtEl>
                                          <p:spTgt spid="3"/>
                                        </p:tgtEl>
                                      </p:cBhvr>
                                    </p:animEffect>
                                    <p:anim calcmode="lin" valueType="num">
                                      <p:cBhvr>
                                        <p:cTn id="38" dur="1000" fill="hold"/>
                                        <p:tgtEl>
                                          <p:spTgt spid="3"/>
                                        </p:tgtEl>
                                        <p:attrNameLst>
                                          <p:attrName>ppt_w</p:attrName>
                                        </p:attrNameLst>
                                      </p:cBhvr>
                                      <p:tavLst>
                                        <p:tav tm="0" fmla="#ppt_w*sin(2.5*pi*$)">
                                          <p:val>
                                            <p:fltVal val="0"/>
                                          </p:val>
                                        </p:tav>
                                        <p:tav tm="100000">
                                          <p:val>
                                            <p:fltVal val="1"/>
                                          </p:val>
                                        </p:tav>
                                      </p:tavLst>
                                    </p:anim>
                                    <p:anim calcmode="lin" valueType="num">
                                      <p:cBhvr>
                                        <p:cTn id="39" dur="1000" fill="hold"/>
                                        <p:tgtEl>
                                          <p:spTgt spid="3"/>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1000"/>
                                        <p:tgtEl>
                                          <p:spTgt spid="4"/>
                                        </p:tgtEl>
                                      </p:cBhvr>
                                    </p:animEffect>
                                    <p:anim calcmode="lin" valueType="num">
                                      <p:cBhvr>
                                        <p:cTn id="43" dur="1000" fill="hold"/>
                                        <p:tgtEl>
                                          <p:spTgt spid="4"/>
                                        </p:tgtEl>
                                        <p:attrNameLst>
                                          <p:attrName>ppt_w</p:attrName>
                                        </p:attrNameLst>
                                      </p:cBhvr>
                                      <p:tavLst>
                                        <p:tav tm="0" fmla="#ppt_w*sin(2.5*pi*$)">
                                          <p:val>
                                            <p:fltVal val="0"/>
                                          </p:val>
                                        </p:tav>
                                        <p:tav tm="100000">
                                          <p:val>
                                            <p:fltVal val="1"/>
                                          </p:val>
                                        </p:tav>
                                      </p:tavLst>
                                    </p:anim>
                                    <p:anim calcmode="lin" valueType="num">
                                      <p:cBhvr>
                                        <p:cTn id="44" dur="1000" fill="hold"/>
                                        <p:tgtEl>
                                          <p:spTgt spid="4"/>
                                        </p:tgtEl>
                                        <p:attrNameLst>
                                          <p:attrName>ppt_h</p:attrName>
                                        </p:attrNameLst>
                                      </p:cBhvr>
                                      <p:tavLst>
                                        <p:tav tm="0">
                                          <p:val>
                                            <p:strVal val="#ppt_h"/>
                                          </p:val>
                                        </p:tav>
                                        <p:tav tm="100000">
                                          <p:val>
                                            <p:strVal val="#ppt_h"/>
                                          </p:val>
                                        </p:tav>
                                      </p:tavLst>
                                    </p:anim>
                                  </p:childTnLst>
                                </p:cTn>
                              </p:par>
                              <p:par>
                                <p:cTn id="45" presetID="45" presetClass="entr" presetSubtype="0" fill="hold" nodeType="withEffect">
                                  <p:stCondLst>
                                    <p:cond delay="0"/>
                                  </p:stCondLst>
                                  <p:childTnLst>
                                    <p:set>
                                      <p:cBhvr>
                                        <p:cTn id="46" dur="1" fill="hold">
                                          <p:stCondLst>
                                            <p:cond delay="0"/>
                                          </p:stCondLst>
                                        </p:cTn>
                                        <p:tgtEl>
                                          <p:spTgt spid="6"/>
                                        </p:tgtEl>
                                        <p:attrNameLst>
                                          <p:attrName>style.visibility</p:attrName>
                                        </p:attrNameLst>
                                      </p:cBhvr>
                                      <p:to>
                                        <p:strVal val="visible"/>
                                      </p:to>
                                    </p:set>
                                    <p:animEffect transition="in" filter="fade">
                                      <p:cBhvr>
                                        <p:cTn id="47" dur="1000"/>
                                        <p:tgtEl>
                                          <p:spTgt spid="6"/>
                                        </p:tgtEl>
                                      </p:cBhvr>
                                    </p:animEffect>
                                    <p:anim calcmode="lin" valueType="num">
                                      <p:cBhvr>
                                        <p:cTn id="48" dur="1000" fill="hold"/>
                                        <p:tgtEl>
                                          <p:spTgt spid="6"/>
                                        </p:tgtEl>
                                        <p:attrNameLst>
                                          <p:attrName>ppt_w</p:attrName>
                                        </p:attrNameLst>
                                      </p:cBhvr>
                                      <p:tavLst>
                                        <p:tav tm="0" fmla="#ppt_w*sin(2.5*pi*$)">
                                          <p:val>
                                            <p:fltVal val="0"/>
                                          </p:val>
                                        </p:tav>
                                        <p:tav tm="100000">
                                          <p:val>
                                            <p:fltVal val="1"/>
                                          </p:val>
                                        </p:tav>
                                      </p:tavLst>
                                    </p:anim>
                                    <p:anim calcmode="lin" valueType="num">
                                      <p:cBhvr>
                                        <p:cTn id="49" dur="1000" fill="hold"/>
                                        <p:tgtEl>
                                          <p:spTgt spid="6"/>
                                        </p:tgtEl>
                                        <p:attrNameLst>
                                          <p:attrName>ppt_h</p:attrName>
                                        </p:attrNameLst>
                                      </p:cBhvr>
                                      <p:tavLst>
                                        <p:tav tm="0">
                                          <p:val>
                                            <p:strVal val="#ppt_h"/>
                                          </p:val>
                                        </p:tav>
                                        <p:tav tm="100000">
                                          <p:val>
                                            <p:strVal val="#ppt_h"/>
                                          </p:val>
                                        </p:tav>
                                      </p:tavLst>
                                    </p:anim>
                                  </p:childTnLst>
                                </p:cTn>
                              </p:par>
                            </p:childTnLst>
                          </p:cTn>
                        </p:par>
                        <p:par>
                          <p:cTn id="50" fill="hold">
                            <p:stCondLst>
                              <p:cond delay="4000"/>
                            </p:stCondLst>
                            <p:childTnLst>
                              <p:par>
                                <p:cTn id="51" presetID="2" presetClass="entr" presetSubtype="2" fill="hold"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2" presetClass="entr" presetSubtype="2" fill="hold" nodeType="after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1+#ppt_w/2"/>
                                          </p:val>
                                        </p:tav>
                                        <p:tav tm="100000">
                                          <p:val>
                                            <p:strVal val="#ppt_x"/>
                                          </p:val>
                                        </p:tav>
                                      </p:tavLst>
                                    </p:anim>
                                    <p:anim calcmode="lin" valueType="num">
                                      <p:cBhvr additive="base">
                                        <p:cTn id="59" dur="500" fill="hold"/>
                                        <p:tgtEl>
                                          <p:spTgt spid="9"/>
                                        </p:tgtEl>
                                        <p:attrNameLst>
                                          <p:attrName>ppt_y</p:attrName>
                                        </p:attrNameLst>
                                      </p:cBhvr>
                                      <p:tavLst>
                                        <p:tav tm="0">
                                          <p:val>
                                            <p:strVal val="#ppt_y"/>
                                          </p:val>
                                        </p:tav>
                                        <p:tav tm="100000">
                                          <p:val>
                                            <p:strVal val="#ppt_y"/>
                                          </p:val>
                                        </p:tav>
                                      </p:tavLst>
                                    </p:anim>
                                  </p:childTnLst>
                                </p:cTn>
                              </p:par>
                            </p:childTnLst>
                          </p:cTn>
                        </p:par>
                        <p:par>
                          <p:cTn id="60" fill="hold">
                            <p:stCondLst>
                              <p:cond delay="5000"/>
                            </p:stCondLst>
                            <p:childTnLst>
                              <p:par>
                                <p:cTn id="61" presetID="2" presetClass="entr" presetSubtype="2" fill="hold" nodeType="afterEffect">
                                  <p:stCondLst>
                                    <p:cond delay="0"/>
                                  </p:stCondLst>
                                  <p:childTnLst>
                                    <p:set>
                                      <p:cBhvr>
                                        <p:cTn id="62" dur="1" fill="hold">
                                          <p:stCondLst>
                                            <p:cond delay="0"/>
                                          </p:stCondLst>
                                        </p:cTn>
                                        <p:tgtEl>
                                          <p:spTgt spid="10"/>
                                        </p:tgtEl>
                                        <p:attrNameLst>
                                          <p:attrName>style.visibility</p:attrName>
                                        </p:attrNameLst>
                                      </p:cBhvr>
                                      <p:to>
                                        <p:strVal val="visible"/>
                                      </p:to>
                                    </p:set>
                                    <p:anim calcmode="lin" valueType="num">
                                      <p:cBhvr additive="base">
                                        <p:cTn id="63" dur="500" fill="hold"/>
                                        <p:tgtEl>
                                          <p:spTgt spid="10"/>
                                        </p:tgtEl>
                                        <p:attrNameLst>
                                          <p:attrName>ppt_x</p:attrName>
                                        </p:attrNameLst>
                                      </p:cBhvr>
                                      <p:tavLst>
                                        <p:tav tm="0">
                                          <p:val>
                                            <p:strVal val="1+#ppt_w/2"/>
                                          </p:val>
                                        </p:tav>
                                        <p:tav tm="100000">
                                          <p:val>
                                            <p:strVal val="#ppt_x"/>
                                          </p:val>
                                        </p:tav>
                                      </p:tavLst>
                                    </p:anim>
                                    <p:anim calcmode="lin" valueType="num">
                                      <p:cBhvr additive="base">
                                        <p:cTn id="64" dur="500" fill="hold"/>
                                        <p:tgtEl>
                                          <p:spTgt spid="10"/>
                                        </p:tgtEl>
                                        <p:attrNameLst>
                                          <p:attrName>ppt_y</p:attrName>
                                        </p:attrNameLst>
                                      </p:cBhvr>
                                      <p:tavLst>
                                        <p:tav tm="0">
                                          <p:val>
                                            <p:strVal val="#ppt_y"/>
                                          </p:val>
                                        </p:tav>
                                        <p:tav tm="100000">
                                          <p:val>
                                            <p:strVal val="#ppt_y"/>
                                          </p:val>
                                        </p:tav>
                                      </p:tavLst>
                                    </p:anim>
                                  </p:childTnLst>
                                </p:cTn>
                              </p:par>
                            </p:childTnLst>
                          </p:cTn>
                        </p:par>
                        <p:par>
                          <p:cTn id="65" fill="hold">
                            <p:stCondLst>
                              <p:cond delay="5500"/>
                            </p:stCondLst>
                            <p:childTnLst>
                              <p:par>
                                <p:cTn id="66" presetID="2" presetClass="entr" presetSubtype="2" fill="hold"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1+#ppt_w/2"/>
                                          </p:val>
                                        </p:tav>
                                        <p:tav tm="100000">
                                          <p:val>
                                            <p:strVal val="#ppt_x"/>
                                          </p:val>
                                        </p:tav>
                                      </p:tavLst>
                                    </p:anim>
                                    <p:anim calcmode="lin" valueType="num">
                                      <p:cBhvr additive="base">
                                        <p:cTn id="69"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1" grpId="0" animBg="1"/>
      <p:bldP spid="32" grpId="0" animBg="1"/>
      <p:bldP spid="33" grpId="0" animBg="1"/>
      <p:bldP spid="4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39540" y="433098"/>
            <a:ext cx="6541875" cy="1292662"/>
          </a:xfrm>
          <a:prstGeom prst="rect">
            <a:avLst/>
          </a:prstGeom>
        </p:spPr>
        <p:txBody>
          <a:bodyPr wrap="square">
            <a:spAutoFit/>
          </a:bodyPr>
          <a:lstStyle/>
          <a:p>
            <a:pPr algn="r"/>
            <a:r>
              <a:rPr lang="en-US" altLang="zh-CN" sz="7800" dirty="0" smtClean="0">
                <a:solidFill>
                  <a:schemeClr val="bg1"/>
                </a:solidFill>
                <a:latin typeface="+mj-ea"/>
                <a:ea typeface="+mj-ea"/>
              </a:rPr>
              <a:t>【PART.04】</a:t>
            </a:r>
            <a:endParaRPr lang="zh-CN" altLang="en-US" sz="7800" dirty="0">
              <a:solidFill>
                <a:schemeClr val="bg1"/>
              </a:solidFill>
              <a:latin typeface="+mj-ea"/>
              <a:ea typeface="+mj-ea"/>
            </a:endParaRPr>
          </a:p>
        </p:txBody>
      </p:sp>
      <p:sp>
        <p:nvSpPr>
          <p:cNvPr id="3" name="矩形 2"/>
          <p:cNvSpPr/>
          <p:nvPr/>
        </p:nvSpPr>
        <p:spPr>
          <a:xfrm>
            <a:off x="6733309" y="2354814"/>
            <a:ext cx="4670351" cy="577081"/>
          </a:xfrm>
          <a:prstGeom prst="rect">
            <a:avLst/>
          </a:prstGeom>
        </p:spPr>
        <p:txBody>
          <a:bodyPr wrap="square">
            <a:spAutoFit/>
          </a:bodyPr>
          <a:lstStyle/>
          <a:p>
            <a:pPr algn="r"/>
            <a:r>
              <a:rPr lang="en-US" altLang="zh-CN" sz="1050" dirty="0" smtClean="0">
                <a:solidFill>
                  <a:schemeClr val="bg1"/>
                </a:solidFill>
                <a:latin typeface="+mj-ea"/>
                <a:ea typeface="+mj-ea"/>
              </a:rPr>
              <a:t> A designer can use default text to simulate what text would look like. If it is not real text. A designer can use default text to simulate what text would look like. </a:t>
            </a:r>
            <a:endParaRPr lang="zh-CN" altLang="en-US" sz="1050" dirty="0">
              <a:solidFill>
                <a:schemeClr val="bg1"/>
              </a:solidFill>
              <a:latin typeface="+mj-ea"/>
              <a:ea typeface="+mj-ea"/>
            </a:endParaRPr>
          </a:p>
        </p:txBody>
      </p:sp>
      <p:sp>
        <p:nvSpPr>
          <p:cNvPr id="4" name="文本框 3"/>
          <p:cNvSpPr txBox="1"/>
          <p:nvPr/>
        </p:nvSpPr>
        <p:spPr>
          <a:xfrm>
            <a:off x="6208623" y="1585373"/>
            <a:ext cx="5324168" cy="769441"/>
          </a:xfrm>
          <a:prstGeom prst="rect">
            <a:avLst/>
          </a:prstGeom>
          <a:noFill/>
        </p:spPr>
        <p:txBody>
          <a:bodyPr wrap="square" rtlCol="0">
            <a:spAutoFit/>
          </a:bodyPr>
          <a:lstStyle/>
          <a:p>
            <a:r>
              <a:rPr lang="zh-CN" altLang="en-US" sz="4400" dirty="0" smtClean="0">
                <a:solidFill>
                  <a:schemeClr val="bg1"/>
                </a:solidFill>
                <a:latin typeface="+mj-ea"/>
                <a:ea typeface="+mj-ea"/>
              </a:rPr>
              <a:t>请在此添加您的标题</a:t>
            </a:r>
            <a:endParaRPr lang="zh-CN" altLang="en-US" sz="4400"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六边形 3"/>
          <p:cNvSpPr/>
          <p:nvPr/>
        </p:nvSpPr>
        <p:spPr>
          <a:xfrm rot="5400000">
            <a:off x="3865944" y="1694000"/>
            <a:ext cx="4488241" cy="4070708"/>
          </a:xfrm>
          <a:prstGeom prst="hexagon">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8" name="组合 49"/>
          <p:cNvGrpSpPr/>
          <p:nvPr/>
        </p:nvGrpSpPr>
        <p:grpSpPr bwMode="auto">
          <a:xfrm>
            <a:off x="5438862" y="3270993"/>
            <a:ext cx="1267269" cy="849435"/>
            <a:chOff x="0" y="0"/>
            <a:chExt cx="935038" cy="568325"/>
          </a:xfrm>
        </p:grpSpPr>
        <p:sp>
          <p:nvSpPr>
            <p:cNvPr id="59" name="Freeform 8"/>
            <p:cNvSpPr>
              <a:spLocks noChangeArrowheads="1"/>
            </p:cNvSpPr>
            <p:nvPr/>
          </p:nvSpPr>
          <p:spPr bwMode="auto">
            <a:xfrm>
              <a:off x="87313" y="485775"/>
              <a:ext cx="112713" cy="82550"/>
            </a:xfrm>
            <a:custGeom>
              <a:avLst/>
              <a:gdLst>
                <a:gd name="T0" fmla="*/ 112713 w 30"/>
                <a:gd name="T1" fmla="*/ 71293 h 22"/>
                <a:gd name="T2" fmla="*/ 112713 w 30"/>
                <a:gd name="T3" fmla="*/ 0 h 22"/>
                <a:gd name="T4" fmla="*/ 3757 w 30"/>
                <a:gd name="T5" fmla="*/ 82550 h 22"/>
                <a:gd name="T6" fmla="*/ 101442 w 30"/>
                <a:gd name="T7" fmla="*/ 82550 h 22"/>
                <a:gd name="T8" fmla="*/ 112713 w 30"/>
                <a:gd name="T9" fmla="*/ 71293 h 22"/>
                <a:gd name="T10" fmla="*/ 0 60000 65536"/>
                <a:gd name="T11" fmla="*/ 0 60000 65536"/>
                <a:gd name="T12" fmla="*/ 0 60000 65536"/>
                <a:gd name="T13" fmla="*/ 0 60000 65536"/>
                <a:gd name="T14" fmla="*/ 0 60000 65536"/>
                <a:gd name="T15" fmla="*/ 0 w 30"/>
                <a:gd name="T16" fmla="*/ 0 h 22"/>
                <a:gd name="T17" fmla="*/ 30 w 30"/>
                <a:gd name="T18" fmla="*/ 22 h 22"/>
              </a:gdLst>
              <a:ahLst/>
              <a:cxnLst>
                <a:cxn ang="T10">
                  <a:pos x="T0" y="T1"/>
                </a:cxn>
                <a:cxn ang="T11">
                  <a:pos x="T2" y="T3"/>
                </a:cxn>
                <a:cxn ang="T12">
                  <a:pos x="T4" y="T5"/>
                </a:cxn>
                <a:cxn ang="T13">
                  <a:pos x="T6" y="T7"/>
                </a:cxn>
                <a:cxn ang="T14">
                  <a:pos x="T8" y="T9"/>
                </a:cxn>
              </a:cxnLst>
              <a:rect l="T15" t="T16" r="T17" b="T18"/>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0" name="Freeform 9"/>
            <p:cNvSpPr>
              <a:spLocks noChangeArrowheads="1"/>
            </p:cNvSpPr>
            <p:nvPr/>
          </p:nvSpPr>
          <p:spPr bwMode="auto">
            <a:xfrm>
              <a:off x="235744" y="368300"/>
              <a:ext cx="120650" cy="200025"/>
            </a:xfrm>
            <a:custGeom>
              <a:avLst/>
              <a:gdLst>
                <a:gd name="T0" fmla="*/ 109339 w 32"/>
                <a:gd name="T1" fmla="*/ 200025 h 53"/>
                <a:gd name="T2" fmla="*/ 120650 w 32"/>
                <a:gd name="T3" fmla="*/ 188703 h 53"/>
                <a:gd name="T4" fmla="*/ 120650 w 32"/>
                <a:gd name="T5" fmla="*/ 0 h 53"/>
                <a:gd name="T6" fmla="*/ 0 w 32"/>
                <a:gd name="T7" fmla="*/ 86803 h 53"/>
                <a:gd name="T8" fmla="*/ 0 w 32"/>
                <a:gd name="T9" fmla="*/ 90577 h 53"/>
                <a:gd name="T10" fmla="*/ 0 w 32"/>
                <a:gd name="T11" fmla="*/ 188703 h 53"/>
                <a:gd name="T12" fmla="*/ 7541 w 32"/>
                <a:gd name="T13" fmla="*/ 200025 h 53"/>
                <a:gd name="T14" fmla="*/ 109339 w 32"/>
                <a:gd name="T15" fmla="*/ 200025 h 53"/>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53"/>
                <a:gd name="T26" fmla="*/ 32 w 32"/>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1" name="Freeform 10"/>
            <p:cNvSpPr>
              <a:spLocks noChangeArrowheads="1"/>
            </p:cNvSpPr>
            <p:nvPr/>
          </p:nvSpPr>
          <p:spPr bwMode="auto">
            <a:xfrm>
              <a:off x="392112" y="274637"/>
              <a:ext cx="120650" cy="293688"/>
            </a:xfrm>
            <a:custGeom>
              <a:avLst/>
              <a:gdLst>
                <a:gd name="T0" fmla="*/ 109339 w 32"/>
                <a:gd name="T1" fmla="*/ 293688 h 78"/>
                <a:gd name="T2" fmla="*/ 120650 w 32"/>
                <a:gd name="T3" fmla="*/ 282392 h 78"/>
                <a:gd name="T4" fmla="*/ 120650 w 32"/>
                <a:gd name="T5" fmla="*/ 33887 h 78"/>
                <a:gd name="T6" fmla="*/ 86717 w 32"/>
                <a:gd name="T7" fmla="*/ 0 h 78"/>
                <a:gd name="T8" fmla="*/ 37703 w 32"/>
                <a:gd name="T9" fmla="*/ 37652 h 78"/>
                <a:gd name="T10" fmla="*/ 0 w 32"/>
                <a:gd name="T11" fmla="*/ 64009 h 78"/>
                <a:gd name="T12" fmla="*/ 0 w 32"/>
                <a:gd name="T13" fmla="*/ 282392 h 78"/>
                <a:gd name="T14" fmla="*/ 11311 w 32"/>
                <a:gd name="T15" fmla="*/ 293688 h 78"/>
                <a:gd name="T16" fmla="*/ 109339 w 32"/>
                <a:gd name="T17" fmla="*/ 293688 h 7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2"/>
                <a:gd name="T28" fmla="*/ 0 h 78"/>
                <a:gd name="T29" fmla="*/ 32 w 32"/>
                <a:gd name="T30" fmla="*/ 78 h 7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2" name="Freeform 11"/>
            <p:cNvSpPr>
              <a:spLocks noChangeArrowheads="1"/>
            </p:cNvSpPr>
            <p:nvPr/>
          </p:nvSpPr>
          <p:spPr bwMode="auto">
            <a:xfrm>
              <a:off x="548481" y="315912"/>
              <a:ext cx="120650" cy="252413"/>
            </a:xfrm>
            <a:custGeom>
              <a:avLst/>
              <a:gdLst>
                <a:gd name="T0" fmla="*/ 113109 w 32"/>
                <a:gd name="T1" fmla="*/ 252413 h 67"/>
                <a:gd name="T2" fmla="*/ 120650 w 32"/>
                <a:gd name="T3" fmla="*/ 241111 h 67"/>
                <a:gd name="T4" fmla="*/ 120650 w 32"/>
                <a:gd name="T5" fmla="*/ 0 h 67"/>
                <a:gd name="T6" fmla="*/ 75406 w 32"/>
                <a:gd name="T7" fmla="*/ 37674 h 67"/>
                <a:gd name="T8" fmla="*/ 60325 w 32"/>
                <a:gd name="T9" fmla="*/ 48976 h 67"/>
                <a:gd name="T10" fmla="*/ 18852 w 32"/>
                <a:gd name="T11" fmla="*/ 45208 h 67"/>
                <a:gd name="T12" fmla="*/ 15081 w 32"/>
                <a:gd name="T13" fmla="*/ 41441 h 67"/>
                <a:gd name="T14" fmla="*/ 0 w 32"/>
                <a:gd name="T15" fmla="*/ 26372 h 67"/>
                <a:gd name="T16" fmla="*/ 0 w 32"/>
                <a:gd name="T17" fmla="*/ 241111 h 67"/>
                <a:gd name="T18" fmla="*/ 11311 w 32"/>
                <a:gd name="T19" fmla="*/ 252413 h 67"/>
                <a:gd name="T20" fmla="*/ 113109 w 32"/>
                <a:gd name="T21" fmla="*/ 252413 h 6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2"/>
                <a:gd name="T34" fmla="*/ 0 h 67"/>
                <a:gd name="T35" fmla="*/ 32 w 32"/>
                <a:gd name="T36" fmla="*/ 67 h 6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3" name="Freeform 12"/>
            <p:cNvSpPr>
              <a:spLocks noChangeArrowheads="1"/>
            </p:cNvSpPr>
            <p:nvPr/>
          </p:nvSpPr>
          <p:spPr bwMode="auto">
            <a:xfrm>
              <a:off x="704850" y="195262"/>
              <a:ext cx="120650" cy="373063"/>
            </a:xfrm>
            <a:custGeom>
              <a:avLst/>
              <a:gdLst>
                <a:gd name="T0" fmla="*/ 109339 w 32"/>
                <a:gd name="T1" fmla="*/ 373063 h 99"/>
                <a:gd name="T2" fmla="*/ 120650 w 32"/>
                <a:gd name="T3" fmla="*/ 361758 h 99"/>
                <a:gd name="T4" fmla="*/ 120650 w 32"/>
                <a:gd name="T5" fmla="*/ 0 h 99"/>
                <a:gd name="T6" fmla="*/ 49014 w 32"/>
                <a:gd name="T7" fmla="*/ 56525 h 99"/>
                <a:gd name="T8" fmla="*/ 0 w 32"/>
                <a:gd name="T9" fmla="*/ 94208 h 99"/>
                <a:gd name="T10" fmla="*/ 0 w 32"/>
                <a:gd name="T11" fmla="*/ 361758 h 99"/>
                <a:gd name="T12" fmla="*/ 11311 w 32"/>
                <a:gd name="T13" fmla="*/ 373063 h 99"/>
                <a:gd name="T14" fmla="*/ 109339 w 32"/>
                <a:gd name="T15" fmla="*/ 373063 h 99"/>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99"/>
                <a:gd name="T26" fmla="*/ 32 w 32"/>
                <a:gd name="T27" fmla="*/ 99 h 9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64" name="Freeform 13"/>
            <p:cNvSpPr>
              <a:spLocks noChangeArrowheads="1"/>
            </p:cNvSpPr>
            <p:nvPr/>
          </p:nvSpPr>
          <p:spPr bwMode="auto">
            <a:xfrm>
              <a:off x="0" y="0"/>
              <a:ext cx="935038" cy="541338"/>
            </a:xfrm>
            <a:custGeom>
              <a:avLst/>
              <a:gdLst>
                <a:gd name="T0" fmla="*/ 935038 w 248"/>
                <a:gd name="T1" fmla="*/ 30074 h 144"/>
                <a:gd name="T2" fmla="*/ 923727 w 248"/>
                <a:gd name="T3" fmla="*/ 7519 h 144"/>
                <a:gd name="T4" fmla="*/ 901105 w 248"/>
                <a:gd name="T5" fmla="*/ 0 h 144"/>
                <a:gd name="T6" fmla="*/ 867172 w 248"/>
                <a:gd name="T7" fmla="*/ 0 h 144"/>
                <a:gd name="T8" fmla="*/ 754063 w 248"/>
                <a:gd name="T9" fmla="*/ 0 h 144"/>
                <a:gd name="T10" fmla="*/ 742752 w 248"/>
                <a:gd name="T11" fmla="*/ 3759 h 144"/>
                <a:gd name="T12" fmla="*/ 738982 w 248"/>
                <a:gd name="T13" fmla="*/ 3759 h 144"/>
                <a:gd name="T14" fmla="*/ 720130 w 248"/>
                <a:gd name="T15" fmla="*/ 30074 h 144"/>
                <a:gd name="T16" fmla="*/ 742752 w 248"/>
                <a:gd name="T17" fmla="*/ 60149 h 144"/>
                <a:gd name="T18" fmla="*/ 754063 w 248"/>
                <a:gd name="T19" fmla="*/ 63908 h 144"/>
                <a:gd name="T20" fmla="*/ 791766 w 248"/>
                <a:gd name="T21" fmla="*/ 63908 h 144"/>
                <a:gd name="T22" fmla="*/ 810618 w 248"/>
                <a:gd name="T23" fmla="*/ 63908 h 144"/>
                <a:gd name="T24" fmla="*/ 776685 w 248"/>
                <a:gd name="T25" fmla="*/ 90223 h 144"/>
                <a:gd name="T26" fmla="*/ 712589 w 248"/>
                <a:gd name="T27" fmla="*/ 146612 h 144"/>
                <a:gd name="T28" fmla="*/ 674886 w 248"/>
                <a:gd name="T29" fmla="*/ 176687 h 144"/>
                <a:gd name="T30" fmla="*/ 625872 w 248"/>
                <a:gd name="T31" fmla="*/ 214280 h 144"/>
                <a:gd name="T32" fmla="*/ 595710 w 248"/>
                <a:gd name="T33" fmla="*/ 236835 h 144"/>
                <a:gd name="T34" fmla="*/ 565547 w 248"/>
                <a:gd name="T35" fmla="*/ 206761 h 144"/>
                <a:gd name="T36" fmla="*/ 550466 w 248"/>
                <a:gd name="T37" fmla="*/ 195483 h 144"/>
                <a:gd name="T38" fmla="*/ 512763 w 248"/>
                <a:gd name="T39" fmla="*/ 157890 h 144"/>
                <a:gd name="T40" fmla="*/ 505222 w 248"/>
                <a:gd name="T41" fmla="*/ 150372 h 144"/>
                <a:gd name="T42" fmla="*/ 463749 w 248"/>
                <a:gd name="T43" fmla="*/ 146612 h 144"/>
                <a:gd name="T44" fmla="*/ 429816 w 248"/>
                <a:gd name="T45" fmla="*/ 172927 h 144"/>
                <a:gd name="T46" fmla="*/ 392113 w 248"/>
                <a:gd name="T47" fmla="*/ 203002 h 144"/>
                <a:gd name="T48" fmla="*/ 365721 w 248"/>
                <a:gd name="T49" fmla="*/ 218039 h 144"/>
                <a:gd name="T50" fmla="*/ 354410 w 248"/>
                <a:gd name="T51" fmla="*/ 229317 h 144"/>
                <a:gd name="T52" fmla="*/ 233760 w 248"/>
                <a:gd name="T53" fmla="*/ 319540 h 144"/>
                <a:gd name="T54" fmla="*/ 229989 w 248"/>
                <a:gd name="T55" fmla="*/ 323299 h 144"/>
                <a:gd name="T56" fmla="*/ 192286 w 248"/>
                <a:gd name="T57" fmla="*/ 349614 h 144"/>
                <a:gd name="T58" fmla="*/ 33933 w 248"/>
                <a:gd name="T59" fmla="*/ 466152 h 144"/>
                <a:gd name="T60" fmla="*/ 15081 w 248"/>
                <a:gd name="T61" fmla="*/ 481189 h 144"/>
                <a:gd name="T62" fmla="*/ 11311 w 248"/>
                <a:gd name="T63" fmla="*/ 526301 h 144"/>
                <a:gd name="T64" fmla="*/ 41473 w 248"/>
                <a:gd name="T65" fmla="*/ 537579 h 144"/>
                <a:gd name="T66" fmla="*/ 56555 w 248"/>
                <a:gd name="T67" fmla="*/ 533819 h 144"/>
                <a:gd name="T68" fmla="*/ 192286 w 248"/>
                <a:gd name="T69" fmla="*/ 428559 h 144"/>
                <a:gd name="T70" fmla="*/ 229989 w 248"/>
                <a:gd name="T71" fmla="*/ 402244 h 144"/>
                <a:gd name="T72" fmla="*/ 233760 w 248"/>
                <a:gd name="T73" fmla="*/ 402244 h 144"/>
                <a:gd name="T74" fmla="*/ 354410 w 248"/>
                <a:gd name="T75" fmla="*/ 308262 h 144"/>
                <a:gd name="T76" fmla="*/ 369491 w 248"/>
                <a:gd name="T77" fmla="*/ 300743 h 144"/>
                <a:gd name="T78" fmla="*/ 392113 w 248"/>
                <a:gd name="T79" fmla="*/ 281947 h 144"/>
                <a:gd name="T80" fmla="*/ 429816 w 248"/>
                <a:gd name="T81" fmla="*/ 251873 h 144"/>
                <a:gd name="T82" fmla="*/ 478830 w 248"/>
                <a:gd name="T83" fmla="*/ 214280 h 144"/>
                <a:gd name="T84" fmla="*/ 512763 w 248"/>
                <a:gd name="T85" fmla="*/ 248113 h 144"/>
                <a:gd name="T86" fmla="*/ 550466 w 248"/>
                <a:gd name="T87" fmla="*/ 285706 h 144"/>
                <a:gd name="T88" fmla="*/ 565547 w 248"/>
                <a:gd name="T89" fmla="*/ 296984 h 144"/>
                <a:gd name="T90" fmla="*/ 569317 w 248"/>
                <a:gd name="T91" fmla="*/ 304503 h 144"/>
                <a:gd name="T92" fmla="*/ 610791 w 248"/>
                <a:gd name="T93" fmla="*/ 308262 h 144"/>
                <a:gd name="T94" fmla="*/ 625872 w 248"/>
                <a:gd name="T95" fmla="*/ 296984 h 144"/>
                <a:gd name="T96" fmla="*/ 674886 w 248"/>
                <a:gd name="T97" fmla="*/ 259391 h 144"/>
                <a:gd name="T98" fmla="*/ 712589 w 248"/>
                <a:gd name="T99" fmla="*/ 229317 h 144"/>
                <a:gd name="T100" fmla="*/ 761604 w 248"/>
                <a:gd name="T101" fmla="*/ 191724 h 144"/>
                <a:gd name="T102" fmla="*/ 867172 w 248"/>
                <a:gd name="T103" fmla="*/ 101501 h 144"/>
                <a:gd name="T104" fmla="*/ 870943 w 248"/>
                <a:gd name="T105" fmla="*/ 97742 h 144"/>
                <a:gd name="T106" fmla="*/ 870943 w 248"/>
                <a:gd name="T107" fmla="*/ 172927 h 144"/>
                <a:gd name="T108" fmla="*/ 901105 w 248"/>
                <a:gd name="T109" fmla="*/ 203002 h 144"/>
                <a:gd name="T110" fmla="*/ 935038 w 248"/>
                <a:gd name="T111" fmla="*/ 172927 h 144"/>
                <a:gd name="T112" fmla="*/ 935038 w 248"/>
                <a:gd name="T113" fmla="*/ 30074 h 144"/>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248"/>
                <a:gd name="T172" fmla="*/ 0 h 144"/>
                <a:gd name="T173" fmla="*/ 248 w 248"/>
                <a:gd name="T174" fmla="*/ 144 h 144"/>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4604670" y="1557227"/>
            <a:ext cx="1414257" cy="1598969"/>
            <a:chOff x="4603874" y="1557586"/>
            <a:chExt cx="1414257" cy="1599339"/>
          </a:xfrm>
        </p:grpSpPr>
        <p:sp>
          <p:nvSpPr>
            <p:cNvPr id="51" name="六边形 50"/>
            <p:cNvSpPr/>
            <p:nvPr/>
          </p:nvSpPr>
          <p:spPr>
            <a:xfrm rot="5400000">
              <a:off x="4511333"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Freeform 357"/>
            <p:cNvSpPr>
              <a:spLocks noChangeAspect="1" noEditPoints="1"/>
            </p:cNvSpPr>
            <p:nvPr/>
          </p:nvSpPr>
          <p:spPr bwMode="auto">
            <a:xfrm>
              <a:off x="4894938" y="2090517"/>
              <a:ext cx="783472" cy="555104"/>
            </a:xfrm>
            <a:custGeom>
              <a:avLst/>
              <a:gdLst>
                <a:gd name="T0" fmla="*/ 47 w 94"/>
                <a:gd name="T1" fmla="*/ 17 h 67"/>
                <a:gd name="T2" fmla="*/ 31 w 94"/>
                <a:gd name="T3" fmla="*/ 33 h 67"/>
                <a:gd name="T4" fmla="*/ 47 w 94"/>
                <a:gd name="T5" fmla="*/ 49 h 67"/>
                <a:gd name="T6" fmla="*/ 63 w 94"/>
                <a:gd name="T7" fmla="*/ 33 h 67"/>
                <a:gd name="T8" fmla="*/ 47 w 94"/>
                <a:gd name="T9" fmla="*/ 17 h 67"/>
                <a:gd name="T10" fmla="*/ 71 w 94"/>
                <a:gd name="T11" fmla="*/ 10 h 67"/>
                <a:gd name="T12" fmla="*/ 65 w 94"/>
                <a:gd name="T13" fmla="*/ 15 h 67"/>
                <a:gd name="T14" fmla="*/ 72 w 94"/>
                <a:gd name="T15" fmla="*/ 33 h 67"/>
                <a:gd name="T16" fmla="*/ 65 w 94"/>
                <a:gd name="T17" fmla="*/ 51 h 67"/>
                <a:gd name="T18" fmla="*/ 71 w 94"/>
                <a:gd name="T19" fmla="*/ 57 h 67"/>
                <a:gd name="T20" fmla="*/ 80 w 94"/>
                <a:gd name="T21" fmla="*/ 33 h 67"/>
                <a:gd name="T22" fmla="*/ 71 w 94"/>
                <a:gd name="T23" fmla="*/ 10 h 67"/>
                <a:gd name="T24" fmla="*/ 81 w 94"/>
                <a:gd name="T25" fmla="*/ 0 h 67"/>
                <a:gd name="T26" fmla="*/ 75 w 94"/>
                <a:gd name="T27" fmla="*/ 5 h 67"/>
                <a:gd name="T28" fmla="*/ 86 w 94"/>
                <a:gd name="T29" fmla="*/ 33 h 67"/>
                <a:gd name="T30" fmla="*/ 75 w 94"/>
                <a:gd name="T31" fmla="*/ 61 h 67"/>
                <a:gd name="T32" fmla="*/ 81 w 94"/>
                <a:gd name="T33" fmla="*/ 67 h 67"/>
                <a:gd name="T34" fmla="*/ 94 w 94"/>
                <a:gd name="T35" fmla="*/ 33 h 67"/>
                <a:gd name="T36" fmla="*/ 81 w 94"/>
                <a:gd name="T37" fmla="*/ 0 h 67"/>
                <a:gd name="T38" fmla="*/ 24 w 94"/>
                <a:gd name="T39" fmla="*/ 10 h 67"/>
                <a:gd name="T40" fmla="*/ 14 w 94"/>
                <a:gd name="T41" fmla="*/ 33 h 67"/>
                <a:gd name="T42" fmla="*/ 24 w 94"/>
                <a:gd name="T43" fmla="*/ 57 h 67"/>
                <a:gd name="T44" fmla="*/ 30 w 94"/>
                <a:gd name="T45" fmla="*/ 51 h 67"/>
                <a:gd name="T46" fmla="*/ 22 w 94"/>
                <a:gd name="T47" fmla="*/ 33 h 67"/>
                <a:gd name="T48" fmla="*/ 30 w 94"/>
                <a:gd name="T49" fmla="*/ 15 h 67"/>
                <a:gd name="T50" fmla="*/ 24 w 94"/>
                <a:gd name="T51" fmla="*/ 10 h 67"/>
                <a:gd name="T52" fmla="*/ 19 w 94"/>
                <a:gd name="T53" fmla="*/ 5 h 67"/>
                <a:gd name="T54" fmla="*/ 14 w 94"/>
                <a:gd name="T55" fmla="*/ 0 h 67"/>
                <a:gd name="T56" fmla="*/ 0 w 94"/>
                <a:gd name="T57" fmla="*/ 33 h 67"/>
                <a:gd name="T58" fmla="*/ 14 w 94"/>
                <a:gd name="T59" fmla="*/ 67 h 67"/>
                <a:gd name="T60" fmla="*/ 19 w 94"/>
                <a:gd name="T61" fmla="*/ 61 h 67"/>
                <a:gd name="T62" fmla="*/ 8 w 94"/>
                <a:gd name="T63" fmla="*/ 33 h 67"/>
                <a:gd name="T64" fmla="*/ 19 w 94"/>
                <a:gd name="T65" fmla="*/ 5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67">
                  <a:moveTo>
                    <a:pt x="47" y="17"/>
                  </a:moveTo>
                  <a:cubicBezTo>
                    <a:pt x="38" y="17"/>
                    <a:pt x="31" y="24"/>
                    <a:pt x="31" y="33"/>
                  </a:cubicBezTo>
                  <a:cubicBezTo>
                    <a:pt x="31" y="42"/>
                    <a:pt x="38" y="49"/>
                    <a:pt x="47" y="49"/>
                  </a:cubicBezTo>
                  <a:cubicBezTo>
                    <a:pt x="56" y="49"/>
                    <a:pt x="63" y="42"/>
                    <a:pt x="63" y="33"/>
                  </a:cubicBezTo>
                  <a:cubicBezTo>
                    <a:pt x="63" y="24"/>
                    <a:pt x="56" y="17"/>
                    <a:pt x="47" y="17"/>
                  </a:cubicBezTo>
                  <a:close/>
                  <a:moveTo>
                    <a:pt x="71" y="10"/>
                  </a:moveTo>
                  <a:cubicBezTo>
                    <a:pt x="65" y="15"/>
                    <a:pt x="65" y="15"/>
                    <a:pt x="65" y="15"/>
                  </a:cubicBezTo>
                  <a:cubicBezTo>
                    <a:pt x="69" y="20"/>
                    <a:pt x="72" y="26"/>
                    <a:pt x="72" y="33"/>
                  </a:cubicBezTo>
                  <a:cubicBezTo>
                    <a:pt x="72" y="40"/>
                    <a:pt x="69" y="46"/>
                    <a:pt x="65" y="51"/>
                  </a:cubicBezTo>
                  <a:cubicBezTo>
                    <a:pt x="71" y="57"/>
                    <a:pt x="71" y="57"/>
                    <a:pt x="71" y="57"/>
                  </a:cubicBezTo>
                  <a:cubicBezTo>
                    <a:pt x="77" y="50"/>
                    <a:pt x="80" y="42"/>
                    <a:pt x="80" y="33"/>
                  </a:cubicBezTo>
                  <a:cubicBezTo>
                    <a:pt x="80" y="24"/>
                    <a:pt x="77" y="16"/>
                    <a:pt x="71" y="10"/>
                  </a:cubicBezTo>
                  <a:close/>
                  <a:moveTo>
                    <a:pt x="81" y="0"/>
                  </a:moveTo>
                  <a:cubicBezTo>
                    <a:pt x="75" y="5"/>
                    <a:pt x="75" y="5"/>
                    <a:pt x="75" y="5"/>
                  </a:cubicBezTo>
                  <a:cubicBezTo>
                    <a:pt x="82" y="13"/>
                    <a:pt x="86" y="22"/>
                    <a:pt x="86" y="33"/>
                  </a:cubicBezTo>
                  <a:cubicBezTo>
                    <a:pt x="86" y="44"/>
                    <a:pt x="82" y="54"/>
                    <a:pt x="75" y="61"/>
                  </a:cubicBezTo>
                  <a:cubicBezTo>
                    <a:pt x="81" y="67"/>
                    <a:pt x="81" y="67"/>
                    <a:pt x="81" y="67"/>
                  </a:cubicBezTo>
                  <a:cubicBezTo>
                    <a:pt x="89" y="58"/>
                    <a:pt x="94" y="46"/>
                    <a:pt x="94" y="33"/>
                  </a:cubicBezTo>
                  <a:cubicBezTo>
                    <a:pt x="94" y="20"/>
                    <a:pt x="89" y="8"/>
                    <a:pt x="81" y="0"/>
                  </a:cubicBezTo>
                  <a:close/>
                  <a:moveTo>
                    <a:pt x="24" y="10"/>
                  </a:moveTo>
                  <a:cubicBezTo>
                    <a:pt x="18" y="16"/>
                    <a:pt x="14" y="24"/>
                    <a:pt x="14" y="33"/>
                  </a:cubicBezTo>
                  <a:cubicBezTo>
                    <a:pt x="14" y="42"/>
                    <a:pt x="18" y="50"/>
                    <a:pt x="24" y="57"/>
                  </a:cubicBezTo>
                  <a:cubicBezTo>
                    <a:pt x="30" y="51"/>
                    <a:pt x="30" y="51"/>
                    <a:pt x="30" y="51"/>
                  </a:cubicBezTo>
                  <a:cubicBezTo>
                    <a:pt x="25" y="46"/>
                    <a:pt x="22" y="40"/>
                    <a:pt x="22" y="33"/>
                  </a:cubicBezTo>
                  <a:cubicBezTo>
                    <a:pt x="22" y="26"/>
                    <a:pt x="25" y="20"/>
                    <a:pt x="30" y="15"/>
                  </a:cubicBezTo>
                  <a:lnTo>
                    <a:pt x="24" y="10"/>
                  </a:lnTo>
                  <a:close/>
                  <a:moveTo>
                    <a:pt x="19" y="5"/>
                  </a:moveTo>
                  <a:cubicBezTo>
                    <a:pt x="14" y="0"/>
                    <a:pt x="14" y="0"/>
                    <a:pt x="14" y="0"/>
                  </a:cubicBezTo>
                  <a:cubicBezTo>
                    <a:pt x="5" y="8"/>
                    <a:pt x="0" y="20"/>
                    <a:pt x="0" y="33"/>
                  </a:cubicBezTo>
                  <a:cubicBezTo>
                    <a:pt x="0" y="46"/>
                    <a:pt x="5" y="58"/>
                    <a:pt x="14" y="67"/>
                  </a:cubicBezTo>
                  <a:cubicBezTo>
                    <a:pt x="19" y="61"/>
                    <a:pt x="19" y="61"/>
                    <a:pt x="19" y="61"/>
                  </a:cubicBezTo>
                  <a:cubicBezTo>
                    <a:pt x="12" y="54"/>
                    <a:pt x="8" y="44"/>
                    <a:pt x="8" y="33"/>
                  </a:cubicBezTo>
                  <a:cubicBezTo>
                    <a:pt x="8" y="22"/>
                    <a:pt x="12" y="12"/>
                    <a:pt x="19" y="5"/>
                  </a:cubicBez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10" name="组合 9"/>
          <p:cNvGrpSpPr/>
          <p:nvPr/>
        </p:nvGrpSpPr>
        <p:grpSpPr>
          <a:xfrm>
            <a:off x="6188845" y="1557227"/>
            <a:ext cx="1414257" cy="1598969"/>
            <a:chOff x="6188049" y="1557586"/>
            <a:chExt cx="1414257" cy="1599339"/>
          </a:xfrm>
        </p:grpSpPr>
        <p:sp>
          <p:nvSpPr>
            <p:cNvPr id="53" name="六边形 52"/>
            <p:cNvSpPr/>
            <p:nvPr/>
          </p:nvSpPr>
          <p:spPr>
            <a:xfrm rot="5400000">
              <a:off x="6095508" y="1650127"/>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Freeform 359"/>
            <p:cNvSpPr>
              <a:spLocks noChangeAspect="1" noEditPoints="1"/>
            </p:cNvSpPr>
            <p:nvPr/>
          </p:nvSpPr>
          <p:spPr bwMode="auto">
            <a:xfrm>
              <a:off x="6663814" y="2005646"/>
              <a:ext cx="563407" cy="614725"/>
            </a:xfrm>
            <a:custGeom>
              <a:avLst/>
              <a:gdLst>
                <a:gd name="T0" fmla="*/ 144 w 177"/>
                <a:gd name="T1" fmla="*/ 61 h 222"/>
                <a:gd name="T2" fmla="*/ 144 w 177"/>
                <a:gd name="T3" fmla="*/ 222 h 222"/>
                <a:gd name="T4" fmla="*/ 177 w 177"/>
                <a:gd name="T5" fmla="*/ 222 h 222"/>
                <a:gd name="T6" fmla="*/ 177 w 177"/>
                <a:gd name="T7" fmla="*/ 61 h 222"/>
                <a:gd name="T8" fmla="*/ 144 w 177"/>
                <a:gd name="T9" fmla="*/ 61 h 222"/>
                <a:gd name="T10" fmla="*/ 96 w 177"/>
                <a:gd name="T11" fmla="*/ 222 h 222"/>
                <a:gd name="T12" fmla="*/ 130 w 177"/>
                <a:gd name="T13" fmla="*/ 222 h 222"/>
                <a:gd name="T14" fmla="*/ 130 w 177"/>
                <a:gd name="T15" fmla="*/ 90 h 222"/>
                <a:gd name="T16" fmla="*/ 96 w 177"/>
                <a:gd name="T17" fmla="*/ 90 h 222"/>
                <a:gd name="T18" fmla="*/ 96 w 177"/>
                <a:gd name="T19" fmla="*/ 222 h 222"/>
                <a:gd name="T20" fmla="*/ 47 w 177"/>
                <a:gd name="T21" fmla="*/ 222 h 222"/>
                <a:gd name="T22" fmla="*/ 80 w 177"/>
                <a:gd name="T23" fmla="*/ 222 h 222"/>
                <a:gd name="T24" fmla="*/ 80 w 177"/>
                <a:gd name="T25" fmla="*/ 0 h 222"/>
                <a:gd name="T26" fmla="*/ 47 w 177"/>
                <a:gd name="T27" fmla="*/ 0 h 222"/>
                <a:gd name="T28" fmla="*/ 47 w 177"/>
                <a:gd name="T29" fmla="*/ 222 h 222"/>
                <a:gd name="T30" fmla="*/ 0 w 177"/>
                <a:gd name="T31" fmla="*/ 222 h 222"/>
                <a:gd name="T32" fmla="*/ 33 w 177"/>
                <a:gd name="T33" fmla="*/ 222 h 222"/>
                <a:gd name="T34" fmla="*/ 33 w 177"/>
                <a:gd name="T35" fmla="*/ 139 h 222"/>
                <a:gd name="T36" fmla="*/ 0 w 177"/>
                <a:gd name="T37" fmla="*/ 139 h 222"/>
                <a:gd name="T38" fmla="*/ 0 w 177"/>
                <a:gd name="T39" fmla="*/ 222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7" h="222">
                  <a:moveTo>
                    <a:pt x="144" y="61"/>
                  </a:moveTo>
                  <a:lnTo>
                    <a:pt x="144" y="222"/>
                  </a:lnTo>
                  <a:lnTo>
                    <a:pt x="177" y="222"/>
                  </a:lnTo>
                  <a:lnTo>
                    <a:pt x="177" y="61"/>
                  </a:lnTo>
                  <a:lnTo>
                    <a:pt x="144" y="61"/>
                  </a:lnTo>
                  <a:close/>
                  <a:moveTo>
                    <a:pt x="96" y="222"/>
                  </a:moveTo>
                  <a:lnTo>
                    <a:pt x="130" y="222"/>
                  </a:lnTo>
                  <a:lnTo>
                    <a:pt x="130" y="90"/>
                  </a:lnTo>
                  <a:lnTo>
                    <a:pt x="96" y="90"/>
                  </a:lnTo>
                  <a:lnTo>
                    <a:pt x="96" y="222"/>
                  </a:lnTo>
                  <a:close/>
                  <a:moveTo>
                    <a:pt x="47" y="222"/>
                  </a:moveTo>
                  <a:lnTo>
                    <a:pt x="80" y="222"/>
                  </a:lnTo>
                  <a:lnTo>
                    <a:pt x="80" y="0"/>
                  </a:lnTo>
                  <a:lnTo>
                    <a:pt x="47" y="0"/>
                  </a:lnTo>
                  <a:lnTo>
                    <a:pt x="47" y="222"/>
                  </a:lnTo>
                  <a:close/>
                  <a:moveTo>
                    <a:pt x="0" y="222"/>
                  </a:moveTo>
                  <a:lnTo>
                    <a:pt x="33" y="222"/>
                  </a:lnTo>
                  <a:lnTo>
                    <a:pt x="33" y="139"/>
                  </a:lnTo>
                  <a:lnTo>
                    <a:pt x="0" y="139"/>
                  </a:lnTo>
                  <a:lnTo>
                    <a:pt x="0" y="222"/>
                  </a:lnTo>
                  <a:close/>
                </a:path>
              </a:pathLst>
            </a:custGeom>
            <a:solidFill>
              <a:schemeClr val="bg1"/>
            </a:solidFill>
            <a:ln>
              <a:noFill/>
            </a:ln>
          </p:spPr>
          <p:txBody>
            <a:bodyPr vert="horz" wrap="square" lIns="121920" tIns="60960" rIns="121920" bIns="60960" numCol="1" anchor="t" anchorCtr="0" compatLnSpc="1"/>
            <a:lstStyle/>
            <a:p>
              <a:endParaRPr lang="zh-CN" altLang="en-US" sz="2490">
                <a:solidFill>
                  <a:schemeClr val="tx1">
                    <a:lumMod val="75000"/>
                    <a:lumOff val="25000"/>
                  </a:schemeClr>
                </a:solidFill>
              </a:endParaRPr>
            </a:p>
          </p:txBody>
        </p:sp>
      </p:grpSp>
      <p:grpSp>
        <p:nvGrpSpPr>
          <p:cNvPr id="3" name="组合 2"/>
          <p:cNvGrpSpPr/>
          <p:nvPr/>
        </p:nvGrpSpPr>
        <p:grpSpPr>
          <a:xfrm>
            <a:off x="3812582" y="2925062"/>
            <a:ext cx="1414257" cy="1598969"/>
            <a:chOff x="3811786" y="2925738"/>
            <a:chExt cx="1414257" cy="1599339"/>
          </a:xfrm>
        </p:grpSpPr>
        <p:sp>
          <p:nvSpPr>
            <p:cNvPr id="55" name="六边形 54"/>
            <p:cNvSpPr/>
            <p:nvPr/>
          </p:nvSpPr>
          <p:spPr>
            <a:xfrm rot="5400000">
              <a:off x="3719245"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8" name="组合 7"/>
            <p:cNvGrpSpPr/>
            <p:nvPr/>
          </p:nvGrpSpPr>
          <p:grpSpPr>
            <a:xfrm>
              <a:off x="4242700" y="3370429"/>
              <a:ext cx="633615" cy="611925"/>
              <a:chOff x="4136908" y="3626190"/>
              <a:chExt cx="449941" cy="434538"/>
            </a:xfrm>
          </p:grpSpPr>
          <p:sp>
            <p:nvSpPr>
              <p:cNvPr id="67" name="Freeform 159"/>
              <p:cNvSpPr>
                <a:spLocks noChangeArrowheads="1"/>
              </p:cNvSpPr>
              <p:nvPr/>
            </p:nvSpPr>
            <p:spPr bwMode="auto">
              <a:xfrm>
                <a:off x="4184418" y="3708657"/>
                <a:ext cx="354922" cy="352071"/>
              </a:xfrm>
              <a:custGeom>
                <a:avLst/>
                <a:gdLst>
                  <a:gd name="T0" fmla="*/ 247361 w 54"/>
                  <a:gd name="T1" fmla="*/ 8565 h 47"/>
                  <a:gd name="T2" fmla="*/ 204712 w 54"/>
                  <a:gd name="T3" fmla="*/ 8565 h 47"/>
                  <a:gd name="T4" fmla="*/ 17059 w 54"/>
                  <a:gd name="T5" fmla="*/ 128482 h 47"/>
                  <a:gd name="T6" fmla="*/ 0 w 54"/>
                  <a:gd name="T7" fmla="*/ 171309 h 47"/>
                  <a:gd name="T8" fmla="*/ 0 w 54"/>
                  <a:gd name="T9" fmla="*/ 376881 h 47"/>
                  <a:gd name="T10" fmla="*/ 25589 w 54"/>
                  <a:gd name="T11" fmla="*/ 402577 h 47"/>
                  <a:gd name="T12" fmla="*/ 110886 w 54"/>
                  <a:gd name="T13" fmla="*/ 402577 h 47"/>
                  <a:gd name="T14" fmla="*/ 136475 w 54"/>
                  <a:gd name="T15" fmla="*/ 376881 h 47"/>
                  <a:gd name="T16" fmla="*/ 136475 w 54"/>
                  <a:gd name="T17" fmla="*/ 231268 h 47"/>
                  <a:gd name="T18" fmla="*/ 162064 w 54"/>
                  <a:gd name="T19" fmla="*/ 205571 h 47"/>
                  <a:gd name="T20" fmla="*/ 298539 w 54"/>
                  <a:gd name="T21" fmla="*/ 205571 h 47"/>
                  <a:gd name="T22" fmla="*/ 324128 w 54"/>
                  <a:gd name="T23" fmla="*/ 231268 h 47"/>
                  <a:gd name="T24" fmla="*/ 324128 w 54"/>
                  <a:gd name="T25" fmla="*/ 376881 h 47"/>
                  <a:gd name="T26" fmla="*/ 349717 w 54"/>
                  <a:gd name="T27" fmla="*/ 402577 h 47"/>
                  <a:gd name="T28" fmla="*/ 435014 w 54"/>
                  <a:gd name="T29" fmla="*/ 402577 h 47"/>
                  <a:gd name="T30" fmla="*/ 460603 w 54"/>
                  <a:gd name="T31" fmla="*/ 376881 h 47"/>
                  <a:gd name="T32" fmla="*/ 460603 w 54"/>
                  <a:gd name="T33" fmla="*/ 171309 h 47"/>
                  <a:gd name="T34" fmla="*/ 443544 w 54"/>
                  <a:gd name="T35" fmla="*/ 137047 h 47"/>
                  <a:gd name="T36" fmla="*/ 247361 w 54"/>
                  <a:gd name="T37" fmla="*/ 8565 h 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4"/>
                  <a:gd name="T58" fmla="*/ 0 h 47"/>
                  <a:gd name="T59" fmla="*/ 54 w 54"/>
                  <a:gd name="T60" fmla="*/ 47 h 4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4" h="47">
                    <a:moveTo>
                      <a:pt x="29" y="1"/>
                    </a:moveTo>
                    <a:cubicBezTo>
                      <a:pt x="28" y="0"/>
                      <a:pt x="25" y="0"/>
                      <a:pt x="24" y="1"/>
                    </a:cubicBezTo>
                    <a:cubicBezTo>
                      <a:pt x="2" y="15"/>
                      <a:pt x="2" y="15"/>
                      <a:pt x="2" y="15"/>
                    </a:cubicBezTo>
                    <a:cubicBezTo>
                      <a:pt x="1" y="16"/>
                      <a:pt x="0" y="18"/>
                      <a:pt x="0" y="20"/>
                    </a:cubicBezTo>
                    <a:cubicBezTo>
                      <a:pt x="0" y="44"/>
                      <a:pt x="0" y="44"/>
                      <a:pt x="0" y="44"/>
                    </a:cubicBezTo>
                    <a:cubicBezTo>
                      <a:pt x="0" y="46"/>
                      <a:pt x="1" y="47"/>
                      <a:pt x="3" y="47"/>
                    </a:cubicBezTo>
                    <a:cubicBezTo>
                      <a:pt x="13" y="47"/>
                      <a:pt x="13" y="47"/>
                      <a:pt x="13" y="47"/>
                    </a:cubicBezTo>
                    <a:cubicBezTo>
                      <a:pt x="14" y="47"/>
                      <a:pt x="16" y="46"/>
                      <a:pt x="16" y="44"/>
                    </a:cubicBezTo>
                    <a:cubicBezTo>
                      <a:pt x="16" y="27"/>
                      <a:pt x="16" y="27"/>
                      <a:pt x="16" y="27"/>
                    </a:cubicBezTo>
                    <a:cubicBezTo>
                      <a:pt x="16" y="26"/>
                      <a:pt x="17" y="24"/>
                      <a:pt x="19" y="24"/>
                    </a:cubicBezTo>
                    <a:cubicBezTo>
                      <a:pt x="35" y="24"/>
                      <a:pt x="35" y="24"/>
                      <a:pt x="35" y="24"/>
                    </a:cubicBezTo>
                    <a:cubicBezTo>
                      <a:pt x="37" y="24"/>
                      <a:pt x="38" y="26"/>
                      <a:pt x="38" y="27"/>
                    </a:cubicBezTo>
                    <a:cubicBezTo>
                      <a:pt x="38" y="44"/>
                      <a:pt x="38" y="44"/>
                      <a:pt x="38" y="44"/>
                    </a:cubicBezTo>
                    <a:cubicBezTo>
                      <a:pt x="38" y="46"/>
                      <a:pt x="39" y="47"/>
                      <a:pt x="41" y="47"/>
                    </a:cubicBezTo>
                    <a:cubicBezTo>
                      <a:pt x="51" y="47"/>
                      <a:pt x="51" y="47"/>
                      <a:pt x="51" y="47"/>
                    </a:cubicBezTo>
                    <a:cubicBezTo>
                      <a:pt x="53" y="47"/>
                      <a:pt x="54" y="46"/>
                      <a:pt x="54" y="44"/>
                    </a:cubicBezTo>
                    <a:cubicBezTo>
                      <a:pt x="54" y="20"/>
                      <a:pt x="54" y="20"/>
                      <a:pt x="54" y="20"/>
                    </a:cubicBezTo>
                    <a:cubicBezTo>
                      <a:pt x="54" y="19"/>
                      <a:pt x="53" y="17"/>
                      <a:pt x="52" y="16"/>
                    </a:cubicBezTo>
                    <a:lnTo>
                      <a:pt x="29" y="1"/>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sp>
            <p:nvSpPr>
              <p:cNvPr id="68" name="Freeform 160"/>
              <p:cNvSpPr>
                <a:spLocks noChangeArrowheads="1"/>
              </p:cNvSpPr>
              <p:nvPr/>
            </p:nvSpPr>
            <p:spPr bwMode="auto">
              <a:xfrm>
                <a:off x="4136908" y="3626190"/>
                <a:ext cx="449941" cy="196652"/>
              </a:xfrm>
              <a:custGeom>
                <a:avLst/>
                <a:gdLst>
                  <a:gd name="T0" fmla="*/ 549567 w 68"/>
                  <a:gd name="T1" fmla="*/ 172972 h 26"/>
                  <a:gd name="T2" fmla="*/ 523806 w 68"/>
                  <a:gd name="T3" fmla="*/ 129729 h 26"/>
                  <a:gd name="T4" fmla="*/ 523806 w 68"/>
                  <a:gd name="T5" fmla="*/ 86486 h 26"/>
                  <a:gd name="T6" fmla="*/ 498045 w 68"/>
                  <a:gd name="T7" fmla="*/ 60540 h 26"/>
                  <a:gd name="T8" fmla="*/ 489458 w 68"/>
                  <a:gd name="T9" fmla="*/ 60540 h 26"/>
                  <a:gd name="T10" fmla="*/ 463697 w 68"/>
                  <a:gd name="T11" fmla="*/ 86486 h 26"/>
                  <a:gd name="T12" fmla="*/ 463697 w 68"/>
                  <a:gd name="T13" fmla="*/ 86486 h 26"/>
                  <a:gd name="T14" fmla="*/ 446523 w 68"/>
                  <a:gd name="T15" fmla="*/ 103783 h 26"/>
                  <a:gd name="T16" fmla="*/ 309131 w 68"/>
                  <a:gd name="T17" fmla="*/ 8649 h 26"/>
                  <a:gd name="T18" fmla="*/ 283371 w 68"/>
                  <a:gd name="T19" fmla="*/ 0 h 26"/>
                  <a:gd name="T20" fmla="*/ 257610 w 68"/>
                  <a:gd name="T21" fmla="*/ 8649 h 26"/>
                  <a:gd name="T22" fmla="*/ 17174 w 68"/>
                  <a:gd name="T23" fmla="*/ 172972 h 26"/>
                  <a:gd name="T24" fmla="*/ 8587 w 68"/>
                  <a:gd name="T25" fmla="*/ 207566 h 26"/>
                  <a:gd name="T26" fmla="*/ 42935 w 68"/>
                  <a:gd name="T27" fmla="*/ 207566 h 26"/>
                  <a:gd name="T28" fmla="*/ 266197 w 68"/>
                  <a:gd name="T29" fmla="*/ 60540 h 26"/>
                  <a:gd name="T30" fmla="*/ 309131 w 68"/>
                  <a:gd name="T31" fmla="*/ 60540 h 26"/>
                  <a:gd name="T32" fmla="*/ 540980 w 68"/>
                  <a:gd name="T33" fmla="*/ 216214 h 26"/>
                  <a:gd name="T34" fmla="*/ 575328 w 68"/>
                  <a:gd name="T35" fmla="*/ 216214 h 26"/>
                  <a:gd name="T36" fmla="*/ 566741 w 68"/>
                  <a:gd name="T37" fmla="*/ 181620 h 26"/>
                  <a:gd name="T38" fmla="*/ 549567 w 68"/>
                  <a:gd name="T39" fmla="*/ 172972 h 2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8"/>
                  <a:gd name="T61" fmla="*/ 0 h 26"/>
                  <a:gd name="T62" fmla="*/ 68 w 68"/>
                  <a:gd name="T63" fmla="*/ 26 h 2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8" h="26">
                    <a:moveTo>
                      <a:pt x="64" y="20"/>
                    </a:moveTo>
                    <a:cubicBezTo>
                      <a:pt x="62" y="19"/>
                      <a:pt x="61" y="17"/>
                      <a:pt x="61" y="15"/>
                    </a:cubicBezTo>
                    <a:cubicBezTo>
                      <a:pt x="61" y="10"/>
                      <a:pt x="61" y="10"/>
                      <a:pt x="61" y="10"/>
                    </a:cubicBezTo>
                    <a:cubicBezTo>
                      <a:pt x="61" y="8"/>
                      <a:pt x="60" y="7"/>
                      <a:pt x="58" y="7"/>
                    </a:cubicBezTo>
                    <a:cubicBezTo>
                      <a:pt x="57" y="7"/>
                      <a:pt x="57" y="7"/>
                      <a:pt x="57" y="7"/>
                    </a:cubicBezTo>
                    <a:cubicBezTo>
                      <a:pt x="56" y="7"/>
                      <a:pt x="54" y="8"/>
                      <a:pt x="54" y="10"/>
                    </a:cubicBezTo>
                    <a:cubicBezTo>
                      <a:pt x="54" y="10"/>
                      <a:pt x="54" y="10"/>
                      <a:pt x="54" y="10"/>
                    </a:cubicBezTo>
                    <a:cubicBezTo>
                      <a:pt x="54" y="12"/>
                      <a:pt x="53" y="13"/>
                      <a:pt x="52" y="12"/>
                    </a:cubicBezTo>
                    <a:cubicBezTo>
                      <a:pt x="36" y="1"/>
                      <a:pt x="36" y="1"/>
                      <a:pt x="36" y="1"/>
                    </a:cubicBezTo>
                    <a:cubicBezTo>
                      <a:pt x="35" y="1"/>
                      <a:pt x="33" y="0"/>
                      <a:pt x="33" y="0"/>
                    </a:cubicBezTo>
                    <a:cubicBezTo>
                      <a:pt x="33" y="0"/>
                      <a:pt x="32" y="1"/>
                      <a:pt x="30" y="1"/>
                    </a:cubicBezTo>
                    <a:cubicBezTo>
                      <a:pt x="2" y="20"/>
                      <a:pt x="2" y="20"/>
                      <a:pt x="2" y="20"/>
                    </a:cubicBezTo>
                    <a:cubicBezTo>
                      <a:pt x="1" y="21"/>
                      <a:pt x="0" y="23"/>
                      <a:pt x="1" y="24"/>
                    </a:cubicBezTo>
                    <a:cubicBezTo>
                      <a:pt x="2" y="25"/>
                      <a:pt x="3" y="25"/>
                      <a:pt x="5" y="24"/>
                    </a:cubicBezTo>
                    <a:cubicBezTo>
                      <a:pt x="31" y="7"/>
                      <a:pt x="31" y="7"/>
                      <a:pt x="31" y="7"/>
                    </a:cubicBezTo>
                    <a:cubicBezTo>
                      <a:pt x="32" y="6"/>
                      <a:pt x="34" y="6"/>
                      <a:pt x="36" y="7"/>
                    </a:cubicBezTo>
                    <a:cubicBezTo>
                      <a:pt x="63" y="25"/>
                      <a:pt x="63" y="25"/>
                      <a:pt x="63" y="25"/>
                    </a:cubicBezTo>
                    <a:cubicBezTo>
                      <a:pt x="64" y="26"/>
                      <a:pt x="66" y="26"/>
                      <a:pt x="67" y="25"/>
                    </a:cubicBezTo>
                    <a:cubicBezTo>
                      <a:pt x="68" y="24"/>
                      <a:pt x="67" y="22"/>
                      <a:pt x="66" y="21"/>
                    </a:cubicBezTo>
                    <a:lnTo>
                      <a:pt x="64" y="20"/>
                    </a:lnTo>
                    <a:close/>
                  </a:path>
                </a:pathLst>
              </a:custGeom>
              <a:solidFill>
                <a:schemeClr val="bg1"/>
              </a:solidFill>
              <a:ln w="9525" cmpd="sng">
                <a:noFill/>
                <a:bevel/>
              </a:ln>
            </p:spPr>
            <p:txBody>
              <a:bodyPr lIns="121920" tIns="60960" rIns="121920" bIns="60960"/>
              <a:lstStyle/>
              <a:p>
                <a:endParaRPr lang="zh-CN" altLang="en-US">
                  <a:solidFill>
                    <a:schemeClr val="tx1">
                      <a:lumMod val="75000"/>
                      <a:lumOff val="25000"/>
                    </a:schemeClr>
                  </a:solidFill>
                </a:endParaRPr>
              </a:p>
            </p:txBody>
          </p:sp>
        </p:grpSp>
      </p:grpSp>
      <p:grpSp>
        <p:nvGrpSpPr>
          <p:cNvPr id="6" name="组合 5"/>
          <p:cNvGrpSpPr/>
          <p:nvPr/>
        </p:nvGrpSpPr>
        <p:grpSpPr>
          <a:xfrm>
            <a:off x="6955031" y="2925062"/>
            <a:ext cx="1414257" cy="1598969"/>
            <a:chOff x="6954235" y="2925738"/>
            <a:chExt cx="1414257" cy="1599339"/>
          </a:xfrm>
        </p:grpSpPr>
        <p:sp>
          <p:nvSpPr>
            <p:cNvPr id="54" name="六边形 53"/>
            <p:cNvSpPr/>
            <p:nvPr/>
          </p:nvSpPr>
          <p:spPr>
            <a:xfrm rot="5400000">
              <a:off x="6861694" y="3018279"/>
              <a:ext cx="1599339" cy="1414257"/>
            </a:xfrm>
            <a:prstGeom prst="hexag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 name="组合 8"/>
            <p:cNvGrpSpPr/>
            <p:nvPr/>
          </p:nvGrpSpPr>
          <p:grpSpPr>
            <a:xfrm>
              <a:off x="7355017" y="3486605"/>
              <a:ext cx="688535" cy="429165"/>
              <a:chOff x="7659896" y="3661627"/>
              <a:chExt cx="474499" cy="295756"/>
            </a:xfrm>
          </p:grpSpPr>
          <p:sp>
            <p:nvSpPr>
              <p:cNvPr id="69" name="Freeform 8"/>
              <p:cNvSpPr>
                <a:spLocks noEditPoints="1" noChangeArrowheads="1"/>
              </p:cNvSpPr>
              <p:nvPr/>
            </p:nvSpPr>
            <p:spPr bwMode="auto">
              <a:xfrm>
                <a:off x="7659896" y="3661627"/>
                <a:ext cx="474499" cy="295756"/>
              </a:xfrm>
              <a:custGeom>
                <a:avLst/>
                <a:gdLst>
                  <a:gd name="T0" fmla="*/ 426225 w 125"/>
                  <a:gd name="T1" fmla="*/ 67774 h 78"/>
                  <a:gd name="T2" fmla="*/ 426225 w 125"/>
                  <a:gd name="T3" fmla="*/ 0 h 78"/>
                  <a:gd name="T4" fmla="*/ 0 w 125"/>
                  <a:gd name="T5" fmla="*/ 0 h 78"/>
                  <a:gd name="T6" fmla="*/ 0 w 125"/>
                  <a:gd name="T7" fmla="*/ 293688 h 78"/>
                  <a:gd name="T8" fmla="*/ 426225 w 125"/>
                  <a:gd name="T9" fmla="*/ 293688 h 78"/>
                  <a:gd name="T10" fmla="*/ 426225 w 125"/>
                  <a:gd name="T11" fmla="*/ 225914 h 78"/>
                  <a:gd name="T12" fmla="*/ 471488 w 125"/>
                  <a:gd name="T13" fmla="*/ 203322 h 78"/>
                  <a:gd name="T14" fmla="*/ 471488 w 125"/>
                  <a:gd name="T15" fmla="*/ 97896 h 78"/>
                  <a:gd name="T16" fmla="*/ 426225 w 125"/>
                  <a:gd name="T17" fmla="*/ 67774 h 78"/>
                  <a:gd name="T18" fmla="*/ 392278 w 125"/>
                  <a:gd name="T19" fmla="*/ 259801 h 78"/>
                  <a:gd name="T20" fmla="*/ 37719 w 125"/>
                  <a:gd name="T21" fmla="*/ 259801 h 78"/>
                  <a:gd name="T22" fmla="*/ 37719 w 125"/>
                  <a:gd name="T23" fmla="*/ 37652 h 78"/>
                  <a:gd name="T24" fmla="*/ 392278 w 125"/>
                  <a:gd name="T25" fmla="*/ 37652 h 78"/>
                  <a:gd name="T26" fmla="*/ 392278 w 125"/>
                  <a:gd name="T27" fmla="*/ 259801 h 7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5"/>
                  <a:gd name="T43" fmla="*/ 0 h 78"/>
                  <a:gd name="T44" fmla="*/ 125 w 125"/>
                  <a:gd name="T45" fmla="*/ 78 h 7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5" h="78">
                    <a:moveTo>
                      <a:pt x="113" y="18"/>
                    </a:moveTo>
                    <a:cubicBezTo>
                      <a:pt x="113" y="0"/>
                      <a:pt x="113" y="0"/>
                      <a:pt x="113" y="0"/>
                    </a:cubicBezTo>
                    <a:cubicBezTo>
                      <a:pt x="0" y="0"/>
                      <a:pt x="0" y="0"/>
                      <a:pt x="0" y="0"/>
                    </a:cubicBezTo>
                    <a:cubicBezTo>
                      <a:pt x="0" y="78"/>
                      <a:pt x="0" y="78"/>
                      <a:pt x="0" y="78"/>
                    </a:cubicBezTo>
                    <a:cubicBezTo>
                      <a:pt x="113" y="78"/>
                      <a:pt x="113" y="78"/>
                      <a:pt x="113" y="78"/>
                    </a:cubicBezTo>
                    <a:cubicBezTo>
                      <a:pt x="113" y="60"/>
                      <a:pt x="113" y="60"/>
                      <a:pt x="113" y="60"/>
                    </a:cubicBezTo>
                    <a:cubicBezTo>
                      <a:pt x="117" y="60"/>
                      <a:pt x="125" y="61"/>
                      <a:pt x="125" y="54"/>
                    </a:cubicBezTo>
                    <a:cubicBezTo>
                      <a:pt x="125" y="26"/>
                      <a:pt x="125" y="26"/>
                      <a:pt x="125" y="26"/>
                    </a:cubicBezTo>
                    <a:cubicBezTo>
                      <a:pt x="125" y="17"/>
                      <a:pt x="116" y="18"/>
                      <a:pt x="113" y="18"/>
                    </a:cubicBezTo>
                    <a:close/>
                    <a:moveTo>
                      <a:pt x="104" y="69"/>
                    </a:moveTo>
                    <a:cubicBezTo>
                      <a:pt x="10" y="69"/>
                      <a:pt x="10" y="69"/>
                      <a:pt x="10" y="69"/>
                    </a:cubicBezTo>
                    <a:cubicBezTo>
                      <a:pt x="10" y="10"/>
                      <a:pt x="10" y="10"/>
                      <a:pt x="10" y="10"/>
                    </a:cubicBezTo>
                    <a:cubicBezTo>
                      <a:pt x="104" y="10"/>
                      <a:pt x="104" y="10"/>
                      <a:pt x="104" y="10"/>
                    </a:cubicBezTo>
                    <a:lnTo>
                      <a:pt x="104" y="69"/>
                    </a:lnTo>
                    <a:close/>
                  </a:path>
                </a:pathLst>
              </a:cu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p>
                <a:endParaRPr lang="zh-CN" altLang="en-US">
                  <a:solidFill>
                    <a:schemeClr val="tx1">
                      <a:lumMod val="75000"/>
                      <a:lumOff val="25000"/>
                    </a:schemeClr>
                  </a:solidFill>
                </a:endParaRPr>
              </a:p>
            </p:txBody>
          </p:sp>
          <p:sp>
            <p:nvSpPr>
              <p:cNvPr id="70" name="Rectangle 9"/>
              <p:cNvSpPr>
                <a:spLocks noChangeArrowheads="1"/>
              </p:cNvSpPr>
              <p:nvPr/>
            </p:nvSpPr>
            <p:spPr bwMode="auto">
              <a:xfrm>
                <a:off x="7723802" y="3725573"/>
                <a:ext cx="91066"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sp>
            <p:nvSpPr>
              <p:cNvPr id="71" name="Rectangle 10"/>
              <p:cNvSpPr>
                <a:spLocks noChangeArrowheads="1"/>
              </p:cNvSpPr>
              <p:nvPr/>
            </p:nvSpPr>
            <p:spPr bwMode="auto">
              <a:xfrm>
                <a:off x="7830843" y="3725573"/>
                <a:ext cx="86272" cy="167862"/>
              </a:xfrm>
              <a:prstGeom prst="rect">
                <a:avLst/>
              </a:prstGeom>
              <a:solidFill>
                <a:schemeClr val="bg1"/>
              </a:solidFill>
              <a:ln>
                <a:noFill/>
              </a:ln>
              <a:extLst>
                <a:ext uri="{91240B29-F687-4F45-9708-019B960494DF}">
                  <a14:hiddenLine xmlns:a14="http://schemas.microsoft.com/office/drawing/2010/main" w="9525">
                    <a:solidFill>
                      <a:srgbClr val="000000"/>
                    </a:solidFill>
                    <a:bevel/>
                  </a14:hiddenLine>
                </a:ext>
              </a:extLst>
            </p:spPr>
            <p:txBody>
              <a:bodyPr lIns="121920" tIns="60960" rIns="121920" bIns="60960"/>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endParaRPr lang="zh-CN" altLang="zh-CN" sz="2500">
                  <a:solidFill>
                    <a:schemeClr val="tx1">
                      <a:lumMod val="75000"/>
                      <a:lumOff val="25000"/>
                    </a:schemeClr>
                  </a:solidFill>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grpSp>
        <p:nvGrpSpPr>
          <p:cNvPr id="7" name="组合 6"/>
          <p:cNvGrpSpPr/>
          <p:nvPr/>
        </p:nvGrpSpPr>
        <p:grpSpPr>
          <a:xfrm>
            <a:off x="6188845" y="4292897"/>
            <a:ext cx="1414257" cy="1598969"/>
            <a:chOff x="6188049" y="4293890"/>
            <a:chExt cx="1414257" cy="1599339"/>
          </a:xfrm>
        </p:grpSpPr>
        <p:sp>
          <p:nvSpPr>
            <p:cNvPr id="57" name="六边形 56"/>
            <p:cNvSpPr/>
            <p:nvPr/>
          </p:nvSpPr>
          <p:spPr>
            <a:xfrm rot="5400000">
              <a:off x="6095508"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Freeform 145"/>
            <p:cNvSpPr>
              <a:spLocks noChangeAspect="1" noEditPoints="1"/>
            </p:cNvSpPr>
            <p:nvPr/>
          </p:nvSpPr>
          <p:spPr bwMode="auto">
            <a:xfrm>
              <a:off x="6556876" y="4794197"/>
              <a:ext cx="670345" cy="669509"/>
            </a:xfrm>
            <a:custGeom>
              <a:avLst/>
              <a:gdLst>
                <a:gd name="T0" fmla="*/ 95 w 111"/>
                <a:gd name="T1" fmla="*/ 16 h 111"/>
                <a:gd name="T2" fmla="*/ 95 w 111"/>
                <a:gd name="T3" fmla="*/ 94 h 111"/>
                <a:gd name="T4" fmla="*/ 16 w 111"/>
                <a:gd name="T5" fmla="*/ 94 h 111"/>
                <a:gd name="T6" fmla="*/ 16 w 111"/>
                <a:gd name="T7" fmla="*/ 16 h 111"/>
                <a:gd name="T8" fmla="*/ 51 w 111"/>
                <a:gd name="T9" fmla="*/ 100 h 111"/>
                <a:gd name="T10" fmla="*/ 38 w 111"/>
                <a:gd name="T11" fmla="*/ 85 h 111"/>
                <a:gd name="T12" fmla="*/ 51 w 111"/>
                <a:gd name="T13" fmla="*/ 100 h 111"/>
                <a:gd name="T14" fmla="*/ 51 w 111"/>
                <a:gd name="T15" fmla="*/ 60 h 111"/>
                <a:gd name="T16" fmla="*/ 35 w 111"/>
                <a:gd name="T17" fmla="*/ 75 h 111"/>
                <a:gd name="T18" fmla="*/ 51 w 111"/>
                <a:gd name="T19" fmla="*/ 50 h 111"/>
                <a:gd name="T20" fmla="*/ 35 w 111"/>
                <a:gd name="T21" fmla="*/ 36 h 111"/>
                <a:gd name="T22" fmla="*/ 51 w 111"/>
                <a:gd name="T23" fmla="*/ 50 h 111"/>
                <a:gd name="T24" fmla="*/ 51 w 111"/>
                <a:gd name="T25" fmla="*/ 10 h 111"/>
                <a:gd name="T26" fmla="*/ 38 w 111"/>
                <a:gd name="T27" fmla="*/ 25 h 111"/>
                <a:gd name="T28" fmla="*/ 61 w 111"/>
                <a:gd name="T29" fmla="*/ 10 h 111"/>
                <a:gd name="T30" fmla="*/ 73 w 111"/>
                <a:gd name="T31" fmla="*/ 25 h 111"/>
                <a:gd name="T32" fmla="*/ 61 w 111"/>
                <a:gd name="T33" fmla="*/ 10 h 111"/>
                <a:gd name="T34" fmla="*/ 61 w 111"/>
                <a:gd name="T35" fmla="*/ 50 h 111"/>
                <a:gd name="T36" fmla="*/ 77 w 111"/>
                <a:gd name="T37" fmla="*/ 36 h 111"/>
                <a:gd name="T38" fmla="*/ 61 w 111"/>
                <a:gd name="T39" fmla="*/ 60 h 111"/>
                <a:gd name="T40" fmla="*/ 77 w 111"/>
                <a:gd name="T41" fmla="*/ 75 h 111"/>
                <a:gd name="T42" fmla="*/ 61 w 111"/>
                <a:gd name="T43" fmla="*/ 60 h 111"/>
                <a:gd name="T44" fmla="*/ 61 w 111"/>
                <a:gd name="T45" fmla="*/ 100 h 111"/>
                <a:gd name="T46" fmla="*/ 73 w 111"/>
                <a:gd name="T47" fmla="*/ 85 h 111"/>
                <a:gd name="T48" fmla="*/ 11 w 111"/>
                <a:gd name="T49" fmla="*/ 50 h 111"/>
                <a:gd name="T50" fmla="*/ 24 w 111"/>
                <a:gd name="T51" fmla="*/ 39 h 111"/>
                <a:gd name="T52" fmla="*/ 11 w 111"/>
                <a:gd name="T53" fmla="*/ 50 h 111"/>
                <a:gd name="T54" fmla="*/ 100 w 111"/>
                <a:gd name="T55" fmla="*/ 50 h 111"/>
                <a:gd name="T56" fmla="*/ 87 w 111"/>
                <a:gd name="T57" fmla="*/ 39 h 111"/>
                <a:gd name="T58" fmla="*/ 100 w 111"/>
                <a:gd name="T59" fmla="*/ 60 h 111"/>
                <a:gd name="T60" fmla="*/ 87 w 111"/>
                <a:gd name="T61" fmla="*/ 71 h 111"/>
                <a:gd name="T62" fmla="*/ 100 w 111"/>
                <a:gd name="T63" fmla="*/ 60 h 111"/>
                <a:gd name="T64" fmla="*/ 11 w 111"/>
                <a:gd name="T65" fmla="*/ 60 h 111"/>
                <a:gd name="T66" fmla="*/ 24 w 111"/>
                <a:gd name="T67" fmla="*/ 71 h 111"/>
                <a:gd name="T68" fmla="*/ 96 w 111"/>
                <a:gd name="T69" fmla="*/ 77 h 111"/>
                <a:gd name="T70" fmla="*/ 84 w 111"/>
                <a:gd name="T71" fmla="*/ 82 h 111"/>
                <a:gd name="T72" fmla="*/ 79 w 111"/>
                <a:gd name="T73" fmla="*/ 95 h 111"/>
                <a:gd name="T74" fmla="*/ 96 w 111"/>
                <a:gd name="T75" fmla="*/ 77 h 111"/>
                <a:gd name="T76" fmla="*/ 18 w 111"/>
                <a:gd name="T77" fmla="*/ 78 h 111"/>
                <a:gd name="T78" fmla="*/ 23 w 111"/>
                <a:gd name="T79" fmla="*/ 88 h 111"/>
                <a:gd name="T80" fmla="*/ 32 w 111"/>
                <a:gd name="T81" fmla="*/ 93 h 111"/>
                <a:gd name="T82" fmla="*/ 15 w 111"/>
                <a:gd name="T83" fmla="*/ 33 h 111"/>
                <a:gd name="T84" fmla="*/ 27 w 111"/>
                <a:gd name="T85" fmla="*/ 28 h 111"/>
                <a:gd name="T86" fmla="*/ 33 w 111"/>
                <a:gd name="T87" fmla="*/ 16 h 111"/>
                <a:gd name="T88" fmla="*/ 15 w 111"/>
                <a:gd name="T89" fmla="*/ 33 h 111"/>
                <a:gd name="T90" fmla="*/ 94 w 111"/>
                <a:gd name="T91" fmla="*/ 32 h 111"/>
                <a:gd name="T92" fmla="*/ 88 w 111"/>
                <a:gd name="T93" fmla="*/ 23 h 111"/>
                <a:gd name="T94" fmla="*/ 80 w 111"/>
                <a:gd name="T95" fmla="*/ 17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1" h="111">
                  <a:moveTo>
                    <a:pt x="56" y="0"/>
                  </a:moveTo>
                  <a:cubicBezTo>
                    <a:pt x="71" y="0"/>
                    <a:pt x="85" y="6"/>
                    <a:pt x="95" y="16"/>
                  </a:cubicBezTo>
                  <a:cubicBezTo>
                    <a:pt x="105" y="26"/>
                    <a:pt x="111" y="40"/>
                    <a:pt x="111" y="55"/>
                  </a:cubicBezTo>
                  <a:cubicBezTo>
                    <a:pt x="111" y="71"/>
                    <a:pt x="105" y="84"/>
                    <a:pt x="95" y="94"/>
                  </a:cubicBezTo>
                  <a:cubicBezTo>
                    <a:pt x="85" y="104"/>
                    <a:pt x="71" y="111"/>
                    <a:pt x="56" y="111"/>
                  </a:cubicBezTo>
                  <a:cubicBezTo>
                    <a:pt x="40" y="111"/>
                    <a:pt x="27" y="104"/>
                    <a:pt x="16" y="94"/>
                  </a:cubicBezTo>
                  <a:cubicBezTo>
                    <a:pt x="6" y="84"/>
                    <a:pt x="0" y="71"/>
                    <a:pt x="0" y="55"/>
                  </a:cubicBezTo>
                  <a:cubicBezTo>
                    <a:pt x="0" y="40"/>
                    <a:pt x="6" y="26"/>
                    <a:pt x="16" y="16"/>
                  </a:cubicBezTo>
                  <a:cubicBezTo>
                    <a:pt x="27" y="6"/>
                    <a:pt x="40" y="0"/>
                    <a:pt x="56" y="0"/>
                  </a:cubicBezTo>
                  <a:close/>
                  <a:moveTo>
                    <a:pt x="51" y="100"/>
                  </a:moveTo>
                  <a:cubicBezTo>
                    <a:pt x="51" y="87"/>
                    <a:pt x="51" y="87"/>
                    <a:pt x="51" y="87"/>
                  </a:cubicBezTo>
                  <a:cubicBezTo>
                    <a:pt x="47" y="87"/>
                    <a:pt x="42" y="86"/>
                    <a:pt x="38" y="85"/>
                  </a:cubicBezTo>
                  <a:cubicBezTo>
                    <a:pt x="39" y="87"/>
                    <a:pt x="40" y="88"/>
                    <a:pt x="40" y="89"/>
                  </a:cubicBezTo>
                  <a:cubicBezTo>
                    <a:pt x="43" y="94"/>
                    <a:pt x="47" y="98"/>
                    <a:pt x="51" y="100"/>
                  </a:cubicBezTo>
                  <a:close/>
                  <a:moveTo>
                    <a:pt x="51" y="77"/>
                  </a:moveTo>
                  <a:cubicBezTo>
                    <a:pt x="51" y="60"/>
                    <a:pt x="51" y="60"/>
                    <a:pt x="51" y="60"/>
                  </a:cubicBezTo>
                  <a:cubicBezTo>
                    <a:pt x="33" y="60"/>
                    <a:pt x="33" y="60"/>
                    <a:pt x="33" y="60"/>
                  </a:cubicBezTo>
                  <a:cubicBezTo>
                    <a:pt x="33" y="65"/>
                    <a:pt x="34" y="70"/>
                    <a:pt x="35" y="75"/>
                  </a:cubicBezTo>
                  <a:cubicBezTo>
                    <a:pt x="40" y="76"/>
                    <a:pt x="45" y="77"/>
                    <a:pt x="51" y="77"/>
                  </a:cubicBezTo>
                  <a:close/>
                  <a:moveTo>
                    <a:pt x="51" y="50"/>
                  </a:moveTo>
                  <a:cubicBezTo>
                    <a:pt x="51" y="33"/>
                    <a:pt x="51" y="33"/>
                    <a:pt x="51" y="33"/>
                  </a:cubicBezTo>
                  <a:cubicBezTo>
                    <a:pt x="45" y="34"/>
                    <a:pt x="40" y="34"/>
                    <a:pt x="35" y="36"/>
                  </a:cubicBezTo>
                  <a:cubicBezTo>
                    <a:pt x="34" y="40"/>
                    <a:pt x="33" y="45"/>
                    <a:pt x="33" y="50"/>
                  </a:cubicBezTo>
                  <a:cubicBezTo>
                    <a:pt x="51" y="50"/>
                    <a:pt x="51" y="50"/>
                    <a:pt x="51" y="50"/>
                  </a:cubicBezTo>
                  <a:close/>
                  <a:moveTo>
                    <a:pt x="51" y="24"/>
                  </a:moveTo>
                  <a:cubicBezTo>
                    <a:pt x="51" y="10"/>
                    <a:pt x="51" y="10"/>
                    <a:pt x="51" y="10"/>
                  </a:cubicBezTo>
                  <a:cubicBezTo>
                    <a:pt x="47" y="12"/>
                    <a:pt x="43" y="16"/>
                    <a:pt x="40" y="22"/>
                  </a:cubicBezTo>
                  <a:cubicBezTo>
                    <a:pt x="40" y="23"/>
                    <a:pt x="39" y="24"/>
                    <a:pt x="38" y="25"/>
                  </a:cubicBezTo>
                  <a:cubicBezTo>
                    <a:pt x="42" y="24"/>
                    <a:pt x="47" y="24"/>
                    <a:pt x="51" y="24"/>
                  </a:cubicBezTo>
                  <a:close/>
                  <a:moveTo>
                    <a:pt x="61" y="10"/>
                  </a:moveTo>
                  <a:cubicBezTo>
                    <a:pt x="61" y="24"/>
                    <a:pt x="61" y="24"/>
                    <a:pt x="61" y="24"/>
                  </a:cubicBezTo>
                  <a:cubicBezTo>
                    <a:pt x="65" y="24"/>
                    <a:pt x="69" y="24"/>
                    <a:pt x="73" y="25"/>
                  </a:cubicBezTo>
                  <a:cubicBezTo>
                    <a:pt x="72" y="24"/>
                    <a:pt x="72" y="23"/>
                    <a:pt x="71" y="22"/>
                  </a:cubicBezTo>
                  <a:cubicBezTo>
                    <a:pt x="68" y="16"/>
                    <a:pt x="65" y="12"/>
                    <a:pt x="61" y="10"/>
                  </a:cubicBezTo>
                  <a:close/>
                  <a:moveTo>
                    <a:pt x="61" y="33"/>
                  </a:moveTo>
                  <a:cubicBezTo>
                    <a:pt x="61" y="50"/>
                    <a:pt x="61" y="50"/>
                    <a:pt x="61" y="50"/>
                  </a:cubicBezTo>
                  <a:cubicBezTo>
                    <a:pt x="79" y="50"/>
                    <a:pt x="79" y="50"/>
                    <a:pt x="79" y="50"/>
                  </a:cubicBezTo>
                  <a:cubicBezTo>
                    <a:pt x="78" y="45"/>
                    <a:pt x="78" y="40"/>
                    <a:pt x="77" y="36"/>
                  </a:cubicBezTo>
                  <a:cubicBezTo>
                    <a:pt x="72" y="34"/>
                    <a:pt x="66" y="34"/>
                    <a:pt x="61" y="33"/>
                  </a:cubicBezTo>
                  <a:close/>
                  <a:moveTo>
                    <a:pt x="61" y="60"/>
                  </a:moveTo>
                  <a:cubicBezTo>
                    <a:pt x="61" y="77"/>
                    <a:pt x="61" y="77"/>
                    <a:pt x="61" y="77"/>
                  </a:cubicBezTo>
                  <a:cubicBezTo>
                    <a:pt x="66" y="77"/>
                    <a:pt x="72" y="76"/>
                    <a:pt x="77" y="75"/>
                  </a:cubicBezTo>
                  <a:cubicBezTo>
                    <a:pt x="78" y="70"/>
                    <a:pt x="78" y="65"/>
                    <a:pt x="79" y="60"/>
                  </a:cubicBezTo>
                  <a:cubicBezTo>
                    <a:pt x="61" y="60"/>
                    <a:pt x="61" y="60"/>
                    <a:pt x="61" y="60"/>
                  </a:cubicBezTo>
                  <a:close/>
                  <a:moveTo>
                    <a:pt x="61" y="87"/>
                  </a:moveTo>
                  <a:cubicBezTo>
                    <a:pt x="61" y="100"/>
                    <a:pt x="61" y="100"/>
                    <a:pt x="61" y="100"/>
                  </a:cubicBezTo>
                  <a:cubicBezTo>
                    <a:pt x="65" y="98"/>
                    <a:pt x="68" y="94"/>
                    <a:pt x="71" y="89"/>
                  </a:cubicBezTo>
                  <a:cubicBezTo>
                    <a:pt x="72" y="88"/>
                    <a:pt x="72" y="87"/>
                    <a:pt x="73" y="85"/>
                  </a:cubicBezTo>
                  <a:cubicBezTo>
                    <a:pt x="69" y="86"/>
                    <a:pt x="65" y="87"/>
                    <a:pt x="61" y="87"/>
                  </a:cubicBezTo>
                  <a:close/>
                  <a:moveTo>
                    <a:pt x="11" y="50"/>
                  </a:moveTo>
                  <a:cubicBezTo>
                    <a:pt x="23" y="50"/>
                    <a:pt x="23" y="50"/>
                    <a:pt x="23" y="50"/>
                  </a:cubicBezTo>
                  <a:cubicBezTo>
                    <a:pt x="23" y="47"/>
                    <a:pt x="24" y="43"/>
                    <a:pt x="24" y="39"/>
                  </a:cubicBezTo>
                  <a:cubicBezTo>
                    <a:pt x="24" y="40"/>
                    <a:pt x="23" y="40"/>
                    <a:pt x="22" y="40"/>
                  </a:cubicBezTo>
                  <a:cubicBezTo>
                    <a:pt x="17" y="43"/>
                    <a:pt x="13" y="47"/>
                    <a:pt x="11" y="50"/>
                  </a:cubicBezTo>
                  <a:close/>
                  <a:moveTo>
                    <a:pt x="88" y="50"/>
                  </a:moveTo>
                  <a:cubicBezTo>
                    <a:pt x="100" y="50"/>
                    <a:pt x="100" y="50"/>
                    <a:pt x="100" y="50"/>
                  </a:cubicBezTo>
                  <a:cubicBezTo>
                    <a:pt x="99" y="47"/>
                    <a:pt x="95" y="43"/>
                    <a:pt x="89" y="40"/>
                  </a:cubicBezTo>
                  <a:cubicBezTo>
                    <a:pt x="89" y="40"/>
                    <a:pt x="88" y="40"/>
                    <a:pt x="87" y="39"/>
                  </a:cubicBezTo>
                  <a:cubicBezTo>
                    <a:pt x="88" y="43"/>
                    <a:pt x="88" y="47"/>
                    <a:pt x="88" y="50"/>
                  </a:cubicBezTo>
                  <a:close/>
                  <a:moveTo>
                    <a:pt x="100" y="60"/>
                  </a:moveTo>
                  <a:cubicBezTo>
                    <a:pt x="88" y="60"/>
                    <a:pt x="88" y="60"/>
                    <a:pt x="88" y="60"/>
                  </a:cubicBezTo>
                  <a:cubicBezTo>
                    <a:pt x="88" y="64"/>
                    <a:pt x="88" y="67"/>
                    <a:pt x="87" y="71"/>
                  </a:cubicBezTo>
                  <a:cubicBezTo>
                    <a:pt x="88" y="71"/>
                    <a:pt x="89" y="70"/>
                    <a:pt x="89" y="70"/>
                  </a:cubicBezTo>
                  <a:cubicBezTo>
                    <a:pt x="95" y="67"/>
                    <a:pt x="99" y="64"/>
                    <a:pt x="100" y="60"/>
                  </a:cubicBezTo>
                  <a:close/>
                  <a:moveTo>
                    <a:pt x="23" y="60"/>
                  </a:moveTo>
                  <a:cubicBezTo>
                    <a:pt x="11" y="60"/>
                    <a:pt x="11" y="60"/>
                    <a:pt x="11" y="60"/>
                  </a:cubicBezTo>
                  <a:cubicBezTo>
                    <a:pt x="13" y="64"/>
                    <a:pt x="17" y="67"/>
                    <a:pt x="22" y="70"/>
                  </a:cubicBezTo>
                  <a:cubicBezTo>
                    <a:pt x="23" y="70"/>
                    <a:pt x="24" y="71"/>
                    <a:pt x="24" y="71"/>
                  </a:cubicBezTo>
                  <a:cubicBezTo>
                    <a:pt x="24" y="67"/>
                    <a:pt x="23" y="64"/>
                    <a:pt x="23" y="60"/>
                  </a:cubicBezTo>
                  <a:close/>
                  <a:moveTo>
                    <a:pt x="96" y="77"/>
                  </a:moveTo>
                  <a:cubicBezTo>
                    <a:pt x="95" y="78"/>
                    <a:pt x="95" y="78"/>
                    <a:pt x="94" y="78"/>
                  </a:cubicBezTo>
                  <a:cubicBezTo>
                    <a:pt x="91" y="80"/>
                    <a:pt x="88" y="81"/>
                    <a:pt x="84" y="82"/>
                  </a:cubicBezTo>
                  <a:cubicBezTo>
                    <a:pt x="83" y="86"/>
                    <a:pt x="81" y="90"/>
                    <a:pt x="80" y="93"/>
                  </a:cubicBezTo>
                  <a:cubicBezTo>
                    <a:pt x="79" y="94"/>
                    <a:pt x="79" y="94"/>
                    <a:pt x="79" y="95"/>
                  </a:cubicBezTo>
                  <a:cubicBezTo>
                    <a:pt x="82" y="93"/>
                    <a:pt x="85" y="90"/>
                    <a:pt x="88" y="88"/>
                  </a:cubicBezTo>
                  <a:cubicBezTo>
                    <a:pt x="91" y="85"/>
                    <a:pt x="94" y="81"/>
                    <a:pt x="96" y="77"/>
                  </a:cubicBezTo>
                  <a:close/>
                  <a:moveTo>
                    <a:pt x="27" y="82"/>
                  </a:moveTo>
                  <a:cubicBezTo>
                    <a:pt x="24" y="81"/>
                    <a:pt x="20" y="80"/>
                    <a:pt x="18" y="78"/>
                  </a:cubicBezTo>
                  <a:cubicBezTo>
                    <a:pt x="17" y="78"/>
                    <a:pt x="16" y="78"/>
                    <a:pt x="15" y="77"/>
                  </a:cubicBezTo>
                  <a:cubicBezTo>
                    <a:pt x="18" y="81"/>
                    <a:pt x="20" y="85"/>
                    <a:pt x="23" y="88"/>
                  </a:cubicBezTo>
                  <a:cubicBezTo>
                    <a:pt x="26" y="90"/>
                    <a:pt x="29" y="93"/>
                    <a:pt x="33" y="95"/>
                  </a:cubicBezTo>
                  <a:cubicBezTo>
                    <a:pt x="32" y="94"/>
                    <a:pt x="32" y="94"/>
                    <a:pt x="32" y="93"/>
                  </a:cubicBezTo>
                  <a:cubicBezTo>
                    <a:pt x="30" y="90"/>
                    <a:pt x="28" y="86"/>
                    <a:pt x="27" y="82"/>
                  </a:cubicBezTo>
                  <a:close/>
                  <a:moveTo>
                    <a:pt x="15" y="33"/>
                  </a:moveTo>
                  <a:cubicBezTo>
                    <a:pt x="16" y="33"/>
                    <a:pt x="17" y="32"/>
                    <a:pt x="18" y="32"/>
                  </a:cubicBezTo>
                  <a:cubicBezTo>
                    <a:pt x="20" y="30"/>
                    <a:pt x="24" y="29"/>
                    <a:pt x="27" y="28"/>
                  </a:cubicBezTo>
                  <a:cubicBezTo>
                    <a:pt x="28" y="24"/>
                    <a:pt x="30" y="20"/>
                    <a:pt x="32" y="17"/>
                  </a:cubicBezTo>
                  <a:cubicBezTo>
                    <a:pt x="32" y="17"/>
                    <a:pt x="32" y="16"/>
                    <a:pt x="33" y="16"/>
                  </a:cubicBezTo>
                  <a:cubicBezTo>
                    <a:pt x="29" y="18"/>
                    <a:pt x="26" y="20"/>
                    <a:pt x="23" y="23"/>
                  </a:cubicBezTo>
                  <a:cubicBezTo>
                    <a:pt x="20" y="26"/>
                    <a:pt x="18" y="29"/>
                    <a:pt x="15" y="33"/>
                  </a:cubicBezTo>
                  <a:close/>
                  <a:moveTo>
                    <a:pt x="84" y="28"/>
                  </a:moveTo>
                  <a:cubicBezTo>
                    <a:pt x="88" y="29"/>
                    <a:pt x="91" y="30"/>
                    <a:pt x="94" y="32"/>
                  </a:cubicBezTo>
                  <a:cubicBezTo>
                    <a:pt x="95" y="32"/>
                    <a:pt x="95" y="33"/>
                    <a:pt x="96" y="33"/>
                  </a:cubicBezTo>
                  <a:cubicBezTo>
                    <a:pt x="94" y="29"/>
                    <a:pt x="91" y="26"/>
                    <a:pt x="88" y="23"/>
                  </a:cubicBezTo>
                  <a:cubicBezTo>
                    <a:pt x="85" y="20"/>
                    <a:pt x="82" y="18"/>
                    <a:pt x="79" y="16"/>
                  </a:cubicBezTo>
                  <a:cubicBezTo>
                    <a:pt x="79" y="16"/>
                    <a:pt x="79" y="17"/>
                    <a:pt x="80" y="17"/>
                  </a:cubicBezTo>
                  <a:cubicBezTo>
                    <a:pt x="81" y="20"/>
                    <a:pt x="83" y="24"/>
                    <a:pt x="84" y="28"/>
                  </a:cubicBezTo>
                  <a:close/>
                </a:path>
              </a:pathLst>
            </a:custGeom>
            <a:solidFill>
              <a:schemeClr val="bg1"/>
            </a:solidFill>
            <a:ln>
              <a:noFill/>
            </a:ln>
          </p:spPr>
          <p:txBody>
            <a:bodyPr vert="horz" wrap="square" lIns="91440" tIns="45720" rIns="91440" bIns="45720" numCol="1" anchor="t" anchorCtr="0" compatLnSpc="1"/>
            <a:lstStyle/>
            <a:p>
              <a:endParaRPr lang="zh-CN" altLang="en-US" sz="2100">
                <a:solidFill>
                  <a:schemeClr val="bg1"/>
                </a:solidFill>
                <a:latin typeface="微软雅黑" panose="020B0503020204020204" pitchFamily="34" charset="-122"/>
                <a:ea typeface="微软雅黑" panose="020B0503020204020204" pitchFamily="34" charset="-122"/>
              </a:endParaRPr>
            </a:p>
          </p:txBody>
        </p:sp>
      </p:grpSp>
      <p:sp>
        <p:nvSpPr>
          <p:cNvPr id="78" name="直接连接符 17"/>
          <p:cNvSpPr>
            <a:spLocks noChangeShapeType="1"/>
          </p:cNvSpPr>
          <p:nvPr/>
        </p:nvSpPr>
        <p:spPr bwMode="auto">
          <a:xfrm flipH="1" flipV="1">
            <a:off x="3325290" y="5302518"/>
            <a:ext cx="1279379"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9" name="直接连接符 14"/>
          <p:cNvSpPr>
            <a:spLocks noChangeShapeType="1"/>
          </p:cNvSpPr>
          <p:nvPr/>
        </p:nvSpPr>
        <p:spPr bwMode="auto">
          <a:xfrm flipH="1">
            <a:off x="3325292" y="3755883"/>
            <a:ext cx="48728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0" name="直接连接符 12"/>
          <p:cNvSpPr>
            <a:spLocks noChangeShapeType="1"/>
          </p:cNvSpPr>
          <p:nvPr/>
        </p:nvSpPr>
        <p:spPr bwMode="auto">
          <a:xfrm flipH="1">
            <a:off x="3325289" y="2104811"/>
            <a:ext cx="1279378"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81" name="矩形 65"/>
          <p:cNvSpPr>
            <a:spLocks noChangeArrowheads="1"/>
          </p:cNvSpPr>
          <p:nvPr/>
        </p:nvSpPr>
        <p:spPr bwMode="auto">
          <a:xfrm>
            <a:off x="1823784" y="1800418"/>
            <a:ext cx="1436564"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2" name="矩形 47"/>
          <p:cNvSpPr>
            <a:spLocks noChangeArrowheads="1"/>
          </p:cNvSpPr>
          <p:nvPr/>
        </p:nvSpPr>
        <p:spPr bwMode="auto">
          <a:xfrm>
            <a:off x="407368" y="2165459"/>
            <a:ext cx="2852980"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3" name="矩形 69"/>
          <p:cNvSpPr>
            <a:spLocks noChangeArrowheads="1"/>
          </p:cNvSpPr>
          <p:nvPr/>
        </p:nvSpPr>
        <p:spPr bwMode="auto">
          <a:xfrm>
            <a:off x="1979885" y="3285229"/>
            <a:ext cx="1280465"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4" name="矩形 47"/>
          <p:cNvSpPr>
            <a:spLocks noChangeArrowheads="1"/>
          </p:cNvSpPr>
          <p:nvPr/>
        </p:nvSpPr>
        <p:spPr bwMode="auto">
          <a:xfrm>
            <a:off x="703852" y="3650271"/>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5" name="矩形 72"/>
          <p:cNvSpPr>
            <a:spLocks noChangeArrowheads="1"/>
          </p:cNvSpPr>
          <p:nvPr/>
        </p:nvSpPr>
        <p:spPr bwMode="auto">
          <a:xfrm>
            <a:off x="1979882" y="4704125"/>
            <a:ext cx="1280466"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pPr algn="r"/>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6" name="矩形 47"/>
          <p:cNvSpPr>
            <a:spLocks noChangeArrowheads="1"/>
          </p:cNvSpPr>
          <p:nvPr/>
        </p:nvSpPr>
        <p:spPr bwMode="auto">
          <a:xfrm>
            <a:off x="703852" y="5069167"/>
            <a:ext cx="2556496"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7" name="矩形 76"/>
          <p:cNvSpPr>
            <a:spLocks noChangeArrowheads="1"/>
          </p:cNvSpPr>
          <p:nvPr/>
        </p:nvSpPr>
        <p:spPr bwMode="auto">
          <a:xfrm>
            <a:off x="8876974" y="1701209"/>
            <a:ext cx="1275657"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88" name="矩形 47"/>
          <p:cNvSpPr>
            <a:spLocks noChangeArrowheads="1"/>
          </p:cNvSpPr>
          <p:nvPr/>
        </p:nvSpPr>
        <p:spPr bwMode="auto">
          <a:xfrm>
            <a:off x="8876972" y="2082121"/>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9" name="矩形 78"/>
          <p:cNvSpPr>
            <a:spLocks noChangeArrowheads="1"/>
          </p:cNvSpPr>
          <p:nvPr/>
        </p:nvSpPr>
        <p:spPr bwMode="auto">
          <a:xfrm>
            <a:off x="8876972" y="3589844"/>
            <a:ext cx="1285182"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90" name="矩形 47"/>
          <p:cNvSpPr>
            <a:spLocks noChangeArrowheads="1"/>
          </p:cNvSpPr>
          <p:nvPr/>
        </p:nvSpPr>
        <p:spPr bwMode="auto">
          <a:xfrm>
            <a:off x="8876972" y="3970757"/>
            <a:ext cx="2653758"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1" name="矩形 80"/>
          <p:cNvSpPr>
            <a:spLocks noChangeArrowheads="1"/>
          </p:cNvSpPr>
          <p:nvPr/>
        </p:nvSpPr>
        <p:spPr bwMode="auto">
          <a:xfrm>
            <a:off x="8876974" y="4869913"/>
            <a:ext cx="1220441" cy="400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添加标题</a:t>
            </a:r>
            <a:endParaRPr lang="en-US" altLang="zh-CN" sz="20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p:txBody>
      </p:sp>
      <p:sp>
        <p:nvSpPr>
          <p:cNvPr id="92" name="矩形 47"/>
          <p:cNvSpPr>
            <a:spLocks noChangeArrowheads="1"/>
          </p:cNvSpPr>
          <p:nvPr/>
        </p:nvSpPr>
        <p:spPr bwMode="auto">
          <a:xfrm>
            <a:off x="8876974" y="5250825"/>
            <a:ext cx="2686569" cy="6092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en-US" altLang="zh-CN"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endParaRPr>
          </a:p>
          <a:p>
            <a:pPr>
              <a:lnSpc>
                <a:spcPct val="120000"/>
              </a:lnSpc>
            </a:pPr>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sym typeface="方正兰亭黑_GBK" pitchFamily="2" charset="-122"/>
              </a:rPr>
              <a:t>在此录入上述图表的描述说明</a:t>
            </a:r>
            <a:endParaRPr lang="zh-CN" altLang="en-US"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4" name="直接连接符 17"/>
          <p:cNvSpPr>
            <a:spLocks noChangeShapeType="1"/>
          </p:cNvSpPr>
          <p:nvPr/>
        </p:nvSpPr>
        <p:spPr bwMode="auto">
          <a:xfrm flipH="1" flipV="1">
            <a:off x="7603100" y="5302518"/>
            <a:ext cx="1317072"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95" name="直接连接符 14"/>
          <p:cNvSpPr>
            <a:spLocks noChangeShapeType="1"/>
          </p:cNvSpPr>
          <p:nvPr/>
        </p:nvSpPr>
        <p:spPr bwMode="auto">
          <a:xfrm flipH="1">
            <a:off x="8369286" y="3766102"/>
            <a:ext cx="468374"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96" name="直接连接符 12"/>
          <p:cNvSpPr>
            <a:spLocks noChangeShapeType="1"/>
          </p:cNvSpPr>
          <p:nvPr/>
        </p:nvSpPr>
        <p:spPr bwMode="auto">
          <a:xfrm flipH="1">
            <a:off x="7603869" y="2115029"/>
            <a:ext cx="1290315" cy="0"/>
          </a:xfrm>
          <a:prstGeom prst="line">
            <a:avLst/>
          </a:prstGeom>
          <a:noFill/>
          <a:ln w="12700">
            <a:solidFill>
              <a:schemeClr val="bg1">
                <a:lumMod val="50000"/>
              </a:schemeClr>
            </a:solidFill>
            <a:bevel/>
          </a:ln>
          <a:extLst>
            <a:ext uri="{909E8E84-426E-40DD-AFC4-6F175D3DCCD1}">
              <a14:hiddenFill xmlns:a14="http://schemas.microsoft.com/office/drawing/2010/main">
                <a:noFill/>
              </a14:hiddenFill>
            </a:ext>
          </a:extLst>
        </p:spPr>
        <p:txBody>
          <a:bodyPr/>
          <a:lstStyle/>
          <a:p>
            <a:endParaRPr lang="zh-CN" altLang="en-US">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5" name="组合 4"/>
          <p:cNvGrpSpPr/>
          <p:nvPr/>
        </p:nvGrpSpPr>
        <p:grpSpPr>
          <a:xfrm>
            <a:off x="4604670" y="4292897"/>
            <a:ext cx="1414257" cy="1598969"/>
            <a:chOff x="4603874" y="4293890"/>
            <a:chExt cx="1414257" cy="1599339"/>
          </a:xfrm>
        </p:grpSpPr>
        <p:sp>
          <p:nvSpPr>
            <p:cNvPr id="56" name="六边形 55"/>
            <p:cNvSpPr/>
            <p:nvPr/>
          </p:nvSpPr>
          <p:spPr>
            <a:xfrm rot="5400000">
              <a:off x="4511333" y="4386431"/>
              <a:ext cx="1599339" cy="1414257"/>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Freeform 13"/>
            <p:cNvSpPr>
              <a:spLocks noEditPoints="1"/>
            </p:cNvSpPr>
            <p:nvPr/>
          </p:nvSpPr>
          <p:spPr bwMode="auto">
            <a:xfrm>
              <a:off x="5064412" y="4653930"/>
              <a:ext cx="493180" cy="909062"/>
            </a:xfrm>
            <a:custGeom>
              <a:avLst/>
              <a:gdLst>
                <a:gd name="T0" fmla="*/ 2 w 122"/>
                <a:gd name="T1" fmla="*/ 65 h 225"/>
                <a:gd name="T2" fmla="*/ 14 w 122"/>
                <a:gd name="T3" fmla="*/ 77 h 225"/>
                <a:gd name="T4" fmla="*/ 17 w 122"/>
                <a:gd name="T5" fmla="*/ 76 h 225"/>
                <a:gd name="T6" fmla="*/ 119 w 122"/>
                <a:gd name="T7" fmla="*/ 42 h 225"/>
                <a:gd name="T8" fmla="*/ 119 w 122"/>
                <a:gd name="T9" fmla="*/ 30 h 225"/>
                <a:gd name="T10" fmla="*/ 105 w 122"/>
                <a:gd name="T11" fmla="*/ 23 h 225"/>
                <a:gd name="T12" fmla="*/ 3 w 122"/>
                <a:gd name="T13" fmla="*/ 57 h 225"/>
                <a:gd name="T14" fmla="*/ 108 w 122"/>
                <a:gd name="T15" fmla="*/ 28 h 225"/>
                <a:gd name="T16" fmla="*/ 114 w 122"/>
                <a:gd name="T17" fmla="*/ 35 h 225"/>
                <a:gd name="T18" fmla="*/ 111 w 122"/>
                <a:gd name="T19" fmla="*/ 42 h 225"/>
                <a:gd name="T20" fmla="*/ 14 w 122"/>
                <a:gd name="T21" fmla="*/ 71 h 225"/>
                <a:gd name="T22" fmla="*/ 9 w 122"/>
                <a:gd name="T23" fmla="*/ 67 h 225"/>
                <a:gd name="T24" fmla="*/ 8 w 122"/>
                <a:gd name="T25" fmla="*/ 59 h 225"/>
                <a:gd name="T26" fmla="*/ 106 w 122"/>
                <a:gd name="T27" fmla="*/ 28 h 225"/>
                <a:gd name="T28" fmla="*/ 14 w 122"/>
                <a:gd name="T29" fmla="*/ 43 h 225"/>
                <a:gd name="T30" fmla="*/ 66 w 122"/>
                <a:gd name="T31" fmla="*/ 28 h 225"/>
                <a:gd name="T32" fmla="*/ 73 w 122"/>
                <a:gd name="T33" fmla="*/ 10 h 225"/>
                <a:gd name="T34" fmla="*/ 9 w 122"/>
                <a:gd name="T35" fmla="*/ 17 h 225"/>
                <a:gd name="T36" fmla="*/ 3 w 122"/>
                <a:gd name="T37" fmla="*/ 35 h 225"/>
                <a:gd name="T38" fmla="*/ 61 w 122"/>
                <a:gd name="T39" fmla="*/ 8 h 225"/>
                <a:gd name="T40" fmla="*/ 67 w 122"/>
                <a:gd name="T41" fmla="*/ 12 h 225"/>
                <a:gd name="T42" fmla="*/ 65 w 122"/>
                <a:gd name="T43" fmla="*/ 22 h 225"/>
                <a:gd name="T44" fmla="*/ 14 w 122"/>
                <a:gd name="T45" fmla="*/ 37 h 225"/>
                <a:gd name="T46" fmla="*/ 8 w 122"/>
                <a:gd name="T47" fmla="*/ 30 h 225"/>
                <a:gd name="T48" fmla="*/ 120 w 122"/>
                <a:gd name="T49" fmla="*/ 101 h 225"/>
                <a:gd name="T50" fmla="*/ 105 w 122"/>
                <a:gd name="T51" fmla="*/ 90 h 225"/>
                <a:gd name="T52" fmla="*/ 72 w 122"/>
                <a:gd name="T53" fmla="*/ 110 h 225"/>
                <a:gd name="T54" fmla="*/ 55 w 122"/>
                <a:gd name="T55" fmla="*/ 138 h 225"/>
                <a:gd name="T56" fmla="*/ 53 w 122"/>
                <a:gd name="T57" fmla="*/ 99 h 225"/>
                <a:gd name="T58" fmla="*/ 119 w 122"/>
                <a:gd name="T59" fmla="*/ 76 h 225"/>
                <a:gd name="T60" fmla="*/ 119 w 122"/>
                <a:gd name="T61" fmla="*/ 64 h 225"/>
                <a:gd name="T62" fmla="*/ 9 w 122"/>
                <a:gd name="T63" fmla="*/ 85 h 225"/>
                <a:gd name="T64" fmla="*/ 1 w 122"/>
                <a:gd name="T65" fmla="*/ 97 h 225"/>
                <a:gd name="T66" fmla="*/ 3 w 122"/>
                <a:gd name="T67" fmla="*/ 102 h 225"/>
                <a:gd name="T68" fmla="*/ 11 w 122"/>
                <a:gd name="T69" fmla="*/ 110 h 225"/>
                <a:gd name="T70" fmla="*/ 28 w 122"/>
                <a:gd name="T71" fmla="*/ 121 h 225"/>
                <a:gd name="T72" fmla="*/ 17 w 122"/>
                <a:gd name="T73" fmla="*/ 138 h 225"/>
                <a:gd name="T74" fmla="*/ 40 w 122"/>
                <a:gd name="T75" fmla="*/ 209 h 225"/>
                <a:gd name="T76" fmla="*/ 53 w 122"/>
                <a:gd name="T77" fmla="*/ 225 h 225"/>
                <a:gd name="T78" fmla="*/ 87 w 122"/>
                <a:gd name="T79" fmla="*/ 214 h 225"/>
                <a:gd name="T80" fmla="*/ 110 w 122"/>
                <a:gd name="T81" fmla="*/ 187 h 225"/>
                <a:gd name="T82" fmla="*/ 99 w 122"/>
                <a:gd name="T83" fmla="*/ 138 h 225"/>
                <a:gd name="T84" fmla="*/ 104 w 122"/>
                <a:gd name="T85" fmla="*/ 117 h 225"/>
                <a:gd name="T86" fmla="*/ 120 w 122"/>
                <a:gd name="T87" fmla="*/ 101 h 225"/>
                <a:gd name="T88" fmla="*/ 47 w 122"/>
                <a:gd name="T89" fmla="*/ 101 h 225"/>
                <a:gd name="T90" fmla="*/ 49 w 122"/>
                <a:gd name="T91" fmla="*/ 138 h 225"/>
                <a:gd name="T92" fmla="*/ 35 w 122"/>
                <a:gd name="T93" fmla="*/ 121 h 225"/>
                <a:gd name="T94" fmla="*/ 24 w 122"/>
                <a:gd name="T95" fmla="*/ 108 h 225"/>
                <a:gd name="T96" fmla="*/ 12 w 122"/>
                <a:gd name="T97" fmla="*/ 104 h 225"/>
                <a:gd name="T98" fmla="*/ 8 w 122"/>
                <a:gd name="T99" fmla="*/ 97 h 225"/>
                <a:gd name="T100" fmla="*/ 8 w 122"/>
                <a:gd name="T101" fmla="*/ 93 h 225"/>
                <a:gd name="T102" fmla="*/ 12 w 122"/>
                <a:gd name="T103" fmla="*/ 90 h 225"/>
                <a:gd name="T104" fmla="*/ 24 w 122"/>
                <a:gd name="T105" fmla="*/ 86 h 225"/>
                <a:gd name="T106" fmla="*/ 108 w 122"/>
                <a:gd name="T107" fmla="*/ 62 h 225"/>
                <a:gd name="T108" fmla="*/ 114 w 122"/>
                <a:gd name="T109" fmla="*/ 69 h 225"/>
                <a:gd name="T110" fmla="*/ 111 w 122"/>
                <a:gd name="T111" fmla="*/ 76 h 225"/>
                <a:gd name="T112" fmla="*/ 43 w 122"/>
                <a:gd name="T113" fmla="*/ 98 h 225"/>
                <a:gd name="T114" fmla="*/ 103 w 122"/>
                <a:gd name="T115" fmla="*/ 111 h 225"/>
                <a:gd name="T116" fmla="*/ 92 w 122"/>
                <a:gd name="T117" fmla="*/ 138 h 225"/>
                <a:gd name="T118" fmla="*/ 78 w 122"/>
                <a:gd name="T119" fmla="*/ 110 h 225"/>
                <a:gd name="T120" fmla="*/ 106 w 122"/>
                <a:gd name="T121" fmla="*/ 96 h 225"/>
                <a:gd name="T122" fmla="*/ 114 w 122"/>
                <a:gd name="T123" fmla="*/ 103 h 2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22" h="225">
                  <a:moveTo>
                    <a:pt x="3" y="57"/>
                  </a:moveTo>
                  <a:cubicBezTo>
                    <a:pt x="1" y="59"/>
                    <a:pt x="1" y="62"/>
                    <a:pt x="2" y="65"/>
                  </a:cubicBezTo>
                  <a:cubicBezTo>
                    <a:pt x="3" y="69"/>
                    <a:pt x="3" y="69"/>
                    <a:pt x="3" y="69"/>
                  </a:cubicBezTo>
                  <a:cubicBezTo>
                    <a:pt x="4" y="74"/>
                    <a:pt x="9" y="77"/>
                    <a:pt x="14" y="77"/>
                  </a:cubicBezTo>
                  <a:cubicBezTo>
                    <a:pt x="14" y="77"/>
                    <a:pt x="14" y="77"/>
                    <a:pt x="14" y="77"/>
                  </a:cubicBezTo>
                  <a:cubicBezTo>
                    <a:pt x="15" y="77"/>
                    <a:pt x="16" y="77"/>
                    <a:pt x="17" y="76"/>
                  </a:cubicBezTo>
                  <a:cubicBezTo>
                    <a:pt x="112" y="48"/>
                    <a:pt x="112" y="48"/>
                    <a:pt x="112" y="48"/>
                  </a:cubicBezTo>
                  <a:cubicBezTo>
                    <a:pt x="115" y="47"/>
                    <a:pt x="118" y="45"/>
                    <a:pt x="119" y="42"/>
                  </a:cubicBezTo>
                  <a:cubicBezTo>
                    <a:pt x="120" y="40"/>
                    <a:pt x="121" y="37"/>
                    <a:pt x="120" y="34"/>
                  </a:cubicBezTo>
                  <a:cubicBezTo>
                    <a:pt x="119" y="30"/>
                    <a:pt x="119" y="30"/>
                    <a:pt x="119" y="30"/>
                  </a:cubicBezTo>
                  <a:cubicBezTo>
                    <a:pt x="117" y="25"/>
                    <a:pt x="113" y="22"/>
                    <a:pt x="108" y="22"/>
                  </a:cubicBezTo>
                  <a:cubicBezTo>
                    <a:pt x="107" y="22"/>
                    <a:pt x="106" y="22"/>
                    <a:pt x="105" y="23"/>
                  </a:cubicBezTo>
                  <a:cubicBezTo>
                    <a:pt x="9" y="51"/>
                    <a:pt x="9" y="51"/>
                    <a:pt x="9" y="51"/>
                  </a:cubicBezTo>
                  <a:cubicBezTo>
                    <a:pt x="6" y="52"/>
                    <a:pt x="4" y="54"/>
                    <a:pt x="3" y="57"/>
                  </a:cubicBezTo>
                  <a:close/>
                  <a:moveTo>
                    <a:pt x="106" y="28"/>
                  </a:moveTo>
                  <a:cubicBezTo>
                    <a:pt x="107" y="28"/>
                    <a:pt x="107" y="28"/>
                    <a:pt x="108" y="28"/>
                  </a:cubicBezTo>
                  <a:cubicBezTo>
                    <a:pt x="110" y="28"/>
                    <a:pt x="112" y="30"/>
                    <a:pt x="113" y="32"/>
                  </a:cubicBezTo>
                  <a:cubicBezTo>
                    <a:pt x="114" y="35"/>
                    <a:pt x="114" y="35"/>
                    <a:pt x="114" y="35"/>
                  </a:cubicBezTo>
                  <a:cubicBezTo>
                    <a:pt x="115" y="37"/>
                    <a:pt x="114" y="38"/>
                    <a:pt x="114" y="40"/>
                  </a:cubicBezTo>
                  <a:cubicBezTo>
                    <a:pt x="113" y="41"/>
                    <a:pt x="112" y="42"/>
                    <a:pt x="111" y="42"/>
                  </a:cubicBezTo>
                  <a:cubicBezTo>
                    <a:pt x="15" y="71"/>
                    <a:pt x="15" y="71"/>
                    <a:pt x="15" y="71"/>
                  </a:cubicBezTo>
                  <a:cubicBezTo>
                    <a:pt x="15" y="71"/>
                    <a:pt x="14" y="71"/>
                    <a:pt x="14" y="71"/>
                  </a:cubicBezTo>
                  <a:cubicBezTo>
                    <a:pt x="14" y="71"/>
                    <a:pt x="14" y="71"/>
                    <a:pt x="14" y="71"/>
                  </a:cubicBezTo>
                  <a:cubicBezTo>
                    <a:pt x="11" y="71"/>
                    <a:pt x="9" y="69"/>
                    <a:pt x="9" y="67"/>
                  </a:cubicBezTo>
                  <a:cubicBezTo>
                    <a:pt x="8" y="63"/>
                    <a:pt x="8" y="63"/>
                    <a:pt x="8" y="63"/>
                  </a:cubicBezTo>
                  <a:cubicBezTo>
                    <a:pt x="7" y="62"/>
                    <a:pt x="7" y="61"/>
                    <a:pt x="8" y="59"/>
                  </a:cubicBezTo>
                  <a:cubicBezTo>
                    <a:pt x="9" y="58"/>
                    <a:pt x="10" y="57"/>
                    <a:pt x="11" y="57"/>
                  </a:cubicBezTo>
                  <a:lnTo>
                    <a:pt x="106" y="28"/>
                  </a:lnTo>
                  <a:close/>
                  <a:moveTo>
                    <a:pt x="3" y="35"/>
                  </a:moveTo>
                  <a:cubicBezTo>
                    <a:pt x="4" y="40"/>
                    <a:pt x="9" y="43"/>
                    <a:pt x="14" y="43"/>
                  </a:cubicBezTo>
                  <a:cubicBezTo>
                    <a:pt x="15" y="43"/>
                    <a:pt x="16" y="43"/>
                    <a:pt x="17" y="43"/>
                  </a:cubicBezTo>
                  <a:cubicBezTo>
                    <a:pt x="66" y="28"/>
                    <a:pt x="66" y="28"/>
                    <a:pt x="66" y="28"/>
                  </a:cubicBezTo>
                  <a:cubicBezTo>
                    <a:pt x="72" y="26"/>
                    <a:pt x="76" y="19"/>
                    <a:pt x="74" y="13"/>
                  </a:cubicBezTo>
                  <a:cubicBezTo>
                    <a:pt x="73" y="10"/>
                    <a:pt x="73" y="10"/>
                    <a:pt x="73" y="10"/>
                  </a:cubicBezTo>
                  <a:cubicBezTo>
                    <a:pt x="71" y="4"/>
                    <a:pt x="65" y="0"/>
                    <a:pt x="59" y="2"/>
                  </a:cubicBezTo>
                  <a:cubicBezTo>
                    <a:pt x="9" y="17"/>
                    <a:pt x="9" y="17"/>
                    <a:pt x="9" y="17"/>
                  </a:cubicBezTo>
                  <a:cubicBezTo>
                    <a:pt x="3" y="19"/>
                    <a:pt x="0" y="25"/>
                    <a:pt x="2" y="31"/>
                  </a:cubicBezTo>
                  <a:lnTo>
                    <a:pt x="3" y="35"/>
                  </a:lnTo>
                  <a:close/>
                  <a:moveTo>
                    <a:pt x="11" y="23"/>
                  </a:moveTo>
                  <a:cubicBezTo>
                    <a:pt x="61" y="8"/>
                    <a:pt x="61" y="8"/>
                    <a:pt x="61" y="8"/>
                  </a:cubicBezTo>
                  <a:cubicBezTo>
                    <a:pt x="61" y="8"/>
                    <a:pt x="62" y="8"/>
                    <a:pt x="62" y="8"/>
                  </a:cubicBezTo>
                  <a:cubicBezTo>
                    <a:pt x="64" y="8"/>
                    <a:pt x="67" y="9"/>
                    <a:pt x="67" y="12"/>
                  </a:cubicBezTo>
                  <a:cubicBezTo>
                    <a:pt x="68" y="15"/>
                    <a:pt x="68" y="15"/>
                    <a:pt x="68" y="15"/>
                  </a:cubicBezTo>
                  <a:cubicBezTo>
                    <a:pt x="69" y="18"/>
                    <a:pt x="68" y="21"/>
                    <a:pt x="65" y="22"/>
                  </a:cubicBezTo>
                  <a:cubicBezTo>
                    <a:pt x="15" y="37"/>
                    <a:pt x="15" y="37"/>
                    <a:pt x="15" y="37"/>
                  </a:cubicBezTo>
                  <a:cubicBezTo>
                    <a:pt x="15" y="37"/>
                    <a:pt x="14" y="37"/>
                    <a:pt x="14" y="37"/>
                  </a:cubicBezTo>
                  <a:cubicBezTo>
                    <a:pt x="11" y="37"/>
                    <a:pt x="9" y="36"/>
                    <a:pt x="9" y="33"/>
                  </a:cubicBezTo>
                  <a:cubicBezTo>
                    <a:pt x="8" y="30"/>
                    <a:pt x="8" y="30"/>
                    <a:pt x="8" y="30"/>
                  </a:cubicBezTo>
                  <a:cubicBezTo>
                    <a:pt x="7" y="27"/>
                    <a:pt x="8" y="24"/>
                    <a:pt x="11" y="23"/>
                  </a:cubicBezTo>
                  <a:close/>
                  <a:moveTo>
                    <a:pt x="120" y="101"/>
                  </a:moveTo>
                  <a:cubicBezTo>
                    <a:pt x="119" y="97"/>
                    <a:pt x="119" y="97"/>
                    <a:pt x="119" y="97"/>
                  </a:cubicBezTo>
                  <a:cubicBezTo>
                    <a:pt x="117" y="92"/>
                    <a:pt x="110" y="88"/>
                    <a:pt x="105" y="90"/>
                  </a:cubicBezTo>
                  <a:cubicBezTo>
                    <a:pt x="82" y="96"/>
                    <a:pt x="82" y="96"/>
                    <a:pt x="82" y="96"/>
                  </a:cubicBezTo>
                  <a:cubicBezTo>
                    <a:pt x="76" y="98"/>
                    <a:pt x="72" y="104"/>
                    <a:pt x="72" y="110"/>
                  </a:cubicBezTo>
                  <a:cubicBezTo>
                    <a:pt x="72" y="138"/>
                    <a:pt x="72" y="138"/>
                    <a:pt x="72" y="138"/>
                  </a:cubicBezTo>
                  <a:cubicBezTo>
                    <a:pt x="55" y="138"/>
                    <a:pt x="55" y="138"/>
                    <a:pt x="55" y="138"/>
                  </a:cubicBezTo>
                  <a:cubicBezTo>
                    <a:pt x="55" y="106"/>
                    <a:pt x="55" y="106"/>
                    <a:pt x="55" y="106"/>
                  </a:cubicBezTo>
                  <a:cubicBezTo>
                    <a:pt x="55" y="104"/>
                    <a:pt x="54" y="101"/>
                    <a:pt x="53" y="99"/>
                  </a:cubicBezTo>
                  <a:cubicBezTo>
                    <a:pt x="112" y="82"/>
                    <a:pt x="112" y="82"/>
                    <a:pt x="112" y="82"/>
                  </a:cubicBezTo>
                  <a:cubicBezTo>
                    <a:pt x="115" y="81"/>
                    <a:pt x="118" y="79"/>
                    <a:pt x="119" y="76"/>
                  </a:cubicBezTo>
                  <a:cubicBezTo>
                    <a:pt x="120" y="73"/>
                    <a:pt x="121" y="70"/>
                    <a:pt x="120" y="67"/>
                  </a:cubicBezTo>
                  <a:cubicBezTo>
                    <a:pt x="119" y="64"/>
                    <a:pt x="119" y="64"/>
                    <a:pt x="119" y="64"/>
                  </a:cubicBezTo>
                  <a:cubicBezTo>
                    <a:pt x="117" y="58"/>
                    <a:pt x="110" y="54"/>
                    <a:pt x="105" y="56"/>
                  </a:cubicBezTo>
                  <a:cubicBezTo>
                    <a:pt x="9" y="85"/>
                    <a:pt x="9" y="85"/>
                    <a:pt x="9" y="85"/>
                  </a:cubicBezTo>
                  <a:cubicBezTo>
                    <a:pt x="6" y="86"/>
                    <a:pt x="4" y="88"/>
                    <a:pt x="3" y="90"/>
                  </a:cubicBezTo>
                  <a:cubicBezTo>
                    <a:pt x="1" y="92"/>
                    <a:pt x="1" y="95"/>
                    <a:pt x="1" y="97"/>
                  </a:cubicBezTo>
                  <a:cubicBezTo>
                    <a:pt x="2" y="98"/>
                    <a:pt x="2" y="98"/>
                    <a:pt x="2" y="99"/>
                  </a:cubicBezTo>
                  <a:cubicBezTo>
                    <a:pt x="3" y="102"/>
                    <a:pt x="3" y="102"/>
                    <a:pt x="3" y="102"/>
                  </a:cubicBezTo>
                  <a:cubicBezTo>
                    <a:pt x="4" y="106"/>
                    <a:pt x="7" y="109"/>
                    <a:pt x="10" y="110"/>
                  </a:cubicBezTo>
                  <a:cubicBezTo>
                    <a:pt x="11" y="110"/>
                    <a:pt x="11" y="110"/>
                    <a:pt x="11" y="110"/>
                  </a:cubicBezTo>
                  <a:cubicBezTo>
                    <a:pt x="23" y="113"/>
                    <a:pt x="23" y="113"/>
                    <a:pt x="23" y="113"/>
                  </a:cubicBezTo>
                  <a:cubicBezTo>
                    <a:pt x="26" y="114"/>
                    <a:pt x="28" y="118"/>
                    <a:pt x="28" y="121"/>
                  </a:cubicBezTo>
                  <a:cubicBezTo>
                    <a:pt x="28" y="138"/>
                    <a:pt x="28" y="138"/>
                    <a:pt x="28" y="138"/>
                  </a:cubicBezTo>
                  <a:cubicBezTo>
                    <a:pt x="17" y="138"/>
                    <a:pt x="17" y="138"/>
                    <a:pt x="17" y="138"/>
                  </a:cubicBezTo>
                  <a:cubicBezTo>
                    <a:pt x="17" y="187"/>
                    <a:pt x="17" y="187"/>
                    <a:pt x="17" y="187"/>
                  </a:cubicBezTo>
                  <a:cubicBezTo>
                    <a:pt x="17" y="199"/>
                    <a:pt x="28" y="208"/>
                    <a:pt x="40" y="209"/>
                  </a:cubicBezTo>
                  <a:cubicBezTo>
                    <a:pt x="40" y="214"/>
                    <a:pt x="40" y="214"/>
                    <a:pt x="40" y="214"/>
                  </a:cubicBezTo>
                  <a:cubicBezTo>
                    <a:pt x="40" y="220"/>
                    <a:pt x="46" y="225"/>
                    <a:pt x="53" y="225"/>
                  </a:cubicBezTo>
                  <a:cubicBezTo>
                    <a:pt x="74" y="225"/>
                    <a:pt x="74" y="225"/>
                    <a:pt x="74" y="225"/>
                  </a:cubicBezTo>
                  <a:cubicBezTo>
                    <a:pt x="81" y="225"/>
                    <a:pt x="87" y="220"/>
                    <a:pt x="87" y="214"/>
                  </a:cubicBezTo>
                  <a:cubicBezTo>
                    <a:pt x="87" y="209"/>
                    <a:pt x="87" y="209"/>
                    <a:pt x="87" y="209"/>
                  </a:cubicBezTo>
                  <a:cubicBezTo>
                    <a:pt x="99" y="208"/>
                    <a:pt x="110" y="199"/>
                    <a:pt x="110" y="187"/>
                  </a:cubicBezTo>
                  <a:cubicBezTo>
                    <a:pt x="110" y="138"/>
                    <a:pt x="110" y="138"/>
                    <a:pt x="110" y="138"/>
                  </a:cubicBezTo>
                  <a:cubicBezTo>
                    <a:pt x="99" y="138"/>
                    <a:pt x="99" y="138"/>
                    <a:pt x="99" y="138"/>
                  </a:cubicBezTo>
                  <a:cubicBezTo>
                    <a:pt x="99" y="125"/>
                    <a:pt x="99" y="125"/>
                    <a:pt x="99" y="125"/>
                  </a:cubicBezTo>
                  <a:cubicBezTo>
                    <a:pt x="99" y="122"/>
                    <a:pt x="101" y="118"/>
                    <a:pt x="104" y="117"/>
                  </a:cubicBezTo>
                  <a:cubicBezTo>
                    <a:pt x="112" y="115"/>
                    <a:pt x="112" y="115"/>
                    <a:pt x="112" y="115"/>
                  </a:cubicBezTo>
                  <a:cubicBezTo>
                    <a:pt x="118" y="113"/>
                    <a:pt x="122" y="107"/>
                    <a:pt x="120" y="101"/>
                  </a:cubicBezTo>
                  <a:close/>
                  <a:moveTo>
                    <a:pt x="43" y="98"/>
                  </a:moveTo>
                  <a:cubicBezTo>
                    <a:pt x="45" y="99"/>
                    <a:pt x="46" y="100"/>
                    <a:pt x="47" y="101"/>
                  </a:cubicBezTo>
                  <a:cubicBezTo>
                    <a:pt x="48" y="103"/>
                    <a:pt x="49" y="104"/>
                    <a:pt x="49" y="106"/>
                  </a:cubicBezTo>
                  <a:cubicBezTo>
                    <a:pt x="49" y="138"/>
                    <a:pt x="49" y="138"/>
                    <a:pt x="49" y="138"/>
                  </a:cubicBezTo>
                  <a:cubicBezTo>
                    <a:pt x="35" y="138"/>
                    <a:pt x="35" y="138"/>
                    <a:pt x="35" y="138"/>
                  </a:cubicBezTo>
                  <a:cubicBezTo>
                    <a:pt x="35" y="121"/>
                    <a:pt x="35" y="121"/>
                    <a:pt x="35" y="121"/>
                  </a:cubicBezTo>
                  <a:cubicBezTo>
                    <a:pt x="35" y="116"/>
                    <a:pt x="30" y="110"/>
                    <a:pt x="25" y="108"/>
                  </a:cubicBezTo>
                  <a:cubicBezTo>
                    <a:pt x="25" y="108"/>
                    <a:pt x="24" y="108"/>
                    <a:pt x="24" y="108"/>
                  </a:cubicBezTo>
                  <a:cubicBezTo>
                    <a:pt x="13" y="104"/>
                    <a:pt x="13" y="104"/>
                    <a:pt x="13" y="104"/>
                  </a:cubicBezTo>
                  <a:cubicBezTo>
                    <a:pt x="12" y="104"/>
                    <a:pt x="12" y="104"/>
                    <a:pt x="12" y="104"/>
                  </a:cubicBezTo>
                  <a:cubicBezTo>
                    <a:pt x="10" y="104"/>
                    <a:pt x="9" y="102"/>
                    <a:pt x="9" y="101"/>
                  </a:cubicBezTo>
                  <a:cubicBezTo>
                    <a:pt x="8" y="97"/>
                    <a:pt x="8" y="97"/>
                    <a:pt x="8" y="97"/>
                  </a:cubicBezTo>
                  <a:cubicBezTo>
                    <a:pt x="8" y="97"/>
                    <a:pt x="8" y="97"/>
                    <a:pt x="8" y="97"/>
                  </a:cubicBezTo>
                  <a:cubicBezTo>
                    <a:pt x="7" y="96"/>
                    <a:pt x="7" y="94"/>
                    <a:pt x="8" y="93"/>
                  </a:cubicBezTo>
                  <a:cubicBezTo>
                    <a:pt x="9" y="92"/>
                    <a:pt x="10" y="91"/>
                    <a:pt x="11" y="90"/>
                  </a:cubicBezTo>
                  <a:cubicBezTo>
                    <a:pt x="12" y="90"/>
                    <a:pt x="12" y="90"/>
                    <a:pt x="12" y="90"/>
                  </a:cubicBezTo>
                  <a:cubicBezTo>
                    <a:pt x="13" y="90"/>
                    <a:pt x="13" y="90"/>
                    <a:pt x="13" y="90"/>
                  </a:cubicBezTo>
                  <a:cubicBezTo>
                    <a:pt x="24" y="86"/>
                    <a:pt x="24" y="86"/>
                    <a:pt x="24" y="86"/>
                  </a:cubicBezTo>
                  <a:cubicBezTo>
                    <a:pt x="106" y="62"/>
                    <a:pt x="106" y="62"/>
                    <a:pt x="106" y="62"/>
                  </a:cubicBezTo>
                  <a:cubicBezTo>
                    <a:pt x="107" y="62"/>
                    <a:pt x="107" y="62"/>
                    <a:pt x="108" y="62"/>
                  </a:cubicBezTo>
                  <a:cubicBezTo>
                    <a:pt x="110" y="62"/>
                    <a:pt x="112" y="63"/>
                    <a:pt x="113" y="66"/>
                  </a:cubicBezTo>
                  <a:cubicBezTo>
                    <a:pt x="114" y="69"/>
                    <a:pt x="114" y="69"/>
                    <a:pt x="114" y="69"/>
                  </a:cubicBezTo>
                  <a:cubicBezTo>
                    <a:pt x="115" y="71"/>
                    <a:pt x="114" y="72"/>
                    <a:pt x="114" y="73"/>
                  </a:cubicBezTo>
                  <a:cubicBezTo>
                    <a:pt x="113" y="74"/>
                    <a:pt x="112" y="75"/>
                    <a:pt x="111" y="76"/>
                  </a:cubicBezTo>
                  <a:cubicBezTo>
                    <a:pt x="49" y="94"/>
                    <a:pt x="49" y="94"/>
                    <a:pt x="49" y="94"/>
                  </a:cubicBezTo>
                  <a:cubicBezTo>
                    <a:pt x="39" y="97"/>
                    <a:pt x="43" y="98"/>
                    <a:pt x="43" y="98"/>
                  </a:cubicBezTo>
                  <a:close/>
                  <a:moveTo>
                    <a:pt x="111" y="109"/>
                  </a:moveTo>
                  <a:cubicBezTo>
                    <a:pt x="103" y="111"/>
                    <a:pt x="103" y="111"/>
                    <a:pt x="103" y="111"/>
                  </a:cubicBezTo>
                  <a:cubicBezTo>
                    <a:pt x="97" y="113"/>
                    <a:pt x="92" y="119"/>
                    <a:pt x="92" y="125"/>
                  </a:cubicBezTo>
                  <a:cubicBezTo>
                    <a:pt x="92" y="138"/>
                    <a:pt x="92" y="138"/>
                    <a:pt x="92" y="138"/>
                  </a:cubicBezTo>
                  <a:cubicBezTo>
                    <a:pt x="78" y="138"/>
                    <a:pt x="78" y="138"/>
                    <a:pt x="78" y="138"/>
                  </a:cubicBezTo>
                  <a:cubicBezTo>
                    <a:pt x="78" y="110"/>
                    <a:pt x="78" y="110"/>
                    <a:pt x="78" y="110"/>
                  </a:cubicBezTo>
                  <a:cubicBezTo>
                    <a:pt x="78" y="107"/>
                    <a:pt x="81" y="103"/>
                    <a:pt x="84" y="102"/>
                  </a:cubicBezTo>
                  <a:cubicBezTo>
                    <a:pt x="106" y="96"/>
                    <a:pt x="106" y="96"/>
                    <a:pt x="106" y="96"/>
                  </a:cubicBezTo>
                  <a:cubicBezTo>
                    <a:pt x="109" y="95"/>
                    <a:pt x="112" y="96"/>
                    <a:pt x="113" y="99"/>
                  </a:cubicBezTo>
                  <a:cubicBezTo>
                    <a:pt x="114" y="103"/>
                    <a:pt x="114" y="103"/>
                    <a:pt x="114" y="103"/>
                  </a:cubicBezTo>
                  <a:cubicBezTo>
                    <a:pt x="115" y="106"/>
                    <a:pt x="113" y="109"/>
                    <a:pt x="111" y="109"/>
                  </a:cubicBezTo>
                  <a:close/>
                </a:path>
              </a:pathLst>
            </a:custGeom>
            <a:solidFill>
              <a:schemeClr val="bg1"/>
            </a:solidFill>
            <a:ln>
              <a:noFill/>
            </a:ln>
          </p:spPr>
          <p:txBody>
            <a:bodyPr vert="horz" wrap="square" lIns="68571" tIns="34286" rIns="68571" bIns="34286" numCol="1" anchor="t" anchorCtr="0" compatLnSpc="1"/>
            <a:lstStyle/>
            <a:p>
              <a:endParaRPr lang="en-US">
                <a:latin typeface="微软雅黑" panose="020B0503020204020204" pitchFamily="34" charset="-122"/>
                <a:ea typeface="微软雅黑" panose="020B0503020204020204" pitchFamily="34" charset="-122"/>
              </a:endParaRPr>
            </a:p>
          </p:txBody>
        </p:sp>
      </p:grpSp>
      <p:sp>
        <p:nvSpPr>
          <p:cNvPr id="11" name="标题 10"/>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58"/>
                                        </p:tgtEl>
                                        <p:attrNameLst>
                                          <p:attrName>style.visibility</p:attrName>
                                        </p:attrNameLst>
                                      </p:cBhvr>
                                      <p:to>
                                        <p:strVal val="visible"/>
                                      </p:to>
                                    </p:set>
                                    <p:animEffect transition="in" filter="fade">
                                      <p:cBhvr>
                                        <p:cTn id="14" dur="500"/>
                                        <p:tgtEl>
                                          <p:spTgt spid="58"/>
                                        </p:tgtEl>
                                      </p:cBhvr>
                                    </p:animEffect>
                                  </p:childTnLst>
                                </p:cTn>
                              </p:par>
                            </p:childTnLst>
                          </p:cTn>
                        </p:par>
                        <p:par>
                          <p:cTn id="15" fill="hold">
                            <p:stCondLst>
                              <p:cond delay="1000"/>
                            </p:stCondLst>
                            <p:childTnLst>
                              <p:par>
                                <p:cTn id="16" presetID="49" presetClass="entr" presetSubtype="0" decel="100000"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 calcmode="lin" valueType="num">
                                      <p:cBhvr>
                                        <p:cTn id="20" dur="500" fill="hold"/>
                                        <p:tgtEl>
                                          <p:spTgt spid="2"/>
                                        </p:tgtEl>
                                        <p:attrNameLst>
                                          <p:attrName>style.rotation</p:attrName>
                                        </p:attrNameLst>
                                      </p:cBhvr>
                                      <p:tavLst>
                                        <p:tav tm="0">
                                          <p:val>
                                            <p:fltVal val="360"/>
                                          </p:val>
                                        </p:tav>
                                        <p:tav tm="100000">
                                          <p:val>
                                            <p:fltVal val="0"/>
                                          </p:val>
                                        </p:tav>
                                      </p:tavLst>
                                    </p:anim>
                                    <p:animEffect transition="in" filter="fade">
                                      <p:cBhvr>
                                        <p:cTn id="21" dur="500"/>
                                        <p:tgtEl>
                                          <p:spTgt spid="2"/>
                                        </p:tgtEl>
                                      </p:cBhvr>
                                    </p:animEffect>
                                  </p:childTnLst>
                                </p:cTn>
                              </p:par>
                            </p:childTnLst>
                          </p:cTn>
                        </p:par>
                        <p:par>
                          <p:cTn id="22" fill="hold">
                            <p:stCondLst>
                              <p:cond delay="1500"/>
                            </p:stCondLst>
                            <p:childTnLst>
                              <p:par>
                                <p:cTn id="23" presetID="22" presetClass="entr" presetSubtype="2"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Effect transition="in" filter="wipe(right)">
                                      <p:cBhvr>
                                        <p:cTn id="25" dur="500"/>
                                        <p:tgtEl>
                                          <p:spTgt spid="80"/>
                                        </p:tgtEl>
                                      </p:cBhvr>
                                    </p:animEffect>
                                  </p:childTnLst>
                                </p:cTn>
                              </p:par>
                            </p:childTnLst>
                          </p:cTn>
                        </p:par>
                        <p:par>
                          <p:cTn id="26" fill="hold">
                            <p:stCondLst>
                              <p:cond delay="2000"/>
                            </p:stCondLst>
                            <p:childTnLst>
                              <p:par>
                                <p:cTn id="27" presetID="22" presetClass="entr" presetSubtype="2" fill="hold" grpId="0"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wipe(right)">
                                      <p:cBhvr>
                                        <p:cTn id="29" dur="500"/>
                                        <p:tgtEl>
                                          <p:spTgt spid="81"/>
                                        </p:tgtEl>
                                      </p:cBhvr>
                                    </p:animEffect>
                                  </p:childTnLst>
                                </p:cTn>
                              </p:par>
                            </p:childTnLst>
                          </p:cTn>
                        </p:par>
                        <p:par>
                          <p:cTn id="30" fill="hold">
                            <p:stCondLst>
                              <p:cond delay="2500"/>
                            </p:stCondLst>
                            <p:childTnLst>
                              <p:par>
                                <p:cTn id="31" presetID="22" presetClass="entr" presetSubtype="2" fill="hold" grpId="0" nodeType="afterEffect">
                                  <p:stCondLst>
                                    <p:cond delay="0"/>
                                  </p:stCondLst>
                                  <p:childTnLst>
                                    <p:set>
                                      <p:cBhvr>
                                        <p:cTn id="32" dur="1" fill="hold">
                                          <p:stCondLst>
                                            <p:cond delay="0"/>
                                          </p:stCondLst>
                                        </p:cTn>
                                        <p:tgtEl>
                                          <p:spTgt spid="82"/>
                                        </p:tgtEl>
                                        <p:attrNameLst>
                                          <p:attrName>style.visibility</p:attrName>
                                        </p:attrNameLst>
                                      </p:cBhvr>
                                      <p:to>
                                        <p:strVal val="visible"/>
                                      </p:to>
                                    </p:set>
                                    <p:animEffect transition="in" filter="wipe(right)">
                                      <p:cBhvr>
                                        <p:cTn id="33" dur="500"/>
                                        <p:tgtEl>
                                          <p:spTgt spid="82"/>
                                        </p:tgtEl>
                                      </p:cBhvr>
                                    </p:animEffect>
                                  </p:childTnLst>
                                </p:cTn>
                              </p:par>
                            </p:childTnLst>
                          </p:cTn>
                        </p:par>
                        <p:par>
                          <p:cTn id="34" fill="hold">
                            <p:stCondLst>
                              <p:cond delay="3000"/>
                            </p:stCondLst>
                            <p:childTnLst>
                              <p:par>
                                <p:cTn id="35" presetID="49" presetClass="entr" presetSubtype="0" decel="100000" fill="hold" nodeType="afterEffect">
                                  <p:stCondLst>
                                    <p:cond delay="0"/>
                                  </p:stCondLst>
                                  <p:childTnLst>
                                    <p:set>
                                      <p:cBhvr>
                                        <p:cTn id="36" dur="1" fill="hold">
                                          <p:stCondLst>
                                            <p:cond delay="0"/>
                                          </p:stCondLst>
                                        </p:cTn>
                                        <p:tgtEl>
                                          <p:spTgt spid="3"/>
                                        </p:tgtEl>
                                        <p:attrNameLst>
                                          <p:attrName>style.visibility</p:attrName>
                                        </p:attrNameLst>
                                      </p:cBhvr>
                                      <p:to>
                                        <p:strVal val="visible"/>
                                      </p:to>
                                    </p:set>
                                    <p:anim calcmode="lin" valueType="num">
                                      <p:cBhvr>
                                        <p:cTn id="37" dur="500" fill="hold"/>
                                        <p:tgtEl>
                                          <p:spTgt spid="3"/>
                                        </p:tgtEl>
                                        <p:attrNameLst>
                                          <p:attrName>ppt_w</p:attrName>
                                        </p:attrNameLst>
                                      </p:cBhvr>
                                      <p:tavLst>
                                        <p:tav tm="0">
                                          <p:val>
                                            <p:fltVal val="0"/>
                                          </p:val>
                                        </p:tav>
                                        <p:tav tm="100000">
                                          <p:val>
                                            <p:strVal val="#ppt_w"/>
                                          </p:val>
                                        </p:tav>
                                      </p:tavLst>
                                    </p:anim>
                                    <p:anim calcmode="lin" valueType="num">
                                      <p:cBhvr>
                                        <p:cTn id="38" dur="500" fill="hold"/>
                                        <p:tgtEl>
                                          <p:spTgt spid="3"/>
                                        </p:tgtEl>
                                        <p:attrNameLst>
                                          <p:attrName>ppt_h</p:attrName>
                                        </p:attrNameLst>
                                      </p:cBhvr>
                                      <p:tavLst>
                                        <p:tav tm="0">
                                          <p:val>
                                            <p:fltVal val="0"/>
                                          </p:val>
                                        </p:tav>
                                        <p:tav tm="100000">
                                          <p:val>
                                            <p:strVal val="#ppt_h"/>
                                          </p:val>
                                        </p:tav>
                                      </p:tavLst>
                                    </p:anim>
                                    <p:anim calcmode="lin" valueType="num">
                                      <p:cBhvr>
                                        <p:cTn id="39" dur="500" fill="hold"/>
                                        <p:tgtEl>
                                          <p:spTgt spid="3"/>
                                        </p:tgtEl>
                                        <p:attrNameLst>
                                          <p:attrName>style.rotation</p:attrName>
                                        </p:attrNameLst>
                                      </p:cBhvr>
                                      <p:tavLst>
                                        <p:tav tm="0">
                                          <p:val>
                                            <p:fltVal val="360"/>
                                          </p:val>
                                        </p:tav>
                                        <p:tav tm="100000">
                                          <p:val>
                                            <p:fltVal val="0"/>
                                          </p:val>
                                        </p:tav>
                                      </p:tavLst>
                                    </p:anim>
                                    <p:animEffect transition="in" filter="fade">
                                      <p:cBhvr>
                                        <p:cTn id="40" dur="500"/>
                                        <p:tgtEl>
                                          <p:spTgt spid="3"/>
                                        </p:tgtEl>
                                      </p:cBhvr>
                                    </p:animEffect>
                                  </p:childTnLst>
                                </p:cTn>
                              </p:par>
                            </p:childTnLst>
                          </p:cTn>
                        </p:par>
                        <p:par>
                          <p:cTn id="41" fill="hold">
                            <p:stCondLst>
                              <p:cond delay="3500"/>
                            </p:stCondLst>
                            <p:childTnLst>
                              <p:par>
                                <p:cTn id="42" presetID="22" presetClass="entr" presetSubtype="2" fill="hold" grpId="0" nodeType="afterEffect">
                                  <p:stCondLst>
                                    <p:cond delay="0"/>
                                  </p:stCondLst>
                                  <p:childTnLst>
                                    <p:set>
                                      <p:cBhvr>
                                        <p:cTn id="43" dur="1" fill="hold">
                                          <p:stCondLst>
                                            <p:cond delay="0"/>
                                          </p:stCondLst>
                                        </p:cTn>
                                        <p:tgtEl>
                                          <p:spTgt spid="79"/>
                                        </p:tgtEl>
                                        <p:attrNameLst>
                                          <p:attrName>style.visibility</p:attrName>
                                        </p:attrNameLst>
                                      </p:cBhvr>
                                      <p:to>
                                        <p:strVal val="visible"/>
                                      </p:to>
                                    </p:set>
                                    <p:animEffect transition="in" filter="wipe(right)">
                                      <p:cBhvr>
                                        <p:cTn id="44" dur="500"/>
                                        <p:tgtEl>
                                          <p:spTgt spid="79"/>
                                        </p:tgtEl>
                                      </p:cBhvr>
                                    </p:animEffect>
                                  </p:childTnLst>
                                </p:cTn>
                              </p:par>
                            </p:childTnLst>
                          </p:cTn>
                        </p:par>
                        <p:par>
                          <p:cTn id="45" fill="hold">
                            <p:stCondLst>
                              <p:cond delay="4000"/>
                            </p:stCondLst>
                            <p:childTnLst>
                              <p:par>
                                <p:cTn id="46" presetID="22" presetClass="entr" presetSubtype="2" fill="hold" grpId="0" nodeType="afterEffect">
                                  <p:stCondLst>
                                    <p:cond delay="0"/>
                                  </p:stCondLst>
                                  <p:childTnLst>
                                    <p:set>
                                      <p:cBhvr>
                                        <p:cTn id="47" dur="1" fill="hold">
                                          <p:stCondLst>
                                            <p:cond delay="0"/>
                                          </p:stCondLst>
                                        </p:cTn>
                                        <p:tgtEl>
                                          <p:spTgt spid="83"/>
                                        </p:tgtEl>
                                        <p:attrNameLst>
                                          <p:attrName>style.visibility</p:attrName>
                                        </p:attrNameLst>
                                      </p:cBhvr>
                                      <p:to>
                                        <p:strVal val="visible"/>
                                      </p:to>
                                    </p:set>
                                    <p:animEffect transition="in" filter="wipe(right)">
                                      <p:cBhvr>
                                        <p:cTn id="48" dur="500"/>
                                        <p:tgtEl>
                                          <p:spTgt spid="83"/>
                                        </p:tgtEl>
                                      </p:cBhvr>
                                    </p:animEffect>
                                  </p:childTnLst>
                                </p:cTn>
                              </p:par>
                            </p:childTnLst>
                          </p:cTn>
                        </p:par>
                        <p:par>
                          <p:cTn id="49" fill="hold">
                            <p:stCondLst>
                              <p:cond delay="4500"/>
                            </p:stCondLst>
                            <p:childTnLst>
                              <p:par>
                                <p:cTn id="50" presetID="22" presetClass="entr" presetSubtype="2" fill="hold" grpId="0" nodeType="afterEffect">
                                  <p:stCondLst>
                                    <p:cond delay="0"/>
                                  </p:stCondLst>
                                  <p:childTnLst>
                                    <p:set>
                                      <p:cBhvr>
                                        <p:cTn id="51" dur="1" fill="hold">
                                          <p:stCondLst>
                                            <p:cond delay="0"/>
                                          </p:stCondLst>
                                        </p:cTn>
                                        <p:tgtEl>
                                          <p:spTgt spid="84"/>
                                        </p:tgtEl>
                                        <p:attrNameLst>
                                          <p:attrName>style.visibility</p:attrName>
                                        </p:attrNameLst>
                                      </p:cBhvr>
                                      <p:to>
                                        <p:strVal val="visible"/>
                                      </p:to>
                                    </p:set>
                                    <p:animEffect transition="in" filter="wipe(right)">
                                      <p:cBhvr>
                                        <p:cTn id="52" dur="500"/>
                                        <p:tgtEl>
                                          <p:spTgt spid="84"/>
                                        </p:tgtEl>
                                      </p:cBhvr>
                                    </p:animEffect>
                                  </p:childTnLst>
                                </p:cTn>
                              </p:par>
                            </p:childTnLst>
                          </p:cTn>
                        </p:par>
                        <p:par>
                          <p:cTn id="53" fill="hold">
                            <p:stCondLst>
                              <p:cond delay="5000"/>
                            </p:stCondLst>
                            <p:childTnLst>
                              <p:par>
                                <p:cTn id="54" presetID="49" presetClass="entr" presetSubtype="0" decel="100000" fill="hold" nodeType="afterEffect">
                                  <p:stCondLst>
                                    <p:cond delay="0"/>
                                  </p:stCondLst>
                                  <p:childTnLst>
                                    <p:set>
                                      <p:cBhvr>
                                        <p:cTn id="55" dur="1" fill="hold">
                                          <p:stCondLst>
                                            <p:cond delay="0"/>
                                          </p:stCondLst>
                                        </p:cTn>
                                        <p:tgtEl>
                                          <p:spTgt spid="5"/>
                                        </p:tgtEl>
                                        <p:attrNameLst>
                                          <p:attrName>style.visibility</p:attrName>
                                        </p:attrNameLst>
                                      </p:cBhvr>
                                      <p:to>
                                        <p:strVal val="visible"/>
                                      </p:to>
                                    </p:set>
                                    <p:anim calcmode="lin" valueType="num">
                                      <p:cBhvr>
                                        <p:cTn id="56" dur="500" fill="hold"/>
                                        <p:tgtEl>
                                          <p:spTgt spid="5"/>
                                        </p:tgtEl>
                                        <p:attrNameLst>
                                          <p:attrName>ppt_w</p:attrName>
                                        </p:attrNameLst>
                                      </p:cBhvr>
                                      <p:tavLst>
                                        <p:tav tm="0">
                                          <p:val>
                                            <p:fltVal val="0"/>
                                          </p:val>
                                        </p:tav>
                                        <p:tav tm="100000">
                                          <p:val>
                                            <p:strVal val="#ppt_w"/>
                                          </p:val>
                                        </p:tav>
                                      </p:tavLst>
                                    </p:anim>
                                    <p:anim calcmode="lin" valueType="num">
                                      <p:cBhvr>
                                        <p:cTn id="57" dur="500" fill="hold"/>
                                        <p:tgtEl>
                                          <p:spTgt spid="5"/>
                                        </p:tgtEl>
                                        <p:attrNameLst>
                                          <p:attrName>ppt_h</p:attrName>
                                        </p:attrNameLst>
                                      </p:cBhvr>
                                      <p:tavLst>
                                        <p:tav tm="0">
                                          <p:val>
                                            <p:fltVal val="0"/>
                                          </p:val>
                                        </p:tav>
                                        <p:tav tm="100000">
                                          <p:val>
                                            <p:strVal val="#ppt_h"/>
                                          </p:val>
                                        </p:tav>
                                      </p:tavLst>
                                    </p:anim>
                                    <p:anim calcmode="lin" valueType="num">
                                      <p:cBhvr>
                                        <p:cTn id="58" dur="500" fill="hold"/>
                                        <p:tgtEl>
                                          <p:spTgt spid="5"/>
                                        </p:tgtEl>
                                        <p:attrNameLst>
                                          <p:attrName>style.rotation</p:attrName>
                                        </p:attrNameLst>
                                      </p:cBhvr>
                                      <p:tavLst>
                                        <p:tav tm="0">
                                          <p:val>
                                            <p:fltVal val="360"/>
                                          </p:val>
                                        </p:tav>
                                        <p:tav tm="100000">
                                          <p:val>
                                            <p:fltVal val="0"/>
                                          </p:val>
                                        </p:tav>
                                      </p:tavLst>
                                    </p:anim>
                                    <p:animEffect transition="in" filter="fade">
                                      <p:cBhvr>
                                        <p:cTn id="59" dur="500"/>
                                        <p:tgtEl>
                                          <p:spTgt spid="5"/>
                                        </p:tgtEl>
                                      </p:cBhvr>
                                    </p:animEffect>
                                  </p:childTnLst>
                                </p:cTn>
                              </p:par>
                            </p:childTnLst>
                          </p:cTn>
                        </p:par>
                        <p:par>
                          <p:cTn id="60" fill="hold">
                            <p:stCondLst>
                              <p:cond delay="5500"/>
                            </p:stCondLst>
                            <p:childTnLst>
                              <p:par>
                                <p:cTn id="61" presetID="22" presetClass="entr" presetSubtype="2" fill="hold" grpId="0" nodeType="afterEffect">
                                  <p:stCondLst>
                                    <p:cond delay="0"/>
                                  </p:stCondLst>
                                  <p:childTnLst>
                                    <p:set>
                                      <p:cBhvr>
                                        <p:cTn id="62" dur="1" fill="hold">
                                          <p:stCondLst>
                                            <p:cond delay="0"/>
                                          </p:stCondLst>
                                        </p:cTn>
                                        <p:tgtEl>
                                          <p:spTgt spid="78"/>
                                        </p:tgtEl>
                                        <p:attrNameLst>
                                          <p:attrName>style.visibility</p:attrName>
                                        </p:attrNameLst>
                                      </p:cBhvr>
                                      <p:to>
                                        <p:strVal val="visible"/>
                                      </p:to>
                                    </p:set>
                                    <p:animEffect transition="in" filter="wipe(right)">
                                      <p:cBhvr>
                                        <p:cTn id="63" dur="500"/>
                                        <p:tgtEl>
                                          <p:spTgt spid="78"/>
                                        </p:tgtEl>
                                      </p:cBhvr>
                                    </p:animEffect>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85"/>
                                        </p:tgtEl>
                                        <p:attrNameLst>
                                          <p:attrName>style.visibility</p:attrName>
                                        </p:attrNameLst>
                                      </p:cBhvr>
                                      <p:to>
                                        <p:strVal val="visible"/>
                                      </p:to>
                                    </p:set>
                                    <p:animEffect transition="in" filter="wipe(right)">
                                      <p:cBhvr>
                                        <p:cTn id="67" dur="500"/>
                                        <p:tgtEl>
                                          <p:spTgt spid="85"/>
                                        </p:tgtEl>
                                      </p:cBhvr>
                                    </p:animEffect>
                                  </p:childTnLst>
                                </p:cTn>
                              </p:par>
                            </p:childTnLst>
                          </p:cTn>
                        </p:par>
                        <p:par>
                          <p:cTn id="68" fill="hold">
                            <p:stCondLst>
                              <p:cond delay="6500"/>
                            </p:stCondLst>
                            <p:childTnLst>
                              <p:par>
                                <p:cTn id="69" presetID="22" presetClass="entr" presetSubtype="2" fill="hold" grpId="0" nodeType="afterEffect">
                                  <p:stCondLst>
                                    <p:cond delay="0"/>
                                  </p:stCondLst>
                                  <p:childTnLst>
                                    <p:set>
                                      <p:cBhvr>
                                        <p:cTn id="70" dur="1" fill="hold">
                                          <p:stCondLst>
                                            <p:cond delay="0"/>
                                          </p:stCondLst>
                                        </p:cTn>
                                        <p:tgtEl>
                                          <p:spTgt spid="86"/>
                                        </p:tgtEl>
                                        <p:attrNameLst>
                                          <p:attrName>style.visibility</p:attrName>
                                        </p:attrNameLst>
                                      </p:cBhvr>
                                      <p:to>
                                        <p:strVal val="visible"/>
                                      </p:to>
                                    </p:set>
                                    <p:animEffect transition="in" filter="wipe(right)">
                                      <p:cBhvr>
                                        <p:cTn id="71" dur="500"/>
                                        <p:tgtEl>
                                          <p:spTgt spid="86"/>
                                        </p:tgtEl>
                                      </p:cBhvr>
                                    </p:animEffect>
                                  </p:childTnLst>
                                </p:cTn>
                              </p:par>
                            </p:childTnLst>
                          </p:cTn>
                        </p:par>
                        <p:par>
                          <p:cTn id="72" fill="hold">
                            <p:stCondLst>
                              <p:cond delay="7000"/>
                            </p:stCondLst>
                            <p:childTnLst>
                              <p:par>
                                <p:cTn id="73" presetID="49" presetClass="entr" presetSubtype="0" decel="100000" fill="hold" nodeType="afterEffect">
                                  <p:stCondLst>
                                    <p:cond delay="0"/>
                                  </p:stCondLst>
                                  <p:childTnLst>
                                    <p:set>
                                      <p:cBhvr>
                                        <p:cTn id="74" dur="1" fill="hold">
                                          <p:stCondLst>
                                            <p:cond delay="0"/>
                                          </p:stCondLst>
                                        </p:cTn>
                                        <p:tgtEl>
                                          <p:spTgt spid="7"/>
                                        </p:tgtEl>
                                        <p:attrNameLst>
                                          <p:attrName>style.visibility</p:attrName>
                                        </p:attrNameLst>
                                      </p:cBhvr>
                                      <p:to>
                                        <p:strVal val="visible"/>
                                      </p:to>
                                    </p:set>
                                    <p:anim calcmode="lin" valueType="num">
                                      <p:cBhvr>
                                        <p:cTn id="75" dur="500" fill="hold"/>
                                        <p:tgtEl>
                                          <p:spTgt spid="7"/>
                                        </p:tgtEl>
                                        <p:attrNameLst>
                                          <p:attrName>ppt_w</p:attrName>
                                        </p:attrNameLst>
                                      </p:cBhvr>
                                      <p:tavLst>
                                        <p:tav tm="0">
                                          <p:val>
                                            <p:fltVal val="0"/>
                                          </p:val>
                                        </p:tav>
                                        <p:tav tm="100000">
                                          <p:val>
                                            <p:strVal val="#ppt_w"/>
                                          </p:val>
                                        </p:tav>
                                      </p:tavLst>
                                    </p:anim>
                                    <p:anim calcmode="lin" valueType="num">
                                      <p:cBhvr>
                                        <p:cTn id="76" dur="500" fill="hold"/>
                                        <p:tgtEl>
                                          <p:spTgt spid="7"/>
                                        </p:tgtEl>
                                        <p:attrNameLst>
                                          <p:attrName>ppt_h</p:attrName>
                                        </p:attrNameLst>
                                      </p:cBhvr>
                                      <p:tavLst>
                                        <p:tav tm="0">
                                          <p:val>
                                            <p:fltVal val="0"/>
                                          </p:val>
                                        </p:tav>
                                        <p:tav tm="100000">
                                          <p:val>
                                            <p:strVal val="#ppt_h"/>
                                          </p:val>
                                        </p:tav>
                                      </p:tavLst>
                                    </p:anim>
                                    <p:anim calcmode="lin" valueType="num">
                                      <p:cBhvr>
                                        <p:cTn id="77" dur="500" fill="hold"/>
                                        <p:tgtEl>
                                          <p:spTgt spid="7"/>
                                        </p:tgtEl>
                                        <p:attrNameLst>
                                          <p:attrName>style.rotation</p:attrName>
                                        </p:attrNameLst>
                                      </p:cBhvr>
                                      <p:tavLst>
                                        <p:tav tm="0">
                                          <p:val>
                                            <p:fltVal val="360"/>
                                          </p:val>
                                        </p:tav>
                                        <p:tav tm="100000">
                                          <p:val>
                                            <p:fltVal val="0"/>
                                          </p:val>
                                        </p:tav>
                                      </p:tavLst>
                                    </p:anim>
                                    <p:animEffect transition="in" filter="fade">
                                      <p:cBhvr>
                                        <p:cTn id="78" dur="500"/>
                                        <p:tgtEl>
                                          <p:spTgt spid="7"/>
                                        </p:tgtEl>
                                      </p:cBhvr>
                                    </p:animEffect>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Effect transition="in" filter="wipe(left)">
                                      <p:cBhvr>
                                        <p:cTn id="82" dur="500"/>
                                        <p:tgtEl>
                                          <p:spTgt spid="94"/>
                                        </p:tgtEl>
                                      </p:cBhvr>
                                    </p:animEffect>
                                  </p:childTnLst>
                                </p:cTn>
                              </p:par>
                            </p:childTnLst>
                          </p:cTn>
                        </p:par>
                        <p:par>
                          <p:cTn id="83" fill="hold">
                            <p:stCondLst>
                              <p:cond delay="8000"/>
                            </p:stCondLst>
                            <p:childTnLst>
                              <p:par>
                                <p:cTn id="84" presetID="22" presetClass="entr" presetSubtype="8" fill="hold" grpId="0" nodeType="afterEffect">
                                  <p:stCondLst>
                                    <p:cond delay="0"/>
                                  </p:stCondLst>
                                  <p:childTnLst>
                                    <p:set>
                                      <p:cBhvr>
                                        <p:cTn id="85" dur="1" fill="hold">
                                          <p:stCondLst>
                                            <p:cond delay="0"/>
                                          </p:stCondLst>
                                        </p:cTn>
                                        <p:tgtEl>
                                          <p:spTgt spid="91"/>
                                        </p:tgtEl>
                                        <p:attrNameLst>
                                          <p:attrName>style.visibility</p:attrName>
                                        </p:attrNameLst>
                                      </p:cBhvr>
                                      <p:to>
                                        <p:strVal val="visible"/>
                                      </p:to>
                                    </p:set>
                                    <p:animEffect transition="in" filter="wipe(left)">
                                      <p:cBhvr>
                                        <p:cTn id="86" dur="500"/>
                                        <p:tgtEl>
                                          <p:spTgt spid="91"/>
                                        </p:tgtEl>
                                      </p:cBhvr>
                                    </p:animEffect>
                                  </p:childTnLst>
                                </p:cTn>
                              </p:par>
                            </p:childTnLst>
                          </p:cTn>
                        </p:par>
                        <p:par>
                          <p:cTn id="87" fill="hold">
                            <p:stCondLst>
                              <p:cond delay="8500"/>
                            </p:stCondLst>
                            <p:childTnLst>
                              <p:par>
                                <p:cTn id="88" presetID="22" presetClass="entr" presetSubtype="8" fill="hold" grpId="0" nodeType="afterEffect">
                                  <p:stCondLst>
                                    <p:cond delay="0"/>
                                  </p:stCondLst>
                                  <p:childTnLst>
                                    <p:set>
                                      <p:cBhvr>
                                        <p:cTn id="89" dur="1" fill="hold">
                                          <p:stCondLst>
                                            <p:cond delay="0"/>
                                          </p:stCondLst>
                                        </p:cTn>
                                        <p:tgtEl>
                                          <p:spTgt spid="92"/>
                                        </p:tgtEl>
                                        <p:attrNameLst>
                                          <p:attrName>style.visibility</p:attrName>
                                        </p:attrNameLst>
                                      </p:cBhvr>
                                      <p:to>
                                        <p:strVal val="visible"/>
                                      </p:to>
                                    </p:set>
                                    <p:animEffect transition="in" filter="wipe(left)">
                                      <p:cBhvr>
                                        <p:cTn id="90" dur="500"/>
                                        <p:tgtEl>
                                          <p:spTgt spid="92"/>
                                        </p:tgtEl>
                                      </p:cBhvr>
                                    </p:animEffect>
                                  </p:childTnLst>
                                </p:cTn>
                              </p:par>
                            </p:childTnLst>
                          </p:cTn>
                        </p:par>
                        <p:par>
                          <p:cTn id="91" fill="hold">
                            <p:stCondLst>
                              <p:cond delay="9000"/>
                            </p:stCondLst>
                            <p:childTnLst>
                              <p:par>
                                <p:cTn id="92" presetID="49" presetClass="entr" presetSubtype="0" decel="10000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 calcmode="lin" valueType="num">
                                      <p:cBhvr>
                                        <p:cTn id="94" dur="500" fill="hold"/>
                                        <p:tgtEl>
                                          <p:spTgt spid="6"/>
                                        </p:tgtEl>
                                        <p:attrNameLst>
                                          <p:attrName>ppt_w</p:attrName>
                                        </p:attrNameLst>
                                      </p:cBhvr>
                                      <p:tavLst>
                                        <p:tav tm="0">
                                          <p:val>
                                            <p:fltVal val="0"/>
                                          </p:val>
                                        </p:tav>
                                        <p:tav tm="100000">
                                          <p:val>
                                            <p:strVal val="#ppt_w"/>
                                          </p:val>
                                        </p:tav>
                                      </p:tavLst>
                                    </p:anim>
                                    <p:anim calcmode="lin" valueType="num">
                                      <p:cBhvr>
                                        <p:cTn id="95" dur="500" fill="hold"/>
                                        <p:tgtEl>
                                          <p:spTgt spid="6"/>
                                        </p:tgtEl>
                                        <p:attrNameLst>
                                          <p:attrName>ppt_h</p:attrName>
                                        </p:attrNameLst>
                                      </p:cBhvr>
                                      <p:tavLst>
                                        <p:tav tm="0">
                                          <p:val>
                                            <p:fltVal val="0"/>
                                          </p:val>
                                        </p:tav>
                                        <p:tav tm="100000">
                                          <p:val>
                                            <p:strVal val="#ppt_h"/>
                                          </p:val>
                                        </p:tav>
                                      </p:tavLst>
                                    </p:anim>
                                    <p:anim calcmode="lin" valueType="num">
                                      <p:cBhvr>
                                        <p:cTn id="96" dur="500" fill="hold"/>
                                        <p:tgtEl>
                                          <p:spTgt spid="6"/>
                                        </p:tgtEl>
                                        <p:attrNameLst>
                                          <p:attrName>style.rotation</p:attrName>
                                        </p:attrNameLst>
                                      </p:cBhvr>
                                      <p:tavLst>
                                        <p:tav tm="0">
                                          <p:val>
                                            <p:fltVal val="360"/>
                                          </p:val>
                                        </p:tav>
                                        <p:tav tm="100000">
                                          <p:val>
                                            <p:fltVal val="0"/>
                                          </p:val>
                                        </p:tav>
                                      </p:tavLst>
                                    </p:anim>
                                    <p:animEffect transition="in" filter="fade">
                                      <p:cBhvr>
                                        <p:cTn id="97" dur="500"/>
                                        <p:tgtEl>
                                          <p:spTgt spid="6"/>
                                        </p:tgtEl>
                                      </p:cBhvr>
                                    </p:animEffect>
                                  </p:childTnLst>
                                </p:cTn>
                              </p:par>
                            </p:childTnLst>
                          </p:cTn>
                        </p:par>
                        <p:par>
                          <p:cTn id="98" fill="hold">
                            <p:stCondLst>
                              <p:cond delay="9500"/>
                            </p:stCondLst>
                            <p:childTnLst>
                              <p:par>
                                <p:cTn id="99" presetID="22" presetClass="entr" presetSubtype="8" fill="hold" grpId="0"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left)">
                                      <p:cBhvr>
                                        <p:cTn id="101" dur="500"/>
                                        <p:tgtEl>
                                          <p:spTgt spid="95"/>
                                        </p:tgtEl>
                                      </p:cBhvr>
                                    </p:animEffect>
                                  </p:childTnLst>
                                </p:cTn>
                              </p:par>
                            </p:childTnLst>
                          </p:cTn>
                        </p:par>
                        <p:par>
                          <p:cTn id="102" fill="hold">
                            <p:stCondLst>
                              <p:cond delay="10000"/>
                            </p:stCondLst>
                            <p:childTnLst>
                              <p:par>
                                <p:cTn id="103" presetID="22" presetClass="entr" presetSubtype="8" fill="hold" grpId="0" nodeType="afterEffect">
                                  <p:stCondLst>
                                    <p:cond delay="0"/>
                                  </p:stCondLst>
                                  <p:childTnLst>
                                    <p:set>
                                      <p:cBhvr>
                                        <p:cTn id="104" dur="1" fill="hold">
                                          <p:stCondLst>
                                            <p:cond delay="0"/>
                                          </p:stCondLst>
                                        </p:cTn>
                                        <p:tgtEl>
                                          <p:spTgt spid="89"/>
                                        </p:tgtEl>
                                        <p:attrNameLst>
                                          <p:attrName>style.visibility</p:attrName>
                                        </p:attrNameLst>
                                      </p:cBhvr>
                                      <p:to>
                                        <p:strVal val="visible"/>
                                      </p:to>
                                    </p:set>
                                    <p:animEffect transition="in" filter="wipe(left)">
                                      <p:cBhvr>
                                        <p:cTn id="105" dur="500"/>
                                        <p:tgtEl>
                                          <p:spTgt spid="89"/>
                                        </p:tgtEl>
                                      </p:cBhvr>
                                    </p:animEffect>
                                  </p:childTnLst>
                                </p:cTn>
                              </p:par>
                            </p:childTnLst>
                          </p:cTn>
                        </p:par>
                        <p:par>
                          <p:cTn id="106" fill="hold">
                            <p:stCondLst>
                              <p:cond delay="10500"/>
                            </p:stCondLst>
                            <p:childTnLst>
                              <p:par>
                                <p:cTn id="107" presetID="22" presetClass="entr" presetSubtype="8" fill="hold" grpId="0" nodeType="afterEffect">
                                  <p:stCondLst>
                                    <p:cond delay="0"/>
                                  </p:stCondLst>
                                  <p:childTnLst>
                                    <p:set>
                                      <p:cBhvr>
                                        <p:cTn id="108" dur="1" fill="hold">
                                          <p:stCondLst>
                                            <p:cond delay="0"/>
                                          </p:stCondLst>
                                        </p:cTn>
                                        <p:tgtEl>
                                          <p:spTgt spid="90"/>
                                        </p:tgtEl>
                                        <p:attrNameLst>
                                          <p:attrName>style.visibility</p:attrName>
                                        </p:attrNameLst>
                                      </p:cBhvr>
                                      <p:to>
                                        <p:strVal val="visible"/>
                                      </p:to>
                                    </p:set>
                                    <p:animEffect transition="in" filter="wipe(left)">
                                      <p:cBhvr>
                                        <p:cTn id="109" dur="500"/>
                                        <p:tgtEl>
                                          <p:spTgt spid="90"/>
                                        </p:tgtEl>
                                      </p:cBhvr>
                                    </p:animEffect>
                                  </p:childTnLst>
                                </p:cTn>
                              </p:par>
                            </p:childTnLst>
                          </p:cTn>
                        </p:par>
                        <p:par>
                          <p:cTn id="110" fill="hold">
                            <p:stCondLst>
                              <p:cond delay="11000"/>
                            </p:stCondLst>
                            <p:childTnLst>
                              <p:par>
                                <p:cTn id="111" presetID="49" presetClass="entr" presetSubtype="0" decel="100000" fill="hold" nodeType="afterEffect">
                                  <p:stCondLst>
                                    <p:cond delay="0"/>
                                  </p:stCondLst>
                                  <p:childTnLst>
                                    <p:set>
                                      <p:cBhvr>
                                        <p:cTn id="112" dur="1" fill="hold">
                                          <p:stCondLst>
                                            <p:cond delay="0"/>
                                          </p:stCondLst>
                                        </p:cTn>
                                        <p:tgtEl>
                                          <p:spTgt spid="10"/>
                                        </p:tgtEl>
                                        <p:attrNameLst>
                                          <p:attrName>style.visibility</p:attrName>
                                        </p:attrNameLst>
                                      </p:cBhvr>
                                      <p:to>
                                        <p:strVal val="visible"/>
                                      </p:to>
                                    </p:set>
                                    <p:anim calcmode="lin" valueType="num">
                                      <p:cBhvr>
                                        <p:cTn id="113" dur="500" fill="hold"/>
                                        <p:tgtEl>
                                          <p:spTgt spid="10"/>
                                        </p:tgtEl>
                                        <p:attrNameLst>
                                          <p:attrName>ppt_w</p:attrName>
                                        </p:attrNameLst>
                                      </p:cBhvr>
                                      <p:tavLst>
                                        <p:tav tm="0">
                                          <p:val>
                                            <p:fltVal val="0"/>
                                          </p:val>
                                        </p:tav>
                                        <p:tav tm="100000">
                                          <p:val>
                                            <p:strVal val="#ppt_w"/>
                                          </p:val>
                                        </p:tav>
                                      </p:tavLst>
                                    </p:anim>
                                    <p:anim calcmode="lin" valueType="num">
                                      <p:cBhvr>
                                        <p:cTn id="114" dur="500" fill="hold"/>
                                        <p:tgtEl>
                                          <p:spTgt spid="10"/>
                                        </p:tgtEl>
                                        <p:attrNameLst>
                                          <p:attrName>ppt_h</p:attrName>
                                        </p:attrNameLst>
                                      </p:cBhvr>
                                      <p:tavLst>
                                        <p:tav tm="0">
                                          <p:val>
                                            <p:fltVal val="0"/>
                                          </p:val>
                                        </p:tav>
                                        <p:tav tm="100000">
                                          <p:val>
                                            <p:strVal val="#ppt_h"/>
                                          </p:val>
                                        </p:tav>
                                      </p:tavLst>
                                    </p:anim>
                                    <p:anim calcmode="lin" valueType="num">
                                      <p:cBhvr>
                                        <p:cTn id="115" dur="500" fill="hold"/>
                                        <p:tgtEl>
                                          <p:spTgt spid="10"/>
                                        </p:tgtEl>
                                        <p:attrNameLst>
                                          <p:attrName>style.rotation</p:attrName>
                                        </p:attrNameLst>
                                      </p:cBhvr>
                                      <p:tavLst>
                                        <p:tav tm="0">
                                          <p:val>
                                            <p:fltVal val="360"/>
                                          </p:val>
                                        </p:tav>
                                        <p:tav tm="100000">
                                          <p:val>
                                            <p:fltVal val="0"/>
                                          </p:val>
                                        </p:tav>
                                      </p:tavLst>
                                    </p:anim>
                                    <p:animEffect transition="in" filter="fade">
                                      <p:cBhvr>
                                        <p:cTn id="116" dur="500"/>
                                        <p:tgtEl>
                                          <p:spTgt spid="10"/>
                                        </p:tgtEl>
                                      </p:cBhvr>
                                    </p:animEffect>
                                  </p:childTnLst>
                                </p:cTn>
                              </p:par>
                            </p:childTnLst>
                          </p:cTn>
                        </p:par>
                        <p:par>
                          <p:cTn id="117" fill="hold">
                            <p:stCondLst>
                              <p:cond delay="11500"/>
                            </p:stCondLst>
                            <p:childTnLst>
                              <p:par>
                                <p:cTn id="118" presetID="22" presetClass="entr" presetSubtype="8" fill="hold" grpId="0" nodeType="afterEffect">
                                  <p:stCondLst>
                                    <p:cond delay="0"/>
                                  </p:stCondLst>
                                  <p:childTnLst>
                                    <p:set>
                                      <p:cBhvr>
                                        <p:cTn id="119" dur="1" fill="hold">
                                          <p:stCondLst>
                                            <p:cond delay="0"/>
                                          </p:stCondLst>
                                        </p:cTn>
                                        <p:tgtEl>
                                          <p:spTgt spid="96"/>
                                        </p:tgtEl>
                                        <p:attrNameLst>
                                          <p:attrName>style.visibility</p:attrName>
                                        </p:attrNameLst>
                                      </p:cBhvr>
                                      <p:to>
                                        <p:strVal val="visible"/>
                                      </p:to>
                                    </p:set>
                                    <p:animEffect transition="in" filter="wipe(left)">
                                      <p:cBhvr>
                                        <p:cTn id="120" dur="500"/>
                                        <p:tgtEl>
                                          <p:spTgt spid="96"/>
                                        </p:tgtEl>
                                      </p:cBhvr>
                                    </p:animEffect>
                                  </p:childTnLst>
                                </p:cTn>
                              </p:par>
                            </p:childTnLst>
                          </p:cTn>
                        </p:par>
                        <p:par>
                          <p:cTn id="121" fill="hold">
                            <p:stCondLst>
                              <p:cond delay="12000"/>
                            </p:stCondLst>
                            <p:childTnLst>
                              <p:par>
                                <p:cTn id="122" presetID="22" presetClass="entr" presetSubtype="8" fill="hold" grpId="0" nodeType="afterEffect">
                                  <p:stCondLst>
                                    <p:cond delay="0"/>
                                  </p:stCondLst>
                                  <p:childTnLst>
                                    <p:set>
                                      <p:cBhvr>
                                        <p:cTn id="123" dur="1" fill="hold">
                                          <p:stCondLst>
                                            <p:cond delay="0"/>
                                          </p:stCondLst>
                                        </p:cTn>
                                        <p:tgtEl>
                                          <p:spTgt spid="87"/>
                                        </p:tgtEl>
                                        <p:attrNameLst>
                                          <p:attrName>style.visibility</p:attrName>
                                        </p:attrNameLst>
                                      </p:cBhvr>
                                      <p:to>
                                        <p:strVal val="visible"/>
                                      </p:to>
                                    </p:set>
                                    <p:animEffect transition="in" filter="wipe(left)">
                                      <p:cBhvr>
                                        <p:cTn id="124" dur="500"/>
                                        <p:tgtEl>
                                          <p:spTgt spid="87"/>
                                        </p:tgtEl>
                                      </p:cBhvr>
                                    </p:animEffect>
                                  </p:childTnLst>
                                </p:cTn>
                              </p:par>
                            </p:childTnLst>
                          </p:cTn>
                        </p:par>
                        <p:par>
                          <p:cTn id="125" fill="hold">
                            <p:stCondLst>
                              <p:cond delay="12500"/>
                            </p:stCondLst>
                            <p:childTnLst>
                              <p:par>
                                <p:cTn id="126" presetID="22" presetClass="entr" presetSubtype="8" fill="hold" grpId="0" nodeType="afterEffect">
                                  <p:stCondLst>
                                    <p:cond delay="0"/>
                                  </p:stCondLst>
                                  <p:childTnLst>
                                    <p:set>
                                      <p:cBhvr>
                                        <p:cTn id="127" dur="1" fill="hold">
                                          <p:stCondLst>
                                            <p:cond delay="0"/>
                                          </p:stCondLst>
                                        </p:cTn>
                                        <p:tgtEl>
                                          <p:spTgt spid="88"/>
                                        </p:tgtEl>
                                        <p:attrNameLst>
                                          <p:attrName>style.visibility</p:attrName>
                                        </p:attrNameLst>
                                      </p:cBhvr>
                                      <p:to>
                                        <p:strVal val="visible"/>
                                      </p:to>
                                    </p:set>
                                    <p:animEffect transition="in" filter="wipe(left)">
                                      <p:cBhvr>
                                        <p:cTn id="128"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8" grpId="0" animBg="1"/>
      <p:bldP spid="79" grpId="0" animBg="1"/>
      <p:bldP spid="80" grpId="0" animBg="1"/>
      <p:bldP spid="81" grpId="0" bldLvl="0" autoUpdateAnimBg="0"/>
      <p:bldP spid="82" grpId="0" bldLvl="0" autoUpdateAnimBg="0"/>
      <p:bldP spid="83" grpId="0" bldLvl="0" autoUpdateAnimBg="0"/>
      <p:bldP spid="84" grpId="0" bldLvl="0" autoUpdateAnimBg="0"/>
      <p:bldP spid="85" grpId="0" bldLvl="0" autoUpdateAnimBg="0"/>
      <p:bldP spid="86" grpId="0" bldLvl="0" autoUpdateAnimBg="0"/>
      <p:bldP spid="87" grpId="0" bldLvl="0" autoUpdateAnimBg="0"/>
      <p:bldP spid="88" grpId="0" bldLvl="0" autoUpdateAnimBg="0"/>
      <p:bldP spid="89" grpId="0" bldLvl="0" autoUpdateAnimBg="0"/>
      <p:bldP spid="90" grpId="0" bldLvl="0" autoUpdateAnimBg="0"/>
      <p:bldP spid="91" grpId="0" bldLvl="0" autoUpdateAnimBg="0"/>
      <p:bldP spid="92" grpId="0" bldLvl="0" autoUpdateAnimBg="0"/>
      <p:bldP spid="94" grpId="0" animBg="1"/>
      <p:bldP spid="95" grpId="0" animBg="1"/>
      <p:bldP spid="9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50"/>
          <p:cNvSpPr txBox="1"/>
          <p:nvPr/>
        </p:nvSpPr>
        <p:spPr>
          <a:xfrm>
            <a:off x="1165275" y="5552290"/>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2" name="TextBox 51"/>
          <p:cNvSpPr txBox="1"/>
          <p:nvPr/>
        </p:nvSpPr>
        <p:spPr>
          <a:xfrm>
            <a:off x="1165275" y="5153372"/>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20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3" name="TextBox 52"/>
          <p:cNvSpPr txBox="1"/>
          <p:nvPr/>
        </p:nvSpPr>
        <p:spPr>
          <a:xfrm>
            <a:off x="1165275" y="4754453"/>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30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4" name="TextBox 53"/>
          <p:cNvSpPr txBox="1"/>
          <p:nvPr/>
        </p:nvSpPr>
        <p:spPr>
          <a:xfrm>
            <a:off x="1165275" y="4355535"/>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40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1165275" y="3956616"/>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50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6" name="TextBox 55"/>
          <p:cNvSpPr txBox="1"/>
          <p:nvPr/>
        </p:nvSpPr>
        <p:spPr>
          <a:xfrm>
            <a:off x="1165275" y="3557696"/>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60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7" name="TextBox 56"/>
          <p:cNvSpPr txBox="1"/>
          <p:nvPr/>
        </p:nvSpPr>
        <p:spPr>
          <a:xfrm>
            <a:off x="1165275" y="3158778"/>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70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8" name="TextBox 57"/>
          <p:cNvSpPr txBox="1"/>
          <p:nvPr/>
        </p:nvSpPr>
        <p:spPr>
          <a:xfrm>
            <a:off x="1165275" y="2759859"/>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80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59" name="TextBox 58"/>
          <p:cNvSpPr txBox="1"/>
          <p:nvPr/>
        </p:nvSpPr>
        <p:spPr>
          <a:xfrm>
            <a:off x="1165275" y="5951211"/>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60" name="直接连接符 59"/>
          <p:cNvCxnSpPr/>
          <p:nvPr/>
        </p:nvCxnSpPr>
        <p:spPr>
          <a:xfrm flipV="1">
            <a:off x="1907018"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V="1">
            <a:off x="2699256"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2" name="直接连接符 61"/>
          <p:cNvCxnSpPr/>
          <p:nvPr/>
        </p:nvCxnSpPr>
        <p:spPr>
          <a:xfrm flipV="1">
            <a:off x="4283733"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3" name="直接连接符 62"/>
          <p:cNvCxnSpPr/>
          <p:nvPr/>
        </p:nvCxnSpPr>
        <p:spPr>
          <a:xfrm flipV="1">
            <a:off x="5075971"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flipV="1">
            <a:off x="6660447"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5" name="直接连接符 64"/>
          <p:cNvCxnSpPr/>
          <p:nvPr/>
        </p:nvCxnSpPr>
        <p:spPr>
          <a:xfrm flipV="1">
            <a:off x="7452685"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6" name="直接连接符 65"/>
          <p:cNvCxnSpPr/>
          <p:nvPr/>
        </p:nvCxnSpPr>
        <p:spPr>
          <a:xfrm flipV="1">
            <a:off x="9037162"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67" name="直接连接符 66"/>
          <p:cNvCxnSpPr/>
          <p:nvPr/>
        </p:nvCxnSpPr>
        <p:spPr>
          <a:xfrm flipV="1">
            <a:off x="9829400"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68" name="组合 67"/>
          <p:cNvGrpSpPr/>
          <p:nvPr/>
        </p:nvGrpSpPr>
        <p:grpSpPr>
          <a:xfrm>
            <a:off x="1536114" y="2051193"/>
            <a:ext cx="9456430" cy="3989189"/>
            <a:chOff x="1295178" y="1558508"/>
            <a:chExt cx="7093246" cy="2991892"/>
          </a:xfrm>
        </p:grpSpPr>
        <p:cxnSp>
          <p:nvCxnSpPr>
            <p:cNvPr id="69" name="直接连接符 68"/>
            <p:cNvCxnSpPr/>
            <p:nvPr/>
          </p:nvCxnSpPr>
          <p:spPr>
            <a:xfrm>
              <a:off x="1295178" y="4550400"/>
              <a:ext cx="7093246" cy="0"/>
            </a:xfrm>
            <a:prstGeom prst="line">
              <a:avLst/>
            </a:prstGeom>
            <a:ln w="6350">
              <a:solidFill>
                <a:schemeClr val="tx2">
                  <a:lumMod val="40000"/>
                  <a:lumOff val="60000"/>
                </a:schemeClr>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直接连接符 69"/>
            <p:cNvCxnSpPr/>
            <p:nvPr/>
          </p:nvCxnSpPr>
          <p:spPr>
            <a:xfrm>
              <a:off x="1295178" y="4251209"/>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1" name="直接连接符 70"/>
            <p:cNvCxnSpPr/>
            <p:nvPr/>
          </p:nvCxnSpPr>
          <p:spPr>
            <a:xfrm>
              <a:off x="1295178" y="3952020"/>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p:cNvCxnSpPr/>
            <p:nvPr/>
          </p:nvCxnSpPr>
          <p:spPr>
            <a:xfrm>
              <a:off x="1295178" y="3652831"/>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p:cNvCxnSpPr/>
            <p:nvPr/>
          </p:nvCxnSpPr>
          <p:spPr>
            <a:xfrm>
              <a:off x="1295178" y="3353642"/>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p:cNvCxnSpPr/>
            <p:nvPr/>
          </p:nvCxnSpPr>
          <p:spPr>
            <a:xfrm>
              <a:off x="1295178" y="3054453"/>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p:cNvCxnSpPr/>
            <p:nvPr/>
          </p:nvCxnSpPr>
          <p:spPr>
            <a:xfrm>
              <a:off x="1295178" y="2755264"/>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p:cNvCxnSpPr/>
            <p:nvPr/>
          </p:nvCxnSpPr>
          <p:spPr>
            <a:xfrm>
              <a:off x="1295178" y="2456075"/>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p:cNvCxnSpPr/>
            <p:nvPr/>
          </p:nvCxnSpPr>
          <p:spPr>
            <a:xfrm>
              <a:off x="1295178" y="2156886"/>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1295178" y="1857697"/>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接连接符 78"/>
            <p:cNvCxnSpPr/>
            <p:nvPr/>
          </p:nvCxnSpPr>
          <p:spPr>
            <a:xfrm>
              <a:off x="1295178" y="1558508"/>
              <a:ext cx="709324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80" name="TextBox 79"/>
          <p:cNvSpPr txBox="1"/>
          <p:nvPr/>
        </p:nvSpPr>
        <p:spPr>
          <a:xfrm>
            <a:off x="1165275" y="2360940"/>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90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1" name="TextBox 80"/>
          <p:cNvSpPr txBox="1"/>
          <p:nvPr/>
        </p:nvSpPr>
        <p:spPr>
          <a:xfrm>
            <a:off x="1165275" y="1962022"/>
            <a:ext cx="278130" cy="184623"/>
          </a:xfrm>
          <a:prstGeom prst="rect">
            <a:avLst/>
          </a:prstGeom>
          <a:noFill/>
        </p:spPr>
        <p:txBody>
          <a:bodyPr wrap="square" lIns="0" tIns="0" rIns="0" bIns="0" rtlCol="0">
            <a:spAutoFit/>
          </a:bodyPr>
          <a:lstStyle/>
          <a:p>
            <a:pPr algn="just"/>
            <a:r>
              <a:rPr lang="en-US" altLang="zh-CN" sz="1200" dirty="0">
                <a:solidFill>
                  <a:schemeClr val="tx1">
                    <a:lumMod val="85000"/>
                    <a:lumOff val="15000"/>
                  </a:schemeClr>
                </a:solidFill>
                <a:latin typeface="微软雅黑" panose="020B0503020204020204" pitchFamily="34" charset="-122"/>
                <a:ea typeface="微软雅黑" panose="020B0503020204020204" pitchFamily="34" charset="-122"/>
              </a:rPr>
              <a:t>100</a:t>
            </a:r>
            <a:endParaRPr lang="zh-CN" altLang="en-US" sz="12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2" name="TextBox 81"/>
          <p:cNvSpPr txBox="1"/>
          <p:nvPr/>
        </p:nvSpPr>
        <p:spPr>
          <a:xfrm>
            <a:off x="1650257"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1</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2442496"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2</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4" name="TextBox 83"/>
          <p:cNvSpPr txBox="1"/>
          <p:nvPr/>
        </p:nvSpPr>
        <p:spPr>
          <a:xfrm>
            <a:off x="3234734"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3</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5" name="TextBox 84"/>
          <p:cNvSpPr txBox="1"/>
          <p:nvPr/>
        </p:nvSpPr>
        <p:spPr>
          <a:xfrm>
            <a:off x="4026971"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4</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6" name="TextBox 85"/>
          <p:cNvSpPr txBox="1"/>
          <p:nvPr/>
        </p:nvSpPr>
        <p:spPr>
          <a:xfrm>
            <a:off x="4819211"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5</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7" name="TextBox 86"/>
          <p:cNvSpPr txBox="1"/>
          <p:nvPr/>
        </p:nvSpPr>
        <p:spPr>
          <a:xfrm>
            <a:off x="5611448"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6</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6403687"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7</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89" name="TextBox 88"/>
          <p:cNvSpPr txBox="1"/>
          <p:nvPr/>
        </p:nvSpPr>
        <p:spPr>
          <a:xfrm>
            <a:off x="7195924"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8</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0" name="TextBox 89"/>
          <p:cNvSpPr txBox="1"/>
          <p:nvPr/>
        </p:nvSpPr>
        <p:spPr>
          <a:xfrm>
            <a:off x="7988163" y="6129550"/>
            <a:ext cx="513520"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9</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1" name="TextBox 90"/>
          <p:cNvSpPr txBox="1"/>
          <p:nvPr/>
        </p:nvSpPr>
        <p:spPr>
          <a:xfrm>
            <a:off x="8677621" y="6129550"/>
            <a:ext cx="719081"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10</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2" name="TextBox 91"/>
          <p:cNvSpPr txBox="1"/>
          <p:nvPr/>
        </p:nvSpPr>
        <p:spPr>
          <a:xfrm>
            <a:off x="9499483" y="6129550"/>
            <a:ext cx="659834"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11</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3" name="TextBox 92"/>
          <p:cNvSpPr txBox="1"/>
          <p:nvPr/>
        </p:nvSpPr>
        <p:spPr>
          <a:xfrm>
            <a:off x="10306058" y="6129550"/>
            <a:ext cx="645923" cy="323086"/>
          </a:xfrm>
          <a:prstGeom prst="rect">
            <a:avLst/>
          </a:prstGeom>
          <a:noFill/>
        </p:spPr>
        <p:txBody>
          <a:bodyPr wrap="square" lIns="121917" tIns="60958" rIns="121917" bIns="60958" rtlCol="0">
            <a:spAutoFit/>
          </a:bodyPr>
          <a:lstStyle/>
          <a:p>
            <a:pPr algn="ctr"/>
            <a:r>
              <a:rPr lang="en-US" altLang="zh-CN" sz="1300" dirty="0">
                <a:solidFill>
                  <a:schemeClr val="tx1">
                    <a:lumMod val="85000"/>
                    <a:lumOff val="15000"/>
                  </a:schemeClr>
                </a:solidFill>
                <a:latin typeface="微软雅黑" panose="020B0503020204020204" pitchFamily="34" charset="-122"/>
                <a:ea typeface="微软雅黑" panose="020B0503020204020204" pitchFamily="34" charset="-122"/>
              </a:rPr>
              <a:t>12</a:t>
            </a:r>
            <a:r>
              <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rPr>
              <a:t>月</a:t>
            </a:r>
            <a:endParaRPr lang="zh-CN" altLang="en-US" sz="1300" dirty="0">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94" name="TextBox 93"/>
          <p:cNvSpPr txBox="1"/>
          <p:nvPr/>
        </p:nvSpPr>
        <p:spPr>
          <a:xfrm>
            <a:off x="1165274" y="1342425"/>
            <a:ext cx="9827270" cy="430787"/>
          </a:xfrm>
          <a:prstGeom prst="rect">
            <a:avLst/>
          </a:prstGeom>
          <a:noFill/>
        </p:spPr>
        <p:txBody>
          <a:bodyPr wrap="square" lIns="0" tIns="0" rIns="0" bIns="0" rtlCol="0">
            <a:spAutoFit/>
          </a:bodyPr>
          <a:lstStyle/>
          <a:p>
            <a:pPr algn="just"/>
            <a:r>
              <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rPr>
              <a:t>点击输入简要文字解说，解说文字尽量概括精炼，不用多余的文字修饰，简洁精准的 解说所提炼的核心概念。点击输入简要文字解说，解说文字尽量概括精炼，不用多余的文字修饰，简洁精准的 解说所提炼的核心概念。</a:t>
            </a:r>
            <a:endParaRPr lang="zh-CN" altLang="en-US" sz="14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cxnSp>
        <p:nvCxnSpPr>
          <p:cNvPr id="95" name="直接连接符 94"/>
          <p:cNvCxnSpPr/>
          <p:nvPr/>
        </p:nvCxnSpPr>
        <p:spPr>
          <a:xfrm flipV="1">
            <a:off x="3491494"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flipV="1">
            <a:off x="5868209"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8244923"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cxnSp>
        <p:nvCxnSpPr>
          <p:cNvPr id="98" name="直接连接符 97"/>
          <p:cNvCxnSpPr/>
          <p:nvPr/>
        </p:nvCxnSpPr>
        <p:spPr>
          <a:xfrm flipV="1">
            <a:off x="10621638" y="5952534"/>
            <a:ext cx="0" cy="89170"/>
          </a:xfrm>
          <a:prstGeom prst="line">
            <a:avLst/>
          </a:prstGeom>
          <a:ln w="12700">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grpSp>
        <p:nvGrpSpPr>
          <p:cNvPr id="99" name="组合 98"/>
          <p:cNvGrpSpPr/>
          <p:nvPr/>
        </p:nvGrpSpPr>
        <p:grpSpPr>
          <a:xfrm>
            <a:off x="3491494" y="2051194"/>
            <a:ext cx="7130144" cy="3990513"/>
            <a:chOff x="2562403" y="4557062"/>
            <a:chExt cx="5537988" cy="69250"/>
          </a:xfrm>
        </p:grpSpPr>
        <p:cxnSp>
          <p:nvCxnSpPr>
            <p:cNvPr id="100" name="直接连接符 99"/>
            <p:cNvCxnSpPr/>
            <p:nvPr/>
          </p:nvCxnSpPr>
          <p:spPr>
            <a:xfrm flipV="1">
              <a:off x="2562403" y="4557062"/>
              <a:ext cx="0" cy="6925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1" name="直接连接符 100"/>
            <p:cNvCxnSpPr/>
            <p:nvPr/>
          </p:nvCxnSpPr>
          <p:spPr>
            <a:xfrm flipV="1">
              <a:off x="4408399" y="4557062"/>
              <a:ext cx="0" cy="6925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2" name="直接连接符 101"/>
            <p:cNvCxnSpPr/>
            <p:nvPr/>
          </p:nvCxnSpPr>
          <p:spPr>
            <a:xfrm flipV="1">
              <a:off x="6254395" y="4557062"/>
              <a:ext cx="0" cy="6925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03" name="直接连接符 102"/>
            <p:cNvCxnSpPr/>
            <p:nvPr/>
          </p:nvCxnSpPr>
          <p:spPr>
            <a:xfrm flipV="1">
              <a:off x="8100391" y="4557062"/>
              <a:ext cx="0" cy="69250"/>
            </a:xfrm>
            <a:prstGeom prst="line">
              <a:avLst/>
            </a:prstGeom>
            <a:ln w="1270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grpSp>
      <p:sp>
        <p:nvSpPr>
          <p:cNvPr id="104" name="椭圆 103"/>
          <p:cNvSpPr/>
          <p:nvPr/>
        </p:nvSpPr>
        <p:spPr>
          <a:xfrm>
            <a:off x="1817861" y="5154200"/>
            <a:ext cx="178317" cy="178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5" name="椭圆 104"/>
          <p:cNvSpPr/>
          <p:nvPr/>
        </p:nvSpPr>
        <p:spPr>
          <a:xfrm rot="1382760">
            <a:off x="2610100" y="4754449"/>
            <a:ext cx="178317" cy="178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6" name="椭圆 105"/>
          <p:cNvSpPr/>
          <p:nvPr/>
        </p:nvSpPr>
        <p:spPr>
          <a:xfrm rot="1180249">
            <a:off x="3402337" y="4480080"/>
            <a:ext cx="178317" cy="178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7" name="椭圆 106"/>
          <p:cNvSpPr/>
          <p:nvPr/>
        </p:nvSpPr>
        <p:spPr>
          <a:xfrm rot="833176">
            <a:off x="4194577" y="3956615"/>
            <a:ext cx="178317" cy="1783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8" name="椭圆 107"/>
          <p:cNvSpPr/>
          <p:nvPr/>
        </p:nvSpPr>
        <p:spPr>
          <a:xfrm rot="522684">
            <a:off x="4986816" y="4366098"/>
            <a:ext cx="178317" cy="1783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09" name="椭圆 108"/>
          <p:cNvSpPr/>
          <p:nvPr/>
        </p:nvSpPr>
        <p:spPr>
          <a:xfrm>
            <a:off x="5779052" y="3401359"/>
            <a:ext cx="178317" cy="1783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0" name="椭圆 109"/>
          <p:cNvSpPr/>
          <p:nvPr/>
        </p:nvSpPr>
        <p:spPr>
          <a:xfrm>
            <a:off x="6571291" y="4311481"/>
            <a:ext cx="178317" cy="17834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1" name="椭圆 110"/>
          <p:cNvSpPr/>
          <p:nvPr/>
        </p:nvSpPr>
        <p:spPr>
          <a:xfrm rot="2565489">
            <a:off x="7363529" y="3970281"/>
            <a:ext cx="178317" cy="17834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2" name="椭圆 111"/>
          <p:cNvSpPr/>
          <p:nvPr/>
        </p:nvSpPr>
        <p:spPr>
          <a:xfrm rot="2042049">
            <a:off x="8155767" y="4070523"/>
            <a:ext cx="178317" cy="17834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3" name="椭圆 112"/>
          <p:cNvSpPr/>
          <p:nvPr/>
        </p:nvSpPr>
        <p:spPr>
          <a:xfrm rot="435928">
            <a:off x="8948004" y="3321869"/>
            <a:ext cx="178317" cy="178340"/>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4" name="椭圆 113"/>
          <p:cNvSpPr/>
          <p:nvPr/>
        </p:nvSpPr>
        <p:spPr>
          <a:xfrm rot="880217">
            <a:off x="9740242" y="2919097"/>
            <a:ext cx="178317" cy="17834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sp>
        <p:nvSpPr>
          <p:cNvPr id="115" name="椭圆 114"/>
          <p:cNvSpPr/>
          <p:nvPr/>
        </p:nvSpPr>
        <p:spPr>
          <a:xfrm>
            <a:off x="10532482" y="2359701"/>
            <a:ext cx="178317" cy="17834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zh-CN" altLang="en-US">
              <a:solidFill>
                <a:schemeClr val="tx1">
                  <a:lumMod val="85000"/>
                  <a:lumOff val="15000"/>
                </a:schemeClr>
              </a:solidFill>
              <a:latin typeface="微软雅黑" panose="020B0503020204020204" pitchFamily="34" charset="-122"/>
              <a:ea typeface="微软雅黑" panose="020B0503020204020204" pitchFamily="34" charset="-122"/>
            </a:endParaRPr>
          </a:p>
        </p:txBody>
      </p:sp>
      <p:cxnSp>
        <p:nvCxnSpPr>
          <p:cNvPr id="116" name="直接连接符 115"/>
          <p:cNvCxnSpPr>
            <a:stCxn id="104" idx="7"/>
            <a:endCxn id="105" idx="3"/>
          </p:cNvCxnSpPr>
          <p:nvPr/>
        </p:nvCxnSpPr>
        <p:spPr>
          <a:xfrm flipV="1">
            <a:off x="1970064" y="4876956"/>
            <a:ext cx="646501" cy="30336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接连接符 116"/>
          <p:cNvCxnSpPr>
            <a:stCxn id="105" idx="7"/>
            <a:endCxn id="106" idx="3"/>
          </p:cNvCxnSpPr>
          <p:nvPr/>
        </p:nvCxnSpPr>
        <p:spPr>
          <a:xfrm flipV="1">
            <a:off x="2781948" y="4607399"/>
            <a:ext cx="628958" cy="20288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接连接符 117"/>
          <p:cNvCxnSpPr>
            <a:stCxn id="106" idx="7"/>
            <a:endCxn id="107" idx="3"/>
          </p:cNvCxnSpPr>
          <p:nvPr/>
        </p:nvCxnSpPr>
        <p:spPr>
          <a:xfrm flipV="1">
            <a:off x="3572081" y="4091863"/>
            <a:ext cx="635320" cy="43923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接连接符 118"/>
          <p:cNvCxnSpPr>
            <a:stCxn id="107" idx="6"/>
            <a:endCxn id="108" idx="2"/>
          </p:cNvCxnSpPr>
          <p:nvPr/>
        </p:nvCxnSpPr>
        <p:spPr>
          <a:xfrm>
            <a:off x="4370286" y="4067185"/>
            <a:ext cx="617556" cy="37457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接连接符 119"/>
          <p:cNvCxnSpPr>
            <a:stCxn id="108" idx="7"/>
            <a:endCxn id="109" idx="3"/>
          </p:cNvCxnSpPr>
          <p:nvPr/>
        </p:nvCxnSpPr>
        <p:spPr>
          <a:xfrm flipV="1">
            <a:off x="5147838" y="3553581"/>
            <a:ext cx="657326" cy="8489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接连接符 120"/>
          <p:cNvCxnSpPr>
            <a:stCxn id="109" idx="5"/>
            <a:endCxn id="110" idx="1"/>
          </p:cNvCxnSpPr>
          <p:nvPr/>
        </p:nvCxnSpPr>
        <p:spPr>
          <a:xfrm>
            <a:off x="5931256" y="3553583"/>
            <a:ext cx="666149" cy="784017"/>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2" name="直接连接符 121"/>
          <p:cNvCxnSpPr>
            <a:stCxn id="110" idx="6"/>
            <a:endCxn id="111" idx="3"/>
          </p:cNvCxnSpPr>
          <p:nvPr/>
        </p:nvCxnSpPr>
        <p:spPr>
          <a:xfrm flipV="1">
            <a:off x="6749607" y="4062939"/>
            <a:ext cx="613989" cy="33771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3" name="直接连接符 122"/>
          <p:cNvCxnSpPr>
            <a:stCxn id="111" idx="7"/>
            <a:endCxn id="112" idx="3"/>
          </p:cNvCxnSpPr>
          <p:nvPr/>
        </p:nvCxnSpPr>
        <p:spPr>
          <a:xfrm>
            <a:off x="7541778" y="4055962"/>
            <a:ext cx="615617" cy="12069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4" name="直接连接符 123"/>
          <p:cNvCxnSpPr>
            <a:stCxn id="112" idx="7"/>
            <a:endCxn id="113" idx="3"/>
          </p:cNvCxnSpPr>
          <p:nvPr/>
        </p:nvCxnSpPr>
        <p:spPr>
          <a:xfrm flipV="1">
            <a:off x="8332455" y="3465612"/>
            <a:ext cx="634195" cy="677118"/>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5" name="直接连接符 124"/>
          <p:cNvCxnSpPr>
            <a:stCxn id="113" idx="7"/>
            <a:endCxn id="114" idx="3"/>
          </p:cNvCxnSpPr>
          <p:nvPr/>
        </p:nvCxnSpPr>
        <p:spPr>
          <a:xfrm flipV="1">
            <a:off x="9107674" y="3053296"/>
            <a:ext cx="644771" cy="30317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接连接符 125"/>
          <p:cNvCxnSpPr>
            <a:stCxn id="114" idx="7"/>
            <a:endCxn id="115" idx="3"/>
          </p:cNvCxnSpPr>
          <p:nvPr/>
        </p:nvCxnSpPr>
        <p:spPr>
          <a:xfrm flipV="1">
            <a:off x="9906357" y="2511924"/>
            <a:ext cx="652239" cy="45131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500"/>
                                        <p:tgtEl>
                                          <p:spTgt spid="94"/>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500" fill="hold"/>
                                        <p:tgtEl>
                                          <p:spTgt spid="68"/>
                                        </p:tgtEl>
                                        <p:attrNameLst>
                                          <p:attrName>ppt_x</p:attrName>
                                        </p:attrNameLst>
                                      </p:cBhvr>
                                      <p:tavLst>
                                        <p:tav tm="0">
                                          <p:val>
                                            <p:strVal val="0-#ppt_w/2"/>
                                          </p:val>
                                        </p:tav>
                                        <p:tav tm="100000">
                                          <p:val>
                                            <p:strVal val="#ppt_x"/>
                                          </p:val>
                                        </p:tav>
                                      </p:tavLst>
                                    </p:anim>
                                    <p:anim calcmode="lin" valueType="num">
                                      <p:cBhvr additive="base">
                                        <p:cTn id="12" dur="500" fill="hold"/>
                                        <p:tgtEl>
                                          <p:spTgt spid="6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4" fill="hold" nodeType="afterEffect">
                                  <p:stCondLst>
                                    <p:cond delay="0"/>
                                  </p:stCondLst>
                                  <p:childTnLst>
                                    <p:set>
                                      <p:cBhvr>
                                        <p:cTn id="15" dur="1" fill="hold">
                                          <p:stCondLst>
                                            <p:cond delay="0"/>
                                          </p:stCondLst>
                                        </p:cTn>
                                        <p:tgtEl>
                                          <p:spTgt spid="60"/>
                                        </p:tgtEl>
                                        <p:attrNameLst>
                                          <p:attrName>style.visibility</p:attrName>
                                        </p:attrNameLst>
                                      </p:cBhvr>
                                      <p:to>
                                        <p:strVal val="visible"/>
                                      </p:to>
                                    </p:set>
                                    <p:anim calcmode="lin" valueType="num">
                                      <p:cBhvr additive="base">
                                        <p:cTn id="16" dur="200" fill="hold"/>
                                        <p:tgtEl>
                                          <p:spTgt spid="60"/>
                                        </p:tgtEl>
                                        <p:attrNameLst>
                                          <p:attrName>ppt_x</p:attrName>
                                        </p:attrNameLst>
                                      </p:cBhvr>
                                      <p:tavLst>
                                        <p:tav tm="0">
                                          <p:val>
                                            <p:strVal val="#ppt_x"/>
                                          </p:val>
                                        </p:tav>
                                        <p:tav tm="100000">
                                          <p:val>
                                            <p:strVal val="#ppt_x"/>
                                          </p:val>
                                        </p:tav>
                                      </p:tavLst>
                                    </p:anim>
                                    <p:anim calcmode="lin" valueType="num">
                                      <p:cBhvr additive="base">
                                        <p:cTn id="17" dur="200" fill="hold"/>
                                        <p:tgtEl>
                                          <p:spTgt spid="60"/>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100"/>
                                  </p:stCondLst>
                                  <p:childTnLst>
                                    <p:set>
                                      <p:cBhvr>
                                        <p:cTn id="19" dur="1" fill="hold">
                                          <p:stCondLst>
                                            <p:cond delay="0"/>
                                          </p:stCondLst>
                                        </p:cTn>
                                        <p:tgtEl>
                                          <p:spTgt spid="61"/>
                                        </p:tgtEl>
                                        <p:attrNameLst>
                                          <p:attrName>style.visibility</p:attrName>
                                        </p:attrNameLst>
                                      </p:cBhvr>
                                      <p:to>
                                        <p:strVal val="visible"/>
                                      </p:to>
                                    </p:set>
                                    <p:anim calcmode="lin" valueType="num">
                                      <p:cBhvr additive="base">
                                        <p:cTn id="20" dur="200" fill="hold"/>
                                        <p:tgtEl>
                                          <p:spTgt spid="61"/>
                                        </p:tgtEl>
                                        <p:attrNameLst>
                                          <p:attrName>ppt_x</p:attrName>
                                        </p:attrNameLst>
                                      </p:cBhvr>
                                      <p:tavLst>
                                        <p:tav tm="0">
                                          <p:val>
                                            <p:strVal val="#ppt_x"/>
                                          </p:val>
                                        </p:tav>
                                        <p:tav tm="100000">
                                          <p:val>
                                            <p:strVal val="#ppt_x"/>
                                          </p:val>
                                        </p:tav>
                                      </p:tavLst>
                                    </p:anim>
                                    <p:anim calcmode="lin" valueType="num">
                                      <p:cBhvr additive="base">
                                        <p:cTn id="21" dur="200" fill="hold"/>
                                        <p:tgtEl>
                                          <p:spTgt spid="61"/>
                                        </p:tgtEl>
                                        <p:attrNameLst>
                                          <p:attrName>ppt_y</p:attrName>
                                        </p:attrNameLst>
                                      </p:cBhvr>
                                      <p:tavLst>
                                        <p:tav tm="0">
                                          <p:val>
                                            <p:strVal val="1+#ppt_h/2"/>
                                          </p:val>
                                        </p:tav>
                                        <p:tav tm="100000">
                                          <p:val>
                                            <p:strVal val="#ppt_y"/>
                                          </p:val>
                                        </p:tav>
                                      </p:tavLst>
                                    </p:anim>
                                  </p:childTnLst>
                                </p:cTn>
                              </p:par>
                              <p:par>
                                <p:cTn id="22" presetID="2" presetClass="entr" presetSubtype="4" fill="hold" nodeType="withEffect">
                                  <p:stCondLst>
                                    <p:cond delay="200"/>
                                  </p:stCondLst>
                                  <p:childTnLst>
                                    <p:set>
                                      <p:cBhvr>
                                        <p:cTn id="23" dur="1" fill="hold">
                                          <p:stCondLst>
                                            <p:cond delay="0"/>
                                          </p:stCondLst>
                                        </p:cTn>
                                        <p:tgtEl>
                                          <p:spTgt spid="95"/>
                                        </p:tgtEl>
                                        <p:attrNameLst>
                                          <p:attrName>style.visibility</p:attrName>
                                        </p:attrNameLst>
                                      </p:cBhvr>
                                      <p:to>
                                        <p:strVal val="visible"/>
                                      </p:to>
                                    </p:set>
                                    <p:anim calcmode="lin" valueType="num">
                                      <p:cBhvr additive="base">
                                        <p:cTn id="24" dur="200" fill="hold"/>
                                        <p:tgtEl>
                                          <p:spTgt spid="95"/>
                                        </p:tgtEl>
                                        <p:attrNameLst>
                                          <p:attrName>ppt_x</p:attrName>
                                        </p:attrNameLst>
                                      </p:cBhvr>
                                      <p:tavLst>
                                        <p:tav tm="0">
                                          <p:val>
                                            <p:strVal val="#ppt_x"/>
                                          </p:val>
                                        </p:tav>
                                        <p:tav tm="100000">
                                          <p:val>
                                            <p:strVal val="#ppt_x"/>
                                          </p:val>
                                        </p:tav>
                                      </p:tavLst>
                                    </p:anim>
                                    <p:anim calcmode="lin" valueType="num">
                                      <p:cBhvr additive="base">
                                        <p:cTn id="25" dur="200" fill="hold"/>
                                        <p:tgtEl>
                                          <p:spTgt spid="95"/>
                                        </p:tgtEl>
                                        <p:attrNameLst>
                                          <p:attrName>ppt_y</p:attrName>
                                        </p:attrNameLst>
                                      </p:cBhvr>
                                      <p:tavLst>
                                        <p:tav tm="0">
                                          <p:val>
                                            <p:strVal val="1+#ppt_h/2"/>
                                          </p:val>
                                        </p:tav>
                                        <p:tav tm="100000">
                                          <p:val>
                                            <p:strVal val="#ppt_y"/>
                                          </p:val>
                                        </p:tav>
                                      </p:tavLst>
                                    </p:anim>
                                  </p:childTnLst>
                                </p:cTn>
                              </p:par>
                              <p:par>
                                <p:cTn id="26" presetID="2" presetClass="entr" presetSubtype="4" fill="hold" nodeType="withEffect">
                                  <p:stCondLst>
                                    <p:cond delay="300"/>
                                  </p:stCondLst>
                                  <p:childTnLst>
                                    <p:set>
                                      <p:cBhvr>
                                        <p:cTn id="27" dur="1" fill="hold">
                                          <p:stCondLst>
                                            <p:cond delay="0"/>
                                          </p:stCondLst>
                                        </p:cTn>
                                        <p:tgtEl>
                                          <p:spTgt spid="62"/>
                                        </p:tgtEl>
                                        <p:attrNameLst>
                                          <p:attrName>style.visibility</p:attrName>
                                        </p:attrNameLst>
                                      </p:cBhvr>
                                      <p:to>
                                        <p:strVal val="visible"/>
                                      </p:to>
                                    </p:set>
                                    <p:anim calcmode="lin" valueType="num">
                                      <p:cBhvr additive="base">
                                        <p:cTn id="28" dur="200" fill="hold"/>
                                        <p:tgtEl>
                                          <p:spTgt spid="62"/>
                                        </p:tgtEl>
                                        <p:attrNameLst>
                                          <p:attrName>ppt_x</p:attrName>
                                        </p:attrNameLst>
                                      </p:cBhvr>
                                      <p:tavLst>
                                        <p:tav tm="0">
                                          <p:val>
                                            <p:strVal val="#ppt_x"/>
                                          </p:val>
                                        </p:tav>
                                        <p:tav tm="100000">
                                          <p:val>
                                            <p:strVal val="#ppt_x"/>
                                          </p:val>
                                        </p:tav>
                                      </p:tavLst>
                                    </p:anim>
                                    <p:anim calcmode="lin" valueType="num">
                                      <p:cBhvr additive="base">
                                        <p:cTn id="29" dur="200" fill="hold"/>
                                        <p:tgtEl>
                                          <p:spTgt spid="62"/>
                                        </p:tgtEl>
                                        <p:attrNameLst>
                                          <p:attrName>ppt_y</p:attrName>
                                        </p:attrNameLst>
                                      </p:cBhvr>
                                      <p:tavLst>
                                        <p:tav tm="0">
                                          <p:val>
                                            <p:strVal val="1+#ppt_h/2"/>
                                          </p:val>
                                        </p:tav>
                                        <p:tav tm="100000">
                                          <p:val>
                                            <p:strVal val="#ppt_y"/>
                                          </p:val>
                                        </p:tav>
                                      </p:tavLst>
                                    </p:anim>
                                  </p:childTnLst>
                                </p:cTn>
                              </p:par>
                              <p:par>
                                <p:cTn id="30" presetID="2" presetClass="entr" presetSubtype="4" fill="hold" nodeType="withEffect">
                                  <p:stCondLst>
                                    <p:cond delay="400"/>
                                  </p:stCondLst>
                                  <p:childTnLst>
                                    <p:set>
                                      <p:cBhvr>
                                        <p:cTn id="31" dur="1" fill="hold">
                                          <p:stCondLst>
                                            <p:cond delay="0"/>
                                          </p:stCondLst>
                                        </p:cTn>
                                        <p:tgtEl>
                                          <p:spTgt spid="63"/>
                                        </p:tgtEl>
                                        <p:attrNameLst>
                                          <p:attrName>style.visibility</p:attrName>
                                        </p:attrNameLst>
                                      </p:cBhvr>
                                      <p:to>
                                        <p:strVal val="visible"/>
                                      </p:to>
                                    </p:set>
                                    <p:anim calcmode="lin" valueType="num">
                                      <p:cBhvr additive="base">
                                        <p:cTn id="32" dur="200" fill="hold"/>
                                        <p:tgtEl>
                                          <p:spTgt spid="63"/>
                                        </p:tgtEl>
                                        <p:attrNameLst>
                                          <p:attrName>ppt_x</p:attrName>
                                        </p:attrNameLst>
                                      </p:cBhvr>
                                      <p:tavLst>
                                        <p:tav tm="0">
                                          <p:val>
                                            <p:strVal val="#ppt_x"/>
                                          </p:val>
                                        </p:tav>
                                        <p:tav tm="100000">
                                          <p:val>
                                            <p:strVal val="#ppt_x"/>
                                          </p:val>
                                        </p:tav>
                                      </p:tavLst>
                                    </p:anim>
                                    <p:anim calcmode="lin" valueType="num">
                                      <p:cBhvr additive="base">
                                        <p:cTn id="33" dur="200" fill="hold"/>
                                        <p:tgtEl>
                                          <p:spTgt spid="63"/>
                                        </p:tgtEl>
                                        <p:attrNameLst>
                                          <p:attrName>ppt_y</p:attrName>
                                        </p:attrNameLst>
                                      </p:cBhvr>
                                      <p:tavLst>
                                        <p:tav tm="0">
                                          <p:val>
                                            <p:strVal val="1+#ppt_h/2"/>
                                          </p:val>
                                        </p:tav>
                                        <p:tav tm="100000">
                                          <p:val>
                                            <p:strVal val="#ppt_y"/>
                                          </p:val>
                                        </p:tav>
                                      </p:tavLst>
                                    </p:anim>
                                  </p:childTnLst>
                                </p:cTn>
                              </p:par>
                              <p:par>
                                <p:cTn id="34" presetID="2" presetClass="entr" presetSubtype="4" fill="hold" nodeType="withEffect">
                                  <p:stCondLst>
                                    <p:cond delay="50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200" fill="hold"/>
                                        <p:tgtEl>
                                          <p:spTgt spid="96"/>
                                        </p:tgtEl>
                                        <p:attrNameLst>
                                          <p:attrName>ppt_x</p:attrName>
                                        </p:attrNameLst>
                                      </p:cBhvr>
                                      <p:tavLst>
                                        <p:tav tm="0">
                                          <p:val>
                                            <p:strVal val="#ppt_x"/>
                                          </p:val>
                                        </p:tav>
                                        <p:tav tm="100000">
                                          <p:val>
                                            <p:strVal val="#ppt_x"/>
                                          </p:val>
                                        </p:tav>
                                      </p:tavLst>
                                    </p:anim>
                                    <p:anim calcmode="lin" valueType="num">
                                      <p:cBhvr additive="base">
                                        <p:cTn id="37" dur="200" fill="hold"/>
                                        <p:tgtEl>
                                          <p:spTgt spid="96"/>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600"/>
                                  </p:stCondLst>
                                  <p:childTnLst>
                                    <p:set>
                                      <p:cBhvr>
                                        <p:cTn id="39" dur="1" fill="hold">
                                          <p:stCondLst>
                                            <p:cond delay="0"/>
                                          </p:stCondLst>
                                        </p:cTn>
                                        <p:tgtEl>
                                          <p:spTgt spid="64"/>
                                        </p:tgtEl>
                                        <p:attrNameLst>
                                          <p:attrName>style.visibility</p:attrName>
                                        </p:attrNameLst>
                                      </p:cBhvr>
                                      <p:to>
                                        <p:strVal val="visible"/>
                                      </p:to>
                                    </p:set>
                                    <p:anim calcmode="lin" valueType="num">
                                      <p:cBhvr additive="base">
                                        <p:cTn id="40" dur="200" fill="hold"/>
                                        <p:tgtEl>
                                          <p:spTgt spid="64"/>
                                        </p:tgtEl>
                                        <p:attrNameLst>
                                          <p:attrName>ppt_x</p:attrName>
                                        </p:attrNameLst>
                                      </p:cBhvr>
                                      <p:tavLst>
                                        <p:tav tm="0">
                                          <p:val>
                                            <p:strVal val="#ppt_x"/>
                                          </p:val>
                                        </p:tav>
                                        <p:tav tm="100000">
                                          <p:val>
                                            <p:strVal val="#ppt_x"/>
                                          </p:val>
                                        </p:tav>
                                      </p:tavLst>
                                    </p:anim>
                                    <p:anim calcmode="lin" valueType="num">
                                      <p:cBhvr additive="base">
                                        <p:cTn id="41" dur="200" fill="hold"/>
                                        <p:tgtEl>
                                          <p:spTgt spid="64"/>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700"/>
                                  </p:stCondLst>
                                  <p:childTnLst>
                                    <p:set>
                                      <p:cBhvr>
                                        <p:cTn id="43" dur="1" fill="hold">
                                          <p:stCondLst>
                                            <p:cond delay="0"/>
                                          </p:stCondLst>
                                        </p:cTn>
                                        <p:tgtEl>
                                          <p:spTgt spid="65"/>
                                        </p:tgtEl>
                                        <p:attrNameLst>
                                          <p:attrName>style.visibility</p:attrName>
                                        </p:attrNameLst>
                                      </p:cBhvr>
                                      <p:to>
                                        <p:strVal val="visible"/>
                                      </p:to>
                                    </p:set>
                                    <p:anim calcmode="lin" valueType="num">
                                      <p:cBhvr additive="base">
                                        <p:cTn id="44" dur="200" fill="hold"/>
                                        <p:tgtEl>
                                          <p:spTgt spid="65"/>
                                        </p:tgtEl>
                                        <p:attrNameLst>
                                          <p:attrName>ppt_x</p:attrName>
                                        </p:attrNameLst>
                                      </p:cBhvr>
                                      <p:tavLst>
                                        <p:tav tm="0">
                                          <p:val>
                                            <p:strVal val="#ppt_x"/>
                                          </p:val>
                                        </p:tav>
                                        <p:tav tm="100000">
                                          <p:val>
                                            <p:strVal val="#ppt_x"/>
                                          </p:val>
                                        </p:tav>
                                      </p:tavLst>
                                    </p:anim>
                                    <p:anim calcmode="lin" valueType="num">
                                      <p:cBhvr additive="base">
                                        <p:cTn id="45" dur="200" fill="hold"/>
                                        <p:tgtEl>
                                          <p:spTgt spid="65"/>
                                        </p:tgtEl>
                                        <p:attrNameLst>
                                          <p:attrName>ppt_y</p:attrName>
                                        </p:attrNameLst>
                                      </p:cBhvr>
                                      <p:tavLst>
                                        <p:tav tm="0">
                                          <p:val>
                                            <p:strVal val="1+#ppt_h/2"/>
                                          </p:val>
                                        </p:tav>
                                        <p:tav tm="100000">
                                          <p:val>
                                            <p:strVal val="#ppt_y"/>
                                          </p:val>
                                        </p:tav>
                                      </p:tavLst>
                                    </p:anim>
                                  </p:childTnLst>
                                </p:cTn>
                              </p:par>
                              <p:par>
                                <p:cTn id="46" presetID="2" presetClass="entr" presetSubtype="4" fill="hold" nodeType="withEffect">
                                  <p:stCondLst>
                                    <p:cond delay="800"/>
                                  </p:stCondLst>
                                  <p:childTnLst>
                                    <p:set>
                                      <p:cBhvr>
                                        <p:cTn id="47" dur="1" fill="hold">
                                          <p:stCondLst>
                                            <p:cond delay="0"/>
                                          </p:stCondLst>
                                        </p:cTn>
                                        <p:tgtEl>
                                          <p:spTgt spid="97"/>
                                        </p:tgtEl>
                                        <p:attrNameLst>
                                          <p:attrName>style.visibility</p:attrName>
                                        </p:attrNameLst>
                                      </p:cBhvr>
                                      <p:to>
                                        <p:strVal val="visible"/>
                                      </p:to>
                                    </p:set>
                                    <p:anim calcmode="lin" valueType="num">
                                      <p:cBhvr additive="base">
                                        <p:cTn id="48" dur="200" fill="hold"/>
                                        <p:tgtEl>
                                          <p:spTgt spid="97"/>
                                        </p:tgtEl>
                                        <p:attrNameLst>
                                          <p:attrName>ppt_x</p:attrName>
                                        </p:attrNameLst>
                                      </p:cBhvr>
                                      <p:tavLst>
                                        <p:tav tm="0">
                                          <p:val>
                                            <p:strVal val="#ppt_x"/>
                                          </p:val>
                                        </p:tav>
                                        <p:tav tm="100000">
                                          <p:val>
                                            <p:strVal val="#ppt_x"/>
                                          </p:val>
                                        </p:tav>
                                      </p:tavLst>
                                    </p:anim>
                                    <p:anim calcmode="lin" valueType="num">
                                      <p:cBhvr additive="base">
                                        <p:cTn id="49" dur="200" fill="hold"/>
                                        <p:tgtEl>
                                          <p:spTgt spid="97"/>
                                        </p:tgtEl>
                                        <p:attrNameLst>
                                          <p:attrName>ppt_y</p:attrName>
                                        </p:attrNameLst>
                                      </p:cBhvr>
                                      <p:tavLst>
                                        <p:tav tm="0">
                                          <p:val>
                                            <p:strVal val="1+#ppt_h/2"/>
                                          </p:val>
                                        </p:tav>
                                        <p:tav tm="100000">
                                          <p:val>
                                            <p:strVal val="#ppt_y"/>
                                          </p:val>
                                        </p:tav>
                                      </p:tavLst>
                                    </p:anim>
                                  </p:childTnLst>
                                </p:cTn>
                              </p:par>
                              <p:par>
                                <p:cTn id="50" presetID="2" presetClass="entr" presetSubtype="4" fill="hold" nodeType="withEffect">
                                  <p:stCondLst>
                                    <p:cond delay="900"/>
                                  </p:stCondLst>
                                  <p:childTnLst>
                                    <p:set>
                                      <p:cBhvr>
                                        <p:cTn id="51" dur="1" fill="hold">
                                          <p:stCondLst>
                                            <p:cond delay="0"/>
                                          </p:stCondLst>
                                        </p:cTn>
                                        <p:tgtEl>
                                          <p:spTgt spid="66"/>
                                        </p:tgtEl>
                                        <p:attrNameLst>
                                          <p:attrName>style.visibility</p:attrName>
                                        </p:attrNameLst>
                                      </p:cBhvr>
                                      <p:to>
                                        <p:strVal val="visible"/>
                                      </p:to>
                                    </p:set>
                                    <p:anim calcmode="lin" valueType="num">
                                      <p:cBhvr additive="base">
                                        <p:cTn id="52" dur="200" fill="hold"/>
                                        <p:tgtEl>
                                          <p:spTgt spid="66"/>
                                        </p:tgtEl>
                                        <p:attrNameLst>
                                          <p:attrName>ppt_x</p:attrName>
                                        </p:attrNameLst>
                                      </p:cBhvr>
                                      <p:tavLst>
                                        <p:tav tm="0">
                                          <p:val>
                                            <p:strVal val="#ppt_x"/>
                                          </p:val>
                                        </p:tav>
                                        <p:tav tm="100000">
                                          <p:val>
                                            <p:strVal val="#ppt_x"/>
                                          </p:val>
                                        </p:tav>
                                      </p:tavLst>
                                    </p:anim>
                                    <p:anim calcmode="lin" valueType="num">
                                      <p:cBhvr additive="base">
                                        <p:cTn id="53" dur="200" fill="hold"/>
                                        <p:tgtEl>
                                          <p:spTgt spid="66"/>
                                        </p:tgtEl>
                                        <p:attrNameLst>
                                          <p:attrName>ppt_y</p:attrName>
                                        </p:attrNameLst>
                                      </p:cBhvr>
                                      <p:tavLst>
                                        <p:tav tm="0">
                                          <p:val>
                                            <p:strVal val="1+#ppt_h/2"/>
                                          </p:val>
                                        </p:tav>
                                        <p:tav tm="100000">
                                          <p:val>
                                            <p:strVal val="#ppt_y"/>
                                          </p:val>
                                        </p:tav>
                                      </p:tavLst>
                                    </p:anim>
                                  </p:childTnLst>
                                </p:cTn>
                              </p:par>
                              <p:par>
                                <p:cTn id="54" presetID="2" presetClass="entr" presetSubtype="4" fill="hold" nodeType="withEffect">
                                  <p:stCondLst>
                                    <p:cond delay="1000"/>
                                  </p:stCondLst>
                                  <p:childTnLst>
                                    <p:set>
                                      <p:cBhvr>
                                        <p:cTn id="55" dur="1" fill="hold">
                                          <p:stCondLst>
                                            <p:cond delay="0"/>
                                          </p:stCondLst>
                                        </p:cTn>
                                        <p:tgtEl>
                                          <p:spTgt spid="67"/>
                                        </p:tgtEl>
                                        <p:attrNameLst>
                                          <p:attrName>style.visibility</p:attrName>
                                        </p:attrNameLst>
                                      </p:cBhvr>
                                      <p:to>
                                        <p:strVal val="visible"/>
                                      </p:to>
                                    </p:set>
                                    <p:anim calcmode="lin" valueType="num">
                                      <p:cBhvr additive="base">
                                        <p:cTn id="56" dur="200" fill="hold"/>
                                        <p:tgtEl>
                                          <p:spTgt spid="67"/>
                                        </p:tgtEl>
                                        <p:attrNameLst>
                                          <p:attrName>ppt_x</p:attrName>
                                        </p:attrNameLst>
                                      </p:cBhvr>
                                      <p:tavLst>
                                        <p:tav tm="0">
                                          <p:val>
                                            <p:strVal val="#ppt_x"/>
                                          </p:val>
                                        </p:tav>
                                        <p:tav tm="100000">
                                          <p:val>
                                            <p:strVal val="#ppt_x"/>
                                          </p:val>
                                        </p:tav>
                                      </p:tavLst>
                                    </p:anim>
                                    <p:anim calcmode="lin" valueType="num">
                                      <p:cBhvr additive="base">
                                        <p:cTn id="57" dur="200" fill="hold"/>
                                        <p:tgtEl>
                                          <p:spTgt spid="67"/>
                                        </p:tgtEl>
                                        <p:attrNameLst>
                                          <p:attrName>ppt_y</p:attrName>
                                        </p:attrNameLst>
                                      </p:cBhvr>
                                      <p:tavLst>
                                        <p:tav tm="0">
                                          <p:val>
                                            <p:strVal val="1+#ppt_h/2"/>
                                          </p:val>
                                        </p:tav>
                                        <p:tav tm="100000">
                                          <p:val>
                                            <p:strVal val="#ppt_y"/>
                                          </p:val>
                                        </p:tav>
                                      </p:tavLst>
                                    </p:anim>
                                  </p:childTnLst>
                                </p:cTn>
                              </p:par>
                              <p:par>
                                <p:cTn id="58" presetID="2" presetClass="entr" presetSubtype="4" fill="hold" nodeType="withEffect">
                                  <p:stCondLst>
                                    <p:cond delay="1100"/>
                                  </p:stCondLst>
                                  <p:childTnLst>
                                    <p:set>
                                      <p:cBhvr>
                                        <p:cTn id="59" dur="1" fill="hold">
                                          <p:stCondLst>
                                            <p:cond delay="0"/>
                                          </p:stCondLst>
                                        </p:cTn>
                                        <p:tgtEl>
                                          <p:spTgt spid="98"/>
                                        </p:tgtEl>
                                        <p:attrNameLst>
                                          <p:attrName>style.visibility</p:attrName>
                                        </p:attrNameLst>
                                      </p:cBhvr>
                                      <p:to>
                                        <p:strVal val="visible"/>
                                      </p:to>
                                    </p:set>
                                    <p:anim calcmode="lin" valueType="num">
                                      <p:cBhvr additive="base">
                                        <p:cTn id="60" dur="200" fill="hold"/>
                                        <p:tgtEl>
                                          <p:spTgt spid="98"/>
                                        </p:tgtEl>
                                        <p:attrNameLst>
                                          <p:attrName>ppt_x</p:attrName>
                                        </p:attrNameLst>
                                      </p:cBhvr>
                                      <p:tavLst>
                                        <p:tav tm="0">
                                          <p:val>
                                            <p:strVal val="#ppt_x"/>
                                          </p:val>
                                        </p:tav>
                                        <p:tav tm="100000">
                                          <p:val>
                                            <p:strVal val="#ppt_x"/>
                                          </p:val>
                                        </p:tav>
                                      </p:tavLst>
                                    </p:anim>
                                    <p:anim calcmode="lin" valueType="num">
                                      <p:cBhvr additive="base">
                                        <p:cTn id="61" dur="200" fill="hold"/>
                                        <p:tgtEl>
                                          <p:spTgt spid="98"/>
                                        </p:tgtEl>
                                        <p:attrNameLst>
                                          <p:attrName>ppt_y</p:attrName>
                                        </p:attrNameLst>
                                      </p:cBhvr>
                                      <p:tavLst>
                                        <p:tav tm="0">
                                          <p:val>
                                            <p:strVal val="1+#ppt_h/2"/>
                                          </p:val>
                                        </p:tav>
                                        <p:tav tm="100000">
                                          <p:val>
                                            <p:strVal val="#ppt_y"/>
                                          </p:val>
                                        </p:tav>
                                      </p:tavLst>
                                    </p:anim>
                                  </p:childTnLst>
                                </p:cTn>
                              </p:par>
                            </p:childTnLst>
                          </p:cTn>
                        </p:par>
                        <p:par>
                          <p:cTn id="62" fill="hold">
                            <p:stCondLst>
                              <p:cond delay="1500"/>
                            </p:stCondLst>
                            <p:childTnLst>
                              <p:par>
                                <p:cTn id="63" presetID="22" presetClass="entr" presetSubtype="4" fill="hold" nodeType="afterEffect">
                                  <p:stCondLst>
                                    <p:cond delay="0"/>
                                  </p:stCondLst>
                                  <p:childTnLst>
                                    <p:set>
                                      <p:cBhvr>
                                        <p:cTn id="64" dur="1" fill="hold">
                                          <p:stCondLst>
                                            <p:cond delay="0"/>
                                          </p:stCondLst>
                                        </p:cTn>
                                        <p:tgtEl>
                                          <p:spTgt spid="99"/>
                                        </p:tgtEl>
                                        <p:attrNameLst>
                                          <p:attrName>style.visibility</p:attrName>
                                        </p:attrNameLst>
                                      </p:cBhvr>
                                      <p:to>
                                        <p:strVal val="visible"/>
                                      </p:to>
                                    </p:set>
                                    <p:animEffect transition="in" filter="wipe(down)">
                                      <p:cBhvr>
                                        <p:cTn id="65" dur="500"/>
                                        <p:tgtEl>
                                          <p:spTgt spid="99"/>
                                        </p:tgtEl>
                                      </p:cBhvr>
                                    </p:animEffect>
                                  </p:childTnLst>
                                </p:cTn>
                              </p:par>
                            </p:childTnLst>
                          </p:cTn>
                        </p:par>
                        <p:par>
                          <p:cTn id="66" fill="hold">
                            <p:stCondLst>
                              <p:cond delay="2000"/>
                            </p:stCondLst>
                            <p:childTnLst>
                              <p:par>
                                <p:cTn id="67" presetID="2" presetClass="entr" presetSubtype="8" fill="hold" grpId="0" nodeType="afterEffect">
                                  <p:stCondLst>
                                    <p:cond delay="0"/>
                                  </p:stCondLst>
                                  <p:childTnLst>
                                    <p:set>
                                      <p:cBhvr>
                                        <p:cTn id="68" dur="1" fill="hold">
                                          <p:stCondLst>
                                            <p:cond delay="0"/>
                                          </p:stCondLst>
                                        </p:cTn>
                                        <p:tgtEl>
                                          <p:spTgt spid="51"/>
                                        </p:tgtEl>
                                        <p:attrNameLst>
                                          <p:attrName>style.visibility</p:attrName>
                                        </p:attrNameLst>
                                      </p:cBhvr>
                                      <p:to>
                                        <p:strVal val="visible"/>
                                      </p:to>
                                    </p:set>
                                    <p:anim calcmode="lin" valueType="num">
                                      <p:cBhvr additive="base">
                                        <p:cTn id="69" dur="300" fill="hold"/>
                                        <p:tgtEl>
                                          <p:spTgt spid="51"/>
                                        </p:tgtEl>
                                        <p:attrNameLst>
                                          <p:attrName>ppt_x</p:attrName>
                                        </p:attrNameLst>
                                      </p:cBhvr>
                                      <p:tavLst>
                                        <p:tav tm="0">
                                          <p:val>
                                            <p:strVal val="0-#ppt_w/2"/>
                                          </p:val>
                                        </p:tav>
                                        <p:tav tm="100000">
                                          <p:val>
                                            <p:strVal val="#ppt_x"/>
                                          </p:val>
                                        </p:tav>
                                      </p:tavLst>
                                    </p:anim>
                                    <p:anim calcmode="lin" valueType="num">
                                      <p:cBhvr additive="base">
                                        <p:cTn id="70" dur="300" fill="hold"/>
                                        <p:tgtEl>
                                          <p:spTgt spid="51"/>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100"/>
                                  </p:stCondLst>
                                  <p:childTnLst>
                                    <p:set>
                                      <p:cBhvr>
                                        <p:cTn id="72" dur="1" fill="hold">
                                          <p:stCondLst>
                                            <p:cond delay="0"/>
                                          </p:stCondLst>
                                        </p:cTn>
                                        <p:tgtEl>
                                          <p:spTgt spid="52"/>
                                        </p:tgtEl>
                                        <p:attrNameLst>
                                          <p:attrName>style.visibility</p:attrName>
                                        </p:attrNameLst>
                                      </p:cBhvr>
                                      <p:to>
                                        <p:strVal val="visible"/>
                                      </p:to>
                                    </p:set>
                                    <p:anim calcmode="lin" valueType="num">
                                      <p:cBhvr additive="base">
                                        <p:cTn id="73" dur="300" fill="hold"/>
                                        <p:tgtEl>
                                          <p:spTgt spid="52"/>
                                        </p:tgtEl>
                                        <p:attrNameLst>
                                          <p:attrName>ppt_x</p:attrName>
                                        </p:attrNameLst>
                                      </p:cBhvr>
                                      <p:tavLst>
                                        <p:tav tm="0">
                                          <p:val>
                                            <p:strVal val="0-#ppt_w/2"/>
                                          </p:val>
                                        </p:tav>
                                        <p:tav tm="100000">
                                          <p:val>
                                            <p:strVal val="#ppt_x"/>
                                          </p:val>
                                        </p:tav>
                                      </p:tavLst>
                                    </p:anim>
                                    <p:anim calcmode="lin" valueType="num">
                                      <p:cBhvr additive="base">
                                        <p:cTn id="74" dur="300" fill="hold"/>
                                        <p:tgtEl>
                                          <p:spTgt spid="52"/>
                                        </p:tgtEl>
                                        <p:attrNameLst>
                                          <p:attrName>ppt_y</p:attrName>
                                        </p:attrNameLst>
                                      </p:cBhvr>
                                      <p:tavLst>
                                        <p:tav tm="0">
                                          <p:val>
                                            <p:strVal val="#ppt_y"/>
                                          </p:val>
                                        </p:tav>
                                        <p:tav tm="100000">
                                          <p:val>
                                            <p:strVal val="#ppt_y"/>
                                          </p:val>
                                        </p:tav>
                                      </p:tavLst>
                                    </p:anim>
                                  </p:childTnLst>
                                </p:cTn>
                              </p:par>
                              <p:par>
                                <p:cTn id="75" presetID="2" presetClass="entr" presetSubtype="8" fill="hold" grpId="0" nodeType="withEffect">
                                  <p:stCondLst>
                                    <p:cond delay="200"/>
                                  </p:stCondLst>
                                  <p:childTnLst>
                                    <p:set>
                                      <p:cBhvr>
                                        <p:cTn id="76" dur="1" fill="hold">
                                          <p:stCondLst>
                                            <p:cond delay="0"/>
                                          </p:stCondLst>
                                        </p:cTn>
                                        <p:tgtEl>
                                          <p:spTgt spid="53"/>
                                        </p:tgtEl>
                                        <p:attrNameLst>
                                          <p:attrName>style.visibility</p:attrName>
                                        </p:attrNameLst>
                                      </p:cBhvr>
                                      <p:to>
                                        <p:strVal val="visible"/>
                                      </p:to>
                                    </p:set>
                                    <p:anim calcmode="lin" valueType="num">
                                      <p:cBhvr additive="base">
                                        <p:cTn id="77" dur="300" fill="hold"/>
                                        <p:tgtEl>
                                          <p:spTgt spid="53"/>
                                        </p:tgtEl>
                                        <p:attrNameLst>
                                          <p:attrName>ppt_x</p:attrName>
                                        </p:attrNameLst>
                                      </p:cBhvr>
                                      <p:tavLst>
                                        <p:tav tm="0">
                                          <p:val>
                                            <p:strVal val="0-#ppt_w/2"/>
                                          </p:val>
                                        </p:tav>
                                        <p:tav tm="100000">
                                          <p:val>
                                            <p:strVal val="#ppt_x"/>
                                          </p:val>
                                        </p:tav>
                                      </p:tavLst>
                                    </p:anim>
                                    <p:anim calcmode="lin" valueType="num">
                                      <p:cBhvr additive="base">
                                        <p:cTn id="78" dur="300" fill="hold"/>
                                        <p:tgtEl>
                                          <p:spTgt spid="53"/>
                                        </p:tgtEl>
                                        <p:attrNameLst>
                                          <p:attrName>ppt_y</p:attrName>
                                        </p:attrNameLst>
                                      </p:cBhvr>
                                      <p:tavLst>
                                        <p:tav tm="0">
                                          <p:val>
                                            <p:strVal val="#ppt_y"/>
                                          </p:val>
                                        </p:tav>
                                        <p:tav tm="100000">
                                          <p:val>
                                            <p:strVal val="#ppt_y"/>
                                          </p:val>
                                        </p:tav>
                                      </p:tavLst>
                                    </p:anim>
                                  </p:childTnLst>
                                </p:cTn>
                              </p:par>
                              <p:par>
                                <p:cTn id="79" presetID="2" presetClass="entr" presetSubtype="8" fill="hold" grpId="0" nodeType="withEffect">
                                  <p:stCondLst>
                                    <p:cond delay="300"/>
                                  </p:stCondLst>
                                  <p:childTnLst>
                                    <p:set>
                                      <p:cBhvr>
                                        <p:cTn id="80" dur="1" fill="hold">
                                          <p:stCondLst>
                                            <p:cond delay="0"/>
                                          </p:stCondLst>
                                        </p:cTn>
                                        <p:tgtEl>
                                          <p:spTgt spid="54"/>
                                        </p:tgtEl>
                                        <p:attrNameLst>
                                          <p:attrName>style.visibility</p:attrName>
                                        </p:attrNameLst>
                                      </p:cBhvr>
                                      <p:to>
                                        <p:strVal val="visible"/>
                                      </p:to>
                                    </p:set>
                                    <p:anim calcmode="lin" valueType="num">
                                      <p:cBhvr additive="base">
                                        <p:cTn id="81" dur="300" fill="hold"/>
                                        <p:tgtEl>
                                          <p:spTgt spid="54"/>
                                        </p:tgtEl>
                                        <p:attrNameLst>
                                          <p:attrName>ppt_x</p:attrName>
                                        </p:attrNameLst>
                                      </p:cBhvr>
                                      <p:tavLst>
                                        <p:tav tm="0">
                                          <p:val>
                                            <p:strVal val="0-#ppt_w/2"/>
                                          </p:val>
                                        </p:tav>
                                        <p:tav tm="100000">
                                          <p:val>
                                            <p:strVal val="#ppt_x"/>
                                          </p:val>
                                        </p:tav>
                                      </p:tavLst>
                                    </p:anim>
                                    <p:anim calcmode="lin" valueType="num">
                                      <p:cBhvr additive="base">
                                        <p:cTn id="82" dur="300" fill="hold"/>
                                        <p:tgtEl>
                                          <p:spTgt spid="54"/>
                                        </p:tgtEl>
                                        <p:attrNameLst>
                                          <p:attrName>ppt_y</p:attrName>
                                        </p:attrNameLst>
                                      </p:cBhvr>
                                      <p:tavLst>
                                        <p:tav tm="0">
                                          <p:val>
                                            <p:strVal val="#ppt_y"/>
                                          </p:val>
                                        </p:tav>
                                        <p:tav tm="100000">
                                          <p:val>
                                            <p:strVal val="#ppt_y"/>
                                          </p:val>
                                        </p:tav>
                                      </p:tavLst>
                                    </p:anim>
                                  </p:childTnLst>
                                </p:cTn>
                              </p:par>
                              <p:par>
                                <p:cTn id="83" presetID="2" presetClass="entr" presetSubtype="8" fill="hold" grpId="0" nodeType="withEffect">
                                  <p:stCondLst>
                                    <p:cond delay="400"/>
                                  </p:stCondLst>
                                  <p:childTnLst>
                                    <p:set>
                                      <p:cBhvr>
                                        <p:cTn id="84" dur="1" fill="hold">
                                          <p:stCondLst>
                                            <p:cond delay="0"/>
                                          </p:stCondLst>
                                        </p:cTn>
                                        <p:tgtEl>
                                          <p:spTgt spid="55"/>
                                        </p:tgtEl>
                                        <p:attrNameLst>
                                          <p:attrName>style.visibility</p:attrName>
                                        </p:attrNameLst>
                                      </p:cBhvr>
                                      <p:to>
                                        <p:strVal val="visible"/>
                                      </p:to>
                                    </p:set>
                                    <p:anim calcmode="lin" valueType="num">
                                      <p:cBhvr additive="base">
                                        <p:cTn id="85" dur="300" fill="hold"/>
                                        <p:tgtEl>
                                          <p:spTgt spid="55"/>
                                        </p:tgtEl>
                                        <p:attrNameLst>
                                          <p:attrName>ppt_x</p:attrName>
                                        </p:attrNameLst>
                                      </p:cBhvr>
                                      <p:tavLst>
                                        <p:tav tm="0">
                                          <p:val>
                                            <p:strVal val="0-#ppt_w/2"/>
                                          </p:val>
                                        </p:tav>
                                        <p:tav tm="100000">
                                          <p:val>
                                            <p:strVal val="#ppt_x"/>
                                          </p:val>
                                        </p:tav>
                                      </p:tavLst>
                                    </p:anim>
                                    <p:anim calcmode="lin" valueType="num">
                                      <p:cBhvr additive="base">
                                        <p:cTn id="86" dur="300" fill="hold"/>
                                        <p:tgtEl>
                                          <p:spTgt spid="55"/>
                                        </p:tgtEl>
                                        <p:attrNameLst>
                                          <p:attrName>ppt_y</p:attrName>
                                        </p:attrNameLst>
                                      </p:cBhvr>
                                      <p:tavLst>
                                        <p:tav tm="0">
                                          <p:val>
                                            <p:strVal val="#ppt_y"/>
                                          </p:val>
                                        </p:tav>
                                        <p:tav tm="100000">
                                          <p:val>
                                            <p:strVal val="#ppt_y"/>
                                          </p:val>
                                        </p:tav>
                                      </p:tavLst>
                                    </p:anim>
                                  </p:childTnLst>
                                </p:cTn>
                              </p:par>
                              <p:par>
                                <p:cTn id="87" presetID="2" presetClass="entr" presetSubtype="8" fill="hold" grpId="0" nodeType="withEffect">
                                  <p:stCondLst>
                                    <p:cond delay="500"/>
                                  </p:stCondLst>
                                  <p:childTnLst>
                                    <p:set>
                                      <p:cBhvr>
                                        <p:cTn id="88" dur="1" fill="hold">
                                          <p:stCondLst>
                                            <p:cond delay="0"/>
                                          </p:stCondLst>
                                        </p:cTn>
                                        <p:tgtEl>
                                          <p:spTgt spid="56"/>
                                        </p:tgtEl>
                                        <p:attrNameLst>
                                          <p:attrName>style.visibility</p:attrName>
                                        </p:attrNameLst>
                                      </p:cBhvr>
                                      <p:to>
                                        <p:strVal val="visible"/>
                                      </p:to>
                                    </p:set>
                                    <p:anim calcmode="lin" valueType="num">
                                      <p:cBhvr additive="base">
                                        <p:cTn id="89" dur="300" fill="hold"/>
                                        <p:tgtEl>
                                          <p:spTgt spid="56"/>
                                        </p:tgtEl>
                                        <p:attrNameLst>
                                          <p:attrName>ppt_x</p:attrName>
                                        </p:attrNameLst>
                                      </p:cBhvr>
                                      <p:tavLst>
                                        <p:tav tm="0">
                                          <p:val>
                                            <p:strVal val="0-#ppt_w/2"/>
                                          </p:val>
                                        </p:tav>
                                        <p:tav tm="100000">
                                          <p:val>
                                            <p:strVal val="#ppt_x"/>
                                          </p:val>
                                        </p:tav>
                                      </p:tavLst>
                                    </p:anim>
                                    <p:anim calcmode="lin" valueType="num">
                                      <p:cBhvr additive="base">
                                        <p:cTn id="90" dur="300" fill="hold"/>
                                        <p:tgtEl>
                                          <p:spTgt spid="56"/>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600"/>
                                  </p:stCondLst>
                                  <p:childTnLst>
                                    <p:set>
                                      <p:cBhvr>
                                        <p:cTn id="92" dur="1" fill="hold">
                                          <p:stCondLst>
                                            <p:cond delay="0"/>
                                          </p:stCondLst>
                                        </p:cTn>
                                        <p:tgtEl>
                                          <p:spTgt spid="57"/>
                                        </p:tgtEl>
                                        <p:attrNameLst>
                                          <p:attrName>style.visibility</p:attrName>
                                        </p:attrNameLst>
                                      </p:cBhvr>
                                      <p:to>
                                        <p:strVal val="visible"/>
                                      </p:to>
                                    </p:set>
                                    <p:anim calcmode="lin" valueType="num">
                                      <p:cBhvr additive="base">
                                        <p:cTn id="93" dur="300" fill="hold"/>
                                        <p:tgtEl>
                                          <p:spTgt spid="57"/>
                                        </p:tgtEl>
                                        <p:attrNameLst>
                                          <p:attrName>ppt_x</p:attrName>
                                        </p:attrNameLst>
                                      </p:cBhvr>
                                      <p:tavLst>
                                        <p:tav tm="0">
                                          <p:val>
                                            <p:strVal val="0-#ppt_w/2"/>
                                          </p:val>
                                        </p:tav>
                                        <p:tav tm="100000">
                                          <p:val>
                                            <p:strVal val="#ppt_x"/>
                                          </p:val>
                                        </p:tav>
                                      </p:tavLst>
                                    </p:anim>
                                    <p:anim calcmode="lin" valueType="num">
                                      <p:cBhvr additive="base">
                                        <p:cTn id="94" dur="300" fill="hold"/>
                                        <p:tgtEl>
                                          <p:spTgt spid="57"/>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700"/>
                                  </p:stCondLst>
                                  <p:childTnLst>
                                    <p:set>
                                      <p:cBhvr>
                                        <p:cTn id="96" dur="1" fill="hold">
                                          <p:stCondLst>
                                            <p:cond delay="0"/>
                                          </p:stCondLst>
                                        </p:cTn>
                                        <p:tgtEl>
                                          <p:spTgt spid="58"/>
                                        </p:tgtEl>
                                        <p:attrNameLst>
                                          <p:attrName>style.visibility</p:attrName>
                                        </p:attrNameLst>
                                      </p:cBhvr>
                                      <p:to>
                                        <p:strVal val="visible"/>
                                      </p:to>
                                    </p:set>
                                    <p:anim calcmode="lin" valueType="num">
                                      <p:cBhvr additive="base">
                                        <p:cTn id="97" dur="300" fill="hold"/>
                                        <p:tgtEl>
                                          <p:spTgt spid="58"/>
                                        </p:tgtEl>
                                        <p:attrNameLst>
                                          <p:attrName>ppt_x</p:attrName>
                                        </p:attrNameLst>
                                      </p:cBhvr>
                                      <p:tavLst>
                                        <p:tav tm="0">
                                          <p:val>
                                            <p:strVal val="0-#ppt_w/2"/>
                                          </p:val>
                                        </p:tav>
                                        <p:tav tm="100000">
                                          <p:val>
                                            <p:strVal val="#ppt_x"/>
                                          </p:val>
                                        </p:tav>
                                      </p:tavLst>
                                    </p:anim>
                                    <p:anim calcmode="lin" valueType="num">
                                      <p:cBhvr additive="base">
                                        <p:cTn id="98" dur="300" fill="hold"/>
                                        <p:tgtEl>
                                          <p:spTgt spid="58"/>
                                        </p:tgtEl>
                                        <p:attrNameLst>
                                          <p:attrName>ppt_y</p:attrName>
                                        </p:attrNameLst>
                                      </p:cBhvr>
                                      <p:tavLst>
                                        <p:tav tm="0">
                                          <p:val>
                                            <p:strVal val="#ppt_y"/>
                                          </p:val>
                                        </p:tav>
                                        <p:tav tm="100000">
                                          <p:val>
                                            <p:strVal val="#ppt_y"/>
                                          </p:val>
                                        </p:tav>
                                      </p:tavLst>
                                    </p:anim>
                                  </p:childTnLst>
                                </p:cTn>
                              </p:par>
                              <p:par>
                                <p:cTn id="99" presetID="2" presetClass="entr" presetSubtype="8" fill="hold" grpId="0" nodeType="withEffect">
                                  <p:stCondLst>
                                    <p:cond delay="800"/>
                                  </p:stCondLst>
                                  <p:childTnLst>
                                    <p:set>
                                      <p:cBhvr>
                                        <p:cTn id="100" dur="1" fill="hold">
                                          <p:stCondLst>
                                            <p:cond delay="0"/>
                                          </p:stCondLst>
                                        </p:cTn>
                                        <p:tgtEl>
                                          <p:spTgt spid="59"/>
                                        </p:tgtEl>
                                        <p:attrNameLst>
                                          <p:attrName>style.visibility</p:attrName>
                                        </p:attrNameLst>
                                      </p:cBhvr>
                                      <p:to>
                                        <p:strVal val="visible"/>
                                      </p:to>
                                    </p:set>
                                    <p:anim calcmode="lin" valueType="num">
                                      <p:cBhvr additive="base">
                                        <p:cTn id="101" dur="300" fill="hold"/>
                                        <p:tgtEl>
                                          <p:spTgt spid="59"/>
                                        </p:tgtEl>
                                        <p:attrNameLst>
                                          <p:attrName>ppt_x</p:attrName>
                                        </p:attrNameLst>
                                      </p:cBhvr>
                                      <p:tavLst>
                                        <p:tav tm="0">
                                          <p:val>
                                            <p:strVal val="0-#ppt_w/2"/>
                                          </p:val>
                                        </p:tav>
                                        <p:tav tm="100000">
                                          <p:val>
                                            <p:strVal val="#ppt_x"/>
                                          </p:val>
                                        </p:tav>
                                      </p:tavLst>
                                    </p:anim>
                                    <p:anim calcmode="lin" valueType="num">
                                      <p:cBhvr additive="base">
                                        <p:cTn id="102" dur="300" fill="hold"/>
                                        <p:tgtEl>
                                          <p:spTgt spid="59"/>
                                        </p:tgtEl>
                                        <p:attrNameLst>
                                          <p:attrName>ppt_y</p:attrName>
                                        </p:attrNameLst>
                                      </p:cBhvr>
                                      <p:tavLst>
                                        <p:tav tm="0">
                                          <p:val>
                                            <p:strVal val="#ppt_y"/>
                                          </p:val>
                                        </p:tav>
                                        <p:tav tm="100000">
                                          <p:val>
                                            <p:strVal val="#ppt_y"/>
                                          </p:val>
                                        </p:tav>
                                      </p:tavLst>
                                    </p:anim>
                                  </p:childTnLst>
                                </p:cTn>
                              </p:par>
                              <p:par>
                                <p:cTn id="103" presetID="2" presetClass="entr" presetSubtype="8" fill="hold" grpId="0" nodeType="withEffect">
                                  <p:stCondLst>
                                    <p:cond delay="900"/>
                                  </p:stCondLst>
                                  <p:childTnLst>
                                    <p:set>
                                      <p:cBhvr>
                                        <p:cTn id="104" dur="1" fill="hold">
                                          <p:stCondLst>
                                            <p:cond delay="0"/>
                                          </p:stCondLst>
                                        </p:cTn>
                                        <p:tgtEl>
                                          <p:spTgt spid="80"/>
                                        </p:tgtEl>
                                        <p:attrNameLst>
                                          <p:attrName>style.visibility</p:attrName>
                                        </p:attrNameLst>
                                      </p:cBhvr>
                                      <p:to>
                                        <p:strVal val="visible"/>
                                      </p:to>
                                    </p:set>
                                    <p:anim calcmode="lin" valueType="num">
                                      <p:cBhvr additive="base">
                                        <p:cTn id="105" dur="300" fill="hold"/>
                                        <p:tgtEl>
                                          <p:spTgt spid="80"/>
                                        </p:tgtEl>
                                        <p:attrNameLst>
                                          <p:attrName>ppt_x</p:attrName>
                                        </p:attrNameLst>
                                      </p:cBhvr>
                                      <p:tavLst>
                                        <p:tav tm="0">
                                          <p:val>
                                            <p:strVal val="0-#ppt_w/2"/>
                                          </p:val>
                                        </p:tav>
                                        <p:tav tm="100000">
                                          <p:val>
                                            <p:strVal val="#ppt_x"/>
                                          </p:val>
                                        </p:tav>
                                      </p:tavLst>
                                    </p:anim>
                                    <p:anim calcmode="lin" valueType="num">
                                      <p:cBhvr additive="base">
                                        <p:cTn id="106" dur="300" fill="hold"/>
                                        <p:tgtEl>
                                          <p:spTgt spid="80"/>
                                        </p:tgtEl>
                                        <p:attrNameLst>
                                          <p:attrName>ppt_y</p:attrName>
                                        </p:attrNameLst>
                                      </p:cBhvr>
                                      <p:tavLst>
                                        <p:tav tm="0">
                                          <p:val>
                                            <p:strVal val="#ppt_y"/>
                                          </p:val>
                                        </p:tav>
                                        <p:tav tm="100000">
                                          <p:val>
                                            <p:strVal val="#ppt_y"/>
                                          </p:val>
                                        </p:tav>
                                      </p:tavLst>
                                    </p:anim>
                                  </p:childTnLst>
                                </p:cTn>
                              </p:par>
                              <p:par>
                                <p:cTn id="107" presetID="2" presetClass="entr" presetSubtype="8" fill="hold" grpId="0" nodeType="withEffect">
                                  <p:stCondLst>
                                    <p:cond delay="1000"/>
                                  </p:stCondLst>
                                  <p:childTnLst>
                                    <p:set>
                                      <p:cBhvr>
                                        <p:cTn id="108" dur="1" fill="hold">
                                          <p:stCondLst>
                                            <p:cond delay="0"/>
                                          </p:stCondLst>
                                        </p:cTn>
                                        <p:tgtEl>
                                          <p:spTgt spid="81"/>
                                        </p:tgtEl>
                                        <p:attrNameLst>
                                          <p:attrName>style.visibility</p:attrName>
                                        </p:attrNameLst>
                                      </p:cBhvr>
                                      <p:to>
                                        <p:strVal val="visible"/>
                                      </p:to>
                                    </p:set>
                                    <p:anim calcmode="lin" valueType="num">
                                      <p:cBhvr additive="base">
                                        <p:cTn id="109" dur="300" fill="hold"/>
                                        <p:tgtEl>
                                          <p:spTgt spid="81"/>
                                        </p:tgtEl>
                                        <p:attrNameLst>
                                          <p:attrName>ppt_x</p:attrName>
                                        </p:attrNameLst>
                                      </p:cBhvr>
                                      <p:tavLst>
                                        <p:tav tm="0">
                                          <p:val>
                                            <p:strVal val="0-#ppt_w/2"/>
                                          </p:val>
                                        </p:tav>
                                        <p:tav tm="100000">
                                          <p:val>
                                            <p:strVal val="#ppt_x"/>
                                          </p:val>
                                        </p:tav>
                                      </p:tavLst>
                                    </p:anim>
                                    <p:anim calcmode="lin" valueType="num">
                                      <p:cBhvr additive="base">
                                        <p:cTn id="110" dur="300" fill="hold"/>
                                        <p:tgtEl>
                                          <p:spTgt spid="81"/>
                                        </p:tgtEl>
                                        <p:attrNameLst>
                                          <p:attrName>ppt_y</p:attrName>
                                        </p:attrNameLst>
                                      </p:cBhvr>
                                      <p:tavLst>
                                        <p:tav tm="0">
                                          <p:val>
                                            <p:strVal val="#ppt_y"/>
                                          </p:val>
                                        </p:tav>
                                        <p:tav tm="100000">
                                          <p:val>
                                            <p:strVal val="#ppt_y"/>
                                          </p:val>
                                        </p:tav>
                                      </p:tavLst>
                                    </p:anim>
                                  </p:childTnLst>
                                </p:cTn>
                              </p:par>
                              <p:par>
                                <p:cTn id="111" presetID="2" presetClass="entr" presetSubtype="4" fill="hold" grpId="0" nodeType="with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additive="base">
                                        <p:cTn id="113" dur="300" fill="hold"/>
                                        <p:tgtEl>
                                          <p:spTgt spid="82"/>
                                        </p:tgtEl>
                                        <p:attrNameLst>
                                          <p:attrName>ppt_x</p:attrName>
                                        </p:attrNameLst>
                                      </p:cBhvr>
                                      <p:tavLst>
                                        <p:tav tm="0">
                                          <p:val>
                                            <p:strVal val="#ppt_x"/>
                                          </p:val>
                                        </p:tav>
                                        <p:tav tm="100000">
                                          <p:val>
                                            <p:strVal val="#ppt_x"/>
                                          </p:val>
                                        </p:tav>
                                      </p:tavLst>
                                    </p:anim>
                                    <p:anim calcmode="lin" valueType="num">
                                      <p:cBhvr additive="base">
                                        <p:cTn id="114" dur="300" fill="hold"/>
                                        <p:tgtEl>
                                          <p:spTgt spid="82"/>
                                        </p:tgtEl>
                                        <p:attrNameLst>
                                          <p:attrName>ppt_y</p:attrName>
                                        </p:attrNameLst>
                                      </p:cBhvr>
                                      <p:tavLst>
                                        <p:tav tm="0">
                                          <p:val>
                                            <p:strVal val="1+#ppt_h/2"/>
                                          </p:val>
                                        </p:tav>
                                        <p:tav tm="100000">
                                          <p:val>
                                            <p:strVal val="#ppt_y"/>
                                          </p:val>
                                        </p:tav>
                                      </p:tavLst>
                                    </p:anim>
                                  </p:childTnLst>
                                </p:cTn>
                              </p:par>
                              <p:par>
                                <p:cTn id="115" presetID="2" presetClass="entr" presetSubtype="4" fill="hold" grpId="0" nodeType="withEffect">
                                  <p:stCondLst>
                                    <p:cond delay="100"/>
                                  </p:stCondLst>
                                  <p:childTnLst>
                                    <p:set>
                                      <p:cBhvr>
                                        <p:cTn id="116" dur="1" fill="hold">
                                          <p:stCondLst>
                                            <p:cond delay="0"/>
                                          </p:stCondLst>
                                        </p:cTn>
                                        <p:tgtEl>
                                          <p:spTgt spid="83"/>
                                        </p:tgtEl>
                                        <p:attrNameLst>
                                          <p:attrName>style.visibility</p:attrName>
                                        </p:attrNameLst>
                                      </p:cBhvr>
                                      <p:to>
                                        <p:strVal val="visible"/>
                                      </p:to>
                                    </p:set>
                                    <p:anim calcmode="lin" valueType="num">
                                      <p:cBhvr additive="base">
                                        <p:cTn id="117" dur="300" fill="hold"/>
                                        <p:tgtEl>
                                          <p:spTgt spid="83"/>
                                        </p:tgtEl>
                                        <p:attrNameLst>
                                          <p:attrName>ppt_x</p:attrName>
                                        </p:attrNameLst>
                                      </p:cBhvr>
                                      <p:tavLst>
                                        <p:tav tm="0">
                                          <p:val>
                                            <p:strVal val="#ppt_x"/>
                                          </p:val>
                                        </p:tav>
                                        <p:tav tm="100000">
                                          <p:val>
                                            <p:strVal val="#ppt_x"/>
                                          </p:val>
                                        </p:tav>
                                      </p:tavLst>
                                    </p:anim>
                                    <p:anim calcmode="lin" valueType="num">
                                      <p:cBhvr additive="base">
                                        <p:cTn id="118" dur="300" fill="hold"/>
                                        <p:tgtEl>
                                          <p:spTgt spid="83"/>
                                        </p:tgtEl>
                                        <p:attrNameLst>
                                          <p:attrName>ppt_y</p:attrName>
                                        </p:attrNameLst>
                                      </p:cBhvr>
                                      <p:tavLst>
                                        <p:tav tm="0">
                                          <p:val>
                                            <p:strVal val="1+#ppt_h/2"/>
                                          </p:val>
                                        </p:tav>
                                        <p:tav tm="100000">
                                          <p:val>
                                            <p:strVal val="#ppt_y"/>
                                          </p:val>
                                        </p:tav>
                                      </p:tavLst>
                                    </p:anim>
                                  </p:childTnLst>
                                </p:cTn>
                              </p:par>
                              <p:par>
                                <p:cTn id="119" presetID="2" presetClass="entr" presetSubtype="4" fill="hold" grpId="0" nodeType="withEffect">
                                  <p:stCondLst>
                                    <p:cond delay="200"/>
                                  </p:stCondLst>
                                  <p:childTnLst>
                                    <p:set>
                                      <p:cBhvr>
                                        <p:cTn id="120" dur="1" fill="hold">
                                          <p:stCondLst>
                                            <p:cond delay="0"/>
                                          </p:stCondLst>
                                        </p:cTn>
                                        <p:tgtEl>
                                          <p:spTgt spid="84"/>
                                        </p:tgtEl>
                                        <p:attrNameLst>
                                          <p:attrName>style.visibility</p:attrName>
                                        </p:attrNameLst>
                                      </p:cBhvr>
                                      <p:to>
                                        <p:strVal val="visible"/>
                                      </p:to>
                                    </p:set>
                                    <p:anim calcmode="lin" valueType="num">
                                      <p:cBhvr additive="base">
                                        <p:cTn id="121" dur="300" fill="hold"/>
                                        <p:tgtEl>
                                          <p:spTgt spid="84"/>
                                        </p:tgtEl>
                                        <p:attrNameLst>
                                          <p:attrName>ppt_x</p:attrName>
                                        </p:attrNameLst>
                                      </p:cBhvr>
                                      <p:tavLst>
                                        <p:tav tm="0">
                                          <p:val>
                                            <p:strVal val="#ppt_x"/>
                                          </p:val>
                                        </p:tav>
                                        <p:tav tm="100000">
                                          <p:val>
                                            <p:strVal val="#ppt_x"/>
                                          </p:val>
                                        </p:tav>
                                      </p:tavLst>
                                    </p:anim>
                                    <p:anim calcmode="lin" valueType="num">
                                      <p:cBhvr additive="base">
                                        <p:cTn id="122" dur="300" fill="hold"/>
                                        <p:tgtEl>
                                          <p:spTgt spid="84"/>
                                        </p:tgtEl>
                                        <p:attrNameLst>
                                          <p:attrName>ppt_y</p:attrName>
                                        </p:attrNameLst>
                                      </p:cBhvr>
                                      <p:tavLst>
                                        <p:tav tm="0">
                                          <p:val>
                                            <p:strVal val="1+#ppt_h/2"/>
                                          </p:val>
                                        </p:tav>
                                        <p:tav tm="100000">
                                          <p:val>
                                            <p:strVal val="#ppt_y"/>
                                          </p:val>
                                        </p:tav>
                                      </p:tavLst>
                                    </p:anim>
                                  </p:childTnLst>
                                </p:cTn>
                              </p:par>
                              <p:par>
                                <p:cTn id="123" presetID="2" presetClass="entr" presetSubtype="4" fill="hold" grpId="0" nodeType="withEffect">
                                  <p:stCondLst>
                                    <p:cond delay="300"/>
                                  </p:stCondLst>
                                  <p:childTnLst>
                                    <p:set>
                                      <p:cBhvr>
                                        <p:cTn id="124" dur="1" fill="hold">
                                          <p:stCondLst>
                                            <p:cond delay="0"/>
                                          </p:stCondLst>
                                        </p:cTn>
                                        <p:tgtEl>
                                          <p:spTgt spid="85"/>
                                        </p:tgtEl>
                                        <p:attrNameLst>
                                          <p:attrName>style.visibility</p:attrName>
                                        </p:attrNameLst>
                                      </p:cBhvr>
                                      <p:to>
                                        <p:strVal val="visible"/>
                                      </p:to>
                                    </p:set>
                                    <p:anim calcmode="lin" valueType="num">
                                      <p:cBhvr additive="base">
                                        <p:cTn id="125" dur="300" fill="hold"/>
                                        <p:tgtEl>
                                          <p:spTgt spid="85"/>
                                        </p:tgtEl>
                                        <p:attrNameLst>
                                          <p:attrName>ppt_x</p:attrName>
                                        </p:attrNameLst>
                                      </p:cBhvr>
                                      <p:tavLst>
                                        <p:tav tm="0">
                                          <p:val>
                                            <p:strVal val="#ppt_x"/>
                                          </p:val>
                                        </p:tav>
                                        <p:tav tm="100000">
                                          <p:val>
                                            <p:strVal val="#ppt_x"/>
                                          </p:val>
                                        </p:tav>
                                      </p:tavLst>
                                    </p:anim>
                                    <p:anim calcmode="lin" valueType="num">
                                      <p:cBhvr additive="base">
                                        <p:cTn id="126" dur="300" fill="hold"/>
                                        <p:tgtEl>
                                          <p:spTgt spid="85"/>
                                        </p:tgtEl>
                                        <p:attrNameLst>
                                          <p:attrName>ppt_y</p:attrName>
                                        </p:attrNameLst>
                                      </p:cBhvr>
                                      <p:tavLst>
                                        <p:tav tm="0">
                                          <p:val>
                                            <p:strVal val="1+#ppt_h/2"/>
                                          </p:val>
                                        </p:tav>
                                        <p:tav tm="100000">
                                          <p:val>
                                            <p:strVal val="#ppt_y"/>
                                          </p:val>
                                        </p:tav>
                                      </p:tavLst>
                                    </p:anim>
                                  </p:childTnLst>
                                </p:cTn>
                              </p:par>
                              <p:par>
                                <p:cTn id="127" presetID="2" presetClass="entr" presetSubtype="4" fill="hold" grpId="0" nodeType="withEffect">
                                  <p:stCondLst>
                                    <p:cond delay="400"/>
                                  </p:stCondLst>
                                  <p:childTnLst>
                                    <p:set>
                                      <p:cBhvr>
                                        <p:cTn id="128" dur="1" fill="hold">
                                          <p:stCondLst>
                                            <p:cond delay="0"/>
                                          </p:stCondLst>
                                        </p:cTn>
                                        <p:tgtEl>
                                          <p:spTgt spid="86"/>
                                        </p:tgtEl>
                                        <p:attrNameLst>
                                          <p:attrName>style.visibility</p:attrName>
                                        </p:attrNameLst>
                                      </p:cBhvr>
                                      <p:to>
                                        <p:strVal val="visible"/>
                                      </p:to>
                                    </p:set>
                                    <p:anim calcmode="lin" valueType="num">
                                      <p:cBhvr additive="base">
                                        <p:cTn id="129" dur="300" fill="hold"/>
                                        <p:tgtEl>
                                          <p:spTgt spid="86"/>
                                        </p:tgtEl>
                                        <p:attrNameLst>
                                          <p:attrName>ppt_x</p:attrName>
                                        </p:attrNameLst>
                                      </p:cBhvr>
                                      <p:tavLst>
                                        <p:tav tm="0">
                                          <p:val>
                                            <p:strVal val="#ppt_x"/>
                                          </p:val>
                                        </p:tav>
                                        <p:tav tm="100000">
                                          <p:val>
                                            <p:strVal val="#ppt_x"/>
                                          </p:val>
                                        </p:tav>
                                      </p:tavLst>
                                    </p:anim>
                                    <p:anim calcmode="lin" valueType="num">
                                      <p:cBhvr additive="base">
                                        <p:cTn id="130" dur="300" fill="hold"/>
                                        <p:tgtEl>
                                          <p:spTgt spid="86"/>
                                        </p:tgtEl>
                                        <p:attrNameLst>
                                          <p:attrName>ppt_y</p:attrName>
                                        </p:attrNameLst>
                                      </p:cBhvr>
                                      <p:tavLst>
                                        <p:tav tm="0">
                                          <p:val>
                                            <p:strVal val="1+#ppt_h/2"/>
                                          </p:val>
                                        </p:tav>
                                        <p:tav tm="100000">
                                          <p:val>
                                            <p:strVal val="#ppt_y"/>
                                          </p:val>
                                        </p:tav>
                                      </p:tavLst>
                                    </p:anim>
                                  </p:childTnLst>
                                </p:cTn>
                              </p:par>
                              <p:par>
                                <p:cTn id="131" presetID="2" presetClass="entr" presetSubtype="4" fill="hold" grpId="0" nodeType="withEffect">
                                  <p:stCondLst>
                                    <p:cond delay="500"/>
                                  </p:stCondLst>
                                  <p:childTnLst>
                                    <p:set>
                                      <p:cBhvr>
                                        <p:cTn id="132" dur="1" fill="hold">
                                          <p:stCondLst>
                                            <p:cond delay="0"/>
                                          </p:stCondLst>
                                        </p:cTn>
                                        <p:tgtEl>
                                          <p:spTgt spid="87"/>
                                        </p:tgtEl>
                                        <p:attrNameLst>
                                          <p:attrName>style.visibility</p:attrName>
                                        </p:attrNameLst>
                                      </p:cBhvr>
                                      <p:to>
                                        <p:strVal val="visible"/>
                                      </p:to>
                                    </p:set>
                                    <p:anim calcmode="lin" valueType="num">
                                      <p:cBhvr additive="base">
                                        <p:cTn id="133" dur="300" fill="hold"/>
                                        <p:tgtEl>
                                          <p:spTgt spid="87"/>
                                        </p:tgtEl>
                                        <p:attrNameLst>
                                          <p:attrName>ppt_x</p:attrName>
                                        </p:attrNameLst>
                                      </p:cBhvr>
                                      <p:tavLst>
                                        <p:tav tm="0">
                                          <p:val>
                                            <p:strVal val="#ppt_x"/>
                                          </p:val>
                                        </p:tav>
                                        <p:tav tm="100000">
                                          <p:val>
                                            <p:strVal val="#ppt_x"/>
                                          </p:val>
                                        </p:tav>
                                      </p:tavLst>
                                    </p:anim>
                                    <p:anim calcmode="lin" valueType="num">
                                      <p:cBhvr additive="base">
                                        <p:cTn id="134" dur="300" fill="hold"/>
                                        <p:tgtEl>
                                          <p:spTgt spid="87"/>
                                        </p:tgtEl>
                                        <p:attrNameLst>
                                          <p:attrName>ppt_y</p:attrName>
                                        </p:attrNameLst>
                                      </p:cBhvr>
                                      <p:tavLst>
                                        <p:tav tm="0">
                                          <p:val>
                                            <p:strVal val="1+#ppt_h/2"/>
                                          </p:val>
                                        </p:tav>
                                        <p:tav tm="100000">
                                          <p:val>
                                            <p:strVal val="#ppt_y"/>
                                          </p:val>
                                        </p:tav>
                                      </p:tavLst>
                                    </p:anim>
                                  </p:childTnLst>
                                </p:cTn>
                              </p:par>
                              <p:par>
                                <p:cTn id="135" presetID="2" presetClass="entr" presetSubtype="4" fill="hold" grpId="0" nodeType="withEffect">
                                  <p:stCondLst>
                                    <p:cond delay="600"/>
                                  </p:stCondLst>
                                  <p:childTnLst>
                                    <p:set>
                                      <p:cBhvr>
                                        <p:cTn id="136" dur="1" fill="hold">
                                          <p:stCondLst>
                                            <p:cond delay="0"/>
                                          </p:stCondLst>
                                        </p:cTn>
                                        <p:tgtEl>
                                          <p:spTgt spid="88"/>
                                        </p:tgtEl>
                                        <p:attrNameLst>
                                          <p:attrName>style.visibility</p:attrName>
                                        </p:attrNameLst>
                                      </p:cBhvr>
                                      <p:to>
                                        <p:strVal val="visible"/>
                                      </p:to>
                                    </p:set>
                                    <p:anim calcmode="lin" valueType="num">
                                      <p:cBhvr additive="base">
                                        <p:cTn id="137" dur="300" fill="hold"/>
                                        <p:tgtEl>
                                          <p:spTgt spid="88"/>
                                        </p:tgtEl>
                                        <p:attrNameLst>
                                          <p:attrName>ppt_x</p:attrName>
                                        </p:attrNameLst>
                                      </p:cBhvr>
                                      <p:tavLst>
                                        <p:tav tm="0">
                                          <p:val>
                                            <p:strVal val="#ppt_x"/>
                                          </p:val>
                                        </p:tav>
                                        <p:tav tm="100000">
                                          <p:val>
                                            <p:strVal val="#ppt_x"/>
                                          </p:val>
                                        </p:tav>
                                      </p:tavLst>
                                    </p:anim>
                                    <p:anim calcmode="lin" valueType="num">
                                      <p:cBhvr additive="base">
                                        <p:cTn id="138" dur="300" fill="hold"/>
                                        <p:tgtEl>
                                          <p:spTgt spid="88"/>
                                        </p:tgtEl>
                                        <p:attrNameLst>
                                          <p:attrName>ppt_y</p:attrName>
                                        </p:attrNameLst>
                                      </p:cBhvr>
                                      <p:tavLst>
                                        <p:tav tm="0">
                                          <p:val>
                                            <p:strVal val="1+#ppt_h/2"/>
                                          </p:val>
                                        </p:tav>
                                        <p:tav tm="100000">
                                          <p:val>
                                            <p:strVal val="#ppt_y"/>
                                          </p:val>
                                        </p:tav>
                                      </p:tavLst>
                                    </p:anim>
                                  </p:childTnLst>
                                </p:cTn>
                              </p:par>
                              <p:par>
                                <p:cTn id="139" presetID="2" presetClass="entr" presetSubtype="4" fill="hold" grpId="0" nodeType="withEffect">
                                  <p:stCondLst>
                                    <p:cond delay="700"/>
                                  </p:stCondLst>
                                  <p:childTnLst>
                                    <p:set>
                                      <p:cBhvr>
                                        <p:cTn id="140" dur="1" fill="hold">
                                          <p:stCondLst>
                                            <p:cond delay="0"/>
                                          </p:stCondLst>
                                        </p:cTn>
                                        <p:tgtEl>
                                          <p:spTgt spid="89"/>
                                        </p:tgtEl>
                                        <p:attrNameLst>
                                          <p:attrName>style.visibility</p:attrName>
                                        </p:attrNameLst>
                                      </p:cBhvr>
                                      <p:to>
                                        <p:strVal val="visible"/>
                                      </p:to>
                                    </p:set>
                                    <p:anim calcmode="lin" valueType="num">
                                      <p:cBhvr additive="base">
                                        <p:cTn id="141" dur="300" fill="hold"/>
                                        <p:tgtEl>
                                          <p:spTgt spid="89"/>
                                        </p:tgtEl>
                                        <p:attrNameLst>
                                          <p:attrName>ppt_x</p:attrName>
                                        </p:attrNameLst>
                                      </p:cBhvr>
                                      <p:tavLst>
                                        <p:tav tm="0">
                                          <p:val>
                                            <p:strVal val="#ppt_x"/>
                                          </p:val>
                                        </p:tav>
                                        <p:tav tm="100000">
                                          <p:val>
                                            <p:strVal val="#ppt_x"/>
                                          </p:val>
                                        </p:tav>
                                      </p:tavLst>
                                    </p:anim>
                                    <p:anim calcmode="lin" valueType="num">
                                      <p:cBhvr additive="base">
                                        <p:cTn id="142" dur="300" fill="hold"/>
                                        <p:tgtEl>
                                          <p:spTgt spid="89"/>
                                        </p:tgtEl>
                                        <p:attrNameLst>
                                          <p:attrName>ppt_y</p:attrName>
                                        </p:attrNameLst>
                                      </p:cBhvr>
                                      <p:tavLst>
                                        <p:tav tm="0">
                                          <p:val>
                                            <p:strVal val="1+#ppt_h/2"/>
                                          </p:val>
                                        </p:tav>
                                        <p:tav tm="100000">
                                          <p:val>
                                            <p:strVal val="#ppt_y"/>
                                          </p:val>
                                        </p:tav>
                                      </p:tavLst>
                                    </p:anim>
                                  </p:childTnLst>
                                </p:cTn>
                              </p:par>
                              <p:par>
                                <p:cTn id="143" presetID="2" presetClass="entr" presetSubtype="4" fill="hold" grpId="0" nodeType="withEffect">
                                  <p:stCondLst>
                                    <p:cond delay="800"/>
                                  </p:stCondLst>
                                  <p:childTnLst>
                                    <p:set>
                                      <p:cBhvr>
                                        <p:cTn id="144" dur="1" fill="hold">
                                          <p:stCondLst>
                                            <p:cond delay="0"/>
                                          </p:stCondLst>
                                        </p:cTn>
                                        <p:tgtEl>
                                          <p:spTgt spid="90"/>
                                        </p:tgtEl>
                                        <p:attrNameLst>
                                          <p:attrName>style.visibility</p:attrName>
                                        </p:attrNameLst>
                                      </p:cBhvr>
                                      <p:to>
                                        <p:strVal val="visible"/>
                                      </p:to>
                                    </p:set>
                                    <p:anim calcmode="lin" valueType="num">
                                      <p:cBhvr additive="base">
                                        <p:cTn id="145" dur="300" fill="hold"/>
                                        <p:tgtEl>
                                          <p:spTgt spid="90"/>
                                        </p:tgtEl>
                                        <p:attrNameLst>
                                          <p:attrName>ppt_x</p:attrName>
                                        </p:attrNameLst>
                                      </p:cBhvr>
                                      <p:tavLst>
                                        <p:tav tm="0">
                                          <p:val>
                                            <p:strVal val="#ppt_x"/>
                                          </p:val>
                                        </p:tav>
                                        <p:tav tm="100000">
                                          <p:val>
                                            <p:strVal val="#ppt_x"/>
                                          </p:val>
                                        </p:tav>
                                      </p:tavLst>
                                    </p:anim>
                                    <p:anim calcmode="lin" valueType="num">
                                      <p:cBhvr additive="base">
                                        <p:cTn id="146" dur="300" fill="hold"/>
                                        <p:tgtEl>
                                          <p:spTgt spid="90"/>
                                        </p:tgtEl>
                                        <p:attrNameLst>
                                          <p:attrName>ppt_y</p:attrName>
                                        </p:attrNameLst>
                                      </p:cBhvr>
                                      <p:tavLst>
                                        <p:tav tm="0">
                                          <p:val>
                                            <p:strVal val="1+#ppt_h/2"/>
                                          </p:val>
                                        </p:tav>
                                        <p:tav tm="100000">
                                          <p:val>
                                            <p:strVal val="#ppt_y"/>
                                          </p:val>
                                        </p:tav>
                                      </p:tavLst>
                                    </p:anim>
                                  </p:childTnLst>
                                </p:cTn>
                              </p:par>
                              <p:par>
                                <p:cTn id="147" presetID="2" presetClass="entr" presetSubtype="4" fill="hold" grpId="0" nodeType="withEffect">
                                  <p:stCondLst>
                                    <p:cond delay="900"/>
                                  </p:stCondLst>
                                  <p:childTnLst>
                                    <p:set>
                                      <p:cBhvr>
                                        <p:cTn id="148" dur="1" fill="hold">
                                          <p:stCondLst>
                                            <p:cond delay="0"/>
                                          </p:stCondLst>
                                        </p:cTn>
                                        <p:tgtEl>
                                          <p:spTgt spid="91"/>
                                        </p:tgtEl>
                                        <p:attrNameLst>
                                          <p:attrName>style.visibility</p:attrName>
                                        </p:attrNameLst>
                                      </p:cBhvr>
                                      <p:to>
                                        <p:strVal val="visible"/>
                                      </p:to>
                                    </p:set>
                                    <p:anim calcmode="lin" valueType="num">
                                      <p:cBhvr additive="base">
                                        <p:cTn id="149" dur="300" fill="hold"/>
                                        <p:tgtEl>
                                          <p:spTgt spid="91"/>
                                        </p:tgtEl>
                                        <p:attrNameLst>
                                          <p:attrName>ppt_x</p:attrName>
                                        </p:attrNameLst>
                                      </p:cBhvr>
                                      <p:tavLst>
                                        <p:tav tm="0">
                                          <p:val>
                                            <p:strVal val="#ppt_x"/>
                                          </p:val>
                                        </p:tav>
                                        <p:tav tm="100000">
                                          <p:val>
                                            <p:strVal val="#ppt_x"/>
                                          </p:val>
                                        </p:tav>
                                      </p:tavLst>
                                    </p:anim>
                                    <p:anim calcmode="lin" valueType="num">
                                      <p:cBhvr additive="base">
                                        <p:cTn id="150" dur="300" fill="hold"/>
                                        <p:tgtEl>
                                          <p:spTgt spid="91"/>
                                        </p:tgtEl>
                                        <p:attrNameLst>
                                          <p:attrName>ppt_y</p:attrName>
                                        </p:attrNameLst>
                                      </p:cBhvr>
                                      <p:tavLst>
                                        <p:tav tm="0">
                                          <p:val>
                                            <p:strVal val="1+#ppt_h/2"/>
                                          </p:val>
                                        </p:tav>
                                        <p:tav tm="100000">
                                          <p:val>
                                            <p:strVal val="#ppt_y"/>
                                          </p:val>
                                        </p:tav>
                                      </p:tavLst>
                                    </p:anim>
                                  </p:childTnLst>
                                </p:cTn>
                              </p:par>
                              <p:par>
                                <p:cTn id="151" presetID="2" presetClass="entr" presetSubtype="4" fill="hold" grpId="0" nodeType="withEffect">
                                  <p:stCondLst>
                                    <p:cond delay="1000"/>
                                  </p:stCondLst>
                                  <p:childTnLst>
                                    <p:set>
                                      <p:cBhvr>
                                        <p:cTn id="152" dur="1" fill="hold">
                                          <p:stCondLst>
                                            <p:cond delay="0"/>
                                          </p:stCondLst>
                                        </p:cTn>
                                        <p:tgtEl>
                                          <p:spTgt spid="92"/>
                                        </p:tgtEl>
                                        <p:attrNameLst>
                                          <p:attrName>style.visibility</p:attrName>
                                        </p:attrNameLst>
                                      </p:cBhvr>
                                      <p:to>
                                        <p:strVal val="visible"/>
                                      </p:to>
                                    </p:set>
                                    <p:anim calcmode="lin" valueType="num">
                                      <p:cBhvr additive="base">
                                        <p:cTn id="153" dur="300" fill="hold"/>
                                        <p:tgtEl>
                                          <p:spTgt spid="92"/>
                                        </p:tgtEl>
                                        <p:attrNameLst>
                                          <p:attrName>ppt_x</p:attrName>
                                        </p:attrNameLst>
                                      </p:cBhvr>
                                      <p:tavLst>
                                        <p:tav tm="0">
                                          <p:val>
                                            <p:strVal val="#ppt_x"/>
                                          </p:val>
                                        </p:tav>
                                        <p:tav tm="100000">
                                          <p:val>
                                            <p:strVal val="#ppt_x"/>
                                          </p:val>
                                        </p:tav>
                                      </p:tavLst>
                                    </p:anim>
                                    <p:anim calcmode="lin" valueType="num">
                                      <p:cBhvr additive="base">
                                        <p:cTn id="154" dur="300" fill="hold"/>
                                        <p:tgtEl>
                                          <p:spTgt spid="92"/>
                                        </p:tgtEl>
                                        <p:attrNameLst>
                                          <p:attrName>ppt_y</p:attrName>
                                        </p:attrNameLst>
                                      </p:cBhvr>
                                      <p:tavLst>
                                        <p:tav tm="0">
                                          <p:val>
                                            <p:strVal val="1+#ppt_h/2"/>
                                          </p:val>
                                        </p:tav>
                                        <p:tav tm="100000">
                                          <p:val>
                                            <p:strVal val="#ppt_y"/>
                                          </p:val>
                                        </p:tav>
                                      </p:tavLst>
                                    </p:anim>
                                  </p:childTnLst>
                                </p:cTn>
                              </p:par>
                              <p:par>
                                <p:cTn id="155" presetID="2" presetClass="entr" presetSubtype="4" fill="hold" grpId="0" nodeType="withEffect">
                                  <p:stCondLst>
                                    <p:cond delay="1100"/>
                                  </p:stCondLst>
                                  <p:childTnLst>
                                    <p:set>
                                      <p:cBhvr>
                                        <p:cTn id="156" dur="1" fill="hold">
                                          <p:stCondLst>
                                            <p:cond delay="0"/>
                                          </p:stCondLst>
                                        </p:cTn>
                                        <p:tgtEl>
                                          <p:spTgt spid="93"/>
                                        </p:tgtEl>
                                        <p:attrNameLst>
                                          <p:attrName>style.visibility</p:attrName>
                                        </p:attrNameLst>
                                      </p:cBhvr>
                                      <p:to>
                                        <p:strVal val="visible"/>
                                      </p:to>
                                    </p:set>
                                    <p:anim calcmode="lin" valueType="num">
                                      <p:cBhvr additive="base">
                                        <p:cTn id="157" dur="300" fill="hold"/>
                                        <p:tgtEl>
                                          <p:spTgt spid="93"/>
                                        </p:tgtEl>
                                        <p:attrNameLst>
                                          <p:attrName>ppt_x</p:attrName>
                                        </p:attrNameLst>
                                      </p:cBhvr>
                                      <p:tavLst>
                                        <p:tav tm="0">
                                          <p:val>
                                            <p:strVal val="#ppt_x"/>
                                          </p:val>
                                        </p:tav>
                                        <p:tav tm="100000">
                                          <p:val>
                                            <p:strVal val="#ppt_x"/>
                                          </p:val>
                                        </p:tav>
                                      </p:tavLst>
                                    </p:anim>
                                    <p:anim calcmode="lin" valueType="num">
                                      <p:cBhvr additive="base">
                                        <p:cTn id="158" dur="300" fill="hold"/>
                                        <p:tgtEl>
                                          <p:spTgt spid="93"/>
                                        </p:tgtEl>
                                        <p:attrNameLst>
                                          <p:attrName>ppt_y</p:attrName>
                                        </p:attrNameLst>
                                      </p:cBhvr>
                                      <p:tavLst>
                                        <p:tav tm="0">
                                          <p:val>
                                            <p:strVal val="1+#ppt_h/2"/>
                                          </p:val>
                                        </p:tav>
                                        <p:tav tm="100000">
                                          <p:val>
                                            <p:strVal val="#ppt_y"/>
                                          </p:val>
                                        </p:tav>
                                      </p:tavLst>
                                    </p:anim>
                                  </p:childTnLst>
                                </p:cTn>
                              </p:par>
                            </p:childTnLst>
                          </p:cTn>
                        </p:par>
                        <p:par>
                          <p:cTn id="159" fill="hold">
                            <p:stCondLst>
                              <p:cond delay="2500"/>
                            </p:stCondLst>
                            <p:childTnLst>
                              <p:par>
                                <p:cTn id="160" presetID="10" presetClass="entr" presetSubtype="0" fill="hold" grpId="0" nodeType="afterEffect">
                                  <p:stCondLst>
                                    <p:cond delay="0"/>
                                  </p:stCondLst>
                                  <p:childTnLst>
                                    <p:set>
                                      <p:cBhvr>
                                        <p:cTn id="161" dur="1" fill="hold">
                                          <p:stCondLst>
                                            <p:cond delay="0"/>
                                          </p:stCondLst>
                                        </p:cTn>
                                        <p:tgtEl>
                                          <p:spTgt spid="104"/>
                                        </p:tgtEl>
                                        <p:attrNameLst>
                                          <p:attrName>style.visibility</p:attrName>
                                        </p:attrNameLst>
                                      </p:cBhvr>
                                      <p:to>
                                        <p:strVal val="visible"/>
                                      </p:to>
                                    </p:set>
                                    <p:animEffect transition="in" filter="fade">
                                      <p:cBhvr>
                                        <p:cTn id="162" dur="500"/>
                                        <p:tgtEl>
                                          <p:spTgt spid="104"/>
                                        </p:tgtEl>
                                      </p:cBhvr>
                                    </p:animEffect>
                                  </p:childTnLst>
                                </p:cTn>
                              </p:par>
                              <p:par>
                                <p:cTn id="163" presetID="22" presetClass="entr" presetSubtype="8" fill="hold" nodeType="withEffect">
                                  <p:stCondLst>
                                    <p:cond delay="0"/>
                                  </p:stCondLst>
                                  <p:childTnLst>
                                    <p:set>
                                      <p:cBhvr>
                                        <p:cTn id="164" dur="1" fill="hold">
                                          <p:stCondLst>
                                            <p:cond delay="0"/>
                                          </p:stCondLst>
                                        </p:cTn>
                                        <p:tgtEl>
                                          <p:spTgt spid="116"/>
                                        </p:tgtEl>
                                        <p:attrNameLst>
                                          <p:attrName>style.visibility</p:attrName>
                                        </p:attrNameLst>
                                      </p:cBhvr>
                                      <p:to>
                                        <p:strVal val="visible"/>
                                      </p:to>
                                    </p:set>
                                    <p:animEffect transition="in" filter="wipe(left)">
                                      <p:cBhvr>
                                        <p:cTn id="165" dur="500"/>
                                        <p:tgtEl>
                                          <p:spTgt spid="116"/>
                                        </p:tgtEl>
                                      </p:cBhvr>
                                    </p:animEffect>
                                  </p:childTnLst>
                                </p:cTn>
                              </p:par>
                            </p:childTnLst>
                          </p:cTn>
                        </p:par>
                        <p:par>
                          <p:cTn id="166" fill="hold">
                            <p:stCondLst>
                              <p:cond delay="3000"/>
                            </p:stCondLst>
                            <p:childTnLst>
                              <p:par>
                                <p:cTn id="167" presetID="10" presetClass="entr" presetSubtype="0" fill="hold" grpId="0" nodeType="afterEffect">
                                  <p:stCondLst>
                                    <p:cond delay="0"/>
                                  </p:stCondLst>
                                  <p:childTnLst>
                                    <p:set>
                                      <p:cBhvr>
                                        <p:cTn id="168" dur="1" fill="hold">
                                          <p:stCondLst>
                                            <p:cond delay="0"/>
                                          </p:stCondLst>
                                        </p:cTn>
                                        <p:tgtEl>
                                          <p:spTgt spid="105"/>
                                        </p:tgtEl>
                                        <p:attrNameLst>
                                          <p:attrName>style.visibility</p:attrName>
                                        </p:attrNameLst>
                                      </p:cBhvr>
                                      <p:to>
                                        <p:strVal val="visible"/>
                                      </p:to>
                                    </p:set>
                                    <p:animEffect transition="in" filter="fade">
                                      <p:cBhvr>
                                        <p:cTn id="169" dur="500"/>
                                        <p:tgtEl>
                                          <p:spTgt spid="105"/>
                                        </p:tgtEl>
                                      </p:cBhvr>
                                    </p:animEffect>
                                  </p:childTnLst>
                                </p:cTn>
                              </p:par>
                              <p:par>
                                <p:cTn id="170" presetID="22" presetClass="entr" presetSubtype="8" fill="hold" nodeType="withEffect">
                                  <p:stCondLst>
                                    <p:cond delay="0"/>
                                  </p:stCondLst>
                                  <p:childTnLst>
                                    <p:set>
                                      <p:cBhvr>
                                        <p:cTn id="171" dur="1" fill="hold">
                                          <p:stCondLst>
                                            <p:cond delay="0"/>
                                          </p:stCondLst>
                                        </p:cTn>
                                        <p:tgtEl>
                                          <p:spTgt spid="117"/>
                                        </p:tgtEl>
                                        <p:attrNameLst>
                                          <p:attrName>style.visibility</p:attrName>
                                        </p:attrNameLst>
                                      </p:cBhvr>
                                      <p:to>
                                        <p:strVal val="visible"/>
                                      </p:to>
                                    </p:set>
                                    <p:animEffect transition="in" filter="wipe(left)">
                                      <p:cBhvr>
                                        <p:cTn id="172" dur="500"/>
                                        <p:tgtEl>
                                          <p:spTgt spid="117"/>
                                        </p:tgtEl>
                                      </p:cBhvr>
                                    </p:animEffect>
                                  </p:childTnLst>
                                </p:cTn>
                              </p:par>
                            </p:childTnLst>
                          </p:cTn>
                        </p:par>
                        <p:par>
                          <p:cTn id="173" fill="hold">
                            <p:stCondLst>
                              <p:cond delay="3500"/>
                            </p:stCondLst>
                            <p:childTnLst>
                              <p:par>
                                <p:cTn id="174" presetID="10" presetClass="entr" presetSubtype="0" fill="hold" grpId="0" nodeType="afterEffect">
                                  <p:stCondLst>
                                    <p:cond delay="0"/>
                                  </p:stCondLst>
                                  <p:childTnLst>
                                    <p:set>
                                      <p:cBhvr>
                                        <p:cTn id="175" dur="1" fill="hold">
                                          <p:stCondLst>
                                            <p:cond delay="0"/>
                                          </p:stCondLst>
                                        </p:cTn>
                                        <p:tgtEl>
                                          <p:spTgt spid="106"/>
                                        </p:tgtEl>
                                        <p:attrNameLst>
                                          <p:attrName>style.visibility</p:attrName>
                                        </p:attrNameLst>
                                      </p:cBhvr>
                                      <p:to>
                                        <p:strVal val="visible"/>
                                      </p:to>
                                    </p:set>
                                    <p:animEffect transition="in" filter="fade">
                                      <p:cBhvr>
                                        <p:cTn id="176" dur="500"/>
                                        <p:tgtEl>
                                          <p:spTgt spid="106"/>
                                        </p:tgtEl>
                                      </p:cBhvr>
                                    </p:animEffect>
                                  </p:childTnLst>
                                </p:cTn>
                              </p:par>
                              <p:par>
                                <p:cTn id="177" presetID="22" presetClass="entr" presetSubtype="8" fill="hold" nodeType="withEffect">
                                  <p:stCondLst>
                                    <p:cond delay="0"/>
                                  </p:stCondLst>
                                  <p:childTnLst>
                                    <p:set>
                                      <p:cBhvr>
                                        <p:cTn id="178" dur="1" fill="hold">
                                          <p:stCondLst>
                                            <p:cond delay="0"/>
                                          </p:stCondLst>
                                        </p:cTn>
                                        <p:tgtEl>
                                          <p:spTgt spid="118"/>
                                        </p:tgtEl>
                                        <p:attrNameLst>
                                          <p:attrName>style.visibility</p:attrName>
                                        </p:attrNameLst>
                                      </p:cBhvr>
                                      <p:to>
                                        <p:strVal val="visible"/>
                                      </p:to>
                                    </p:set>
                                    <p:animEffect transition="in" filter="wipe(left)">
                                      <p:cBhvr>
                                        <p:cTn id="179" dur="500"/>
                                        <p:tgtEl>
                                          <p:spTgt spid="118"/>
                                        </p:tgtEl>
                                      </p:cBhvr>
                                    </p:animEffect>
                                  </p:childTnLst>
                                </p:cTn>
                              </p:par>
                            </p:childTnLst>
                          </p:cTn>
                        </p:par>
                        <p:par>
                          <p:cTn id="180" fill="hold">
                            <p:stCondLst>
                              <p:cond delay="4000"/>
                            </p:stCondLst>
                            <p:childTnLst>
                              <p:par>
                                <p:cTn id="181" presetID="10" presetClass="entr" presetSubtype="0" fill="hold" grpId="0" nodeType="afterEffect">
                                  <p:stCondLst>
                                    <p:cond delay="0"/>
                                  </p:stCondLst>
                                  <p:childTnLst>
                                    <p:set>
                                      <p:cBhvr>
                                        <p:cTn id="182" dur="1" fill="hold">
                                          <p:stCondLst>
                                            <p:cond delay="0"/>
                                          </p:stCondLst>
                                        </p:cTn>
                                        <p:tgtEl>
                                          <p:spTgt spid="107"/>
                                        </p:tgtEl>
                                        <p:attrNameLst>
                                          <p:attrName>style.visibility</p:attrName>
                                        </p:attrNameLst>
                                      </p:cBhvr>
                                      <p:to>
                                        <p:strVal val="visible"/>
                                      </p:to>
                                    </p:set>
                                    <p:animEffect transition="in" filter="fade">
                                      <p:cBhvr>
                                        <p:cTn id="183" dur="500"/>
                                        <p:tgtEl>
                                          <p:spTgt spid="107"/>
                                        </p:tgtEl>
                                      </p:cBhvr>
                                    </p:animEffect>
                                  </p:childTnLst>
                                </p:cTn>
                              </p:par>
                              <p:par>
                                <p:cTn id="184" presetID="22" presetClass="entr" presetSubtype="8" fill="hold" nodeType="withEffect">
                                  <p:stCondLst>
                                    <p:cond delay="0"/>
                                  </p:stCondLst>
                                  <p:childTnLst>
                                    <p:set>
                                      <p:cBhvr>
                                        <p:cTn id="185" dur="1" fill="hold">
                                          <p:stCondLst>
                                            <p:cond delay="0"/>
                                          </p:stCondLst>
                                        </p:cTn>
                                        <p:tgtEl>
                                          <p:spTgt spid="119"/>
                                        </p:tgtEl>
                                        <p:attrNameLst>
                                          <p:attrName>style.visibility</p:attrName>
                                        </p:attrNameLst>
                                      </p:cBhvr>
                                      <p:to>
                                        <p:strVal val="visible"/>
                                      </p:to>
                                    </p:set>
                                    <p:animEffect transition="in" filter="wipe(left)">
                                      <p:cBhvr>
                                        <p:cTn id="186" dur="500"/>
                                        <p:tgtEl>
                                          <p:spTgt spid="119"/>
                                        </p:tgtEl>
                                      </p:cBhvr>
                                    </p:animEffect>
                                  </p:childTnLst>
                                </p:cTn>
                              </p:par>
                            </p:childTnLst>
                          </p:cTn>
                        </p:par>
                        <p:par>
                          <p:cTn id="187" fill="hold">
                            <p:stCondLst>
                              <p:cond delay="4500"/>
                            </p:stCondLst>
                            <p:childTnLst>
                              <p:par>
                                <p:cTn id="188" presetID="10" presetClass="entr" presetSubtype="0" fill="hold" grpId="0" nodeType="afterEffect">
                                  <p:stCondLst>
                                    <p:cond delay="0"/>
                                  </p:stCondLst>
                                  <p:childTnLst>
                                    <p:set>
                                      <p:cBhvr>
                                        <p:cTn id="189" dur="1" fill="hold">
                                          <p:stCondLst>
                                            <p:cond delay="0"/>
                                          </p:stCondLst>
                                        </p:cTn>
                                        <p:tgtEl>
                                          <p:spTgt spid="108"/>
                                        </p:tgtEl>
                                        <p:attrNameLst>
                                          <p:attrName>style.visibility</p:attrName>
                                        </p:attrNameLst>
                                      </p:cBhvr>
                                      <p:to>
                                        <p:strVal val="visible"/>
                                      </p:to>
                                    </p:set>
                                    <p:animEffect transition="in" filter="fade">
                                      <p:cBhvr>
                                        <p:cTn id="190" dur="500"/>
                                        <p:tgtEl>
                                          <p:spTgt spid="108"/>
                                        </p:tgtEl>
                                      </p:cBhvr>
                                    </p:animEffect>
                                  </p:childTnLst>
                                </p:cTn>
                              </p:par>
                              <p:par>
                                <p:cTn id="191" presetID="22" presetClass="entr" presetSubtype="8" fill="hold" nodeType="withEffect">
                                  <p:stCondLst>
                                    <p:cond delay="0"/>
                                  </p:stCondLst>
                                  <p:childTnLst>
                                    <p:set>
                                      <p:cBhvr>
                                        <p:cTn id="192" dur="1" fill="hold">
                                          <p:stCondLst>
                                            <p:cond delay="0"/>
                                          </p:stCondLst>
                                        </p:cTn>
                                        <p:tgtEl>
                                          <p:spTgt spid="120"/>
                                        </p:tgtEl>
                                        <p:attrNameLst>
                                          <p:attrName>style.visibility</p:attrName>
                                        </p:attrNameLst>
                                      </p:cBhvr>
                                      <p:to>
                                        <p:strVal val="visible"/>
                                      </p:to>
                                    </p:set>
                                    <p:animEffect transition="in" filter="wipe(left)">
                                      <p:cBhvr>
                                        <p:cTn id="193" dur="500"/>
                                        <p:tgtEl>
                                          <p:spTgt spid="120"/>
                                        </p:tgtEl>
                                      </p:cBhvr>
                                    </p:animEffect>
                                  </p:childTnLst>
                                </p:cTn>
                              </p:par>
                            </p:childTnLst>
                          </p:cTn>
                        </p:par>
                        <p:par>
                          <p:cTn id="194" fill="hold">
                            <p:stCondLst>
                              <p:cond delay="5000"/>
                            </p:stCondLst>
                            <p:childTnLst>
                              <p:par>
                                <p:cTn id="195" presetID="10" presetClass="entr" presetSubtype="0" fill="hold" grpId="0" nodeType="afterEffect">
                                  <p:stCondLst>
                                    <p:cond delay="0"/>
                                  </p:stCondLst>
                                  <p:childTnLst>
                                    <p:set>
                                      <p:cBhvr>
                                        <p:cTn id="196" dur="1" fill="hold">
                                          <p:stCondLst>
                                            <p:cond delay="0"/>
                                          </p:stCondLst>
                                        </p:cTn>
                                        <p:tgtEl>
                                          <p:spTgt spid="109"/>
                                        </p:tgtEl>
                                        <p:attrNameLst>
                                          <p:attrName>style.visibility</p:attrName>
                                        </p:attrNameLst>
                                      </p:cBhvr>
                                      <p:to>
                                        <p:strVal val="visible"/>
                                      </p:to>
                                    </p:set>
                                    <p:animEffect transition="in" filter="fade">
                                      <p:cBhvr>
                                        <p:cTn id="197" dur="500"/>
                                        <p:tgtEl>
                                          <p:spTgt spid="109"/>
                                        </p:tgtEl>
                                      </p:cBhvr>
                                    </p:animEffect>
                                  </p:childTnLst>
                                </p:cTn>
                              </p:par>
                              <p:par>
                                <p:cTn id="198" presetID="22" presetClass="entr" presetSubtype="8" fill="hold" nodeType="withEffect">
                                  <p:stCondLst>
                                    <p:cond delay="0"/>
                                  </p:stCondLst>
                                  <p:childTnLst>
                                    <p:set>
                                      <p:cBhvr>
                                        <p:cTn id="199" dur="1" fill="hold">
                                          <p:stCondLst>
                                            <p:cond delay="0"/>
                                          </p:stCondLst>
                                        </p:cTn>
                                        <p:tgtEl>
                                          <p:spTgt spid="121"/>
                                        </p:tgtEl>
                                        <p:attrNameLst>
                                          <p:attrName>style.visibility</p:attrName>
                                        </p:attrNameLst>
                                      </p:cBhvr>
                                      <p:to>
                                        <p:strVal val="visible"/>
                                      </p:to>
                                    </p:set>
                                    <p:animEffect transition="in" filter="wipe(left)">
                                      <p:cBhvr>
                                        <p:cTn id="200" dur="500"/>
                                        <p:tgtEl>
                                          <p:spTgt spid="121"/>
                                        </p:tgtEl>
                                      </p:cBhvr>
                                    </p:animEffect>
                                  </p:childTnLst>
                                </p:cTn>
                              </p:par>
                            </p:childTnLst>
                          </p:cTn>
                        </p:par>
                        <p:par>
                          <p:cTn id="201" fill="hold">
                            <p:stCondLst>
                              <p:cond delay="5500"/>
                            </p:stCondLst>
                            <p:childTnLst>
                              <p:par>
                                <p:cTn id="202" presetID="10" presetClass="entr" presetSubtype="0" fill="hold" grpId="0" nodeType="afterEffect">
                                  <p:stCondLst>
                                    <p:cond delay="0"/>
                                  </p:stCondLst>
                                  <p:childTnLst>
                                    <p:set>
                                      <p:cBhvr>
                                        <p:cTn id="203" dur="1" fill="hold">
                                          <p:stCondLst>
                                            <p:cond delay="0"/>
                                          </p:stCondLst>
                                        </p:cTn>
                                        <p:tgtEl>
                                          <p:spTgt spid="110"/>
                                        </p:tgtEl>
                                        <p:attrNameLst>
                                          <p:attrName>style.visibility</p:attrName>
                                        </p:attrNameLst>
                                      </p:cBhvr>
                                      <p:to>
                                        <p:strVal val="visible"/>
                                      </p:to>
                                    </p:set>
                                    <p:animEffect transition="in" filter="fade">
                                      <p:cBhvr>
                                        <p:cTn id="204" dur="500"/>
                                        <p:tgtEl>
                                          <p:spTgt spid="110"/>
                                        </p:tgtEl>
                                      </p:cBhvr>
                                    </p:animEffect>
                                  </p:childTnLst>
                                </p:cTn>
                              </p:par>
                              <p:par>
                                <p:cTn id="205" presetID="22" presetClass="entr" presetSubtype="8" fill="hold" nodeType="withEffect">
                                  <p:stCondLst>
                                    <p:cond delay="0"/>
                                  </p:stCondLst>
                                  <p:childTnLst>
                                    <p:set>
                                      <p:cBhvr>
                                        <p:cTn id="206" dur="1" fill="hold">
                                          <p:stCondLst>
                                            <p:cond delay="0"/>
                                          </p:stCondLst>
                                        </p:cTn>
                                        <p:tgtEl>
                                          <p:spTgt spid="122"/>
                                        </p:tgtEl>
                                        <p:attrNameLst>
                                          <p:attrName>style.visibility</p:attrName>
                                        </p:attrNameLst>
                                      </p:cBhvr>
                                      <p:to>
                                        <p:strVal val="visible"/>
                                      </p:to>
                                    </p:set>
                                    <p:animEffect transition="in" filter="wipe(left)">
                                      <p:cBhvr>
                                        <p:cTn id="207" dur="500"/>
                                        <p:tgtEl>
                                          <p:spTgt spid="122"/>
                                        </p:tgtEl>
                                      </p:cBhvr>
                                    </p:animEffect>
                                  </p:childTnLst>
                                </p:cTn>
                              </p:par>
                            </p:childTnLst>
                          </p:cTn>
                        </p:par>
                        <p:par>
                          <p:cTn id="208" fill="hold">
                            <p:stCondLst>
                              <p:cond delay="6000"/>
                            </p:stCondLst>
                            <p:childTnLst>
                              <p:par>
                                <p:cTn id="209" presetID="10" presetClass="entr" presetSubtype="0" fill="hold" grpId="0" nodeType="afterEffect">
                                  <p:stCondLst>
                                    <p:cond delay="0"/>
                                  </p:stCondLst>
                                  <p:childTnLst>
                                    <p:set>
                                      <p:cBhvr>
                                        <p:cTn id="210" dur="1" fill="hold">
                                          <p:stCondLst>
                                            <p:cond delay="0"/>
                                          </p:stCondLst>
                                        </p:cTn>
                                        <p:tgtEl>
                                          <p:spTgt spid="111"/>
                                        </p:tgtEl>
                                        <p:attrNameLst>
                                          <p:attrName>style.visibility</p:attrName>
                                        </p:attrNameLst>
                                      </p:cBhvr>
                                      <p:to>
                                        <p:strVal val="visible"/>
                                      </p:to>
                                    </p:set>
                                    <p:animEffect transition="in" filter="fade">
                                      <p:cBhvr>
                                        <p:cTn id="211" dur="500"/>
                                        <p:tgtEl>
                                          <p:spTgt spid="111"/>
                                        </p:tgtEl>
                                      </p:cBhvr>
                                    </p:animEffect>
                                  </p:childTnLst>
                                </p:cTn>
                              </p:par>
                              <p:par>
                                <p:cTn id="212" presetID="22" presetClass="entr" presetSubtype="8" fill="hold" nodeType="withEffect">
                                  <p:stCondLst>
                                    <p:cond delay="0"/>
                                  </p:stCondLst>
                                  <p:childTnLst>
                                    <p:set>
                                      <p:cBhvr>
                                        <p:cTn id="213" dur="1" fill="hold">
                                          <p:stCondLst>
                                            <p:cond delay="0"/>
                                          </p:stCondLst>
                                        </p:cTn>
                                        <p:tgtEl>
                                          <p:spTgt spid="123"/>
                                        </p:tgtEl>
                                        <p:attrNameLst>
                                          <p:attrName>style.visibility</p:attrName>
                                        </p:attrNameLst>
                                      </p:cBhvr>
                                      <p:to>
                                        <p:strVal val="visible"/>
                                      </p:to>
                                    </p:set>
                                    <p:animEffect transition="in" filter="wipe(left)">
                                      <p:cBhvr>
                                        <p:cTn id="214" dur="500"/>
                                        <p:tgtEl>
                                          <p:spTgt spid="123"/>
                                        </p:tgtEl>
                                      </p:cBhvr>
                                    </p:animEffect>
                                  </p:childTnLst>
                                </p:cTn>
                              </p:par>
                            </p:childTnLst>
                          </p:cTn>
                        </p:par>
                        <p:par>
                          <p:cTn id="215" fill="hold">
                            <p:stCondLst>
                              <p:cond delay="6500"/>
                            </p:stCondLst>
                            <p:childTnLst>
                              <p:par>
                                <p:cTn id="216" presetID="10" presetClass="entr" presetSubtype="0" fill="hold" grpId="0" nodeType="afterEffect">
                                  <p:stCondLst>
                                    <p:cond delay="0"/>
                                  </p:stCondLst>
                                  <p:childTnLst>
                                    <p:set>
                                      <p:cBhvr>
                                        <p:cTn id="217" dur="1" fill="hold">
                                          <p:stCondLst>
                                            <p:cond delay="0"/>
                                          </p:stCondLst>
                                        </p:cTn>
                                        <p:tgtEl>
                                          <p:spTgt spid="112"/>
                                        </p:tgtEl>
                                        <p:attrNameLst>
                                          <p:attrName>style.visibility</p:attrName>
                                        </p:attrNameLst>
                                      </p:cBhvr>
                                      <p:to>
                                        <p:strVal val="visible"/>
                                      </p:to>
                                    </p:set>
                                    <p:animEffect transition="in" filter="fade">
                                      <p:cBhvr>
                                        <p:cTn id="218" dur="500"/>
                                        <p:tgtEl>
                                          <p:spTgt spid="112"/>
                                        </p:tgtEl>
                                      </p:cBhvr>
                                    </p:animEffect>
                                  </p:childTnLst>
                                </p:cTn>
                              </p:par>
                              <p:par>
                                <p:cTn id="219" presetID="22" presetClass="entr" presetSubtype="8" fill="hold" nodeType="withEffect">
                                  <p:stCondLst>
                                    <p:cond delay="0"/>
                                  </p:stCondLst>
                                  <p:childTnLst>
                                    <p:set>
                                      <p:cBhvr>
                                        <p:cTn id="220" dur="1" fill="hold">
                                          <p:stCondLst>
                                            <p:cond delay="0"/>
                                          </p:stCondLst>
                                        </p:cTn>
                                        <p:tgtEl>
                                          <p:spTgt spid="124"/>
                                        </p:tgtEl>
                                        <p:attrNameLst>
                                          <p:attrName>style.visibility</p:attrName>
                                        </p:attrNameLst>
                                      </p:cBhvr>
                                      <p:to>
                                        <p:strVal val="visible"/>
                                      </p:to>
                                    </p:set>
                                    <p:animEffect transition="in" filter="wipe(left)">
                                      <p:cBhvr>
                                        <p:cTn id="221" dur="500"/>
                                        <p:tgtEl>
                                          <p:spTgt spid="124"/>
                                        </p:tgtEl>
                                      </p:cBhvr>
                                    </p:animEffect>
                                  </p:childTnLst>
                                </p:cTn>
                              </p:par>
                            </p:childTnLst>
                          </p:cTn>
                        </p:par>
                        <p:par>
                          <p:cTn id="222" fill="hold">
                            <p:stCondLst>
                              <p:cond delay="7000"/>
                            </p:stCondLst>
                            <p:childTnLst>
                              <p:par>
                                <p:cTn id="223" presetID="10" presetClass="entr" presetSubtype="0" fill="hold" grpId="0" nodeType="afterEffect">
                                  <p:stCondLst>
                                    <p:cond delay="0"/>
                                  </p:stCondLst>
                                  <p:childTnLst>
                                    <p:set>
                                      <p:cBhvr>
                                        <p:cTn id="224" dur="1" fill="hold">
                                          <p:stCondLst>
                                            <p:cond delay="0"/>
                                          </p:stCondLst>
                                        </p:cTn>
                                        <p:tgtEl>
                                          <p:spTgt spid="113"/>
                                        </p:tgtEl>
                                        <p:attrNameLst>
                                          <p:attrName>style.visibility</p:attrName>
                                        </p:attrNameLst>
                                      </p:cBhvr>
                                      <p:to>
                                        <p:strVal val="visible"/>
                                      </p:to>
                                    </p:set>
                                    <p:animEffect transition="in" filter="fade">
                                      <p:cBhvr>
                                        <p:cTn id="225" dur="500"/>
                                        <p:tgtEl>
                                          <p:spTgt spid="113"/>
                                        </p:tgtEl>
                                      </p:cBhvr>
                                    </p:animEffect>
                                  </p:childTnLst>
                                </p:cTn>
                              </p:par>
                              <p:par>
                                <p:cTn id="226" presetID="22" presetClass="entr" presetSubtype="8" fill="hold" nodeType="withEffect">
                                  <p:stCondLst>
                                    <p:cond delay="0"/>
                                  </p:stCondLst>
                                  <p:childTnLst>
                                    <p:set>
                                      <p:cBhvr>
                                        <p:cTn id="227" dur="1" fill="hold">
                                          <p:stCondLst>
                                            <p:cond delay="0"/>
                                          </p:stCondLst>
                                        </p:cTn>
                                        <p:tgtEl>
                                          <p:spTgt spid="125"/>
                                        </p:tgtEl>
                                        <p:attrNameLst>
                                          <p:attrName>style.visibility</p:attrName>
                                        </p:attrNameLst>
                                      </p:cBhvr>
                                      <p:to>
                                        <p:strVal val="visible"/>
                                      </p:to>
                                    </p:set>
                                    <p:animEffect transition="in" filter="wipe(left)">
                                      <p:cBhvr>
                                        <p:cTn id="228" dur="500"/>
                                        <p:tgtEl>
                                          <p:spTgt spid="125"/>
                                        </p:tgtEl>
                                      </p:cBhvr>
                                    </p:animEffect>
                                  </p:childTnLst>
                                </p:cTn>
                              </p:par>
                            </p:childTnLst>
                          </p:cTn>
                        </p:par>
                        <p:par>
                          <p:cTn id="229" fill="hold">
                            <p:stCondLst>
                              <p:cond delay="7500"/>
                            </p:stCondLst>
                            <p:childTnLst>
                              <p:par>
                                <p:cTn id="230" presetID="10" presetClass="entr" presetSubtype="0" fill="hold" grpId="0" nodeType="afterEffect">
                                  <p:stCondLst>
                                    <p:cond delay="0"/>
                                  </p:stCondLst>
                                  <p:childTnLst>
                                    <p:set>
                                      <p:cBhvr>
                                        <p:cTn id="231" dur="1" fill="hold">
                                          <p:stCondLst>
                                            <p:cond delay="0"/>
                                          </p:stCondLst>
                                        </p:cTn>
                                        <p:tgtEl>
                                          <p:spTgt spid="114"/>
                                        </p:tgtEl>
                                        <p:attrNameLst>
                                          <p:attrName>style.visibility</p:attrName>
                                        </p:attrNameLst>
                                      </p:cBhvr>
                                      <p:to>
                                        <p:strVal val="visible"/>
                                      </p:to>
                                    </p:set>
                                    <p:animEffect transition="in" filter="fade">
                                      <p:cBhvr>
                                        <p:cTn id="232" dur="500"/>
                                        <p:tgtEl>
                                          <p:spTgt spid="114"/>
                                        </p:tgtEl>
                                      </p:cBhvr>
                                    </p:animEffect>
                                  </p:childTnLst>
                                </p:cTn>
                              </p:par>
                              <p:par>
                                <p:cTn id="233" presetID="22" presetClass="entr" presetSubtype="8" fill="hold" nodeType="withEffect">
                                  <p:stCondLst>
                                    <p:cond delay="0"/>
                                  </p:stCondLst>
                                  <p:childTnLst>
                                    <p:set>
                                      <p:cBhvr>
                                        <p:cTn id="234" dur="1" fill="hold">
                                          <p:stCondLst>
                                            <p:cond delay="0"/>
                                          </p:stCondLst>
                                        </p:cTn>
                                        <p:tgtEl>
                                          <p:spTgt spid="126"/>
                                        </p:tgtEl>
                                        <p:attrNameLst>
                                          <p:attrName>style.visibility</p:attrName>
                                        </p:attrNameLst>
                                      </p:cBhvr>
                                      <p:to>
                                        <p:strVal val="visible"/>
                                      </p:to>
                                    </p:set>
                                    <p:animEffect transition="in" filter="wipe(left)">
                                      <p:cBhvr>
                                        <p:cTn id="235" dur="500"/>
                                        <p:tgtEl>
                                          <p:spTgt spid="126"/>
                                        </p:tgtEl>
                                      </p:cBhvr>
                                    </p:animEffect>
                                  </p:childTnLst>
                                </p:cTn>
                              </p:par>
                            </p:childTnLst>
                          </p:cTn>
                        </p:par>
                        <p:par>
                          <p:cTn id="236" fill="hold">
                            <p:stCondLst>
                              <p:cond delay="8000"/>
                            </p:stCondLst>
                            <p:childTnLst>
                              <p:par>
                                <p:cTn id="237" presetID="10" presetClass="entr" presetSubtype="0" fill="hold" grpId="0" nodeType="afterEffect">
                                  <p:stCondLst>
                                    <p:cond delay="0"/>
                                  </p:stCondLst>
                                  <p:childTnLst>
                                    <p:set>
                                      <p:cBhvr>
                                        <p:cTn id="238" dur="1" fill="hold">
                                          <p:stCondLst>
                                            <p:cond delay="0"/>
                                          </p:stCondLst>
                                        </p:cTn>
                                        <p:tgtEl>
                                          <p:spTgt spid="115"/>
                                        </p:tgtEl>
                                        <p:attrNameLst>
                                          <p:attrName>style.visibility</p:attrName>
                                        </p:attrNameLst>
                                      </p:cBhvr>
                                      <p:to>
                                        <p:strVal val="visible"/>
                                      </p:to>
                                    </p:set>
                                    <p:animEffect transition="in" filter="fade">
                                      <p:cBhvr>
                                        <p:cTn id="239"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52" grpId="0"/>
      <p:bldP spid="53" grpId="0"/>
      <p:bldP spid="54" grpId="0"/>
      <p:bldP spid="55" grpId="0"/>
      <p:bldP spid="56" grpId="0"/>
      <p:bldP spid="57" grpId="0"/>
      <p:bldP spid="58" grpId="0"/>
      <p:bldP spid="59" grpId="0"/>
      <p:bldP spid="80" grpId="0"/>
      <p:bldP spid="81" grpId="0"/>
      <p:bldP spid="82" grpId="0"/>
      <p:bldP spid="83" grpId="0"/>
      <p:bldP spid="84" grpId="0"/>
      <p:bldP spid="85" grpId="0"/>
      <p:bldP spid="86" grpId="0"/>
      <p:bldP spid="87" grpId="0"/>
      <p:bldP spid="88" grpId="0"/>
      <p:bldP spid="89" grpId="0"/>
      <p:bldP spid="90" grpId="0"/>
      <p:bldP spid="91" grpId="0"/>
      <p:bldP spid="92" grpId="0"/>
      <p:bldP spid="93" grpId="0"/>
      <p:bldP spid="94" grpId="0"/>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719736" y="2045896"/>
            <a:ext cx="1944216" cy="935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endParaRPr lang="zh-CN" altLang="en-US" sz="1600" dirty="0">
              <a:latin typeface="微软雅黑" panose="020B0503020204020204" pitchFamily="34" charset="-122"/>
              <a:ea typeface="微软雅黑" panose="020B0503020204020204" pitchFamily="34" charset="-122"/>
            </a:endParaRPr>
          </a:p>
        </p:txBody>
      </p:sp>
      <p:sp>
        <p:nvSpPr>
          <p:cNvPr id="7" name="矩形 6"/>
          <p:cNvSpPr/>
          <p:nvPr/>
        </p:nvSpPr>
        <p:spPr>
          <a:xfrm>
            <a:off x="5807968" y="2032251"/>
            <a:ext cx="5256584" cy="978502"/>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领导力是一种影响力，领导即是一种影响过程，是影响人们心甘情愿和满怀热情为实现组织目标而努力的艺术或过程。</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3719736" y="3344875"/>
            <a:ext cx="1944216" cy="93588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endParaRPr lang="zh-CN" altLang="en-US" sz="1600" dirty="0">
              <a:latin typeface="微软雅黑" panose="020B0503020204020204" pitchFamily="34" charset="-122"/>
              <a:ea typeface="微软雅黑" panose="020B0503020204020204" pitchFamily="34" charset="-122"/>
            </a:endParaRPr>
          </a:p>
        </p:txBody>
      </p:sp>
      <p:sp>
        <p:nvSpPr>
          <p:cNvPr id="9" name="矩形 8"/>
          <p:cNvSpPr/>
          <p:nvPr/>
        </p:nvSpPr>
        <p:spPr>
          <a:xfrm>
            <a:off x="3719736" y="4643853"/>
            <a:ext cx="1944216" cy="93588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b="1" dirty="0">
                <a:latin typeface="微软雅黑" panose="020B0503020204020204" pitchFamily="34" charset="-122"/>
                <a:ea typeface="微软雅黑" panose="020B0503020204020204" pitchFamily="34" charset="-122"/>
              </a:rPr>
              <a:t>添加标题内容</a:t>
            </a:r>
            <a:endParaRPr lang="en-US" altLang="zh-CN" sz="2000" b="1" dirty="0">
              <a:latin typeface="微软雅黑" panose="020B0503020204020204" pitchFamily="34" charset="-122"/>
              <a:ea typeface="微软雅黑" panose="020B0503020204020204" pitchFamily="34" charset="-122"/>
            </a:endParaRPr>
          </a:p>
          <a:p>
            <a:pPr algn="ctr">
              <a:lnSpc>
                <a:spcPct val="130000"/>
              </a:lnSpc>
            </a:pPr>
            <a:r>
              <a:rPr lang="zh-CN" altLang="en-US" sz="1600" dirty="0">
                <a:latin typeface="微软雅黑" panose="020B0503020204020204" pitchFamily="34" charset="-122"/>
                <a:ea typeface="微软雅黑" panose="020B0503020204020204" pitchFamily="34" charset="-122"/>
              </a:rPr>
              <a:t>添加文字描述</a:t>
            </a:r>
            <a:endParaRPr lang="zh-CN" altLang="en-US" sz="1600" dirty="0">
              <a:latin typeface="微软雅黑" panose="020B0503020204020204" pitchFamily="34" charset="-122"/>
              <a:ea typeface="微软雅黑" panose="020B0503020204020204" pitchFamily="34" charset="-122"/>
            </a:endParaRPr>
          </a:p>
        </p:txBody>
      </p:sp>
      <p:sp>
        <p:nvSpPr>
          <p:cNvPr id="10" name="矩形 9"/>
          <p:cNvSpPr/>
          <p:nvPr/>
        </p:nvSpPr>
        <p:spPr>
          <a:xfrm>
            <a:off x="5807968" y="3481443"/>
            <a:ext cx="5256584" cy="683264"/>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现代领导者的才能就是其影响力，真正的领导者是能够影响别人，使别人追随自己的人物。</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1" name="矩形 10"/>
          <p:cNvSpPr/>
          <p:nvPr/>
        </p:nvSpPr>
        <p:spPr>
          <a:xfrm>
            <a:off x="5807968" y="4610238"/>
            <a:ext cx="5256584" cy="978502"/>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dirty="0">
                <a:solidFill>
                  <a:schemeClr val="tx1">
                    <a:lumMod val="50000"/>
                    <a:lumOff val="50000"/>
                  </a:schemeClr>
                </a:solidFill>
                <a:latin typeface="微软雅黑" panose="020B0503020204020204" pitchFamily="34" charset="-122"/>
                <a:ea typeface="微软雅黑" panose="020B0503020204020204" pitchFamily="34" charset="-122"/>
                <a:cs typeface="Times New Roman" panose="02020603050405020304" pitchFamily="18" charset="0"/>
              </a:rPr>
              <a:t>结合前面领导力的定义，我们发现，领导力实质就是领导者的影响力，即领导者拥有影响被领导者的能力或力量。</a:t>
            </a:r>
            <a:endParaRPr lang="zh-CN" altLang="en-US" sz="1600" dirty="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12" name="矩形 11"/>
          <p:cNvSpPr/>
          <p:nvPr/>
        </p:nvSpPr>
        <p:spPr>
          <a:xfrm>
            <a:off x="943979" y="3344875"/>
            <a:ext cx="1944216" cy="935887"/>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800" b="1" dirty="0">
                <a:latin typeface="微软雅黑" panose="020B0503020204020204" pitchFamily="34" charset="-122"/>
                <a:ea typeface="微软雅黑" panose="020B0503020204020204" pitchFamily="34" charset="-122"/>
              </a:rPr>
              <a:t>添加内容</a:t>
            </a:r>
            <a:endParaRPr lang="zh-CN" altLang="en-US" sz="2800" b="1" dirty="0">
              <a:latin typeface="微软雅黑" panose="020B0503020204020204" pitchFamily="34" charset="-122"/>
              <a:ea typeface="微软雅黑" panose="020B0503020204020204" pitchFamily="34" charset="-122"/>
            </a:endParaRPr>
          </a:p>
        </p:txBody>
      </p:sp>
      <p:cxnSp>
        <p:nvCxnSpPr>
          <p:cNvPr id="13" name="肘形连接符 12"/>
          <p:cNvCxnSpPr>
            <a:stCxn id="12" idx="3"/>
            <a:endCxn id="8" idx="1"/>
          </p:cNvCxnSpPr>
          <p:nvPr/>
        </p:nvCxnSpPr>
        <p:spPr>
          <a:xfrm>
            <a:off x="2888197" y="3812818"/>
            <a:ext cx="831541" cy="12697"/>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4" name="肘形连接符 13"/>
          <p:cNvCxnSpPr>
            <a:stCxn id="6" idx="1"/>
            <a:endCxn id="12" idx="3"/>
          </p:cNvCxnSpPr>
          <p:nvPr/>
        </p:nvCxnSpPr>
        <p:spPr>
          <a:xfrm rot="10800000" flipV="1">
            <a:off x="2888198" y="2513839"/>
            <a:ext cx="831541" cy="1298978"/>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5" name="肘形连接符 14"/>
          <p:cNvCxnSpPr>
            <a:stCxn id="12" idx="3"/>
            <a:endCxn id="9" idx="1"/>
          </p:cNvCxnSpPr>
          <p:nvPr/>
        </p:nvCxnSpPr>
        <p:spPr>
          <a:xfrm>
            <a:off x="2888197" y="3812818"/>
            <a:ext cx="831541" cy="1298978"/>
          </a:xfrm>
          <a:prstGeom prst="bentConnector3">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6" name="直接连接符 15"/>
          <p:cNvCxnSpPr/>
          <p:nvPr/>
        </p:nvCxnSpPr>
        <p:spPr>
          <a:xfrm>
            <a:off x="6168008" y="3141035"/>
            <a:ext cx="46805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cxnSp>
        <p:nvCxnSpPr>
          <p:cNvPr id="17" name="直接连接符 16"/>
          <p:cNvCxnSpPr/>
          <p:nvPr/>
        </p:nvCxnSpPr>
        <p:spPr>
          <a:xfrm>
            <a:off x="6168008" y="4436879"/>
            <a:ext cx="4680520" cy="0"/>
          </a:xfrm>
          <a:prstGeom prst="line">
            <a:avLst/>
          </a:prstGeom>
          <a:ln>
            <a:solidFill>
              <a:schemeClr val="tx1">
                <a:lumMod val="75000"/>
                <a:lumOff val="25000"/>
              </a:schemeClr>
            </a:solidFill>
          </a:ln>
        </p:spPr>
        <p:style>
          <a:lnRef idx="1">
            <a:schemeClr val="accent6"/>
          </a:lnRef>
          <a:fillRef idx="0">
            <a:schemeClr val="accent6"/>
          </a:fillRef>
          <a:effectRef idx="0">
            <a:schemeClr val="accent6"/>
          </a:effectRef>
          <a:fontRef idx="minor">
            <a:schemeClr val="tx1"/>
          </a:fontRef>
        </p:style>
      </p:cxn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wipe(down)">
                                      <p:cBhvr>
                                        <p:cTn id="11" dur="500"/>
                                        <p:tgtEl>
                                          <p:spTgt spid="14"/>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500"/>
                                        <p:tgtEl>
                                          <p:spTgt spid="1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left)">
                                      <p:cBhvr>
                                        <p:cTn id="31" dur="500"/>
                                        <p:tgtEl>
                                          <p:spTgt spid="10"/>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left)">
                                      <p:cBhvr>
                                        <p:cTn id="39" dur="500"/>
                                        <p:tgtEl>
                                          <p:spTgt spid="9"/>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left)">
                                      <p:cBhvr>
                                        <p:cTn id="43" dur="500"/>
                                        <p:tgtEl>
                                          <p:spTgt spid="11"/>
                                        </p:tgtEl>
                                      </p:cBhvr>
                                    </p:animEffect>
                                  </p:childTnLst>
                                </p:cTn>
                              </p:par>
                              <p:par>
                                <p:cTn id="44" presetID="10" presetClass="entr" presetSubtype="0" fill="hold" nodeType="with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par>
                                <p:cTn id="47" presetID="10" presetClass="entr" presetSubtype="0" fill="hold" nodeType="withEffect">
                                  <p:stCondLst>
                                    <p:cond delay="0"/>
                                  </p:stCondLst>
                                  <p:childTnLst>
                                    <p:set>
                                      <p:cBhvr>
                                        <p:cTn id="48" dur="1" fill="hold">
                                          <p:stCondLst>
                                            <p:cond delay="0"/>
                                          </p:stCondLst>
                                        </p:cTn>
                                        <p:tgtEl>
                                          <p:spTgt spid="17"/>
                                        </p:tgtEl>
                                        <p:attrNameLst>
                                          <p:attrName>style.visibility</p:attrName>
                                        </p:attrNameLst>
                                      </p:cBhvr>
                                      <p:to>
                                        <p:strVal val="visible"/>
                                      </p:to>
                                    </p:set>
                                    <p:animEffect transition="in" filter="fade">
                                      <p:cBhvr>
                                        <p:cTn id="4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8" grpId="0" animBg="1"/>
      <p:bldP spid="9" grpId="0" animBg="1"/>
      <p:bldP spid="10" grpId="0"/>
      <p:bldP spid="11" grpId="0"/>
      <p:bldP spid="12"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83"/>
          <p:cNvSpPr/>
          <p:nvPr/>
        </p:nvSpPr>
        <p:spPr>
          <a:xfrm>
            <a:off x="1942503" y="1971739"/>
            <a:ext cx="3015216" cy="4532673"/>
          </a:xfrm>
          <a:custGeom>
            <a:avLst/>
            <a:gdLst>
              <a:gd name="connsiteX0" fmla="*/ 2006600 w 2006600"/>
              <a:gd name="connsiteY0" fmla="*/ 0 h 3289300"/>
              <a:gd name="connsiteX1" fmla="*/ 304800 w 2006600"/>
              <a:gd name="connsiteY1" fmla="*/ 812800 h 3289300"/>
              <a:gd name="connsiteX2" fmla="*/ 1473200 w 2006600"/>
              <a:gd name="connsiteY2" fmla="*/ 1485900 h 3289300"/>
              <a:gd name="connsiteX3" fmla="*/ 0 w 2006600"/>
              <a:gd name="connsiteY3" fmla="*/ 3289300 h 3289300"/>
              <a:gd name="connsiteX0-1" fmla="*/ 2006600 w 2006600"/>
              <a:gd name="connsiteY0-2" fmla="*/ 0 h 3289300"/>
              <a:gd name="connsiteX1-3" fmla="*/ 304800 w 2006600"/>
              <a:gd name="connsiteY1-4" fmla="*/ 812800 h 3289300"/>
              <a:gd name="connsiteX2-5" fmla="*/ 1588318 w 2006600"/>
              <a:gd name="connsiteY2-6" fmla="*/ 1753971 h 3289300"/>
              <a:gd name="connsiteX3-7" fmla="*/ 0 w 2006600"/>
              <a:gd name="connsiteY3-8" fmla="*/ 3289300 h 3289300"/>
              <a:gd name="connsiteX0-9" fmla="*/ 2261706 w 2261706"/>
              <a:gd name="connsiteY0-10" fmla="*/ 0 h 3399504"/>
              <a:gd name="connsiteX1-11" fmla="*/ 559906 w 2261706"/>
              <a:gd name="connsiteY1-12" fmla="*/ 812800 h 3399504"/>
              <a:gd name="connsiteX2-13" fmla="*/ 1843424 w 2261706"/>
              <a:gd name="connsiteY2-14" fmla="*/ 1753971 h 3399504"/>
              <a:gd name="connsiteX3-15" fmla="*/ 0 w 2261706"/>
              <a:gd name="connsiteY3-16" fmla="*/ 3399504 h 3399504"/>
              <a:gd name="connsiteX0-17" fmla="*/ 2261706 w 2261706"/>
              <a:gd name="connsiteY0-18" fmla="*/ 0 h 3399504"/>
              <a:gd name="connsiteX1-19" fmla="*/ 559906 w 2261706"/>
              <a:gd name="connsiteY1-20" fmla="*/ 812800 h 3399504"/>
              <a:gd name="connsiteX2-21" fmla="*/ 1843424 w 2261706"/>
              <a:gd name="connsiteY2-22" fmla="*/ 1753971 h 3399504"/>
              <a:gd name="connsiteX3-23" fmla="*/ 0 w 2261706"/>
              <a:gd name="connsiteY3-24" fmla="*/ 3399504 h 3399504"/>
            </a:gdLst>
            <a:ahLst/>
            <a:cxnLst>
              <a:cxn ang="0">
                <a:pos x="connsiteX0-1" y="connsiteY0-2"/>
              </a:cxn>
              <a:cxn ang="0">
                <a:pos x="connsiteX1-3" y="connsiteY1-4"/>
              </a:cxn>
              <a:cxn ang="0">
                <a:pos x="connsiteX2-5" y="connsiteY2-6"/>
              </a:cxn>
              <a:cxn ang="0">
                <a:pos x="connsiteX3-7" y="connsiteY3-8"/>
              </a:cxn>
            </a:cxnLst>
            <a:rect l="l" t="t" r="r" b="b"/>
            <a:pathLst>
              <a:path w="2261706" h="3399504">
                <a:moveTo>
                  <a:pt x="2261706" y="0"/>
                </a:moveTo>
                <a:cubicBezTo>
                  <a:pt x="1455256" y="282575"/>
                  <a:pt x="629620" y="520472"/>
                  <a:pt x="559906" y="812800"/>
                </a:cubicBezTo>
                <a:cubicBezTo>
                  <a:pt x="490192" y="1105128"/>
                  <a:pt x="1936742" y="1322854"/>
                  <a:pt x="1843424" y="1753971"/>
                </a:cubicBezTo>
                <a:cubicBezTo>
                  <a:pt x="1750106" y="2185088"/>
                  <a:pt x="948122" y="2665373"/>
                  <a:pt x="0" y="3399504"/>
                </a:cubicBezTo>
              </a:path>
            </a:pathLst>
          </a:custGeom>
          <a:ln w="12700">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3" name="Oval 99"/>
          <p:cNvSpPr/>
          <p:nvPr/>
        </p:nvSpPr>
        <p:spPr>
          <a:xfrm>
            <a:off x="4851823" y="1904274"/>
            <a:ext cx="192697" cy="192723"/>
          </a:xfrm>
          <a:prstGeom prst="ellipse">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4" name="Oval 87"/>
          <p:cNvSpPr/>
          <p:nvPr/>
        </p:nvSpPr>
        <p:spPr>
          <a:xfrm>
            <a:off x="1846154" y="6445660"/>
            <a:ext cx="192697" cy="192723"/>
          </a:xfrm>
          <a:prstGeom prst="ellipse">
            <a:avLst/>
          </a:prstGeom>
          <a:solidFill>
            <a:schemeClr val="bg1"/>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5" name="Oval 91"/>
          <p:cNvSpPr/>
          <p:nvPr/>
        </p:nvSpPr>
        <p:spPr>
          <a:xfrm>
            <a:off x="3525641" y="5140784"/>
            <a:ext cx="192697" cy="192723"/>
          </a:xfrm>
          <a:prstGeom prst="ellipse">
            <a:avLst/>
          </a:prstGeom>
          <a:solidFill>
            <a:schemeClr val="bg1"/>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sp>
        <p:nvSpPr>
          <p:cNvPr id="6" name="Oval 95"/>
          <p:cNvSpPr/>
          <p:nvPr/>
        </p:nvSpPr>
        <p:spPr>
          <a:xfrm>
            <a:off x="2610435" y="2994904"/>
            <a:ext cx="192697" cy="192723"/>
          </a:xfrm>
          <a:prstGeom prst="ellipse">
            <a:avLst/>
          </a:prstGeom>
          <a:solidFill>
            <a:schemeClr val="bg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121892" tIns="60946" rIns="121892" bIns="60946" rtlCol="0" anchor="ctr"/>
          <a:lstStyle/>
          <a:p>
            <a:pPr defTabSz="1374775"/>
            <a:endParaRPr lang="en-US" sz="2700">
              <a:solidFill>
                <a:schemeClr val="tx1">
                  <a:lumMod val="50000"/>
                  <a:lumOff val="50000"/>
                </a:schemeClr>
              </a:solidFill>
              <a:cs typeface="+mn-ea"/>
            </a:endParaRPr>
          </a:p>
        </p:txBody>
      </p:sp>
      <p:grpSp>
        <p:nvGrpSpPr>
          <p:cNvPr id="7" name="Group 279"/>
          <p:cNvGrpSpPr/>
          <p:nvPr/>
        </p:nvGrpSpPr>
        <p:grpSpPr>
          <a:xfrm>
            <a:off x="4579078" y="991353"/>
            <a:ext cx="774074" cy="774174"/>
            <a:chOff x="846989" y="1390124"/>
            <a:chExt cx="877416" cy="877416"/>
          </a:xfrm>
        </p:grpSpPr>
        <p:sp>
          <p:nvSpPr>
            <p:cNvPr id="8" name="Teardrop 97"/>
            <p:cNvSpPr/>
            <p:nvPr/>
          </p:nvSpPr>
          <p:spPr>
            <a:xfrm rot="8100000">
              <a:off x="846989" y="1390124"/>
              <a:ext cx="877416" cy="877416"/>
            </a:xfrm>
            <a:prstGeom prst="teardrop">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9" name="Oval 98"/>
            <p:cNvSpPr/>
            <p:nvPr/>
          </p:nvSpPr>
          <p:spPr>
            <a:xfrm>
              <a:off x="981458" y="152662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dirty="0">
                <a:solidFill>
                  <a:schemeClr val="tx1">
                    <a:lumMod val="50000"/>
                    <a:lumOff val="50000"/>
                  </a:schemeClr>
                </a:solidFill>
                <a:cs typeface="+mn-ea"/>
              </a:endParaRPr>
            </a:p>
          </p:txBody>
        </p:sp>
      </p:grpSp>
      <p:grpSp>
        <p:nvGrpSpPr>
          <p:cNvPr id="10" name="Group 279"/>
          <p:cNvGrpSpPr/>
          <p:nvPr/>
        </p:nvGrpSpPr>
        <p:grpSpPr>
          <a:xfrm>
            <a:off x="2169185" y="1722582"/>
            <a:ext cx="1080854" cy="1080994"/>
            <a:chOff x="846989" y="1428508"/>
            <a:chExt cx="877416" cy="877416"/>
          </a:xfrm>
        </p:grpSpPr>
        <p:sp>
          <p:nvSpPr>
            <p:cNvPr id="11" name="Teardrop 93"/>
            <p:cNvSpPr/>
            <p:nvPr/>
          </p:nvSpPr>
          <p:spPr>
            <a:xfrm rot="8100000">
              <a:off x="846989" y="1428508"/>
              <a:ext cx="877416" cy="877416"/>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2" name="Oval 94"/>
            <p:cNvSpPr/>
            <p:nvPr/>
          </p:nvSpPr>
          <p:spPr>
            <a:xfrm>
              <a:off x="981458" y="1565005"/>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3" name="Group 279"/>
          <p:cNvGrpSpPr/>
          <p:nvPr/>
        </p:nvGrpSpPr>
        <p:grpSpPr>
          <a:xfrm>
            <a:off x="3084391" y="3851528"/>
            <a:ext cx="1080854" cy="1080994"/>
            <a:chOff x="846989" y="1414764"/>
            <a:chExt cx="877416" cy="877416"/>
          </a:xfrm>
        </p:grpSpPr>
        <p:sp>
          <p:nvSpPr>
            <p:cNvPr id="14" name="Teardrop 89"/>
            <p:cNvSpPr/>
            <p:nvPr/>
          </p:nvSpPr>
          <p:spPr>
            <a:xfrm rot="8100000">
              <a:off x="846989" y="1414764"/>
              <a:ext cx="877416" cy="877416"/>
            </a:xfrm>
            <a:prstGeom prst="teardrop">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5" name="Oval 90"/>
            <p:cNvSpPr/>
            <p:nvPr/>
          </p:nvSpPr>
          <p:spPr>
            <a:xfrm>
              <a:off x="981458" y="1551261"/>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6" name="Group 279"/>
          <p:cNvGrpSpPr/>
          <p:nvPr/>
        </p:nvGrpSpPr>
        <p:grpSpPr>
          <a:xfrm>
            <a:off x="1404908" y="5139472"/>
            <a:ext cx="1080854" cy="1080994"/>
            <a:chOff x="846989" y="1401020"/>
            <a:chExt cx="877416" cy="877416"/>
          </a:xfrm>
        </p:grpSpPr>
        <p:sp>
          <p:nvSpPr>
            <p:cNvPr id="17" name="Teardrop 85"/>
            <p:cNvSpPr/>
            <p:nvPr/>
          </p:nvSpPr>
          <p:spPr>
            <a:xfrm rot="8100000">
              <a:off x="846989" y="1401020"/>
              <a:ext cx="877416" cy="877416"/>
            </a:xfrm>
            <a:prstGeom prst="teardrop">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1374775"/>
              <a:endParaRPr lang="en-US" sz="2700" dirty="0">
                <a:solidFill>
                  <a:schemeClr val="tx1">
                    <a:lumMod val="50000"/>
                    <a:lumOff val="50000"/>
                  </a:schemeClr>
                </a:solidFill>
                <a:cs typeface="+mn-ea"/>
              </a:endParaRPr>
            </a:p>
          </p:txBody>
        </p:sp>
        <p:sp>
          <p:nvSpPr>
            <p:cNvPr id="18" name="Oval 86"/>
            <p:cNvSpPr/>
            <p:nvPr/>
          </p:nvSpPr>
          <p:spPr>
            <a:xfrm>
              <a:off x="981458" y="1537516"/>
              <a:ext cx="608478" cy="60847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defTabSz="1374775"/>
              <a:endParaRPr lang="en-US" sz="3700" dirty="0">
                <a:solidFill>
                  <a:schemeClr val="tx1">
                    <a:lumMod val="50000"/>
                    <a:lumOff val="50000"/>
                  </a:schemeClr>
                </a:solidFill>
                <a:cs typeface="+mn-ea"/>
              </a:endParaRPr>
            </a:p>
          </p:txBody>
        </p:sp>
      </p:grpSp>
      <p:grpSp>
        <p:nvGrpSpPr>
          <p:cNvPr id="19" name="Group 81"/>
          <p:cNvGrpSpPr/>
          <p:nvPr/>
        </p:nvGrpSpPr>
        <p:grpSpPr>
          <a:xfrm>
            <a:off x="3723524" y="1764412"/>
            <a:ext cx="476191" cy="553844"/>
            <a:chOff x="5198847" y="3107146"/>
            <a:chExt cx="565150" cy="657225"/>
          </a:xfrm>
          <a:solidFill>
            <a:schemeClr val="accent1"/>
          </a:solidFill>
        </p:grpSpPr>
        <p:sp>
          <p:nvSpPr>
            <p:cNvPr id="20" name="Rectangle 6"/>
            <p:cNvSpPr>
              <a:spLocks noChangeArrowheads="1"/>
            </p:cNvSpPr>
            <p:nvPr/>
          </p:nvSpPr>
          <p:spPr bwMode="auto">
            <a:xfrm>
              <a:off x="5451259" y="3251609"/>
              <a:ext cx="50800" cy="512762"/>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1" name="Oval 7"/>
            <p:cNvSpPr>
              <a:spLocks noChangeArrowheads="1"/>
            </p:cNvSpPr>
            <p:nvPr/>
          </p:nvSpPr>
          <p:spPr bwMode="auto">
            <a:xfrm>
              <a:off x="5198847" y="3107146"/>
              <a:ext cx="565150" cy="566737"/>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2" name="Group 78"/>
          <p:cNvGrpSpPr/>
          <p:nvPr/>
        </p:nvGrpSpPr>
        <p:grpSpPr>
          <a:xfrm>
            <a:off x="4136284" y="3187626"/>
            <a:ext cx="247458" cy="802674"/>
            <a:chOff x="2122272" y="2811871"/>
            <a:chExt cx="293688" cy="952500"/>
          </a:xfrm>
          <a:solidFill>
            <a:schemeClr val="accent3"/>
          </a:solidFill>
        </p:grpSpPr>
        <p:sp>
          <p:nvSpPr>
            <p:cNvPr id="23" name="Rectangle 10"/>
            <p:cNvSpPr>
              <a:spLocks noChangeArrowheads="1"/>
            </p:cNvSpPr>
            <p:nvPr/>
          </p:nvSpPr>
          <p:spPr bwMode="auto">
            <a:xfrm>
              <a:off x="2242922" y="3610384"/>
              <a:ext cx="50800" cy="153987"/>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4" name="Oval 20"/>
            <p:cNvSpPr>
              <a:spLocks noChangeArrowheads="1"/>
            </p:cNvSpPr>
            <p:nvPr/>
          </p:nvSpPr>
          <p:spPr bwMode="auto">
            <a:xfrm>
              <a:off x="2122272" y="2811871"/>
              <a:ext cx="293688" cy="830262"/>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grpSp>
        <p:nvGrpSpPr>
          <p:cNvPr id="25" name="Group 77"/>
          <p:cNvGrpSpPr/>
          <p:nvPr/>
        </p:nvGrpSpPr>
        <p:grpSpPr>
          <a:xfrm>
            <a:off x="2826431" y="5164920"/>
            <a:ext cx="345104" cy="553845"/>
            <a:chOff x="1271372" y="3107146"/>
            <a:chExt cx="409575" cy="657225"/>
          </a:xfrm>
          <a:solidFill>
            <a:schemeClr val="accent5"/>
          </a:solidFill>
        </p:grpSpPr>
        <p:sp>
          <p:nvSpPr>
            <p:cNvPr id="26" name="Rectangle 9"/>
            <p:cNvSpPr>
              <a:spLocks noChangeArrowheads="1"/>
            </p:cNvSpPr>
            <p:nvPr/>
          </p:nvSpPr>
          <p:spPr bwMode="auto">
            <a:xfrm>
              <a:off x="1450759" y="3418296"/>
              <a:ext cx="38100" cy="346075"/>
            </a:xfrm>
            <a:prstGeom prst="rect">
              <a:avLst/>
            </a:prstGeom>
            <a:grpFill/>
            <a:ln w="9525">
              <a:noFill/>
              <a:miter lim="800000"/>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sp>
          <p:nvSpPr>
            <p:cNvPr id="27" name="Oval 29"/>
            <p:cNvSpPr>
              <a:spLocks noChangeArrowheads="1"/>
            </p:cNvSpPr>
            <p:nvPr/>
          </p:nvSpPr>
          <p:spPr bwMode="auto">
            <a:xfrm>
              <a:off x="1271372" y="3107146"/>
              <a:ext cx="409575" cy="409575"/>
            </a:xfrm>
            <a:prstGeom prst="ellipse">
              <a:avLst/>
            </a:prstGeom>
            <a:grpFill/>
            <a:ln w="9525">
              <a:noFill/>
              <a:round/>
            </a:ln>
          </p:spPr>
          <p:txBody>
            <a:bodyPr vert="horz" wrap="square" lIns="91440" tIns="45720" rIns="91440" bIns="45720" numCol="1" anchor="t" anchorCtr="0" compatLnSpc="1"/>
            <a:lstStyle/>
            <a:p>
              <a:pPr defTabSz="1374775"/>
              <a:endParaRPr lang="en-US" sz="2700">
                <a:solidFill>
                  <a:schemeClr val="tx1">
                    <a:lumMod val="50000"/>
                    <a:lumOff val="50000"/>
                  </a:schemeClr>
                </a:solidFill>
                <a:latin typeface="Calibri" panose="020F0502020204030204"/>
                <a:cs typeface="+mn-ea"/>
              </a:endParaRPr>
            </a:p>
          </p:txBody>
        </p:sp>
      </p:grpSp>
      <p:sp>
        <p:nvSpPr>
          <p:cNvPr id="28" name="矩形 27"/>
          <p:cNvSpPr/>
          <p:nvPr/>
        </p:nvSpPr>
        <p:spPr>
          <a:xfrm>
            <a:off x="2577734" y="6114840"/>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endParaRPr lang="zh-CN" altLang="en-US" sz="1100" kern="0" dirty="0">
              <a:solidFill>
                <a:schemeClr val="tx1">
                  <a:lumMod val="50000"/>
                  <a:lumOff val="50000"/>
                </a:schemeClr>
              </a:solidFill>
              <a:latin typeface="+mn-ea"/>
              <a:cs typeface="+mn-ea"/>
              <a:sym typeface="方正兰亭黑_GBK" pitchFamily="2" charset="-122"/>
            </a:endParaRPr>
          </a:p>
        </p:txBody>
      </p:sp>
      <p:sp>
        <p:nvSpPr>
          <p:cNvPr id="29" name="Content Placeholder 2"/>
          <p:cNvSpPr txBox="1"/>
          <p:nvPr/>
        </p:nvSpPr>
        <p:spPr>
          <a:xfrm>
            <a:off x="2667272" y="5915390"/>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sz="1600" dirty="0">
              <a:solidFill>
                <a:schemeClr val="tx1">
                  <a:lumMod val="50000"/>
                  <a:lumOff val="50000"/>
                </a:schemeClr>
              </a:solidFill>
              <a:latin typeface="+mn-ea"/>
              <a:cs typeface="+mn-ea"/>
            </a:endParaRPr>
          </a:p>
        </p:txBody>
      </p:sp>
      <p:sp>
        <p:nvSpPr>
          <p:cNvPr id="30" name="矩形 29"/>
          <p:cNvSpPr/>
          <p:nvPr/>
        </p:nvSpPr>
        <p:spPr>
          <a:xfrm>
            <a:off x="4280746" y="4786714"/>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endParaRPr lang="zh-CN" altLang="en-US" sz="1100" kern="0" dirty="0">
              <a:solidFill>
                <a:schemeClr val="tx1">
                  <a:lumMod val="50000"/>
                  <a:lumOff val="50000"/>
                </a:schemeClr>
              </a:solidFill>
              <a:latin typeface="+mn-ea"/>
              <a:cs typeface="+mn-ea"/>
              <a:sym typeface="方正兰亭黑_GBK" pitchFamily="2" charset="-122"/>
            </a:endParaRPr>
          </a:p>
        </p:txBody>
      </p:sp>
      <p:sp>
        <p:nvSpPr>
          <p:cNvPr id="31" name="Content Placeholder 2"/>
          <p:cNvSpPr txBox="1"/>
          <p:nvPr/>
        </p:nvSpPr>
        <p:spPr>
          <a:xfrm>
            <a:off x="4370284" y="4587264"/>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2" name="矩形 31"/>
          <p:cNvSpPr/>
          <p:nvPr/>
        </p:nvSpPr>
        <p:spPr>
          <a:xfrm>
            <a:off x="785784" y="2971586"/>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endParaRPr lang="zh-CN" altLang="en-US" sz="1100" kern="0" dirty="0">
              <a:solidFill>
                <a:schemeClr val="tx1">
                  <a:lumMod val="50000"/>
                  <a:lumOff val="50000"/>
                </a:schemeClr>
              </a:solidFill>
              <a:latin typeface="+mn-ea"/>
              <a:cs typeface="+mn-ea"/>
              <a:sym typeface="方正兰亭黑_GBK" pitchFamily="2" charset="-122"/>
            </a:endParaRPr>
          </a:p>
        </p:txBody>
      </p:sp>
      <p:sp>
        <p:nvSpPr>
          <p:cNvPr id="33" name="Content Placeholder 2"/>
          <p:cNvSpPr txBox="1"/>
          <p:nvPr/>
        </p:nvSpPr>
        <p:spPr>
          <a:xfrm>
            <a:off x="875322" y="2772136"/>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4" name="矩形 33"/>
          <p:cNvSpPr/>
          <p:nvPr/>
        </p:nvSpPr>
        <p:spPr>
          <a:xfrm>
            <a:off x="5135876" y="2204011"/>
            <a:ext cx="1569540" cy="529335"/>
          </a:xfrm>
          <a:prstGeom prst="rect">
            <a:avLst/>
          </a:prstGeom>
        </p:spPr>
        <p:txBody>
          <a:bodyPr wrap="square" lIns="121880" tIns="60940" rIns="121880" bIns="60940">
            <a:spAutoFit/>
          </a:bodyPr>
          <a:lstStyle/>
          <a:p>
            <a:pPr>
              <a:lnSpc>
                <a:spcPct val="120000"/>
              </a:lnSpc>
              <a:defRPr/>
            </a:pPr>
            <a:r>
              <a:rPr lang="zh-CN" altLang="en-US" sz="1100" kern="0" dirty="0">
                <a:solidFill>
                  <a:schemeClr val="tx1">
                    <a:lumMod val="50000"/>
                    <a:lumOff val="50000"/>
                  </a:schemeClr>
                </a:solidFill>
                <a:latin typeface="+mn-ea"/>
                <a:cs typeface="+mn-ea"/>
                <a:sym typeface="方正兰亭黑_GBK" pitchFamily="2" charset="-122"/>
              </a:rPr>
              <a:t>在此录入上述图表的综合描述说明</a:t>
            </a:r>
            <a:endParaRPr lang="zh-CN" altLang="en-US" sz="1100" kern="0" dirty="0">
              <a:solidFill>
                <a:schemeClr val="tx1">
                  <a:lumMod val="50000"/>
                  <a:lumOff val="50000"/>
                </a:schemeClr>
              </a:solidFill>
              <a:latin typeface="+mn-ea"/>
              <a:cs typeface="+mn-ea"/>
              <a:sym typeface="方正兰亭黑_GBK" pitchFamily="2" charset="-122"/>
            </a:endParaRPr>
          </a:p>
        </p:txBody>
      </p:sp>
      <p:sp>
        <p:nvSpPr>
          <p:cNvPr id="35" name="Content Placeholder 2"/>
          <p:cNvSpPr txBox="1"/>
          <p:nvPr/>
        </p:nvSpPr>
        <p:spPr>
          <a:xfrm>
            <a:off x="5225414" y="2004561"/>
            <a:ext cx="1390464"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600" dirty="0">
                <a:solidFill>
                  <a:schemeClr val="tx1">
                    <a:lumMod val="50000"/>
                    <a:lumOff val="50000"/>
                  </a:schemeClr>
                </a:solidFill>
                <a:latin typeface="+mn-ea"/>
                <a:cs typeface="+mn-ea"/>
              </a:rPr>
              <a:t>重要工作</a:t>
            </a:r>
            <a:endParaRPr lang="en-US" altLang="zh-CN" sz="1600" dirty="0">
              <a:solidFill>
                <a:schemeClr val="tx1">
                  <a:lumMod val="50000"/>
                  <a:lumOff val="50000"/>
                </a:schemeClr>
              </a:solidFill>
              <a:latin typeface="+mn-ea"/>
              <a:cs typeface="+mn-ea"/>
            </a:endParaRPr>
          </a:p>
        </p:txBody>
      </p:sp>
      <p:sp>
        <p:nvSpPr>
          <p:cNvPr id="36" name="直接连接符 31"/>
          <p:cNvSpPr>
            <a:spLocks noChangeShapeType="1"/>
          </p:cNvSpPr>
          <p:nvPr/>
        </p:nvSpPr>
        <p:spPr bwMode="auto">
          <a:xfrm rot="5400000">
            <a:off x="5377474" y="3760999"/>
            <a:ext cx="4248150" cy="1586"/>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37" name="直接连接符 9"/>
          <p:cNvSpPr>
            <a:spLocks noChangeShapeType="1"/>
          </p:cNvSpPr>
          <p:nvPr/>
        </p:nvSpPr>
        <p:spPr bwMode="auto">
          <a:xfrm>
            <a:off x="7842024" y="2566404"/>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38" name="直接连接符 20"/>
          <p:cNvSpPr>
            <a:spLocks noChangeShapeType="1"/>
          </p:cNvSpPr>
          <p:nvPr/>
        </p:nvSpPr>
        <p:spPr bwMode="auto">
          <a:xfrm>
            <a:off x="7842024" y="38840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39" name="直接连接符 42"/>
          <p:cNvSpPr>
            <a:spLocks noChangeShapeType="1"/>
          </p:cNvSpPr>
          <p:nvPr/>
        </p:nvSpPr>
        <p:spPr bwMode="auto">
          <a:xfrm>
            <a:off x="7842024" y="4963529"/>
            <a:ext cx="2557130" cy="0"/>
          </a:xfrm>
          <a:prstGeom prst="line">
            <a:avLst/>
          </a:prstGeom>
          <a:noFill/>
          <a:ln w="12700" cap="flat" cmpd="sng">
            <a:solidFill>
              <a:schemeClr val="tx1">
                <a:lumMod val="85000"/>
                <a:lumOff val="15000"/>
              </a:schemeClr>
            </a:solidFill>
            <a:bevel/>
          </a:ln>
          <a:extLst>
            <a:ext uri="{909E8E84-426E-40DD-AFC4-6F175D3DCCD1}">
              <a14:hiddenFill xmlns:a14="http://schemas.microsoft.com/office/drawing/2010/main">
                <a:noFill/>
              </a14:hiddenFill>
            </a:ext>
          </a:extLst>
        </p:spPr>
        <p:txBody>
          <a:bodyPr lIns="91422" tIns="45712" rIns="91422" bIns="45712"/>
          <a:lstStyle/>
          <a:p>
            <a:pPr defTabSz="1218565">
              <a:defRPr/>
            </a:pPr>
            <a:endParaRPr lang="zh-CN" altLang="en-US" kern="0">
              <a:solidFill>
                <a:schemeClr val="tx1">
                  <a:lumMod val="50000"/>
                  <a:lumOff val="50000"/>
                </a:schemeClr>
              </a:solidFill>
              <a:cs typeface="+mn-ea"/>
            </a:endParaRPr>
          </a:p>
        </p:txBody>
      </p:sp>
      <p:sp>
        <p:nvSpPr>
          <p:cNvPr id="40" name="矩形 43"/>
          <p:cNvSpPr>
            <a:spLocks noChangeArrowheads="1"/>
          </p:cNvSpPr>
          <p:nvPr/>
        </p:nvSpPr>
        <p:spPr bwMode="auto">
          <a:xfrm>
            <a:off x="7778016" y="1604378"/>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重要工作一</a:t>
            </a:r>
            <a:endParaRPr lang="en-US" sz="1600" kern="0" dirty="0">
              <a:solidFill>
                <a:schemeClr val="tx1">
                  <a:lumMod val="50000"/>
                  <a:lumOff val="50000"/>
                </a:schemeClr>
              </a:solidFill>
              <a:latin typeface="+mn-ea"/>
              <a:cs typeface="+mn-ea"/>
              <a:sym typeface="方正兰亭黑_GBK" pitchFamily="2" charset="-122"/>
            </a:endParaRPr>
          </a:p>
        </p:txBody>
      </p:sp>
      <p:sp>
        <p:nvSpPr>
          <p:cNvPr id="41" name="矩形 47"/>
          <p:cNvSpPr>
            <a:spLocks noChangeArrowheads="1"/>
          </p:cNvSpPr>
          <p:nvPr/>
        </p:nvSpPr>
        <p:spPr bwMode="auto">
          <a:xfrm>
            <a:off x="7788057" y="1929817"/>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2" name="矩形 45"/>
          <p:cNvSpPr>
            <a:spLocks noChangeArrowheads="1"/>
          </p:cNvSpPr>
          <p:nvPr/>
        </p:nvSpPr>
        <p:spPr bwMode="auto">
          <a:xfrm>
            <a:off x="7778016" y="5081003"/>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重要工作四</a:t>
            </a:r>
            <a:endParaRPr lang="en-US" sz="1600" kern="0" dirty="0">
              <a:solidFill>
                <a:schemeClr val="tx1">
                  <a:lumMod val="50000"/>
                  <a:lumOff val="50000"/>
                </a:schemeClr>
              </a:solidFill>
              <a:latin typeface="+mn-ea"/>
              <a:cs typeface="+mn-ea"/>
              <a:sym typeface="方正兰亭黑_GBK" pitchFamily="2" charset="-122"/>
            </a:endParaRPr>
          </a:p>
        </p:txBody>
      </p:sp>
      <p:sp>
        <p:nvSpPr>
          <p:cNvPr id="43" name="矩形 47"/>
          <p:cNvSpPr>
            <a:spLocks noChangeArrowheads="1"/>
          </p:cNvSpPr>
          <p:nvPr/>
        </p:nvSpPr>
        <p:spPr bwMode="auto">
          <a:xfrm>
            <a:off x="7788057" y="5408030"/>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a:solidFill>
                <a:schemeClr val="tx1">
                  <a:lumMod val="50000"/>
                  <a:lumOff val="50000"/>
                </a:schemeClr>
              </a:solidFill>
              <a:cs typeface="+mn-ea"/>
            </a:endParaRPr>
          </a:p>
        </p:txBody>
      </p:sp>
      <p:sp>
        <p:nvSpPr>
          <p:cNvPr id="44" name="矩形 47"/>
          <p:cNvSpPr>
            <a:spLocks noChangeArrowheads="1"/>
          </p:cNvSpPr>
          <p:nvPr/>
        </p:nvSpPr>
        <p:spPr bwMode="auto">
          <a:xfrm>
            <a:off x="7778016" y="2683878"/>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重要工作二</a:t>
            </a:r>
            <a:endParaRPr lang="en-US" sz="1600" kern="0" dirty="0">
              <a:solidFill>
                <a:schemeClr val="tx1">
                  <a:lumMod val="50000"/>
                  <a:lumOff val="50000"/>
                </a:schemeClr>
              </a:solidFill>
              <a:latin typeface="+mn-ea"/>
              <a:cs typeface="+mn-ea"/>
              <a:sym typeface="方正兰亭黑_GBK" pitchFamily="2" charset="-122"/>
            </a:endParaRPr>
          </a:p>
        </p:txBody>
      </p:sp>
      <p:sp>
        <p:nvSpPr>
          <p:cNvPr id="45" name="矩形 47"/>
          <p:cNvSpPr>
            <a:spLocks noChangeArrowheads="1"/>
          </p:cNvSpPr>
          <p:nvPr/>
        </p:nvSpPr>
        <p:spPr bwMode="auto">
          <a:xfrm>
            <a:off x="7788057" y="3010904"/>
            <a:ext cx="3152365" cy="70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dirty="0">
                <a:solidFill>
                  <a:schemeClr val="tx1">
                    <a:lumMod val="50000"/>
                    <a:lumOff val="50000"/>
                  </a:schemeClr>
                </a:solidFill>
                <a:latin typeface="+mn-ea"/>
                <a:cs typeface="+mn-ea"/>
                <a:sym typeface="方正兰亭黑_GBK" pitchFamily="2" charset="-122"/>
              </a:rPr>
              <a:t>在此录入上述图表的描述说明，在此录入上述图表的描述说明，在此录入上述图表的描述说明。</a:t>
            </a:r>
            <a:endParaRPr lang="zh-CN" altLang="en-US" kern="0" dirty="0">
              <a:solidFill>
                <a:schemeClr val="tx1">
                  <a:lumMod val="50000"/>
                  <a:lumOff val="50000"/>
                </a:schemeClr>
              </a:solidFill>
              <a:cs typeface="+mn-ea"/>
            </a:endParaRPr>
          </a:p>
        </p:txBody>
      </p:sp>
      <p:sp>
        <p:nvSpPr>
          <p:cNvPr id="46" name="矩形 51"/>
          <p:cNvSpPr>
            <a:spLocks noChangeArrowheads="1"/>
          </p:cNvSpPr>
          <p:nvPr/>
        </p:nvSpPr>
        <p:spPr bwMode="auto">
          <a:xfrm>
            <a:off x="7778016" y="4001503"/>
            <a:ext cx="1210533" cy="338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13" tIns="45708" rIns="91413" bIns="45708">
            <a:spAutoFit/>
          </a:bodyPr>
          <a:lstStyle/>
          <a:p>
            <a:pPr defTabSz="1218565">
              <a:defRPr/>
            </a:pPr>
            <a:r>
              <a:rPr lang="zh-CN" altLang="en-US" sz="1600" kern="0" dirty="0">
                <a:solidFill>
                  <a:schemeClr val="tx1">
                    <a:lumMod val="50000"/>
                    <a:lumOff val="50000"/>
                  </a:schemeClr>
                </a:solidFill>
                <a:latin typeface="+mn-ea"/>
                <a:cs typeface="+mn-ea"/>
                <a:sym typeface="方正兰亭黑_GBK" pitchFamily="2" charset="-122"/>
              </a:rPr>
              <a:t>重要工作三</a:t>
            </a:r>
            <a:endParaRPr lang="en-US" sz="1600" kern="0" dirty="0">
              <a:solidFill>
                <a:schemeClr val="tx1">
                  <a:lumMod val="50000"/>
                  <a:lumOff val="50000"/>
                </a:schemeClr>
              </a:solidFill>
              <a:latin typeface="+mn-ea"/>
              <a:cs typeface="+mn-ea"/>
              <a:sym typeface="方正兰亭黑_GBK" pitchFamily="2" charset="-122"/>
            </a:endParaRPr>
          </a:p>
        </p:txBody>
      </p:sp>
      <p:sp>
        <p:nvSpPr>
          <p:cNvPr id="47" name="矩形 47"/>
          <p:cNvSpPr>
            <a:spLocks noChangeArrowheads="1"/>
          </p:cNvSpPr>
          <p:nvPr/>
        </p:nvSpPr>
        <p:spPr bwMode="auto">
          <a:xfrm>
            <a:off x="7788057" y="4326942"/>
            <a:ext cx="3152365" cy="4985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13" tIns="45708" rIns="91413" bIns="45708">
            <a:spAutoFit/>
          </a:bodyPr>
          <a:lstStyle/>
          <a:p>
            <a:pPr defTabSz="1218565">
              <a:lnSpc>
                <a:spcPct val="110000"/>
              </a:lnSpc>
              <a:defRPr/>
            </a:pPr>
            <a:r>
              <a:rPr lang="zh-CN" altLang="en-US" sz="1200" kern="0">
                <a:solidFill>
                  <a:schemeClr val="tx1">
                    <a:lumMod val="50000"/>
                    <a:lumOff val="50000"/>
                  </a:schemeClr>
                </a:solidFill>
                <a:latin typeface="+mn-ea"/>
                <a:cs typeface="+mn-ea"/>
                <a:sym typeface="方正兰亭黑_GBK" pitchFamily="2" charset="-122"/>
              </a:rPr>
              <a:t>在此录入上述图表的描述说明，在此录入上述图表的描述说明。</a:t>
            </a:r>
            <a:endParaRPr lang="zh-CN" altLang="en-US" kern="0">
              <a:solidFill>
                <a:schemeClr val="tx1">
                  <a:lumMod val="50000"/>
                  <a:lumOff val="50000"/>
                </a:schemeClr>
              </a:solidFill>
              <a:cs typeface="+mn-ea"/>
            </a:endParaRPr>
          </a:p>
        </p:txBody>
      </p:sp>
      <p:sp>
        <p:nvSpPr>
          <p:cNvPr id="48" name="标题 47"/>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upRight)">
                                      <p:cBhvr>
                                        <p:cTn id="7" dur="500"/>
                                        <p:tgtEl>
                                          <p:spTgt spid="2"/>
                                        </p:tgtEl>
                                      </p:cBhvr>
                                    </p:animEffect>
                                  </p:childTnLst>
                                </p:cTn>
                              </p:par>
                            </p:childTnLst>
                          </p:cTn>
                        </p:par>
                        <p:par>
                          <p:cTn id="8" fill="hold">
                            <p:stCondLst>
                              <p:cond delay="500"/>
                            </p:stCondLst>
                            <p:childTnLst>
                              <p:par>
                                <p:cTn id="9" presetID="2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12" presetClass="entr" presetSubtype="4"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slide(fromBottom)">
                                      <p:cBhvr>
                                        <p:cTn id="16" dur="500"/>
                                        <p:tgtEl>
                                          <p:spTgt spid="16"/>
                                        </p:tgtEl>
                                      </p:cBhvr>
                                    </p:animEffect>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29"/>
                                        </p:tgtEl>
                                        <p:attrNameLst>
                                          <p:attrName>style.visibility</p:attrName>
                                        </p:attrNameLst>
                                      </p:cBhvr>
                                      <p:to>
                                        <p:strVal val="visible"/>
                                      </p:to>
                                    </p:set>
                                    <p:anim calcmode="lin" valueType="num">
                                      <p:cBhvr>
                                        <p:cTn id="20" dur="500" fill="hold"/>
                                        <p:tgtEl>
                                          <p:spTgt spid="29"/>
                                        </p:tgtEl>
                                        <p:attrNameLst>
                                          <p:attrName>ppt_w</p:attrName>
                                        </p:attrNameLst>
                                      </p:cBhvr>
                                      <p:tavLst>
                                        <p:tav tm="0">
                                          <p:val>
                                            <p:fltVal val="0"/>
                                          </p:val>
                                        </p:tav>
                                        <p:tav tm="100000">
                                          <p:val>
                                            <p:strVal val="#ppt_w"/>
                                          </p:val>
                                        </p:tav>
                                      </p:tavLst>
                                    </p:anim>
                                    <p:anim calcmode="lin" valueType="num">
                                      <p:cBhvr>
                                        <p:cTn id="21" dur="500" fill="hold"/>
                                        <p:tgtEl>
                                          <p:spTgt spid="29"/>
                                        </p:tgtEl>
                                        <p:attrNameLst>
                                          <p:attrName>ppt_h</p:attrName>
                                        </p:attrNameLst>
                                      </p:cBhvr>
                                      <p:tavLst>
                                        <p:tav tm="0">
                                          <p:val>
                                            <p:fltVal val="0"/>
                                          </p:val>
                                        </p:tav>
                                        <p:tav tm="100000">
                                          <p:val>
                                            <p:strVal val="#ppt_h"/>
                                          </p:val>
                                        </p:tav>
                                      </p:tavLst>
                                    </p:anim>
                                    <p:animEffect transition="in" filter="fade">
                                      <p:cBhvr>
                                        <p:cTn id="22" dur="500"/>
                                        <p:tgtEl>
                                          <p:spTgt spid="29"/>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barn(inVertical)">
                                      <p:cBhvr>
                                        <p:cTn id="25" dur="500"/>
                                        <p:tgtEl>
                                          <p:spTgt spid="28"/>
                                        </p:tgtEl>
                                      </p:cBhvr>
                                    </p:animEffect>
                                  </p:childTnLst>
                                </p:cTn>
                              </p:par>
                            </p:childTnLst>
                          </p:cTn>
                        </p:par>
                        <p:par>
                          <p:cTn id="26" fill="hold">
                            <p:stCondLst>
                              <p:cond delay="2000"/>
                            </p:stCondLst>
                            <p:childTnLst>
                              <p:par>
                                <p:cTn id="27" presetID="12" presetClass="entr" presetSubtype="4" fill="hold"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slide(fromBottom)">
                                      <p:cBhvr>
                                        <p:cTn id="29" dur="500"/>
                                        <p:tgtEl>
                                          <p:spTgt spid="25"/>
                                        </p:tgtEl>
                                      </p:cBhvr>
                                    </p:animEffect>
                                  </p:childTnLst>
                                </p:cTn>
                              </p:par>
                            </p:childTnLst>
                          </p:cTn>
                        </p:par>
                        <p:par>
                          <p:cTn id="30" fill="hold">
                            <p:stCondLst>
                              <p:cond delay="2500"/>
                            </p:stCondLst>
                            <p:childTnLst>
                              <p:par>
                                <p:cTn id="31" presetID="23" presetClass="entr" presetSubtype="16"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childTnLst>
                                </p:cTn>
                              </p:par>
                            </p:childTnLst>
                          </p:cTn>
                        </p:par>
                        <p:par>
                          <p:cTn id="35" fill="hold">
                            <p:stCondLst>
                              <p:cond delay="3000"/>
                            </p:stCondLst>
                            <p:childTnLst>
                              <p:par>
                                <p:cTn id="36" presetID="12" presetClass="entr" presetSubtype="4"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slide(fromBottom)">
                                      <p:cBhvr>
                                        <p:cTn id="38" dur="500"/>
                                        <p:tgtEl>
                                          <p:spTgt spid="13"/>
                                        </p:tgtEl>
                                      </p:cBhvr>
                                    </p:animEffect>
                                  </p:childTnLst>
                                </p:cTn>
                              </p:par>
                            </p:childTnLst>
                          </p:cTn>
                        </p:par>
                        <p:par>
                          <p:cTn id="39" fill="hold">
                            <p:stCondLst>
                              <p:cond delay="3500"/>
                            </p:stCondLst>
                            <p:childTnLst>
                              <p:par>
                                <p:cTn id="40" presetID="53" presetClass="entr" presetSubtype="16" fill="hold" grpId="0"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animEffect transition="in" filter="barn(inVertical)">
                                      <p:cBhvr>
                                        <p:cTn id="47" dur="500"/>
                                        <p:tgtEl>
                                          <p:spTgt spid="30"/>
                                        </p:tgtEl>
                                      </p:cBhvr>
                                    </p:animEffect>
                                  </p:childTnLst>
                                </p:cTn>
                              </p:par>
                            </p:childTnLst>
                          </p:cTn>
                        </p:par>
                        <p:par>
                          <p:cTn id="48" fill="hold">
                            <p:stCondLst>
                              <p:cond delay="4000"/>
                            </p:stCondLst>
                            <p:childTnLst>
                              <p:par>
                                <p:cTn id="49" presetID="12" presetClass="entr" presetSubtype="4"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Effect transition="in" filter="slide(fromBottom)">
                                      <p:cBhvr>
                                        <p:cTn id="51" dur="500"/>
                                        <p:tgtEl>
                                          <p:spTgt spid="22"/>
                                        </p:tgtEl>
                                      </p:cBhvr>
                                    </p:animEffect>
                                  </p:childTnLst>
                                </p:cTn>
                              </p:par>
                            </p:childTnLst>
                          </p:cTn>
                        </p:par>
                        <p:par>
                          <p:cTn id="52" fill="hold">
                            <p:stCondLst>
                              <p:cond delay="4500"/>
                            </p:stCondLst>
                            <p:childTnLst>
                              <p:par>
                                <p:cTn id="53" presetID="23" presetClass="entr" presetSubtype="16" fill="hold" grpId="0" nodeType="afterEffect">
                                  <p:stCondLst>
                                    <p:cond delay="0"/>
                                  </p:stCondLst>
                                  <p:childTnLst>
                                    <p:set>
                                      <p:cBhvr>
                                        <p:cTn id="54" dur="1" fill="hold">
                                          <p:stCondLst>
                                            <p:cond delay="0"/>
                                          </p:stCondLst>
                                        </p:cTn>
                                        <p:tgtEl>
                                          <p:spTgt spid="6"/>
                                        </p:tgtEl>
                                        <p:attrNameLst>
                                          <p:attrName>style.visibility</p:attrName>
                                        </p:attrNameLst>
                                      </p:cBhvr>
                                      <p:to>
                                        <p:strVal val="visible"/>
                                      </p:to>
                                    </p:set>
                                    <p:anim calcmode="lin" valueType="num">
                                      <p:cBhvr>
                                        <p:cTn id="55" dur="500" fill="hold"/>
                                        <p:tgtEl>
                                          <p:spTgt spid="6"/>
                                        </p:tgtEl>
                                        <p:attrNameLst>
                                          <p:attrName>ppt_w</p:attrName>
                                        </p:attrNameLst>
                                      </p:cBhvr>
                                      <p:tavLst>
                                        <p:tav tm="0">
                                          <p:val>
                                            <p:fltVal val="0"/>
                                          </p:val>
                                        </p:tav>
                                        <p:tav tm="100000">
                                          <p:val>
                                            <p:strVal val="#ppt_w"/>
                                          </p:val>
                                        </p:tav>
                                      </p:tavLst>
                                    </p:anim>
                                    <p:anim calcmode="lin" valueType="num">
                                      <p:cBhvr>
                                        <p:cTn id="56" dur="500" fill="hold"/>
                                        <p:tgtEl>
                                          <p:spTgt spid="6"/>
                                        </p:tgtEl>
                                        <p:attrNameLst>
                                          <p:attrName>ppt_h</p:attrName>
                                        </p:attrNameLst>
                                      </p:cBhvr>
                                      <p:tavLst>
                                        <p:tav tm="0">
                                          <p:val>
                                            <p:fltVal val="0"/>
                                          </p:val>
                                        </p:tav>
                                        <p:tav tm="100000">
                                          <p:val>
                                            <p:strVal val="#ppt_h"/>
                                          </p:val>
                                        </p:tav>
                                      </p:tavLst>
                                    </p:anim>
                                  </p:childTnLst>
                                </p:cTn>
                              </p:par>
                            </p:childTnLst>
                          </p:cTn>
                        </p:par>
                        <p:par>
                          <p:cTn id="57" fill="hold">
                            <p:stCondLst>
                              <p:cond delay="5000"/>
                            </p:stCondLst>
                            <p:childTnLst>
                              <p:par>
                                <p:cTn id="58" presetID="12" presetClass="entr" presetSubtype="4" fill="hold"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slide(fromBottom)">
                                      <p:cBhvr>
                                        <p:cTn id="60" dur="500"/>
                                        <p:tgtEl>
                                          <p:spTgt spid="10"/>
                                        </p:tgtEl>
                                      </p:cBhvr>
                                    </p:animEffect>
                                  </p:childTnLst>
                                </p:cTn>
                              </p:par>
                            </p:childTnLst>
                          </p:cTn>
                        </p:par>
                        <p:par>
                          <p:cTn id="61" fill="hold">
                            <p:stCondLst>
                              <p:cond delay="550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par>
                                <p:cTn id="67" presetID="16" presetClass="entr" presetSubtype="21" fill="hold" grpId="0" nodeType="with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barn(inVertical)">
                                      <p:cBhvr>
                                        <p:cTn id="69" dur="500"/>
                                        <p:tgtEl>
                                          <p:spTgt spid="32"/>
                                        </p:tgtEl>
                                      </p:cBhvr>
                                    </p:animEffect>
                                  </p:childTnLst>
                                </p:cTn>
                              </p:par>
                            </p:childTnLst>
                          </p:cTn>
                        </p:par>
                        <p:par>
                          <p:cTn id="70" fill="hold">
                            <p:stCondLst>
                              <p:cond delay="6000"/>
                            </p:stCondLst>
                            <p:childTnLst>
                              <p:par>
                                <p:cTn id="71" presetID="1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slide(fromBottom)">
                                      <p:cBhvr>
                                        <p:cTn id="73" dur="500"/>
                                        <p:tgtEl>
                                          <p:spTgt spid="19"/>
                                        </p:tgtEl>
                                      </p:cBhvr>
                                    </p:animEffect>
                                  </p:childTnLst>
                                </p:cTn>
                              </p:par>
                            </p:childTnLst>
                          </p:cTn>
                        </p:par>
                        <p:par>
                          <p:cTn id="74" fill="hold">
                            <p:stCondLst>
                              <p:cond delay="6500"/>
                            </p:stCondLst>
                            <p:childTnLst>
                              <p:par>
                                <p:cTn id="75" presetID="23" presetClass="entr" presetSubtype="16" fill="hold" grpId="0"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childTnLst>
                                </p:cTn>
                              </p:par>
                            </p:childTnLst>
                          </p:cTn>
                        </p:par>
                        <p:par>
                          <p:cTn id="79" fill="hold">
                            <p:stCondLst>
                              <p:cond delay="7000"/>
                            </p:stCondLst>
                            <p:childTnLst>
                              <p:par>
                                <p:cTn id="80" presetID="12" presetClass="entr" presetSubtype="4" fill="hold" nodeType="afterEffect">
                                  <p:stCondLst>
                                    <p:cond delay="0"/>
                                  </p:stCondLst>
                                  <p:childTnLst>
                                    <p:set>
                                      <p:cBhvr>
                                        <p:cTn id="81" dur="1" fill="hold">
                                          <p:stCondLst>
                                            <p:cond delay="0"/>
                                          </p:stCondLst>
                                        </p:cTn>
                                        <p:tgtEl>
                                          <p:spTgt spid="7"/>
                                        </p:tgtEl>
                                        <p:attrNameLst>
                                          <p:attrName>style.visibility</p:attrName>
                                        </p:attrNameLst>
                                      </p:cBhvr>
                                      <p:to>
                                        <p:strVal val="visible"/>
                                      </p:to>
                                    </p:set>
                                    <p:animEffect transition="in" filter="slide(fromBottom)">
                                      <p:cBhvr>
                                        <p:cTn id="82" dur="500"/>
                                        <p:tgtEl>
                                          <p:spTgt spid="7"/>
                                        </p:tgtEl>
                                      </p:cBhvr>
                                    </p:animEffect>
                                  </p:childTnLst>
                                </p:cTn>
                              </p:par>
                            </p:childTnLst>
                          </p:cTn>
                        </p:par>
                        <p:par>
                          <p:cTn id="83" fill="hold">
                            <p:stCondLst>
                              <p:cond delay="7500"/>
                            </p:stCondLst>
                            <p:childTnLst>
                              <p:par>
                                <p:cTn id="84" presetID="53" presetClass="entr" presetSubtype="16" fill="hold" grpId="0" nodeType="afterEffect">
                                  <p:stCondLst>
                                    <p:cond delay="0"/>
                                  </p:stCondLst>
                                  <p:childTnLst>
                                    <p:set>
                                      <p:cBhvr>
                                        <p:cTn id="85" dur="1" fill="hold">
                                          <p:stCondLst>
                                            <p:cond delay="0"/>
                                          </p:stCondLst>
                                        </p:cTn>
                                        <p:tgtEl>
                                          <p:spTgt spid="35"/>
                                        </p:tgtEl>
                                        <p:attrNameLst>
                                          <p:attrName>style.visibility</p:attrName>
                                        </p:attrNameLst>
                                      </p:cBhvr>
                                      <p:to>
                                        <p:strVal val="visible"/>
                                      </p:to>
                                    </p:set>
                                    <p:anim calcmode="lin" valueType="num">
                                      <p:cBhvr>
                                        <p:cTn id="86" dur="500" fill="hold"/>
                                        <p:tgtEl>
                                          <p:spTgt spid="35"/>
                                        </p:tgtEl>
                                        <p:attrNameLst>
                                          <p:attrName>ppt_w</p:attrName>
                                        </p:attrNameLst>
                                      </p:cBhvr>
                                      <p:tavLst>
                                        <p:tav tm="0">
                                          <p:val>
                                            <p:fltVal val="0"/>
                                          </p:val>
                                        </p:tav>
                                        <p:tav tm="100000">
                                          <p:val>
                                            <p:strVal val="#ppt_w"/>
                                          </p:val>
                                        </p:tav>
                                      </p:tavLst>
                                    </p:anim>
                                    <p:anim calcmode="lin" valueType="num">
                                      <p:cBhvr>
                                        <p:cTn id="87" dur="500" fill="hold"/>
                                        <p:tgtEl>
                                          <p:spTgt spid="35"/>
                                        </p:tgtEl>
                                        <p:attrNameLst>
                                          <p:attrName>ppt_h</p:attrName>
                                        </p:attrNameLst>
                                      </p:cBhvr>
                                      <p:tavLst>
                                        <p:tav tm="0">
                                          <p:val>
                                            <p:fltVal val="0"/>
                                          </p:val>
                                        </p:tav>
                                        <p:tav tm="100000">
                                          <p:val>
                                            <p:strVal val="#ppt_h"/>
                                          </p:val>
                                        </p:tav>
                                      </p:tavLst>
                                    </p:anim>
                                    <p:animEffect transition="in" filter="fade">
                                      <p:cBhvr>
                                        <p:cTn id="88" dur="500"/>
                                        <p:tgtEl>
                                          <p:spTgt spid="35"/>
                                        </p:tgtEl>
                                      </p:cBhvr>
                                    </p:animEffect>
                                  </p:childTnLst>
                                </p:cTn>
                              </p:par>
                              <p:par>
                                <p:cTn id="89" presetID="16" presetClass="entr" presetSubtype="21" fill="hold" grpId="0" nodeType="with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barn(inVertical)">
                                      <p:cBhvr>
                                        <p:cTn id="91" dur="500"/>
                                        <p:tgtEl>
                                          <p:spTgt spid="34"/>
                                        </p:tgtEl>
                                      </p:cBhvr>
                                    </p:animEffect>
                                  </p:childTnLst>
                                </p:cTn>
                              </p:par>
                            </p:childTnLst>
                          </p:cTn>
                        </p:par>
                        <p:par>
                          <p:cTn id="92" fill="hold">
                            <p:stCondLst>
                              <p:cond delay="8000"/>
                            </p:stCondLst>
                            <p:childTnLst>
                              <p:par>
                                <p:cTn id="93" presetID="16" presetClass="entr" presetSubtype="42" fill="hold" grpId="0" nodeType="afterEffect">
                                  <p:stCondLst>
                                    <p:cond delay="0"/>
                                  </p:stCondLst>
                                  <p:childTnLst>
                                    <p:set>
                                      <p:cBhvr>
                                        <p:cTn id="94" dur="1" fill="hold">
                                          <p:stCondLst>
                                            <p:cond delay="0"/>
                                          </p:stCondLst>
                                        </p:cTn>
                                        <p:tgtEl>
                                          <p:spTgt spid="36"/>
                                        </p:tgtEl>
                                        <p:attrNameLst>
                                          <p:attrName>style.visibility</p:attrName>
                                        </p:attrNameLst>
                                      </p:cBhvr>
                                      <p:to>
                                        <p:strVal val="visible"/>
                                      </p:to>
                                    </p:set>
                                    <p:animEffect>
                                      <p:cBhvr>
                                        <p:cTn id="95" dur="400"/>
                                        <p:tgtEl>
                                          <p:spTgt spid="36"/>
                                        </p:tgtEl>
                                      </p:cBhvr>
                                    </p:animEffect>
                                  </p:childTnLst>
                                </p:cTn>
                              </p:par>
                            </p:childTnLst>
                          </p:cTn>
                        </p:par>
                        <p:par>
                          <p:cTn id="96" fill="hold">
                            <p:stCondLst>
                              <p:cond delay="8500"/>
                            </p:stCondLst>
                            <p:childTnLst>
                              <p:par>
                                <p:cTn id="97" presetID="14" presetClass="entr" presetSubtype="10" fill="hold" grpId="0" nodeType="afterEffect">
                                  <p:stCondLst>
                                    <p:cond delay="0"/>
                                  </p:stCondLst>
                                  <p:childTnLst>
                                    <p:set>
                                      <p:cBhvr>
                                        <p:cTn id="98" dur="1" fill="hold">
                                          <p:stCondLst>
                                            <p:cond delay="0"/>
                                          </p:stCondLst>
                                        </p:cTn>
                                        <p:tgtEl>
                                          <p:spTgt spid="40"/>
                                        </p:tgtEl>
                                        <p:attrNameLst>
                                          <p:attrName>style.visibility</p:attrName>
                                        </p:attrNameLst>
                                      </p:cBhvr>
                                      <p:to>
                                        <p:strVal val="visible"/>
                                      </p:to>
                                    </p:set>
                                    <p:animEffect>
                                      <p:cBhvr>
                                        <p:cTn id="99" dur="400"/>
                                        <p:tgtEl>
                                          <p:spTgt spid="40"/>
                                        </p:tgtEl>
                                      </p:cBhvr>
                                    </p:animEffect>
                                  </p:childTnLst>
                                </p:cTn>
                              </p:par>
                              <p:par>
                                <p:cTn id="100" presetID="14" presetClass="entr" presetSubtype="10" fill="hold" grpId="0" nodeType="withEffect">
                                  <p:stCondLst>
                                    <p:cond delay="0"/>
                                  </p:stCondLst>
                                  <p:childTnLst>
                                    <p:set>
                                      <p:cBhvr>
                                        <p:cTn id="101" dur="1" fill="hold">
                                          <p:stCondLst>
                                            <p:cond delay="0"/>
                                          </p:stCondLst>
                                        </p:cTn>
                                        <p:tgtEl>
                                          <p:spTgt spid="41"/>
                                        </p:tgtEl>
                                        <p:attrNameLst>
                                          <p:attrName>style.visibility</p:attrName>
                                        </p:attrNameLst>
                                      </p:cBhvr>
                                      <p:to>
                                        <p:strVal val="visible"/>
                                      </p:to>
                                    </p:set>
                                    <p:animEffect>
                                      <p:cBhvr>
                                        <p:cTn id="102" dur="400"/>
                                        <p:tgtEl>
                                          <p:spTgt spid="41"/>
                                        </p:tgtEl>
                                      </p:cBhvr>
                                    </p:animEffect>
                                  </p:childTnLst>
                                </p:cTn>
                              </p:par>
                              <p:par>
                                <p:cTn id="103" presetID="14" presetClass="entr" presetSubtype="10" fill="hold" grpId="0" nodeType="withEffect">
                                  <p:stCondLst>
                                    <p:cond delay="0"/>
                                  </p:stCondLst>
                                  <p:childTnLst>
                                    <p:set>
                                      <p:cBhvr>
                                        <p:cTn id="104" dur="1" fill="hold">
                                          <p:stCondLst>
                                            <p:cond delay="0"/>
                                          </p:stCondLst>
                                        </p:cTn>
                                        <p:tgtEl>
                                          <p:spTgt spid="42"/>
                                        </p:tgtEl>
                                        <p:attrNameLst>
                                          <p:attrName>style.visibility</p:attrName>
                                        </p:attrNameLst>
                                      </p:cBhvr>
                                      <p:to>
                                        <p:strVal val="visible"/>
                                      </p:to>
                                    </p:set>
                                    <p:animEffect>
                                      <p:cBhvr>
                                        <p:cTn id="105" dur="400"/>
                                        <p:tgtEl>
                                          <p:spTgt spid="42"/>
                                        </p:tgtEl>
                                      </p:cBhvr>
                                    </p:animEffect>
                                  </p:childTnLst>
                                </p:cTn>
                              </p:par>
                              <p:par>
                                <p:cTn id="106" presetID="14" presetClass="entr" presetSubtype="10" fill="hold" grpId="0" nodeType="withEffect">
                                  <p:stCondLst>
                                    <p:cond delay="0"/>
                                  </p:stCondLst>
                                  <p:childTnLst>
                                    <p:set>
                                      <p:cBhvr>
                                        <p:cTn id="107" dur="1" fill="hold">
                                          <p:stCondLst>
                                            <p:cond delay="0"/>
                                          </p:stCondLst>
                                        </p:cTn>
                                        <p:tgtEl>
                                          <p:spTgt spid="43"/>
                                        </p:tgtEl>
                                        <p:attrNameLst>
                                          <p:attrName>style.visibility</p:attrName>
                                        </p:attrNameLst>
                                      </p:cBhvr>
                                      <p:to>
                                        <p:strVal val="visible"/>
                                      </p:to>
                                    </p:set>
                                    <p:animEffect>
                                      <p:cBhvr>
                                        <p:cTn id="108" dur="400"/>
                                        <p:tgtEl>
                                          <p:spTgt spid="43"/>
                                        </p:tgtEl>
                                      </p:cBhvr>
                                    </p:animEffect>
                                  </p:childTnLst>
                                </p:cTn>
                              </p:par>
                              <p:par>
                                <p:cTn id="109" presetID="14" presetClass="entr" presetSubtype="10" fill="hold" grpId="0" nodeType="withEffect">
                                  <p:stCondLst>
                                    <p:cond delay="0"/>
                                  </p:stCondLst>
                                  <p:childTnLst>
                                    <p:set>
                                      <p:cBhvr>
                                        <p:cTn id="110" dur="1" fill="hold">
                                          <p:stCondLst>
                                            <p:cond delay="0"/>
                                          </p:stCondLst>
                                        </p:cTn>
                                        <p:tgtEl>
                                          <p:spTgt spid="44"/>
                                        </p:tgtEl>
                                        <p:attrNameLst>
                                          <p:attrName>style.visibility</p:attrName>
                                        </p:attrNameLst>
                                      </p:cBhvr>
                                      <p:to>
                                        <p:strVal val="visible"/>
                                      </p:to>
                                    </p:set>
                                    <p:animEffect>
                                      <p:cBhvr>
                                        <p:cTn id="111" dur="400"/>
                                        <p:tgtEl>
                                          <p:spTgt spid="44"/>
                                        </p:tgtEl>
                                      </p:cBhvr>
                                    </p:animEffect>
                                  </p:childTnLst>
                                </p:cTn>
                              </p:par>
                              <p:par>
                                <p:cTn id="112" presetID="14" presetClass="entr" presetSubtype="10" fill="hold" grpId="0" nodeType="withEffect">
                                  <p:stCondLst>
                                    <p:cond delay="0"/>
                                  </p:stCondLst>
                                  <p:childTnLst>
                                    <p:set>
                                      <p:cBhvr>
                                        <p:cTn id="113" dur="1" fill="hold">
                                          <p:stCondLst>
                                            <p:cond delay="0"/>
                                          </p:stCondLst>
                                        </p:cTn>
                                        <p:tgtEl>
                                          <p:spTgt spid="45"/>
                                        </p:tgtEl>
                                        <p:attrNameLst>
                                          <p:attrName>style.visibility</p:attrName>
                                        </p:attrNameLst>
                                      </p:cBhvr>
                                      <p:to>
                                        <p:strVal val="visible"/>
                                      </p:to>
                                    </p:set>
                                    <p:animEffect>
                                      <p:cBhvr>
                                        <p:cTn id="114" dur="400"/>
                                        <p:tgtEl>
                                          <p:spTgt spid="45"/>
                                        </p:tgtEl>
                                      </p:cBhvr>
                                    </p:animEffect>
                                  </p:childTnLst>
                                </p:cTn>
                              </p:par>
                              <p:par>
                                <p:cTn id="115" presetID="14" presetClass="entr" presetSubtype="10" fill="hold" grpId="0" nodeType="withEffect">
                                  <p:stCondLst>
                                    <p:cond delay="0"/>
                                  </p:stCondLst>
                                  <p:childTnLst>
                                    <p:set>
                                      <p:cBhvr>
                                        <p:cTn id="116" dur="1" fill="hold">
                                          <p:stCondLst>
                                            <p:cond delay="0"/>
                                          </p:stCondLst>
                                        </p:cTn>
                                        <p:tgtEl>
                                          <p:spTgt spid="46"/>
                                        </p:tgtEl>
                                        <p:attrNameLst>
                                          <p:attrName>style.visibility</p:attrName>
                                        </p:attrNameLst>
                                      </p:cBhvr>
                                      <p:to>
                                        <p:strVal val="visible"/>
                                      </p:to>
                                    </p:set>
                                    <p:animEffect>
                                      <p:cBhvr>
                                        <p:cTn id="117" dur="400"/>
                                        <p:tgtEl>
                                          <p:spTgt spid="46"/>
                                        </p:tgtEl>
                                      </p:cBhvr>
                                    </p:animEffect>
                                  </p:childTnLst>
                                </p:cTn>
                              </p:par>
                              <p:par>
                                <p:cTn id="118" presetID="14" presetClass="entr" presetSubtype="10" fill="hold" grpId="0" nodeType="withEffect">
                                  <p:stCondLst>
                                    <p:cond delay="0"/>
                                  </p:stCondLst>
                                  <p:childTnLst>
                                    <p:set>
                                      <p:cBhvr>
                                        <p:cTn id="119" dur="1" fill="hold">
                                          <p:stCondLst>
                                            <p:cond delay="0"/>
                                          </p:stCondLst>
                                        </p:cTn>
                                        <p:tgtEl>
                                          <p:spTgt spid="47"/>
                                        </p:tgtEl>
                                        <p:attrNameLst>
                                          <p:attrName>style.visibility</p:attrName>
                                        </p:attrNameLst>
                                      </p:cBhvr>
                                      <p:to>
                                        <p:strVal val="visible"/>
                                      </p:to>
                                    </p:set>
                                    <p:animEffect>
                                      <p:cBhvr>
                                        <p:cTn id="120" dur="400"/>
                                        <p:tgtEl>
                                          <p:spTgt spid="47"/>
                                        </p:tgtEl>
                                      </p:cBhvr>
                                    </p:animEffect>
                                  </p:childTnLst>
                                </p:cTn>
                              </p:par>
                            </p:childTnLst>
                          </p:cTn>
                        </p:par>
                        <p:par>
                          <p:cTn id="121" fill="hold">
                            <p:stCondLst>
                              <p:cond delay="9000"/>
                            </p:stCondLst>
                            <p:childTnLst>
                              <p:par>
                                <p:cTn id="122" presetID="16" presetClass="entr" presetSubtype="37" fill="hold" grpId="0"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p:cBhvr>
                                        <p:cTn id="124" dur="500"/>
                                        <p:tgtEl>
                                          <p:spTgt spid="37"/>
                                        </p:tgtEl>
                                      </p:cBhvr>
                                    </p:animEffect>
                                  </p:childTnLst>
                                </p:cTn>
                              </p:par>
                              <p:par>
                                <p:cTn id="125" presetID="16" presetClass="entr" presetSubtype="37" fill="hold" grpId="0" nodeType="withEffect">
                                  <p:stCondLst>
                                    <p:cond delay="0"/>
                                  </p:stCondLst>
                                  <p:childTnLst>
                                    <p:set>
                                      <p:cBhvr>
                                        <p:cTn id="126" dur="1" fill="hold">
                                          <p:stCondLst>
                                            <p:cond delay="0"/>
                                          </p:stCondLst>
                                        </p:cTn>
                                        <p:tgtEl>
                                          <p:spTgt spid="38"/>
                                        </p:tgtEl>
                                        <p:attrNameLst>
                                          <p:attrName>style.visibility</p:attrName>
                                        </p:attrNameLst>
                                      </p:cBhvr>
                                      <p:to>
                                        <p:strVal val="visible"/>
                                      </p:to>
                                    </p:set>
                                    <p:animEffect>
                                      <p:cBhvr>
                                        <p:cTn id="127" dur="500"/>
                                        <p:tgtEl>
                                          <p:spTgt spid="38"/>
                                        </p:tgtEl>
                                      </p:cBhvr>
                                    </p:animEffect>
                                  </p:childTnLst>
                                </p:cTn>
                              </p:par>
                              <p:par>
                                <p:cTn id="128" presetID="16" presetClass="entr" presetSubtype="37" fill="hold" grpId="0" nodeType="withEffect">
                                  <p:stCondLst>
                                    <p:cond delay="0"/>
                                  </p:stCondLst>
                                  <p:childTnLst>
                                    <p:set>
                                      <p:cBhvr>
                                        <p:cTn id="129" dur="1" fill="hold">
                                          <p:stCondLst>
                                            <p:cond delay="0"/>
                                          </p:stCondLst>
                                        </p:cTn>
                                        <p:tgtEl>
                                          <p:spTgt spid="39"/>
                                        </p:tgtEl>
                                        <p:attrNameLst>
                                          <p:attrName>style.visibility</p:attrName>
                                        </p:attrNameLst>
                                      </p:cBhvr>
                                      <p:to>
                                        <p:strVal val="visible"/>
                                      </p:to>
                                    </p:set>
                                    <p:animEffect>
                                      <p:cBhvr>
                                        <p:cTn id="13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28" grpId="0"/>
      <p:bldP spid="29" grpId="0"/>
      <p:bldP spid="30" grpId="0"/>
      <p:bldP spid="31" grpId="0"/>
      <p:bldP spid="32" grpId="0"/>
      <p:bldP spid="33" grpId="0"/>
      <p:bldP spid="34" grpId="0"/>
      <p:bldP spid="35" grpId="0"/>
      <p:bldP spid="36" grpId="0" animBg="1"/>
      <p:bldP spid="37" grpId="0" animBg="1"/>
      <p:bldP spid="38" grpId="0" animBg="1"/>
      <p:bldP spid="39" grpId="0" animBg="1"/>
      <p:bldP spid="40" grpId="0" bldLvl="0" autoUpdateAnimBg="0"/>
      <p:bldP spid="41" grpId="0" bldLvl="0" autoUpdateAnimBg="0"/>
      <p:bldP spid="42" grpId="0" bldLvl="0" autoUpdateAnimBg="0"/>
      <p:bldP spid="43" grpId="0" bldLvl="0" autoUpdateAnimBg="0"/>
      <p:bldP spid="44" grpId="0" bldLvl="0" autoUpdateAnimBg="0"/>
      <p:bldP spid="45" grpId="0" bldLvl="0" autoUpdateAnimBg="0"/>
      <p:bldP spid="46" grpId="0" bldLvl="0" autoUpdateAnimBg="0"/>
      <p:bldP spid="47" grpId="0" bldLvl="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0" name="Straight Connector 36"/>
          <p:cNvCxnSpPr>
            <a:cxnSpLocks noChangeShapeType="1"/>
          </p:cNvCxnSpPr>
          <p:nvPr/>
        </p:nvCxnSpPr>
        <p:spPr bwMode="auto">
          <a:xfrm rot="5400000" flipH="1" flipV="1">
            <a:off x="3378205"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1" name="Straight Connector 37"/>
          <p:cNvCxnSpPr>
            <a:cxnSpLocks noChangeShapeType="1"/>
          </p:cNvCxnSpPr>
          <p:nvPr/>
        </p:nvCxnSpPr>
        <p:spPr bwMode="auto">
          <a:xfrm rot="5400000" flipH="1" flipV="1">
            <a:off x="6785491"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2" name="Straight Connector 38"/>
          <p:cNvCxnSpPr>
            <a:cxnSpLocks noChangeShapeType="1"/>
          </p:cNvCxnSpPr>
          <p:nvPr/>
        </p:nvCxnSpPr>
        <p:spPr bwMode="auto">
          <a:xfrm rot="5400000" flipH="1" flipV="1">
            <a:off x="10061726" y="4891765"/>
            <a:ext cx="704388" cy="2731"/>
          </a:xfrm>
          <a:prstGeom prst="line">
            <a:avLst/>
          </a:prstGeom>
          <a:noFill/>
          <a:ln w="25400">
            <a:solidFill>
              <a:schemeClr val="accent1"/>
            </a:solidFill>
            <a:round/>
          </a:ln>
          <a:extLst>
            <a:ext uri="{909E8E84-426E-40DD-AFC4-6F175D3DCCD1}">
              <a14:hiddenFill xmlns:a14="http://schemas.microsoft.com/office/drawing/2010/main">
                <a:noFill/>
              </a14:hiddenFill>
            </a:ext>
          </a:extLst>
        </p:spPr>
      </p:cxnSp>
      <p:cxnSp>
        <p:nvCxnSpPr>
          <p:cNvPr id="23" name="Straight Connector 33"/>
          <p:cNvCxnSpPr>
            <a:cxnSpLocks noChangeShapeType="1"/>
          </p:cNvCxnSpPr>
          <p:nvPr/>
        </p:nvCxnSpPr>
        <p:spPr bwMode="auto">
          <a:xfrm rot="5400000" flipH="1" flipV="1">
            <a:off x="5080483" y="2455076"/>
            <a:ext cx="707118" cy="2731"/>
          </a:xfrm>
          <a:prstGeom prst="line">
            <a:avLst/>
          </a:prstGeom>
          <a:noFill/>
          <a:ln w="25400">
            <a:solidFill>
              <a:schemeClr val="tx2"/>
            </a:solidFill>
            <a:round/>
          </a:ln>
          <a:extLst>
            <a:ext uri="{909E8E84-426E-40DD-AFC4-6F175D3DCCD1}">
              <a14:hiddenFill xmlns:a14="http://schemas.microsoft.com/office/drawing/2010/main">
                <a:noFill/>
              </a14:hiddenFill>
            </a:ext>
          </a:extLst>
        </p:spPr>
      </p:cxnSp>
      <p:cxnSp>
        <p:nvCxnSpPr>
          <p:cNvPr id="24" name="Straight Connector 34"/>
          <p:cNvCxnSpPr>
            <a:cxnSpLocks noChangeShapeType="1"/>
          </p:cNvCxnSpPr>
          <p:nvPr/>
        </p:nvCxnSpPr>
        <p:spPr bwMode="auto">
          <a:xfrm rot="5400000" flipH="1" flipV="1">
            <a:off x="8356719" y="2455076"/>
            <a:ext cx="707118" cy="2731"/>
          </a:xfrm>
          <a:prstGeom prst="line">
            <a:avLst/>
          </a:prstGeom>
          <a:noFill/>
          <a:ln w="25400">
            <a:solidFill>
              <a:schemeClr val="tx2"/>
            </a:solidFill>
            <a:round/>
          </a:ln>
          <a:extLst>
            <a:ext uri="{909E8E84-426E-40DD-AFC4-6F175D3DCCD1}">
              <a14:hiddenFill xmlns:a14="http://schemas.microsoft.com/office/drawing/2010/main">
                <a:noFill/>
              </a14:hiddenFill>
            </a:ext>
          </a:extLst>
        </p:spPr>
      </p:cxnSp>
      <p:cxnSp>
        <p:nvCxnSpPr>
          <p:cNvPr id="25" name="Straight Connector 32"/>
          <p:cNvCxnSpPr>
            <a:cxnSpLocks noChangeShapeType="1"/>
          </p:cNvCxnSpPr>
          <p:nvPr/>
        </p:nvCxnSpPr>
        <p:spPr bwMode="auto">
          <a:xfrm rot="5400000" flipH="1" flipV="1">
            <a:off x="1671833" y="2453712"/>
            <a:ext cx="707118" cy="5461"/>
          </a:xfrm>
          <a:prstGeom prst="line">
            <a:avLst/>
          </a:prstGeom>
          <a:noFill/>
          <a:ln w="25400">
            <a:solidFill>
              <a:schemeClr val="tx2"/>
            </a:solidFill>
            <a:round/>
          </a:ln>
          <a:extLst>
            <a:ext uri="{909E8E84-426E-40DD-AFC4-6F175D3DCCD1}">
              <a14:hiddenFill xmlns:a14="http://schemas.microsoft.com/office/drawing/2010/main">
                <a:noFill/>
              </a14:hiddenFill>
            </a:ext>
          </a:extLst>
        </p:spPr>
      </p:cxnSp>
      <p:sp>
        <p:nvSpPr>
          <p:cNvPr id="26" name="Oval 3"/>
          <p:cNvSpPr>
            <a:spLocks noChangeArrowheads="1"/>
          </p:cNvSpPr>
          <p:nvPr/>
        </p:nvSpPr>
        <p:spPr bwMode="auto">
          <a:xfrm>
            <a:off x="911471" y="2547901"/>
            <a:ext cx="2227840" cy="2227830"/>
          </a:xfrm>
          <a:prstGeom prst="ellipse">
            <a:avLst/>
          </a:pr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7" name="任意多边形 26"/>
          <p:cNvSpPr>
            <a:spLocks noChangeArrowheads="1"/>
          </p:cNvSpPr>
          <p:nvPr/>
        </p:nvSpPr>
        <p:spPr bwMode="auto">
          <a:xfrm>
            <a:off x="2970041" y="2547901"/>
            <a:ext cx="1872915" cy="222783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8" name="任意多边形 27"/>
          <p:cNvSpPr>
            <a:spLocks noChangeArrowheads="1"/>
          </p:cNvSpPr>
          <p:nvPr/>
        </p:nvSpPr>
        <p:spPr bwMode="auto">
          <a:xfrm>
            <a:off x="4673685" y="2547901"/>
            <a:ext cx="1872915" cy="2227830"/>
          </a:xfrm>
          <a:custGeom>
            <a:avLst/>
            <a:gdLst>
              <a:gd name="connsiteX0" fmla="*/ 441458 w 1089158"/>
              <a:gd name="connsiteY0" fmla="*/ 0 h 1295400"/>
              <a:gd name="connsiteX1" fmla="*/ 1089158 w 1089158"/>
              <a:gd name="connsiteY1" fmla="*/ 647700 h 1295400"/>
              <a:gd name="connsiteX2" fmla="*/ 441458 w 1089158"/>
              <a:gd name="connsiteY2" fmla="*/ 1295400 h 1295400"/>
              <a:gd name="connsiteX3" fmla="*/ 79323 w 1089158"/>
              <a:gd name="connsiteY3" fmla="*/ 1184783 h 1295400"/>
              <a:gd name="connsiteX4" fmla="*/ 0 w 1089158"/>
              <a:gd name="connsiteY4" fmla="*/ 1119336 h 1295400"/>
              <a:gd name="connsiteX5" fmla="*/ 53741 w 1089158"/>
              <a:gd name="connsiteY5" fmla="*/ 1054202 h 1295400"/>
              <a:gd name="connsiteX6" fmla="*/ 177910 w 1089158"/>
              <a:gd name="connsiteY6" fmla="*/ 647700 h 1295400"/>
              <a:gd name="connsiteX7" fmla="*/ 53741 w 1089158"/>
              <a:gd name="connsiteY7" fmla="*/ 241198 h 1295400"/>
              <a:gd name="connsiteX8" fmla="*/ 0 w 1089158"/>
              <a:gd name="connsiteY8" fmla="*/ 176064 h 1295400"/>
              <a:gd name="connsiteX9" fmla="*/ 79323 w 1089158"/>
              <a:gd name="connsiteY9" fmla="*/ 110617 h 1295400"/>
              <a:gd name="connsiteX10" fmla="*/ 441458 w 1089158"/>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8" h="1295400">
                <a:moveTo>
                  <a:pt x="441458" y="0"/>
                </a:moveTo>
                <a:cubicBezTo>
                  <a:pt x="799173" y="0"/>
                  <a:pt x="1089158" y="289985"/>
                  <a:pt x="1089158" y="647700"/>
                </a:cubicBezTo>
                <a:cubicBezTo>
                  <a:pt x="1089158" y="1005415"/>
                  <a:pt x="799173" y="1295400"/>
                  <a:pt x="441458" y="1295400"/>
                </a:cubicBezTo>
                <a:cubicBezTo>
                  <a:pt x="307315" y="1295400"/>
                  <a:pt x="182696" y="1254621"/>
                  <a:pt x="79323" y="1184783"/>
                </a:cubicBezTo>
                <a:lnTo>
                  <a:pt x="0" y="1119336"/>
                </a:lnTo>
                <a:lnTo>
                  <a:pt x="53741" y="1054202"/>
                </a:lnTo>
                <a:cubicBezTo>
                  <a:pt x="132135" y="938164"/>
                  <a:pt x="177910" y="798278"/>
                  <a:pt x="177910" y="647700"/>
                </a:cubicBezTo>
                <a:cubicBezTo>
                  <a:pt x="177910" y="497123"/>
                  <a:pt x="132135" y="357237"/>
                  <a:pt x="53741" y="241198"/>
                </a:cubicBezTo>
                <a:lnTo>
                  <a:pt x="0" y="176064"/>
                </a:lnTo>
                <a:lnTo>
                  <a:pt x="79323" y="110617"/>
                </a:lnTo>
                <a:cubicBezTo>
                  <a:pt x="182696" y="40779"/>
                  <a:pt x="307315" y="0"/>
                  <a:pt x="441458" y="0"/>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29" name="任意多边形 28"/>
          <p:cNvSpPr>
            <a:spLocks noChangeArrowheads="1"/>
          </p:cNvSpPr>
          <p:nvPr/>
        </p:nvSpPr>
        <p:spPr bwMode="auto">
          <a:xfrm>
            <a:off x="6377327" y="2547901"/>
            <a:ext cx="1872915" cy="222783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30" name="任意多边形 29"/>
          <p:cNvSpPr>
            <a:spLocks noChangeArrowheads="1"/>
          </p:cNvSpPr>
          <p:nvPr/>
        </p:nvSpPr>
        <p:spPr bwMode="auto">
          <a:xfrm>
            <a:off x="8029096" y="2547901"/>
            <a:ext cx="1793738" cy="2227830"/>
          </a:xfrm>
          <a:custGeom>
            <a:avLst/>
            <a:gdLst>
              <a:gd name="connsiteX0" fmla="*/ 396121 w 1043821"/>
              <a:gd name="connsiteY0" fmla="*/ 0 h 1295400"/>
              <a:gd name="connsiteX1" fmla="*/ 1043821 w 1043821"/>
              <a:gd name="connsiteY1" fmla="*/ 647700 h 1295400"/>
              <a:gd name="connsiteX2" fmla="*/ 396121 w 1043821"/>
              <a:gd name="connsiteY2" fmla="*/ 1295400 h 1295400"/>
              <a:gd name="connsiteX3" fmla="*/ 33986 w 1043821"/>
              <a:gd name="connsiteY3" fmla="*/ 1184783 h 1295400"/>
              <a:gd name="connsiteX4" fmla="*/ 0 w 1043821"/>
              <a:gd name="connsiteY4" fmla="*/ 1156743 h 1295400"/>
              <a:gd name="connsiteX5" fmla="*/ 84604 w 1043821"/>
              <a:gd name="connsiteY5" fmla="*/ 1054202 h 1295400"/>
              <a:gd name="connsiteX6" fmla="*/ 208773 w 1043821"/>
              <a:gd name="connsiteY6" fmla="*/ 647700 h 1295400"/>
              <a:gd name="connsiteX7" fmla="*/ 84604 w 1043821"/>
              <a:gd name="connsiteY7" fmla="*/ 241198 h 1295400"/>
              <a:gd name="connsiteX8" fmla="*/ 0 w 1043821"/>
              <a:gd name="connsiteY8" fmla="*/ 138658 h 1295400"/>
              <a:gd name="connsiteX9" fmla="*/ 33986 w 1043821"/>
              <a:gd name="connsiteY9" fmla="*/ 110617 h 1295400"/>
              <a:gd name="connsiteX10" fmla="*/ 396121 w 1043821"/>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3821" h="1295400">
                <a:moveTo>
                  <a:pt x="396121" y="0"/>
                </a:moveTo>
                <a:cubicBezTo>
                  <a:pt x="753836" y="0"/>
                  <a:pt x="1043821" y="289985"/>
                  <a:pt x="1043821" y="647700"/>
                </a:cubicBezTo>
                <a:cubicBezTo>
                  <a:pt x="1043821" y="1005415"/>
                  <a:pt x="753836" y="1295400"/>
                  <a:pt x="396121" y="1295400"/>
                </a:cubicBezTo>
                <a:cubicBezTo>
                  <a:pt x="261978" y="1295400"/>
                  <a:pt x="137360" y="1254621"/>
                  <a:pt x="33986" y="1184783"/>
                </a:cubicBezTo>
                <a:lnTo>
                  <a:pt x="0" y="1156743"/>
                </a:lnTo>
                <a:lnTo>
                  <a:pt x="84604" y="1054202"/>
                </a:lnTo>
                <a:cubicBezTo>
                  <a:pt x="162998" y="938164"/>
                  <a:pt x="208773" y="798278"/>
                  <a:pt x="208773" y="647700"/>
                </a:cubicBezTo>
                <a:cubicBezTo>
                  <a:pt x="208773" y="497123"/>
                  <a:pt x="162998" y="357237"/>
                  <a:pt x="84604" y="241198"/>
                </a:cubicBezTo>
                <a:lnTo>
                  <a:pt x="0" y="138658"/>
                </a:lnTo>
                <a:lnTo>
                  <a:pt x="33986" y="110617"/>
                </a:lnTo>
                <a:cubicBezTo>
                  <a:pt x="137360" y="40779"/>
                  <a:pt x="261978" y="0"/>
                  <a:pt x="396121" y="0"/>
                </a:cubicBezTo>
                <a:close/>
              </a:path>
            </a:pathLst>
          </a:custGeom>
          <a:solidFill>
            <a:schemeClr val="tx2"/>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sp>
        <p:nvSpPr>
          <p:cNvPr id="31" name="任意多边形 30"/>
          <p:cNvSpPr>
            <a:spLocks noChangeArrowheads="1"/>
          </p:cNvSpPr>
          <p:nvPr/>
        </p:nvSpPr>
        <p:spPr bwMode="auto">
          <a:xfrm>
            <a:off x="9653562" y="2547901"/>
            <a:ext cx="1872915" cy="2227830"/>
          </a:xfrm>
          <a:custGeom>
            <a:avLst/>
            <a:gdLst>
              <a:gd name="connsiteX0" fmla="*/ 441457 w 1089157"/>
              <a:gd name="connsiteY0" fmla="*/ 0 h 1295400"/>
              <a:gd name="connsiteX1" fmla="*/ 1089157 w 1089157"/>
              <a:gd name="connsiteY1" fmla="*/ 647700 h 1295400"/>
              <a:gd name="connsiteX2" fmla="*/ 441457 w 1089157"/>
              <a:gd name="connsiteY2" fmla="*/ 1295400 h 1295400"/>
              <a:gd name="connsiteX3" fmla="*/ 79322 w 1089157"/>
              <a:gd name="connsiteY3" fmla="*/ 1184783 h 1295400"/>
              <a:gd name="connsiteX4" fmla="*/ 0 w 1089157"/>
              <a:gd name="connsiteY4" fmla="*/ 1119336 h 1295400"/>
              <a:gd name="connsiteX5" fmla="*/ 53740 w 1089157"/>
              <a:gd name="connsiteY5" fmla="*/ 1054202 h 1295400"/>
              <a:gd name="connsiteX6" fmla="*/ 177909 w 1089157"/>
              <a:gd name="connsiteY6" fmla="*/ 647700 h 1295400"/>
              <a:gd name="connsiteX7" fmla="*/ 53740 w 1089157"/>
              <a:gd name="connsiteY7" fmla="*/ 241198 h 1295400"/>
              <a:gd name="connsiteX8" fmla="*/ 0 w 1089157"/>
              <a:gd name="connsiteY8" fmla="*/ 176064 h 1295400"/>
              <a:gd name="connsiteX9" fmla="*/ 79322 w 1089157"/>
              <a:gd name="connsiteY9" fmla="*/ 110617 h 1295400"/>
              <a:gd name="connsiteX10" fmla="*/ 441457 w 1089157"/>
              <a:gd name="connsiteY10" fmla="*/ 0 h 1295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89157" h="1295400">
                <a:moveTo>
                  <a:pt x="441457" y="0"/>
                </a:moveTo>
                <a:cubicBezTo>
                  <a:pt x="799172" y="0"/>
                  <a:pt x="1089157" y="289985"/>
                  <a:pt x="1089157" y="647700"/>
                </a:cubicBezTo>
                <a:cubicBezTo>
                  <a:pt x="1089157" y="1005415"/>
                  <a:pt x="799172" y="1295400"/>
                  <a:pt x="441457" y="1295400"/>
                </a:cubicBezTo>
                <a:cubicBezTo>
                  <a:pt x="307314" y="1295400"/>
                  <a:pt x="182696" y="1254621"/>
                  <a:pt x="79322" y="1184783"/>
                </a:cubicBezTo>
                <a:lnTo>
                  <a:pt x="0" y="1119336"/>
                </a:lnTo>
                <a:lnTo>
                  <a:pt x="53740" y="1054202"/>
                </a:lnTo>
                <a:cubicBezTo>
                  <a:pt x="132134" y="938164"/>
                  <a:pt x="177909" y="798278"/>
                  <a:pt x="177909" y="647700"/>
                </a:cubicBezTo>
                <a:cubicBezTo>
                  <a:pt x="177909" y="497123"/>
                  <a:pt x="132134" y="357237"/>
                  <a:pt x="53740" y="241198"/>
                </a:cubicBezTo>
                <a:lnTo>
                  <a:pt x="0" y="176064"/>
                </a:lnTo>
                <a:lnTo>
                  <a:pt x="79322" y="110617"/>
                </a:lnTo>
                <a:cubicBezTo>
                  <a:pt x="182696" y="40779"/>
                  <a:pt x="307314" y="0"/>
                  <a:pt x="441457" y="0"/>
                </a:cubicBezTo>
                <a:close/>
              </a:path>
            </a:pathLst>
          </a:custGeom>
          <a:solidFill>
            <a:schemeClr val="accent1"/>
          </a:solidFill>
          <a:ln w="6350" cap="flat" cmpd="sng" algn="ctr">
            <a:noFill/>
            <a:prstDash val="solid"/>
            <a:miter lim="800000"/>
          </a:ln>
          <a:effectLst/>
        </p:spPr>
        <p:txBody>
          <a:bodyPr lIns="91397" tIns="45701" rIns="91397" bIns="45701" rtlCol="0" anchor="ctr"/>
          <a:lstStyle/>
          <a:p>
            <a:pPr defTabSz="1217930"/>
            <a:endParaRPr lang="zh-CN" altLang="zh-CN" sz="1200" kern="0" dirty="0">
              <a:solidFill>
                <a:sysClr val="window" lastClr="FFFFFF"/>
              </a:solidFill>
              <a:latin typeface="+mn-ea"/>
              <a:cs typeface="+mn-ea"/>
            </a:endParaRPr>
          </a:p>
        </p:txBody>
      </p:sp>
      <p:grpSp>
        <p:nvGrpSpPr>
          <p:cNvPr id="3" name="组合 2"/>
          <p:cNvGrpSpPr/>
          <p:nvPr/>
        </p:nvGrpSpPr>
        <p:grpSpPr>
          <a:xfrm>
            <a:off x="1332891" y="3327432"/>
            <a:ext cx="1390464" cy="790399"/>
            <a:chOff x="999376" y="2496344"/>
            <a:chExt cx="1043165" cy="592982"/>
          </a:xfrm>
        </p:grpSpPr>
        <p:sp>
          <p:nvSpPr>
            <p:cNvPr id="44"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sz="2000" dirty="0">
                <a:solidFill>
                  <a:schemeClr val="bg1"/>
                </a:solidFill>
                <a:latin typeface="+mn-ea"/>
                <a:cs typeface="+mn-ea"/>
              </a:endParaRPr>
            </a:p>
          </p:txBody>
        </p:sp>
        <p:sp>
          <p:nvSpPr>
            <p:cNvPr id="51"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3" name="组合 52"/>
          <p:cNvGrpSpPr/>
          <p:nvPr/>
        </p:nvGrpSpPr>
        <p:grpSpPr>
          <a:xfrm>
            <a:off x="3288097" y="3327432"/>
            <a:ext cx="1390464" cy="790399"/>
            <a:chOff x="999376" y="2496344"/>
            <a:chExt cx="1043165" cy="592982"/>
          </a:xfrm>
        </p:grpSpPr>
        <p:sp>
          <p:nvSpPr>
            <p:cNvPr id="54"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55"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6" name="组合 55"/>
          <p:cNvGrpSpPr/>
          <p:nvPr/>
        </p:nvGrpSpPr>
        <p:grpSpPr>
          <a:xfrm>
            <a:off x="5014772" y="3327432"/>
            <a:ext cx="1390464" cy="790399"/>
            <a:chOff x="999376" y="2496344"/>
            <a:chExt cx="1043165" cy="592982"/>
          </a:xfrm>
        </p:grpSpPr>
        <p:sp>
          <p:nvSpPr>
            <p:cNvPr id="57"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58"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59" name="组合 58"/>
          <p:cNvGrpSpPr/>
          <p:nvPr/>
        </p:nvGrpSpPr>
        <p:grpSpPr>
          <a:xfrm>
            <a:off x="6716055" y="3327432"/>
            <a:ext cx="1390464" cy="790399"/>
            <a:chOff x="999376" y="2496344"/>
            <a:chExt cx="1043165" cy="592982"/>
          </a:xfrm>
        </p:grpSpPr>
        <p:sp>
          <p:nvSpPr>
            <p:cNvPr id="60"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1"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62" name="组合 61"/>
          <p:cNvGrpSpPr/>
          <p:nvPr/>
        </p:nvGrpSpPr>
        <p:grpSpPr>
          <a:xfrm>
            <a:off x="8341162" y="3327432"/>
            <a:ext cx="1390464" cy="790399"/>
            <a:chOff x="999376" y="2496344"/>
            <a:chExt cx="1043165" cy="592982"/>
          </a:xfrm>
        </p:grpSpPr>
        <p:sp>
          <p:nvSpPr>
            <p:cNvPr id="63"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4"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grpSp>
        <p:nvGrpSpPr>
          <p:cNvPr id="65" name="组合 64"/>
          <p:cNvGrpSpPr/>
          <p:nvPr/>
        </p:nvGrpSpPr>
        <p:grpSpPr>
          <a:xfrm>
            <a:off x="9987132" y="3327432"/>
            <a:ext cx="1390464" cy="790399"/>
            <a:chOff x="999376" y="2496344"/>
            <a:chExt cx="1043165" cy="592982"/>
          </a:xfrm>
        </p:grpSpPr>
        <p:sp>
          <p:nvSpPr>
            <p:cNvPr id="66" name="Content Placeholder 2"/>
            <p:cNvSpPr txBox="1"/>
            <p:nvPr/>
          </p:nvSpPr>
          <p:spPr>
            <a:xfrm>
              <a:off x="999376" y="2496344"/>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000" dirty="0">
                  <a:solidFill>
                    <a:schemeClr val="bg1"/>
                  </a:solidFill>
                  <a:latin typeface="+mn-ea"/>
                  <a:cs typeface="+mn-ea"/>
                </a:rPr>
                <a:t>经验总结</a:t>
              </a:r>
              <a:endParaRPr lang="en-US" altLang="zh-CN" sz="2000" dirty="0">
                <a:solidFill>
                  <a:schemeClr val="bg1"/>
                </a:solidFill>
                <a:latin typeface="+mn-ea"/>
                <a:cs typeface="+mn-ea"/>
              </a:endParaRPr>
            </a:p>
          </p:txBody>
        </p:sp>
        <p:sp>
          <p:nvSpPr>
            <p:cNvPr id="67" name="Content Placeholder 2"/>
            <p:cNvSpPr txBox="1"/>
            <p:nvPr/>
          </p:nvSpPr>
          <p:spPr>
            <a:xfrm>
              <a:off x="999376" y="2759498"/>
              <a:ext cx="1043165" cy="329828"/>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300" dirty="0">
                  <a:solidFill>
                    <a:schemeClr val="bg1"/>
                  </a:solidFill>
                  <a:latin typeface="+mn-ea"/>
                  <a:cs typeface="+mn-ea"/>
                </a:rPr>
                <a:t>此处输入相关文字内容</a:t>
              </a:r>
              <a:endParaRPr lang="en-US" sz="1300" dirty="0">
                <a:solidFill>
                  <a:schemeClr val="bg1"/>
                </a:solidFill>
                <a:latin typeface="+mn-ea"/>
                <a:cs typeface="+mn-ea"/>
              </a:endParaRPr>
            </a:p>
          </p:txBody>
        </p:sp>
      </p:grpSp>
      <p:sp>
        <p:nvSpPr>
          <p:cNvPr id="73" name="矩形 72"/>
          <p:cNvSpPr/>
          <p:nvPr/>
        </p:nvSpPr>
        <p:spPr>
          <a:xfrm>
            <a:off x="1005301"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4" name="矩形 73"/>
          <p:cNvSpPr/>
          <p:nvPr/>
        </p:nvSpPr>
        <p:spPr>
          <a:xfrm>
            <a:off x="4367239"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5" name="矩形 74"/>
          <p:cNvSpPr/>
          <p:nvPr/>
        </p:nvSpPr>
        <p:spPr>
          <a:xfrm>
            <a:off x="7549739" y="1296059"/>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6" name="矩形 75"/>
          <p:cNvSpPr/>
          <p:nvPr/>
        </p:nvSpPr>
        <p:spPr>
          <a:xfrm>
            <a:off x="9244644"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7" name="矩形 76"/>
          <p:cNvSpPr/>
          <p:nvPr/>
        </p:nvSpPr>
        <p:spPr>
          <a:xfrm>
            <a:off x="6096001"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78" name="矩形 77"/>
          <p:cNvSpPr/>
          <p:nvPr/>
        </p:nvSpPr>
        <p:spPr>
          <a:xfrm>
            <a:off x="2591865" y="5245324"/>
            <a:ext cx="2134010" cy="732468"/>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a:t>
            </a:r>
            <a:endParaRPr lang="zh-CN" altLang="en-US" sz="1100" kern="0" dirty="0">
              <a:solidFill>
                <a:srgbClr val="7F7F7F"/>
              </a:solidFill>
              <a:latin typeface="+mn-ea"/>
              <a:cs typeface="+mn-ea"/>
              <a:sym typeface="方正兰亭黑_GBK" pitchFamily="2"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1000" fill="hold"/>
                                        <p:tgtEl>
                                          <p:spTgt spid="26"/>
                                        </p:tgtEl>
                                        <p:attrNameLst>
                                          <p:attrName>ppt_w</p:attrName>
                                        </p:attrNameLst>
                                      </p:cBhvr>
                                      <p:tavLst>
                                        <p:tav tm="0">
                                          <p:val>
                                            <p:fltVal val="0"/>
                                          </p:val>
                                        </p:tav>
                                        <p:tav tm="100000">
                                          <p:val>
                                            <p:strVal val="#ppt_w"/>
                                          </p:val>
                                        </p:tav>
                                      </p:tavLst>
                                    </p:anim>
                                    <p:anim calcmode="lin" valueType="num">
                                      <p:cBhvr>
                                        <p:cTn id="8" dur="1000" fill="hold"/>
                                        <p:tgtEl>
                                          <p:spTgt spid="26"/>
                                        </p:tgtEl>
                                        <p:attrNameLst>
                                          <p:attrName>ppt_h</p:attrName>
                                        </p:attrNameLst>
                                      </p:cBhvr>
                                      <p:tavLst>
                                        <p:tav tm="0">
                                          <p:val>
                                            <p:fltVal val="0"/>
                                          </p:val>
                                        </p:tav>
                                        <p:tav tm="100000">
                                          <p:val>
                                            <p:strVal val="#ppt_h"/>
                                          </p:val>
                                        </p:tav>
                                      </p:tavLst>
                                    </p:anim>
                                    <p:anim calcmode="lin" valueType="num">
                                      <p:cBhvr>
                                        <p:cTn id="9" dur="1000" fill="hold"/>
                                        <p:tgtEl>
                                          <p:spTgt spid="2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6"/>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1000" fill="hold"/>
                                        <p:tgtEl>
                                          <p:spTgt spid="27"/>
                                        </p:tgtEl>
                                        <p:attrNameLst>
                                          <p:attrName>ppt_w</p:attrName>
                                        </p:attrNameLst>
                                      </p:cBhvr>
                                      <p:tavLst>
                                        <p:tav tm="0">
                                          <p:val>
                                            <p:fltVal val="0"/>
                                          </p:val>
                                        </p:tav>
                                        <p:tav tm="100000">
                                          <p:val>
                                            <p:strVal val="#ppt_w"/>
                                          </p:val>
                                        </p:tav>
                                      </p:tavLst>
                                    </p:anim>
                                    <p:anim calcmode="lin" valueType="num">
                                      <p:cBhvr>
                                        <p:cTn id="14" dur="1000" fill="hold"/>
                                        <p:tgtEl>
                                          <p:spTgt spid="27"/>
                                        </p:tgtEl>
                                        <p:attrNameLst>
                                          <p:attrName>ppt_h</p:attrName>
                                        </p:attrNameLst>
                                      </p:cBhvr>
                                      <p:tavLst>
                                        <p:tav tm="0">
                                          <p:val>
                                            <p:fltVal val="0"/>
                                          </p:val>
                                        </p:tav>
                                        <p:tav tm="100000">
                                          <p:val>
                                            <p:strVal val="#ppt_h"/>
                                          </p:val>
                                        </p:tav>
                                      </p:tavLst>
                                    </p:anim>
                                    <p:anim calcmode="lin" valueType="num">
                                      <p:cBhvr>
                                        <p:cTn id="15" dur="1000" fill="hold"/>
                                        <p:tgtEl>
                                          <p:spTgt spid="2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1000" fill="hold"/>
                                        <p:tgtEl>
                                          <p:spTgt spid="28"/>
                                        </p:tgtEl>
                                        <p:attrNameLst>
                                          <p:attrName>ppt_w</p:attrName>
                                        </p:attrNameLst>
                                      </p:cBhvr>
                                      <p:tavLst>
                                        <p:tav tm="0">
                                          <p:val>
                                            <p:fltVal val="0"/>
                                          </p:val>
                                        </p:tav>
                                        <p:tav tm="100000">
                                          <p:val>
                                            <p:strVal val="#ppt_w"/>
                                          </p:val>
                                        </p:tav>
                                      </p:tavLst>
                                    </p:anim>
                                    <p:anim calcmode="lin" valueType="num">
                                      <p:cBhvr>
                                        <p:cTn id="20" dur="1000" fill="hold"/>
                                        <p:tgtEl>
                                          <p:spTgt spid="28"/>
                                        </p:tgtEl>
                                        <p:attrNameLst>
                                          <p:attrName>ppt_h</p:attrName>
                                        </p:attrNameLst>
                                      </p:cBhvr>
                                      <p:tavLst>
                                        <p:tav tm="0">
                                          <p:val>
                                            <p:fltVal val="0"/>
                                          </p:val>
                                        </p:tav>
                                        <p:tav tm="100000">
                                          <p:val>
                                            <p:strVal val="#ppt_h"/>
                                          </p:val>
                                        </p:tav>
                                      </p:tavLst>
                                    </p:anim>
                                    <p:anim calcmode="lin" valueType="num">
                                      <p:cBhvr>
                                        <p:cTn id="21" dur="1000" fill="hold"/>
                                        <p:tgtEl>
                                          <p:spTgt spid="28"/>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28"/>
                                        </p:tgtEl>
                                        <p:attrNameLst>
                                          <p:attrName>ppt_y</p:attrName>
                                        </p:attrNameLst>
                                      </p:cBhvr>
                                      <p:tavLst>
                                        <p:tav tm="0" fmla="#ppt_y+(sin(-2*pi*(1-$))*-#ppt_x+cos(-2*pi*(1-$))*(1-#ppt_y))*(1-$)">
                                          <p:val>
                                            <p:fltVal val="0"/>
                                          </p:val>
                                        </p:tav>
                                        <p:tav tm="100000">
                                          <p:val>
                                            <p:fltVal val="1"/>
                                          </p:val>
                                        </p:tav>
                                      </p:tavLst>
                                    </p:anim>
                                  </p:childTnLst>
                                </p:cTn>
                              </p:par>
                              <p:par>
                                <p:cTn id="23" presetID="15" presetClass="entr" presetSubtype="0"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 calcmode="lin" valueType="num">
                                      <p:cBhvr>
                                        <p:cTn id="25" dur="1000" fill="hold"/>
                                        <p:tgtEl>
                                          <p:spTgt spid="29"/>
                                        </p:tgtEl>
                                        <p:attrNameLst>
                                          <p:attrName>ppt_w</p:attrName>
                                        </p:attrNameLst>
                                      </p:cBhvr>
                                      <p:tavLst>
                                        <p:tav tm="0">
                                          <p:val>
                                            <p:fltVal val="0"/>
                                          </p:val>
                                        </p:tav>
                                        <p:tav tm="100000">
                                          <p:val>
                                            <p:strVal val="#ppt_w"/>
                                          </p:val>
                                        </p:tav>
                                      </p:tavLst>
                                    </p:anim>
                                    <p:anim calcmode="lin" valueType="num">
                                      <p:cBhvr>
                                        <p:cTn id="26" dur="1000" fill="hold"/>
                                        <p:tgtEl>
                                          <p:spTgt spid="29"/>
                                        </p:tgtEl>
                                        <p:attrNameLst>
                                          <p:attrName>ppt_h</p:attrName>
                                        </p:attrNameLst>
                                      </p:cBhvr>
                                      <p:tavLst>
                                        <p:tav tm="0">
                                          <p:val>
                                            <p:fltVal val="0"/>
                                          </p:val>
                                        </p:tav>
                                        <p:tav tm="100000">
                                          <p:val>
                                            <p:strVal val="#ppt_h"/>
                                          </p:val>
                                        </p:tav>
                                      </p:tavLst>
                                    </p:anim>
                                    <p:anim calcmode="lin" valueType="num">
                                      <p:cBhvr>
                                        <p:cTn id="27" dur="1000" fill="hold"/>
                                        <p:tgtEl>
                                          <p:spTgt spid="29"/>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29"/>
                                        </p:tgtEl>
                                        <p:attrNameLst>
                                          <p:attrName>ppt_y</p:attrName>
                                        </p:attrNameLst>
                                      </p:cBhvr>
                                      <p:tavLst>
                                        <p:tav tm="0" fmla="#ppt_y+(sin(-2*pi*(1-$))*-#ppt_x+cos(-2*pi*(1-$))*(1-#ppt_y))*(1-$)">
                                          <p:val>
                                            <p:fltVal val="0"/>
                                          </p:val>
                                        </p:tav>
                                        <p:tav tm="100000">
                                          <p:val>
                                            <p:fltVal val="1"/>
                                          </p:val>
                                        </p:tav>
                                      </p:tavLst>
                                    </p:anim>
                                  </p:childTnLst>
                                </p:cTn>
                              </p:par>
                              <p:par>
                                <p:cTn id="29" presetID="15" presetClass="entr" presetSubtype="0" fill="hold" grpId="0" nodeType="withEffect">
                                  <p:stCondLst>
                                    <p:cond delay="0"/>
                                  </p:stCondLst>
                                  <p:childTnLst>
                                    <p:set>
                                      <p:cBhvr>
                                        <p:cTn id="30" dur="1" fill="hold">
                                          <p:stCondLst>
                                            <p:cond delay="0"/>
                                          </p:stCondLst>
                                        </p:cTn>
                                        <p:tgtEl>
                                          <p:spTgt spid="30"/>
                                        </p:tgtEl>
                                        <p:attrNameLst>
                                          <p:attrName>style.visibility</p:attrName>
                                        </p:attrNameLst>
                                      </p:cBhvr>
                                      <p:to>
                                        <p:strVal val="visible"/>
                                      </p:to>
                                    </p:set>
                                    <p:anim calcmode="lin" valueType="num">
                                      <p:cBhvr>
                                        <p:cTn id="31" dur="1000" fill="hold"/>
                                        <p:tgtEl>
                                          <p:spTgt spid="30"/>
                                        </p:tgtEl>
                                        <p:attrNameLst>
                                          <p:attrName>ppt_w</p:attrName>
                                        </p:attrNameLst>
                                      </p:cBhvr>
                                      <p:tavLst>
                                        <p:tav tm="0">
                                          <p:val>
                                            <p:fltVal val="0"/>
                                          </p:val>
                                        </p:tav>
                                        <p:tav tm="100000">
                                          <p:val>
                                            <p:strVal val="#ppt_w"/>
                                          </p:val>
                                        </p:tav>
                                      </p:tavLst>
                                    </p:anim>
                                    <p:anim calcmode="lin" valueType="num">
                                      <p:cBhvr>
                                        <p:cTn id="32" dur="1000" fill="hold"/>
                                        <p:tgtEl>
                                          <p:spTgt spid="30"/>
                                        </p:tgtEl>
                                        <p:attrNameLst>
                                          <p:attrName>ppt_h</p:attrName>
                                        </p:attrNameLst>
                                      </p:cBhvr>
                                      <p:tavLst>
                                        <p:tav tm="0">
                                          <p:val>
                                            <p:fltVal val="0"/>
                                          </p:val>
                                        </p:tav>
                                        <p:tav tm="100000">
                                          <p:val>
                                            <p:strVal val="#ppt_h"/>
                                          </p:val>
                                        </p:tav>
                                      </p:tavLst>
                                    </p:anim>
                                    <p:anim calcmode="lin" valueType="num">
                                      <p:cBhvr>
                                        <p:cTn id="33" dur="1000" fill="hold"/>
                                        <p:tgtEl>
                                          <p:spTgt spid="30"/>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30"/>
                                        </p:tgtEl>
                                        <p:attrNameLst>
                                          <p:attrName>ppt_y</p:attrName>
                                        </p:attrNameLst>
                                      </p:cBhvr>
                                      <p:tavLst>
                                        <p:tav tm="0" fmla="#ppt_y+(sin(-2*pi*(1-$))*-#ppt_x+cos(-2*pi*(1-$))*(1-#ppt_y))*(1-$)">
                                          <p:val>
                                            <p:fltVal val="0"/>
                                          </p:val>
                                        </p:tav>
                                        <p:tav tm="100000">
                                          <p:val>
                                            <p:fltVal val="1"/>
                                          </p:val>
                                        </p:tav>
                                      </p:tavLst>
                                    </p:anim>
                                  </p:childTnLst>
                                </p:cTn>
                              </p:par>
                              <p:par>
                                <p:cTn id="35" presetID="15" presetClass="entr" presetSubtype="0"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31"/>
                                        </p:tgtEl>
                                        <p:attrNameLst>
                                          <p:attrName>ppt_y</p:attrName>
                                        </p:attrNameLst>
                                      </p:cBhvr>
                                      <p:tavLst>
                                        <p:tav tm="0" fmla="#ppt_y+(sin(-2*pi*(1-$))*-#ppt_x+cos(-2*pi*(1-$))*(1-#ppt_y))*(1-$)">
                                          <p:val>
                                            <p:fltVal val="0"/>
                                          </p:val>
                                        </p:tav>
                                        <p:tav tm="100000">
                                          <p:val>
                                            <p:fltVal val="1"/>
                                          </p:val>
                                        </p:tav>
                                      </p:tavLst>
                                    </p:anim>
                                  </p:childTnLst>
                                </p:cTn>
                              </p:par>
                            </p:childTnLst>
                          </p:cTn>
                        </p:par>
                        <p:par>
                          <p:cTn id="41" fill="hold">
                            <p:stCondLst>
                              <p:cond delay="1000"/>
                            </p:stCondLst>
                            <p:childTnLst>
                              <p:par>
                                <p:cTn id="42" presetID="22" presetClass="entr" presetSubtype="4" fill="hold"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down)">
                                      <p:cBhvr>
                                        <p:cTn id="44" dur="500"/>
                                        <p:tgtEl>
                                          <p:spTgt spid="25"/>
                                        </p:tgtEl>
                                      </p:cBhvr>
                                    </p:animEffect>
                                  </p:childTnLst>
                                </p:cTn>
                              </p:par>
                              <p:par>
                                <p:cTn id="45" presetID="22" presetClass="entr" presetSubtype="4" fill="hold" nodeType="with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ipe(down)">
                                      <p:cBhvr>
                                        <p:cTn id="47" dur="500"/>
                                        <p:tgtEl>
                                          <p:spTgt spid="23"/>
                                        </p:tgtEl>
                                      </p:cBhvr>
                                    </p:animEffect>
                                  </p:childTnLst>
                                </p:cTn>
                              </p:par>
                              <p:par>
                                <p:cTn id="48" presetID="22" presetClass="entr" presetSubtype="4"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down)">
                                      <p:cBhvr>
                                        <p:cTn id="50" dur="500"/>
                                        <p:tgtEl>
                                          <p:spTgt spid="24"/>
                                        </p:tgtEl>
                                      </p:cBhvr>
                                    </p:animEffect>
                                  </p:childTnLst>
                                </p:cTn>
                              </p:par>
                              <p:par>
                                <p:cTn id="51" presetID="22" presetClass="entr" presetSubtype="1"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up)">
                                      <p:cBhvr>
                                        <p:cTn id="53" dur="500"/>
                                        <p:tgtEl>
                                          <p:spTgt spid="20"/>
                                        </p:tgtEl>
                                      </p:cBhvr>
                                    </p:animEffect>
                                  </p:childTnLst>
                                </p:cTn>
                              </p:par>
                              <p:par>
                                <p:cTn id="54" presetID="22" presetClass="entr" presetSubtype="1" fill="hold"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wipe(up)">
                                      <p:cBhvr>
                                        <p:cTn id="56" dur="500"/>
                                        <p:tgtEl>
                                          <p:spTgt spid="21"/>
                                        </p:tgtEl>
                                      </p:cBhvr>
                                    </p:animEffect>
                                  </p:childTnLst>
                                </p:cTn>
                              </p:par>
                              <p:par>
                                <p:cTn id="57" presetID="22" presetClass="entr" presetSubtype="1" fill="hold" nodeType="with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wipe(up)">
                                      <p:cBhvr>
                                        <p:cTn id="59" dur="500"/>
                                        <p:tgtEl>
                                          <p:spTgt spid="22"/>
                                        </p:tgtEl>
                                      </p:cBhvr>
                                    </p:animEffect>
                                  </p:childTnLst>
                                </p:cTn>
                              </p:par>
                            </p:childTnLst>
                          </p:cTn>
                        </p:par>
                        <p:par>
                          <p:cTn id="60" fill="hold">
                            <p:stCondLst>
                              <p:cond delay="1500"/>
                            </p:stCondLst>
                            <p:childTnLst>
                              <p:par>
                                <p:cTn id="61" presetID="53" presetClass="entr" presetSubtype="16" fill="hold" nodeType="afterEffect">
                                  <p:stCondLst>
                                    <p:cond delay="0"/>
                                  </p:stCondLst>
                                  <p:childTnLst>
                                    <p:set>
                                      <p:cBhvr>
                                        <p:cTn id="62" dur="1" fill="hold">
                                          <p:stCondLst>
                                            <p:cond delay="0"/>
                                          </p:stCondLst>
                                        </p:cTn>
                                        <p:tgtEl>
                                          <p:spTgt spid="3"/>
                                        </p:tgtEl>
                                        <p:attrNameLst>
                                          <p:attrName>style.visibility</p:attrName>
                                        </p:attrNameLst>
                                      </p:cBhvr>
                                      <p:to>
                                        <p:strVal val="visible"/>
                                      </p:to>
                                    </p:set>
                                    <p:anim calcmode="lin" valueType="num">
                                      <p:cBhvr>
                                        <p:cTn id="63" dur="500" fill="hold"/>
                                        <p:tgtEl>
                                          <p:spTgt spid="3"/>
                                        </p:tgtEl>
                                        <p:attrNameLst>
                                          <p:attrName>ppt_w</p:attrName>
                                        </p:attrNameLst>
                                      </p:cBhvr>
                                      <p:tavLst>
                                        <p:tav tm="0">
                                          <p:val>
                                            <p:fltVal val="0"/>
                                          </p:val>
                                        </p:tav>
                                        <p:tav tm="100000">
                                          <p:val>
                                            <p:strVal val="#ppt_w"/>
                                          </p:val>
                                        </p:tav>
                                      </p:tavLst>
                                    </p:anim>
                                    <p:anim calcmode="lin" valueType="num">
                                      <p:cBhvr>
                                        <p:cTn id="64" dur="500" fill="hold"/>
                                        <p:tgtEl>
                                          <p:spTgt spid="3"/>
                                        </p:tgtEl>
                                        <p:attrNameLst>
                                          <p:attrName>ppt_h</p:attrName>
                                        </p:attrNameLst>
                                      </p:cBhvr>
                                      <p:tavLst>
                                        <p:tav tm="0">
                                          <p:val>
                                            <p:fltVal val="0"/>
                                          </p:val>
                                        </p:tav>
                                        <p:tav tm="100000">
                                          <p:val>
                                            <p:strVal val="#ppt_h"/>
                                          </p:val>
                                        </p:tav>
                                      </p:tavLst>
                                    </p:anim>
                                    <p:animEffect transition="in" filter="fade">
                                      <p:cBhvr>
                                        <p:cTn id="65" dur="500"/>
                                        <p:tgtEl>
                                          <p:spTgt spid="3"/>
                                        </p:tgtEl>
                                      </p:cBhvr>
                                    </p:animEffect>
                                  </p:childTnLst>
                                </p:cTn>
                              </p:par>
                              <p:par>
                                <p:cTn id="66" presetID="53" presetClass="entr" presetSubtype="16" fill="hold" nodeType="with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p:cTn id="68" dur="500" fill="hold"/>
                                        <p:tgtEl>
                                          <p:spTgt spid="53"/>
                                        </p:tgtEl>
                                        <p:attrNameLst>
                                          <p:attrName>ppt_w</p:attrName>
                                        </p:attrNameLst>
                                      </p:cBhvr>
                                      <p:tavLst>
                                        <p:tav tm="0">
                                          <p:val>
                                            <p:fltVal val="0"/>
                                          </p:val>
                                        </p:tav>
                                        <p:tav tm="100000">
                                          <p:val>
                                            <p:strVal val="#ppt_w"/>
                                          </p:val>
                                        </p:tav>
                                      </p:tavLst>
                                    </p:anim>
                                    <p:anim calcmode="lin" valueType="num">
                                      <p:cBhvr>
                                        <p:cTn id="69" dur="500" fill="hold"/>
                                        <p:tgtEl>
                                          <p:spTgt spid="53"/>
                                        </p:tgtEl>
                                        <p:attrNameLst>
                                          <p:attrName>ppt_h</p:attrName>
                                        </p:attrNameLst>
                                      </p:cBhvr>
                                      <p:tavLst>
                                        <p:tav tm="0">
                                          <p:val>
                                            <p:fltVal val="0"/>
                                          </p:val>
                                        </p:tav>
                                        <p:tav tm="100000">
                                          <p:val>
                                            <p:strVal val="#ppt_h"/>
                                          </p:val>
                                        </p:tav>
                                      </p:tavLst>
                                    </p:anim>
                                    <p:animEffect transition="in" filter="fade">
                                      <p:cBhvr>
                                        <p:cTn id="70" dur="500"/>
                                        <p:tgtEl>
                                          <p:spTgt spid="53"/>
                                        </p:tgtEl>
                                      </p:cBhvr>
                                    </p:animEffect>
                                  </p:childTnLst>
                                </p:cTn>
                              </p:par>
                              <p:par>
                                <p:cTn id="71" presetID="53" presetClass="entr" presetSubtype="16" fill="hold" nodeType="with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par>
                                <p:cTn id="76" presetID="53" presetClass="entr" presetSubtype="16" fill="hold" nodeType="with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par>
                                <p:cTn id="81" presetID="53" presetClass="entr" presetSubtype="16" fill="hold" nodeType="withEffect">
                                  <p:stCondLst>
                                    <p:cond delay="0"/>
                                  </p:stCondLst>
                                  <p:childTnLst>
                                    <p:set>
                                      <p:cBhvr>
                                        <p:cTn id="82" dur="1" fill="hold">
                                          <p:stCondLst>
                                            <p:cond delay="0"/>
                                          </p:stCondLst>
                                        </p:cTn>
                                        <p:tgtEl>
                                          <p:spTgt spid="62"/>
                                        </p:tgtEl>
                                        <p:attrNameLst>
                                          <p:attrName>style.visibility</p:attrName>
                                        </p:attrNameLst>
                                      </p:cBhvr>
                                      <p:to>
                                        <p:strVal val="visible"/>
                                      </p:to>
                                    </p:set>
                                    <p:anim calcmode="lin" valueType="num">
                                      <p:cBhvr>
                                        <p:cTn id="83" dur="500" fill="hold"/>
                                        <p:tgtEl>
                                          <p:spTgt spid="62"/>
                                        </p:tgtEl>
                                        <p:attrNameLst>
                                          <p:attrName>ppt_w</p:attrName>
                                        </p:attrNameLst>
                                      </p:cBhvr>
                                      <p:tavLst>
                                        <p:tav tm="0">
                                          <p:val>
                                            <p:fltVal val="0"/>
                                          </p:val>
                                        </p:tav>
                                        <p:tav tm="100000">
                                          <p:val>
                                            <p:strVal val="#ppt_w"/>
                                          </p:val>
                                        </p:tav>
                                      </p:tavLst>
                                    </p:anim>
                                    <p:anim calcmode="lin" valueType="num">
                                      <p:cBhvr>
                                        <p:cTn id="84" dur="500" fill="hold"/>
                                        <p:tgtEl>
                                          <p:spTgt spid="62"/>
                                        </p:tgtEl>
                                        <p:attrNameLst>
                                          <p:attrName>ppt_h</p:attrName>
                                        </p:attrNameLst>
                                      </p:cBhvr>
                                      <p:tavLst>
                                        <p:tav tm="0">
                                          <p:val>
                                            <p:fltVal val="0"/>
                                          </p:val>
                                        </p:tav>
                                        <p:tav tm="100000">
                                          <p:val>
                                            <p:strVal val="#ppt_h"/>
                                          </p:val>
                                        </p:tav>
                                      </p:tavLst>
                                    </p:anim>
                                    <p:animEffect transition="in" filter="fade">
                                      <p:cBhvr>
                                        <p:cTn id="85" dur="500"/>
                                        <p:tgtEl>
                                          <p:spTgt spid="62"/>
                                        </p:tgtEl>
                                      </p:cBhvr>
                                    </p:animEffect>
                                  </p:childTnLst>
                                </p:cTn>
                              </p:par>
                              <p:par>
                                <p:cTn id="86" presetID="53" presetClass="entr" presetSubtype="16" fill="hold" nodeType="withEffect">
                                  <p:stCondLst>
                                    <p:cond delay="0"/>
                                  </p:stCondLst>
                                  <p:childTnLst>
                                    <p:set>
                                      <p:cBhvr>
                                        <p:cTn id="87" dur="1" fill="hold">
                                          <p:stCondLst>
                                            <p:cond delay="0"/>
                                          </p:stCondLst>
                                        </p:cTn>
                                        <p:tgtEl>
                                          <p:spTgt spid="65"/>
                                        </p:tgtEl>
                                        <p:attrNameLst>
                                          <p:attrName>style.visibility</p:attrName>
                                        </p:attrNameLst>
                                      </p:cBhvr>
                                      <p:to>
                                        <p:strVal val="visible"/>
                                      </p:to>
                                    </p:set>
                                    <p:anim calcmode="lin" valueType="num">
                                      <p:cBhvr>
                                        <p:cTn id="88" dur="500" fill="hold"/>
                                        <p:tgtEl>
                                          <p:spTgt spid="65"/>
                                        </p:tgtEl>
                                        <p:attrNameLst>
                                          <p:attrName>ppt_w</p:attrName>
                                        </p:attrNameLst>
                                      </p:cBhvr>
                                      <p:tavLst>
                                        <p:tav tm="0">
                                          <p:val>
                                            <p:fltVal val="0"/>
                                          </p:val>
                                        </p:tav>
                                        <p:tav tm="100000">
                                          <p:val>
                                            <p:strVal val="#ppt_w"/>
                                          </p:val>
                                        </p:tav>
                                      </p:tavLst>
                                    </p:anim>
                                    <p:anim calcmode="lin" valueType="num">
                                      <p:cBhvr>
                                        <p:cTn id="89" dur="500" fill="hold"/>
                                        <p:tgtEl>
                                          <p:spTgt spid="65"/>
                                        </p:tgtEl>
                                        <p:attrNameLst>
                                          <p:attrName>ppt_h</p:attrName>
                                        </p:attrNameLst>
                                      </p:cBhvr>
                                      <p:tavLst>
                                        <p:tav tm="0">
                                          <p:val>
                                            <p:fltVal val="0"/>
                                          </p:val>
                                        </p:tav>
                                        <p:tav tm="100000">
                                          <p:val>
                                            <p:strVal val="#ppt_h"/>
                                          </p:val>
                                        </p:tav>
                                      </p:tavLst>
                                    </p:anim>
                                    <p:animEffect transition="in" filter="fade">
                                      <p:cBhvr>
                                        <p:cTn id="90" dur="500"/>
                                        <p:tgtEl>
                                          <p:spTgt spid="65"/>
                                        </p:tgtEl>
                                      </p:cBhvr>
                                    </p:animEffect>
                                  </p:childTnLst>
                                </p:cTn>
                              </p:par>
                            </p:childTnLst>
                          </p:cTn>
                        </p:par>
                        <p:par>
                          <p:cTn id="91" fill="hold">
                            <p:stCondLst>
                              <p:cond delay="2000"/>
                            </p:stCondLst>
                            <p:childTnLst>
                              <p:par>
                                <p:cTn id="92" presetID="16" presetClass="entr" presetSubtype="21" fill="hold" grpId="0" nodeType="afterEffect">
                                  <p:stCondLst>
                                    <p:cond delay="0"/>
                                  </p:stCondLst>
                                  <p:childTnLst>
                                    <p:set>
                                      <p:cBhvr>
                                        <p:cTn id="93" dur="1" fill="hold">
                                          <p:stCondLst>
                                            <p:cond delay="0"/>
                                          </p:stCondLst>
                                        </p:cTn>
                                        <p:tgtEl>
                                          <p:spTgt spid="73"/>
                                        </p:tgtEl>
                                        <p:attrNameLst>
                                          <p:attrName>style.visibility</p:attrName>
                                        </p:attrNameLst>
                                      </p:cBhvr>
                                      <p:to>
                                        <p:strVal val="visible"/>
                                      </p:to>
                                    </p:set>
                                    <p:animEffect transition="in" filter="barn(inVertical)">
                                      <p:cBhvr>
                                        <p:cTn id="94" dur="500"/>
                                        <p:tgtEl>
                                          <p:spTgt spid="73"/>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barn(inVertical)">
                                      <p:cBhvr>
                                        <p:cTn id="97" dur="500"/>
                                        <p:tgtEl>
                                          <p:spTgt spid="74"/>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75"/>
                                        </p:tgtEl>
                                        <p:attrNameLst>
                                          <p:attrName>style.visibility</p:attrName>
                                        </p:attrNameLst>
                                      </p:cBhvr>
                                      <p:to>
                                        <p:strVal val="visible"/>
                                      </p:to>
                                    </p:set>
                                    <p:animEffect transition="in" filter="barn(inVertical)">
                                      <p:cBhvr>
                                        <p:cTn id="100" dur="500"/>
                                        <p:tgtEl>
                                          <p:spTgt spid="75"/>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76"/>
                                        </p:tgtEl>
                                        <p:attrNameLst>
                                          <p:attrName>style.visibility</p:attrName>
                                        </p:attrNameLst>
                                      </p:cBhvr>
                                      <p:to>
                                        <p:strVal val="visible"/>
                                      </p:to>
                                    </p:set>
                                    <p:animEffect transition="in" filter="barn(inVertical)">
                                      <p:cBhvr>
                                        <p:cTn id="103" dur="500"/>
                                        <p:tgtEl>
                                          <p:spTgt spid="76"/>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77"/>
                                        </p:tgtEl>
                                        <p:attrNameLst>
                                          <p:attrName>style.visibility</p:attrName>
                                        </p:attrNameLst>
                                      </p:cBhvr>
                                      <p:to>
                                        <p:strVal val="visible"/>
                                      </p:to>
                                    </p:set>
                                    <p:animEffect transition="in" filter="barn(inVertical)">
                                      <p:cBhvr>
                                        <p:cTn id="106" dur="500"/>
                                        <p:tgtEl>
                                          <p:spTgt spid="77"/>
                                        </p:tgtEl>
                                      </p:cBhvr>
                                    </p:animEffect>
                                  </p:childTnLst>
                                </p:cTn>
                              </p:par>
                              <p:par>
                                <p:cTn id="107" presetID="16" presetClass="entr" presetSubtype="21"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barn(inVertical)">
                                      <p:cBhvr>
                                        <p:cTn id="10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9" grpId="0" animBg="1"/>
      <p:bldP spid="30" grpId="0" animBg="1"/>
      <p:bldP spid="31" grpId="0" animBg="1"/>
      <p:bldP spid="73" grpId="0"/>
      <p:bldP spid="74" grpId="0"/>
      <p:bldP spid="75" grpId="0"/>
      <p:bldP spid="76" grpId="0"/>
      <p:bldP spid="77" grpId="0"/>
      <p:bldP spid="7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p:cNvSpPr txBox="1">
            <a:spLocks noChangeArrowheads="1"/>
          </p:cNvSpPr>
          <p:nvPr/>
        </p:nvSpPr>
        <p:spPr bwMode="auto">
          <a:xfrm>
            <a:off x="5679157" y="1351186"/>
            <a:ext cx="5878532" cy="1200329"/>
          </a:xfrm>
          <a:prstGeom prst="rect">
            <a:avLst/>
          </a:prstGeom>
          <a:noFill/>
          <a:ln w="9525">
            <a:noFill/>
            <a:miter lim="800000"/>
          </a:ln>
        </p:spPr>
        <p:txBody>
          <a:bodyPr wrap="none">
            <a:spAutoFit/>
          </a:bodyPr>
          <a:lstStyle/>
          <a:p>
            <a:pPr algn="r">
              <a:defRPr/>
            </a:pPr>
            <a:r>
              <a:rPr lang="zh-CN" altLang="en-US" sz="7200" b="1" spc="200" dirty="0" smtClean="0">
                <a:solidFill>
                  <a:prstClr val="white"/>
                </a:solidFill>
                <a:latin typeface="微软雅黑" panose="020B0503020204020204" pitchFamily="34" charset="-122"/>
                <a:ea typeface="微软雅黑" panose="020B0503020204020204" pitchFamily="34" charset="-122"/>
              </a:rPr>
              <a:t>感谢您的观看</a:t>
            </a:r>
            <a:endParaRPr lang="zh-CN" altLang="en-US" sz="7200" b="1" spc="200" dirty="0">
              <a:solidFill>
                <a:prstClr val="white"/>
              </a:solidFill>
              <a:latin typeface="微软雅黑" panose="020B0503020204020204" pitchFamily="34" charset="-122"/>
              <a:ea typeface="微软雅黑" panose="020B0503020204020204" pitchFamily="34" charset="-122"/>
            </a:endParaRPr>
          </a:p>
        </p:txBody>
      </p:sp>
      <p:sp>
        <p:nvSpPr>
          <p:cNvPr id="3" name="TextBox 11"/>
          <p:cNvSpPr txBox="1">
            <a:spLocks noChangeArrowheads="1"/>
          </p:cNvSpPr>
          <p:nvPr/>
        </p:nvSpPr>
        <p:spPr bwMode="auto">
          <a:xfrm>
            <a:off x="7743824" y="773088"/>
            <a:ext cx="3813865" cy="369332"/>
          </a:xfrm>
          <a:prstGeom prst="rect">
            <a:avLst/>
          </a:prstGeom>
          <a:noFill/>
          <a:ln w="9525">
            <a:noFill/>
            <a:miter lim="800000"/>
          </a:ln>
        </p:spPr>
        <p:txBody>
          <a:bodyPr wrap="none">
            <a:spAutoFit/>
          </a:bodyPr>
          <a:lstStyle/>
          <a:p>
            <a:pPr algn="r">
              <a:defRPr/>
            </a:pPr>
            <a:r>
              <a:rPr lang="zh-CN" altLang="en-US" dirty="0" smtClean="0">
                <a:solidFill>
                  <a:prstClr val="white"/>
                </a:solidFill>
                <a:latin typeface="微软雅黑" panose="020B0503020204020204" pitchFamily="34" charset="-122"/>
                <a:ea typeface="微软雅黑" panose="020B0503020204020204" pitchFamily="34" charset="-122"/>
              </a:rPr>
              <a:t>教师演讲</a:t>
            </a:r>
            <a:r>
              <a:rPr lang="en-US" altLang="zh-CN" dirty="0" smtClean="0">
                <a:solidFill>
                  <a:prstClr val="white"/>
                </a:solidFill>
                <a:latin typeface="微软雅黑" panose="020B0503020204020204" pitchFamily="34" charset="-122"/>
                <a:ea typeface="微软雅黑" panose="020B0503020204020204" pitchFamily="34" charset="-122"/>
              </a:rPr>
              <a:t>/</a:t>
            </a:r>
            <a:r>
              <a:rPr lang="zh-CN" altLang="en-US" dirty="0" smtClean="0">
                <a:solidFill>
                  <a:prstClr val="white"/>
                </a:solidFill>
                <a:latin typeface="微软雅黑" panose="020B0503020204020204" pitchFamily="34" charset="-122"/>
                <a:ea typeface="微软雅黑" panose="020B0503020204020204" pitchFamily="34" charset="-122"/>
              </a:rPr>
              <a:t>竞聘</a:t>
            </a:r>
            <a:r>
              <a:rPr lang="en-US" altLang="zh-CN" dirty="0" smtClean="0">
                <a:solidFill>
                  <a:prstClr val="white"/>
                </a:solidFill>
                <a:latin typeface="微软雅黑" panose="020B0503020204020204" pitchFamily="34" charset="-122"/>
                <a:ea typeface="微软雅黑" panose="020B0503020204020204" pitchFamily="34" charset="-122"/>
              </a:rPr>
              <a:t>/</a:t>
            </a:r>
            <a:r>
              <a:rPr lang="zh-CN" altLang="en-US" dirty="0" smtClean="0">
                <a:solidFill>
                  <a:prstClr val="white"/>
                </a:solidFill>
                <a:latin typeface="微软雅黑" panose="020B0503020204020204" pitchFamily="34" charset="-122"/>
                <a:ea typeface="微软雅黑" panose="020B0503020204020204" pitchFamily="34" charset="-122"/>
              </a:rPr>
              <a:t>学校汇报</a:t>
            </a:r>
            <a:r>
              <a:rPr lang="en-US" altLang="zh-CN" dirty="0" smtClean="0">
                <a:solidFill>
                  <a:prstClr val="white"/>
                </a:solidFill>
                <a:latin typeface="微软雅黑" panose="020B0503020204020204" pitchFamily="34" charset="-122"/>
                <a:ea typeface="微软雅黑" panose="020B0503020204020204" pitchFamily="34" charset="-122"/>
              </a:rPr>
              <a:t>/</a:t>
            </a:r>
            <a:r>
              <a:rPr lang="zh-CN" altLang="en-US" dirty="0" smtClean="0">
                <a:solidFill>
                  <a:prstClr val="white"/>
                </a:solidFill>
                <a:latin typeface="微软雅黑" panose="020B0503020204020204" pitchFamily="34" charset="-122"/>
                <a:ea typeface="微软雅黑" panose="020B0503020204020204" pitchFamily="34" charset="-122"/>
              </a:rPr>
              <a:t>职称评比</a:t>
            </a:r>
            <a:r>
              <a:rPr lang="en-US" altLang="zh-CN" dirty="0" smtClean="0">
                <a:solidFill>
                  <a:prstClr val="white"/>
                </a:solidFill>
                <a:latin typeface="微软雅黑" panose="020B0503020204020204" pitchFamily="34" charset="-122"/>
                <a:ea typeface="微软雅黑" panose="020B0503020204020204" pitchFamily="34" charset="-122"/>
              </a:rPr>
              <a:t>/</a:t>
            </a:r>
            <a:endParaRPr lang="zh-CN" altLang="en-US" dirty="0">
              <a:solidFill>
                <a:prstClr val="white"/>
              </a:solidFill>
              <a:latin typeface="微软雅黑" panose="020B0503020204020204" pitchFamily="34" charset="-122"/>
              <a:ea typeface="微软雅黑" panose="020B0503020204020204" pitchFamily="34" charset="-122"/>
            </a:endParaRPr>
          </a:p>
        </p:txBody>
      </p:sp>
      <p:cxnSp>
        <p:nvCxnSpPr>
          <p:cNvPr id="4" name="直接连接符 3"/>
          <p:cNvCxnSpPr/>
          <p:nvPr/>
        </p:nvCxnSpPr>
        <p:spPr>
          <a:xfrm>
            <a:off x="5823173" y="1287845"/>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5823173" y="2623522"/>
            <a:ext cx="573451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8642993" y="6027003"/>
            <a:ext cx="2914696" cy="829945"/>
          </a:xfrm>
          <a:prstGeom prst="rect">
            <a:avLst/>
          </a:prstGeom>
          <a:noFill/>
        </p:spPr>
        <p:txBody>
          <a:bodyPr wrap="square" rtlCol="0">
            <a:spAutoFit/>
          </a:bodyPr>
          <a:lstStyle/>
          <a:p>
            <a:pPr algn="r"/>
            <a:r>
              <a:rPr lang="zh-CN" altLang="en-US" sz="1600" dirty="0" smtClean="0">
                <a:solidFill>
                  <a:srgbClr val="2C4B77"/>
                </a:solidFill>
                <a:latin typeface="微软雅黑" panose="020B0503020204020204" pitchFamily="34" charset="-122"/>
                <a:ea typeface="微软雅黑" panose="020B0503020204020204" pitchFamily="34" charset="-122"/>
              </a:rPr>
              <a:t>演  讲  者：情缘素材</a:t>
            </a:r>
            <a:endParaRPr lang="zh-CN" altLang="en-US" sz="1600" dirty="0" smtClean="0">
              <a:solidFill>
                <a:srgbClr val="2C4B77"/>
              </a:solidFill>
              <a:latin typeface="微软雅黑" panose="020B0503020204020204" pitchFamily="34" charset="-122"/>
              <a:ea typeface="微软雅黑" panose="020B0503020204020204" pitchFamily="34" charset="-122"/>
            </a:endParaRPr>
          </a:p>
          <a:p>
            <a:pPr algn="r"/>
            <a:r>
              <a:rPr lang="zh-CN" altLang="en-US" sz="1600" dirty="0" smtClean="0">
                <a:solidFill>
                  <a:srgbClr val="2C4B77"/>
                </a:solidFill>
                <a:latin typeface="微软雅黑" panose="020B0503020204020204" pitchFamily="34" charset="-122"/>
                <a:ea typeface="微软雅黑" panose="020B0503020204020204" pitchFamily="34" charset="-122"/>
              </a:rPr>
              <a:t>演讲日期：</a:t>
            </a:r>
            <a:r>
              <a:rPr lang="en-US" altLang="zh-CN" sz="1600" dirty="0" smtClean="0">
                <a:solidFill>
                  <a:srgbClr val="2C4B77"/>
                </a:solidFill>
                <a:latin typeface="微软雅黑" panose="020B0503020204020204" pitchFamily="34" charset="-122"/>
                <a:ea typeface="微软雅黑" panose="020B0503020204020204" pitchFamily="34" charset="-122"/>
              </a:rPr>
              <a:t>2018.10.15</a:t>
            </a:r>
            <a:endParaRPr lang="zh-CN" altLang="en-US" sz="1600" dirty="0" smtClean="0">
              <a:solidFill>
                <a:srgbClr val="2C4B77"/>
              </a:solidFill>
              <a:latin typeface="微软雅黑" panose="020B0503020204020204" pitchFamily="34" charset="-122"/>
              <a:ea typeface="微软雅黑" panose="020B0503020204020204" pitchFamily="34" charset="-122"/>
            </a:endParaRPr>
          </a:p>
          <a:p>
            <a:pPr algn="r"/>
            <a:endParaRPr lang="zh-CN" altLang="en-US" sz="1600" dirty="0">
              <a:solidFill>
                <a:srgbClr val="2C4B77"/>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250" fill="hold"/>
                                        <p:tgtEl>
                                          <p:spTgt spid="4"/>
                                        </p:tgtEl>
                                        <p:attrNameLst>
                                          <p:attrName>ppt_x</p:attrName>
                                        </p:attrNameLst>
                                      </p:cBhvr>
                                      <p:tavLst>
                                        <p:tav tm="0">
                                          <p:val>
                                            <p:strVal val="0-#ppt_w/2"/>
                                          </p:val>
                                        </p:tav>
                                        <p:tav tm="100000">
                                          <p:val>
                                            <p:strVal val="#ppt_x"/>
                                          </p:val>
                                        </p:tav>
                                      </p:tavLst>
                                    </p:anim>
                                    <p:anim calcmode="lin" valueType="num">
                                      <p:cBhvr additive="base">
                                        <p:cTn id="14" dur="250" fill="hold"/>
                                        <p:tgtEl>
                                          <p:spTgt spid="4"/>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250" fill="hold"/>
                                        <p:tgtEl>
                                          <p:spTgt spid="5"/>
                                        </p:tgtEl>
                                        <p:attrNameLst>
                                          <p:attrName>ppt_x</p:attrName>
                                        </p:attrNameLst>
                                      </p:cBhvr>
                                      <p:tavLst>
                                        <p:tav tm="0">
                                          <p:val>
                                            <p:strVal val="1+#ppt_w/2"/>
                                          </p:val>
                                        </p:tav>
                                        <p:tav tm="100000">
                                          <p:val>
                                            <p:strVal val="#ppt_x"/>
                                          </p:val>
                                        </p:tav>
                                      </p:tavLst>
                                    </p:anim>
                                    <p:anim calcmode="lin" valueType="num">
                                      <p:cBhvr additive="base">
                                        <p:cTn id="18" dur="2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1000"/>
                            </p:stCondLst>
                            <p:childTnLst>
                              <p:par>
                                <p:cTn id="20" presetID="10"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par>
                                <p:cTn id="23" presetID="35" presetClass="entr" presetSubtype="0" fill="hold" grpId="1" nodeType="with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500"/>
                                        <p:tgtEl>
                                          <p:spTgt spid="2"/>
                                        </p:tgtEl>
                                      </p:cBhvr>
                                    </p:animEffect>
                                    <p:anim calcmode="lin" valueType="num">
                                      <p:cBhvr>
                                        <p:cTn id="26" dur="500" fill="hold"/>
                                        <p:tgtEl>
                                          <p:spTgt spid="2"/>
                                        </p:tgtEl>
                                        <p:attrNameLst>
                                          <p:attrName>style.rotation</p:attrName>
                                        </p:attrNameLst>
                                      </p:cBhvr>
                                      <p:tavLst>
                                        <p:tav tm="0">
                                          <p:val>
                                            <p:fltVal val="720"/>
                                          </p:val>
                                        </p:tav>
                                        <p:tav tm="100000">
                                          <p:val>
                                            <p:fltVal val="0"/>
                                          </p:val>
                                        </p:tav>
                                      </p:tavLst>
                                    </p:anim>
                                    <p:anim calcmode="lin" valueType="num">
                                      <p:cBhvr>
                                        <p:cTn id="27" dur="500" fill="hold"/>
                                        <p:tgtEl>
                                          <p:spTgt spid="2"/>
                                        </p:tgtEl>
                                        <p:attrNameLst>
                                          <p:attrName>ppt_h</p:attrName>
                                        </p:attrNameLst>
                                      </p:cBhvr>
                                      <p:tavLst>
                                        <p:tav tm="0">
                                          <p:val>
                                            <p:fltVal val="0"/>
                                          </p:val>
                                        </p:tav>
                                        <p:tav tm="100000">
                                          <p:val>
                                            <p:strVal val="#ppt_h"/>
                                          </p:val>
                                        </p:tav>
                                      </p:tavLst>
                                    </p:anim>
                                    <p:anim calcmode="lin" valueType="num">
                                      <p:cBhvr>
                                        <p:cTn id="28" dur="500" fill="hold"/>
                                        <p:tgtEl>
                                          <p:spTgt spid="2"/>
                                        </p:tgtEl>
                                        <p:attrNameLst>
                                          <p:attrName>ppt_w</p:attrName>
                                        </p:attrNameLst>
                                      </p:cBhvr>
                                      <p:tavLst>
                                        <p:tav tm="0">
                                          <p:val>
                                            <p:fltVal val="0"/>
                                          </p:val>
                                        </p:tav>
                                        <p:tav tm="100000">
                                          <p:val>
                                            <p:strVal val="#ppt_w"/>
                                          </p:val>
                                        </p:tav>
                                      </p:tavLst>
                                    </p:anim>
                                  </p:childTnLst>
                                </p:cTn>
                              </p:par>
                              <p:par>
                                <p:cTn id="29" presetID="53" presetClass="entr" presetSubtype="16" fill="hold" grpId="2" nodeType="with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p:cTn id="31" dur="500" fill="hold"/>
                                        <p:tgtEl>
                                          <p:spTgt spid="2"/>
                                        </p:tgtEl>
                                        <p:attrNameLst>
                                          <p:attrName>ppt_w</p:attrName>
                                        </p:attrNameLst>
                                      </p:cBhvr>
                                      <p:tavLst>
                                        <p:tav tm="0">
                                          <p:val>
                                            <p:fltVal val="0"/>
                                          </p:val>
                                        </p:tav>
                                        <p:tav tm="100000">
                                          <p:val>
                                            <p:strVal val="#ppt_w"/>
                                          </p:val>
                                        </p:tav>
                                      </p:tavLst>
                                    </p:anim>
                                    <p:anim calcmode="lin" valueType="num">
                                      <p:cBhvr>
                                        <p:cTn id="32" dur="500" fill="hold"/>
                                        <p:tgtEl>
                                          <p:spTgt spid="2"/>
                                        </p:tgtEl>
                                        <p:attrNameLst>
                                          <p:attrName>ppt_h</p:attrName>
                                        </p:attrNameLst>
                                      </p:cBhvr>
                                      <p:tavLst>
                                        <p:tav tm="0">
                                          <p:val>
                                            <p:fltVal val="0"/>
                                          </p:val>
                                        </p:tav>
                                        <p:tav tm="100000">
                                          <p:val>
                                            <p:strVal val="#ppt_h"/>
                                          </p:val>
                                        </p:tav>
                                      </p:tavLst>
                                    </p:anim>
                                    <p:animEffect transition="in" filter="fade">
                                      <p:cBhvr>
                                        <p:cTn id="33" dur="500"/>
                                        <p:tgtEl>
                                          <p:spTgt spid="2"/>
                                        </p:tgtEl>
                                      </p:cBhvr>
                                    </p:animEffect>
                                  </p:childTnLst>
                                </p:cTn>
                              </p:par>
                            </p:childTnLst>
                          </p:cTn>
                        </p:par>
                        <p:par>
                          <p:cTn id="34" fill="hold">
                            <p:stCondLst>
                              <p:cond delay="15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2" grpId="2"/>
      <p:bldP spid="3" grpId="0"/>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439540" y="433098"/>
            <a:ext cx="6541875" cy="1292662"/>
          </a:xfrm>
          <a:prstGeom prst="rect">
            <a:avLst/>
          </a:prstGeom>
        </p:spPr>
        <p:txBody>
          <a:bodyPr wrap="square">
            <a:spAutoFit/>
          </a:bodyPr>
          <a:lstStyle/>
          <a:p>
            <a:pPr algn="r"/>
            <a:r>
              <a:rPr lang="en-US" altLang="zh-CN" sz="7800" dirty="0" smtClean="0">
                <a:solidFill>
                  <a:schemeClr val="bg1"/>
                </a:solidFill>
                <a:latin typeface="+mj-ea"/>
                <a:ea typeface="+mj-ea"/>
              </a:rPr>
              <a:t>【PART.01】</a:t>
            </a:r>
            <a:endParaRPr lang="zh-CN" altLang="en-US" sz="7800" dirty="0">
              <a:solidFill>
                <a:schemeClr val="bg1"/>
              </a:solidFill>
              <a:latin typeface="+mj-ea"/>
              <a:ea typeface="+mj-ea"/>
            </a:endParaRPr>
          </a:p>
        </p:txBody>
      </p:sp>
      <p:sp>
        <p:nvSpPr>
          <p:cNvPr id="3" name="矩形 2"/>
          <p:cNvSpPr/>
          <p:nvPr/>
        </p:nvSpPr>
        <p:spPr>
          <a:xfrm>
            <a:off x="6733309" y="2354814"/>
            <a:ext cx="4670351" cy="577081"/>
          </a:xfrm>
          <a:prstGeom prst="rect">
            <a:avLst/>
          </a:prstGeom>
        </p:spPr>
        <p:txBody>
          <a:bodyPr wrap="square">
            <a:spAutoFit/>
          </a:bodyPr>
          <a:lstStyle/>
          <a:p>
            <a:pPr algn="r"/>
            <a:r>
              <a:rPr lang="en-US" altLang="zh-CN" sz="1050" dirty="0" smtClean="0">
                <a:solidFill>
                  <a:schemeClr val="bg1"/>
                </a:solidFill>
                <a:latin typeface="+mj-ea"/>
                <a:ea typeface="+mj-ea"/>
              </a:rPr>
              <a:t> A designer can use default text to simulate what text would look like. If it is not real text. A designer can use default text to simulate what text would look like. </a:t>
            </a:r>
            <a:endParaRPr lang="zh-CN" altLang="en-US" sz="1050" dirty="0">
              <a:solidFill>
                <a:schemeClr val="bg1"/>
              </a:solidFill>
              <a:latin typeface="+mj-ea"/>
              <a:ea typeface="+mj-ea"/>
            </a:endParaRPr>
          </a:p>
        </p:txBody>
      </p:sp>
      <p:sp>
        <p:nvSpPr>
          <p:cNvPr id="4" name="文本框 3"/>
          <p:cNvSpPr txBox="1"/>
          <p:nvPr/>
        </p:nvSpPr>
        <p:spPr>
          <a:xfrm>
            <a:off x="6208623" y="1585373"/>
            <a:ext cx="5324168" cy="769441"/>
          </a:xfrm>
          <a:prstGeom prst="rect">
            <a:avLst/>
          </a:prstGeom>
          <a:noFill/>
        </p:spPr>
        <p:txBody>
          <a:bodyPr wrap="square" rtlCol="0">
            <a:spAutoFit/>
          </a:bodyPr>
          <a:lstStyle/>
          <a:p>
            <a:r>
              <a:rPr lang="zh-CN" altLang="en-US" sz="4400" dirty="0" smtClean="0">
                <a:solidFill>
                  <a:schemeClr val="bg1"/>
                </a:solidFill>
                <a:latin typeface="+mj-ea"/>
                <a:ea typeface="+mj-ea"/>
              </a:rPr>
              <a:t>请在此添加您的标题</a:t>
            </a:r>
            <a:endParaRPr lang="zh-CN" altLang="en-US" sz="4400" dirty="0">
              <a:solidFill>
                <a:schemeClr val="bg1"/>
              </a:solidFill>
              <a:latin typeface="+mj-ea"/>
              <a:ea typeface="+mj-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decel="100000" fill="hold" grpId="0" nodeType="after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1+#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p:cNvGrpSpPr/>
          <p:nvPr/>
        </p:nvGrpSpPr>
        <p:grpSpPr>
          <a:xfrm>
            <a:off x="1015940" y="1431959"/>
            <a:ext cx="2438083" cy="4551255"/>
            <a:chOff x="761458" y="1073968"/>
            <a:chExt cx="1828800" cy="3413441"/>
          </a:xfrm>
        </p:grpSpPr>
        <p:sp>
          <p:nvSpPr>
            <p:cNvPr id="111" name="Round Same Side Corner Rectangle 110"/>
            <p:cNvSpPr/>
            <p:nvPr/>
          </p:nvSpPr>
          <p:spPr>
            <a:xfrm>
              <a:off x="761458" y="1525299"/>
              <a:ext cx="1828800" cy="2534709"/>
            </a:xfrm>
            <a:prstGeom prst="round2SameRect">
              <a:avLst>
                <a:gd name="adj1" fmla="val 5209"/>
                <a:gd name="adj2" fmla="val 0"/>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0" name="TextBox 9"/>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19" name="Rectangle 18"/>
            <p:cNvSpPr/>
            <p:nvPr/>
          </p:nvSpPr>
          <p:spPr>
            <a:xfrm>
              <a:off x="761460" y="4107632"/>
              <a:ext cx="1828797" cy="37977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32" name="Oval 31"/>
            <p:cNvSpPr/>
            <p:nvPr/>
          </p:nvSpPr>
          <p:spPr>
            <a:xfrm>
              <a:off x="1199210" y="1073968"/>
              <a:ext cx="953296" cy="926004"/>
            </a:xfrm>
            <a:prstGeom prst="ellipse">
              <a:avLst/>
            </a:prstGeom>
            <a:solidFill>
              <a:schemeClr val="bg1"/>
            </a:solidFill>
            <a:ln w="3810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33" name="Rounded Rectangle 32"/>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tx2"/>
                  </a:solidFill>
                  <a:latin typeface="+mn-ea"/>
                </a:rPr>
                <a:t>添加标题</a:t>
              </a:r>
              <a:endParaRPr lang="en-US" altLang="zh-CN" sz="2000" b="1" dirty="0">
                <a:solidFill>
                  <a:schemeClr val="tx2"/>
                </a:solidFill>
                <a:latin typeface="+mn-ea"/>
              </a:endParaRPr>
            </a:p>
          </p:txBody>
        </p:sp>
        <p:sp>
          <p:nvSpPr>
            <p:cNvPr id="34" name="Rectangle 33"/>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tx2">
                      <a:lumMod val="75000"/>
                    </a:schemeClr>
                  </a:solidFill>
                  <a:latin typeface="+mn-ea"/>
                </a:rPr>
                <a:t>$15</a:t>
              </a:r>
              <a:endParaRPr lang="en-US" sz="3200" b="1" dirty="0">
                <a:solidFill>
                  <a:schemeClr val="tx2">
                    <a:lumMod val="75000"/>
                  </a:schemeClr>
                </a:solidFill>
                <a:latin typeface="+mn-ea"/>
              </a:endParaRPr>
            </a:p>
            <a:p>
              <a:pPr algn="ctr"/>
              <a:r>
                <a:rPr lang="zh-CN" altLang="en-US" sz="1500" b="1" dirty="0">
                  <a:solidFill>
                    <a:schemeClr val="tx2">
                      <a:lumMod val="75000"/>
                    </a:schemeClr>
                  </a:solidFill>
                  <a:latin typeface="+mn-ea"/>
                </a:rPr>
                <a:t>每年</a:t>
              </a:r>
              <a:endParaRPr lang="en-US" sz="1500" b="1" dirty="0">
                <a:latin typeface="+mn-ea"/>
              </a:endParaRPr>
            </a:p>
          </p:txBody>
        </p:sp>
      </p:grpSp>
      <p:grpSp>
        <p:nvGrpSpPr>
          <p:cNvPr id="38" name="Group 37"/>
          <p:cNvGrpSpPr/>
          <p:nvPr/>
        </p:nvGrpSpPr>
        <p:grpSpPr>
          <a:xfrm>
            <a:off x="3588354" y="1431959"/>
            <a:ext cx="2438083" cy="4551255"/>
            <a:chOff x="761458" y="1073968"/>
            <a:chExt cx="1828800" cy="3413441"/>
          </a:xfrm>
        </p:grpSpPr>
        <p:sp>
          <p:nvSpPr>
            <p:cNvPr id="39" name="Round Same Side Corner Rectangle 38"/>
            <p:cNvSpPr/>
            <p:nvPr/>
          </p:nvSpPr>
          <p:spPr>
            <a:xfrm>
              <a:off x="761458" y="1525299"/>
              <a:ext cx="1828800" cy="2534709"/>
            </a:xfrm>
            <a:prstGeom prst="round2SameRect">
              <a:avLst>
                <a:gd name="adj1" fmla="val 5209"/>
                <a:gd name="adj2" fmla="val 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0" name="TextBox 39"/>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41" name="Rectangle 40"/>
            <p:cNvSpPr/>
            <p:nvPr/>
          </p:nvSpPr>
          <p:spPr>
            <a:xfrm>
              <a:off x="761460" y="4107632"/>
              <a:ext cx="1828797" cy="379777"/>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42" name="Oval 41"/>
            <p:cNvSpPr/>
            <p:nvPr/>
          </p:nvSpPr>
          <p:spPr>
            <a:xfrm>
              <a:off x="1199210" y="1073968"/>
              <a:ext cx="953296" cy="926004"/>
            </a:xfrm>
            <a:prstGeom prst="ellipse">
              <a:avLst/>
            </a:prstGeom>
            <a:solidFill>
              <a:schemeClr val="bg1"/>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bg2"/>
                </a:solidFill>
                <a:latin typeface="+mn-ea"/>
              </a:endParaRPr>
            </a:p>
          </p:txBody>
        </p:sp>
        <p:sp>
          <p:nvSpPr>
            <p:cNvPr id="43" name="Rounded Rectangle 42"/>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3"/>
                  </a:solidFill>
                  <a:latin typeface="+mn-ea"/>
                </a:rPr>
                <a:t>添加标题</a:t>
              </a:r>
              <a:endParaRPr lang="en-US" altLang="zh-CN" sz="2000" b="1" dirty="0">
                <a:solidFill>
                  <a:schemeClr val="accent3"/>
                </a:solidFill>
                <a:latin typeface="+mn-ea"/>
              </a:endParaRPr>
            </a:p>
          </p:txBody>
        </p:sp>
        <p:sp>
          <p:nvSpPr>
            <p:cNvPr id="44" name="Rectangle 43"/>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3"/>
                  </a:solidFill>
                  <a:latin typeface="+mn-ea"/>
                </a:rPr>
                <a:t>$20</a:t>
              </a:r>
              <a:endParaRPr lang="en-US" sz="3200" b="1" dirty="0">
                <a:solidFill>
                  <a:schemeClr val="accent3"/>
                </a:solidFill>
                <a:latin typeface="+mn-ea"/>
              </a:endParaRPr>
            </a:p>
            <a:p>
              <a:pPr algn="ctr"/>
              <a:r>
                <a:rPr lang="zh-CN" altLang="en-US" sz="1500" b="1" dirty="0">
                  <a:solidFill>
                    <a:schemeClr val="accent3"/>
                  </a:solidFill>
                  <a:latin typeface="+mn-ea"/>
                </a:rPr>
                <a:t>每年</a:t>
              </a:r>
              <a:endParaRPr lang="en-US" sz="1500" b="1" dirty="0">
                <a:solidFill>
                  <a:schemeClr val="accent3"/>
                </a:solidFill>
                <a:latin typeface="+mn-ea"/>
              </a:endParaRPr>
            </a:p>
          </p:txBody>
        </p:sp>
      </p:grpSp>
      <p:grpSp>
        <p:nvGrpSpPr>
          <p:cNvPr id="45" name="Group 44"/>
          <p:cNvGrpSpPr/>
          <p:nvPr/>
        </p:nvGrpSpPr>
        <p:grpSpPr>
          <a:xfrm>
            <a:off x="6160769" y="1431959"/>
            <a:ext cx="2438083" cy="4551255"/>
            <a:chOff x="761458" y="1073968"/>
            <a:chExt cx="1828800" cy="3413441"/>
          </a:xfrm>
        </p:grpSpPr>
        <p:sp>
          <p:nvSpPr>
            <p:cNvPr id="46" name="Round Same Side Corner Rectangle 45"/>
            <p:cNvSpPr/>
            <p:nvPr/>
          </p:nvSpPr>
          <p:spPr>
            <a:xfrm>
              <a:off x="761458" y="1525299"/>
              <a:ext cx="1828800" cy="2534709"/>
            </a:xfrm>
            <a:prstGeom prst="round2SameRect">
              <a:avLst>
                <a:gd name="adj1" fmla="val 5209"/>
                <a:gd name="adj2" fmla="val 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47" name="TextBox 46"/>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48" name="Rectangle 47"/>
            <p:cNvSpPr/>
            <p:nvPr/>
          </p:nvSpPr>
          <p:spPr>
            <a:xfrm>
              <a:off x="761460" y="4107632"/>
              <a:ext cx="1828797" cy="37977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49" name="Oval 48"/>
            <p:cNvSpPr/>
            <p:nvPr/>
          </p:nvSpPr>
          <p:spPr>
            <a:xfrm>
              <a:off x="1199210" y="1073968"/>
              <a:ext cx="953296" cy="926004"/>
            </a:xfrm>
            <a:prstGeom prst="ellipse">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50" name="Rounded Rectangle 49"/>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1"/>
                  </a:solidFill>
                  <a:latin typeface="+mn-ea"/>
                </a:rPr>
                <a:t>添加标题</a:t>
              </a:r>
              <a:endParaRPr lang="en-US" altLang="zh-CN" sz="2000" b="1" dirty="0">
                <a:solidFill>
                  <a:schemeClr val="accent1"/>
                </a:solidFill>
                <a:latin typeface="+mn-ea"/>
              </a:endParaRPr>
            </a:p>
          </p:txBody>
        </p:sp>
        <p:sp>
          <p:nvSpPr>
            <p:cNvPr id="51" name="Rectangle 50"/>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1"/>
                  </a:solidFill>
                  <a:latin typeface="+mn-ea"/>
                </a:rPr>
                <a:t>$59</a:t>
              </a:r>
              <a:endParaRPr lang="en-US" sz="3200" b="1" dirty="0">
                <a:solidFill>
                  <a:schemeClr val="accent1"/>
                </a:solidFill>
                <a:latin typeface="+mn-ea"/>
              </a:endParaRPr>
            </a:p>
            <a:p>
              <a:pPr algn="ctr"/>
              <a:r>
                <a:rPr lang="zh-CN" altLang="en-US" sz="1500" b="1" dirty="0">
                  <a:solidFill>
                    <a:schemeClr val="accent1"/>
                  </a:solidFill>
                  <a:latin typeface="+mn-ea"/>
                </a:rPr>
                <a:t>每年</a:t>
              </a:r>
              <a:endParaRPr lang="en-US" sz="1500" b="1" dirty="0">
                <a:solidFill>
                  <a:schemeClr val="accent1"/>
                </a:solidFill>
                <a:latin typeface="+mn-ea"/>
              </a:endParaRPr>
            </a:p>
          </p:txBody>
        </p:sp>
      </p:grpSp>
      <p:grpSp>
        <p:nvGrpSpPr>
          <p:cNvPr id="52" name="Group 51"/>
          <p:cNvGrpSpPr/>
          <p:nvPr/>
        </p:nvGrpSpPr>
        <p:grpSpPr>
          <a:xfrm>
            <a:off x="8733185" y="1431959"/>
            <a:ext cx="2438083" cy="4551255"/>
            <a:chOff x="761458" y="1073968"/>
            <a:chExt cx="1828800" cy="3413441"/>
          </a:xfrm>
        </p:grpSpPr>
        <p:sp>
          <p:nvSpPr>
            <p:cNvPr id="53" name="Round Same Side Corner Rectangle 52"/>
            <p:cNvSpPr/>
            <p:nvPr/>
          </p:nvSpPr>
          <p:spPr>
            <a:xfrm>
              <a:off x="761458" y="1525299"/>
              <a:ext cx="1828800" cy="2534709"/>
            </a:xfrm>
            <a:prstGeom prst="round2SameRect">
              <a:avLst>
                <a:gd name="adj1" fmla="val 5209"/>
                <a:gd name="adj2"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54" name="TextBox 53"/>
            <p:cNvSpPr txBox="1"/>
            <p:nvPr/>
          </p:nvSpPr>
          <p:spPr>
            <a:xfrm>
              <a:off x="880979" y="2468807"/>
              <a:ext cx="1589758" cy="1454244"/>
            </a:xfrm>
            <a:prstGeom prst="rect">
              <a:avLst/>
            </a:prstGeom>
            <a:noFill/>
          </p:spPr>
          <p:txBody>
            <a:bodyPr wrap="square" rtlCol="0">
              <a:spAutoFit/>
            </a:bodyPr>
            <a:lstStyle/>
            <a:p>
              <a:pPr defTabSz="1218565">
                <a:lnSpc>
                  <a:spcPct val="150000"/>
                </a:lnSpc>
                <a:spcBef>
                  <a:spcPct val="20000"/>
                </a:spcBef>
                <a:defRPr/>
              </a:pPr>
              <a:r>
                <a:rPr lang="zh-CN" altLang="en-US" sz="1600" dirty="0">
                  <a:solidFill>
                    <a:schemeClr val="bg1"/>
                  </a:solidFill>
                  <a:latin typeface="+mn-ea"/>
                </a:rPr>
                <a:t>此处添加详细文本描述，建议与标题相关并符合整体语言风格，语言描述尽量简洁生动。</a:t>
              </a:r>
              <a:endParaRPr lang="en-US" altLang="zh-CN" sz="1600" dirty="0">
                <a:solidFill>
                  <a:schemeClr val="bg1"/>
                </a:solidFill>
                <a:latin typeface="+mn-ea"/>
              </a:endParaRPr>
            </a:p>
          </p:txBody>
        </p:sp>
        <p:sp>
          <p:nvSpPr>
            <p:cNvPr id="55" name="Rectangle 54"/>
            <p:cNvSpPr/>
            <p:nvPr/>
          </p:nvSpPr>
          <p:spPr>
            <a:xfrm>
              <a:off x="761460" y="4107632"/>
              <a:ext cx="1828797" cy="37977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sp>
          <p:nvSpPr>
            <p:cNvPr id="56" name="Oval 55"/>
            <p:cNvSpPr/>
            <p:nvPr/>
          </p:nvSpPr>
          <p:spPr>
            <a:xfrm>
              <a:off x="1199210" y="1073968"/>
              <a:ext cx="953296" cy="926004"/>
            </a:xfrm>
            <a:prstGeom prst="ellipse">
              <a:avLst/>
            </a:prstGeom>
            <a:solidFill>
              <a:schemeClr val="bg1"/>
            </a:solid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00" dirty="0">
                <a:solidFill>
                  <a:schemeClr val="tx2">
                    <a:lumMod val="75000"/>
                  </a:schemeClr>
                </a:solidFill>
                <a:latin typeface="+mn-ea"/>
              </a:endParaRPr>
            </a:p>
          </p:txBody>
        </p:sp>
        <p:sp>
          <p:nvSpPr>
            <p:cNvPr id="57" name="Rounded Rectangle 56"/>
            <p:cNvSpPr/>
            <p:nvPr/>
          </p:nvSpPr>
          <p:spPr>
            <a:xfrm>
              <a:off x="878149" y="2057709"/>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b="1" dirty="0">
                  <a:solidFill>
                    <a:schemeClr val="accent2"/>
                  </a:solidFill>
                  <a:latin typeface="+mn-ea"/>
                </a:rPr>
                <a:t>添加标题</a:t>
              </a:r>
              <a:endParaRPr lang="en-US" altLang="zh-CN" sz="2000" b="1" dirty="0">
                <a:solidFill>
                  <a:schemeClr val="accent2"/>
                </a:solidFill>
                <a:latin typeface="+mn-ea"/>
              </a:endParaRPr>
            </a:p>
          </p:txBody>
        </p:sp>
        <p:sp>
          <p:nvSpPr>
            <p:cNvPr id="58" name="Rectangle 57"/>
            <p:cNvSpPr/>
            <p:nvPr/>
          </p:nvSpPr>
          <p:spPr>
            <a:xfrm>
              <a:off x="1274146" y="1267666"/>
              <a:ext cx="803425" cy="538609"/>
            </a:xfrm>
            <a:prstGeom prst="rect">
              <a:avLst/>
            </a:prstGeom>
          </p:spPr>
          <p:txBody>
            <a:bodyPr wrap="square" lIns="0" tIns="0" rIns="0" bIns="0">
              <a:spAutoFit/>
            </a:bodyPr>
            <a:lstStyle/>
            <a:p>
              <a:pPr algn="ctr"/>
              <a:r>
                <a:rPr lang="en-US" sz="3200" b="1" dirty="0">
                  <a:solidFill>
                    <a:schemeClr val="accent2"/>
                  </a:solidFill>
                  <a:latin typeface="+mn-ea"/>
                </a:rPr>
                <a:t>$99</a:t>
              </a:r>
              <a:endParaRPr lang="en-US" sz="3200" b="1" dirty="0">
                <a:solidFill>
                  <a:schemeClr val="accent2"/>
                </a:solidFill>
                <a:latin typeface="+mn-ea"/>
              </a:endParaRPr>
            </a:p>
            <a:p>
              <a:pPr algn="ctr"/>
              <a:r>
                <a:rPr lang="zh-CN" altLang="en-US" sz="1500" b="1" dirty="0">
                  <a:solidFill>
                    <a:schemeClr val="accent2"/>
                  </a:solidFill>
                  <a:latin typeface="+mn-ea"/>
                </a:rPr>
                <a:t>每年</a:t>
              </a:r>
              <a:endParaRPr lang="en-US" sz="1500" b="1" dirty="0">
                <a:solidFill>
                  <a:schemeClr val="accent2"/>
                </a:solidFill>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 calcmode="lin" valueType="num">
                                      <p:cBhvr additive="base">
                                        <p:cTn id="7" dur="500" fill="hold"/>
                                        <p:tgtEl>
                                          <p:spTgt spid="37"/>
                                        </p:tgtEl>
                                        <p:attrNameLst>
                                          <p:attrName>ppt_x</p:attrName>
                                        </p:attrNameLst>
                                      </p:cBhvr>
                                      <p:tavLst>
                                        <p:tav tm="0">
                                          <p:val>
                                            <p:strVal val="#ppt_x"/>
                                          </p:val>
                                        </p:tav>
                                        <p:tav tm="100000">
                                          <p:val>
                                            <p:strVal val="#ppt_x"/>
                                          </p:val>
                                        </p:tav>
                                      </p:tavLst>
                                    </p:anim>
                                    <p:anim calcmode="lin" valueType="num">
                                      <p:cBhvr additive="base">
                                        <p:cTn id="8" dur="500" fill="hold"/>
                                        <p:tgtEl>
                                          <p:spTgt spid="37"/>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8"/>
                                        </p:tgtEl>
                                        <p:attrNameLst>
                                          <p:attrName>style.visibility</p:attrName>
                                        </p:attrNameLst>
                                      </p:cBhvr>
                                      <p:to>
                                        <p:strVal val="visible"/>
                                      </p:to>
                                    </p:set>
                                    <p:anim calcmode="lin" valueType="num">
                                      <p:cBhvr additive="base">
                                        <p:cTn id="12" dur="500" fill="hold"/>
                                        <p:tgtEl>
                                          <p:spTgt spid="38"/>
                                        </p:tgtEl>
                                        <p:attrNameLst>
                                          <p:attrName>ppt_x</p:attrName>
                                        </p:attrNameLst>
                                      </p:cBhvr>
                                      <p:tavLst>
                                        <p:tav tm="0">
                                          <p:val>
                                            <p:strVal val="#ppt_x"/>
                                          </p:val>
                                        </p:tav>
                                        <p:tav tm="100000">
                                          <p:val>
                                            <p:strVal val="#ppt_x"/>
                                          </p:val>
                                        </p:tav>
                                      </p:tavLst>
                                    </p:anim>
                                    <p:anim calcmode="lin" valueType="num">
                                      <p:cBhvr additive="base">
                                        <p:cTn id="13" dur="500" fill="hold"/>
                                        <p:tgtEl>
                                          <p:spTgt spid="3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45"/>
                                        </p:tgtEl>
                                        <p:attrNameLst>
                                          <p:attrName>style.visibility</p:attrName>
                                        </p:attrNameLst>
                                      </p:cBhvr>
                                      <p:to>
                                        <p:strVal val="visible"/>
                                      </p:to>
                                    </p:set>
                                    <p:anim calcmode="lin" valueType="num">
                                      <p:cBhvr additive="base">
                                        <p:cTn id="17" dur="500" fill="hold"/>
                                        <p:tgtEl>
                                          <p:spTgt spid="45"/>
                                        </p:tgtEl>
                                        <p:attrNameLst>
                                          <p:attrName>ppt_x</p:attrName>
                                        </p:attrNameLst>
                                      </p:cBhvr>
                                      <p:tavLst>
                                        <p:tav tm="0">
                                          <p:val>
                                            <p:strVal val="#ppt_x"/>
                                          </p:val>
                                        </p:tav>
                                        <p:tav tm="100000">
                                          <p:val>
                                            <p:strVal val="#ppt_x"/>
                                          </p:val>
                                        </p:tav>
                                      </p:tavLst>
                                    </p:anim>
                                    <p:anim calcmode="lin" valueType="num">
                                      <p:cBhvr additive="base">
                                        <p:cTn id="18" dur="500" fill="hold"/>
                                        <p:tgtEl>
                                          <p:spTgt spid="45"/>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ppt_x"/>
                                          </p:val>
                                        </p:tav>
                                        <p:tav tm="100000">
                                          <p:val>
                                            <p:strVal val="#ppt_x"/>
                                          </p:val>
                                        </p:tav>
                                      </p:tavLst>
                                    </p:anim>
                                    <p:anim calcmode="lin" valueType="num">
                                      <p:cBhvr additive="base">
                                        <p:cTn id="23"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8" name="Group 3"/>
          <p:cNvGrpSpPr/>
          <p:nvPr/>
        </p:nvGrpSpPr>
        <p:grpSpPr>
          <a:xfrm>
            <a:off x="4811919" y="2360720"/>
            <a:ext cx="415497" cy="618574"/>
            <a:chOff x="811119" y="2176759"/>
            <a:chExt cx="311718" cy="464074"/>
          </a:xfrm>
        </p:grpSpPr>
        <p:sp>
          <p:nvSpPr>
            <p:cNvPr id="189"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190" name="TextBox 189"/>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26%</a:t>
              </a:r>
              <a:endParaRPr lang="en-US" sz="900" b="1" kern="0" dirty="0">
                <a:solidFill>
                  <a:sysClr val="window" lastClr="FFFFFF">
                    <a:lumMod val="65000"/>
                  </a:sysClr>
                </a:solidFill>
                <a:cs typeface="+mn-ea"/>
              </a:endParaRPr>
            </a:p>
          </p:txBody>
        </p:sp>
      </p:grpSp>
      <p:grpSp>
        <p:nvGrpSpPr>
          <p:cNvPr id="191" name="Group 148"/>
          <p:cNvGrpSpPr/>
          <p:nvPr/>
        </p:nvGrpSpPr>
        <p:grpSpPr>
          <a:xfrm>
            <a:off x="2656210" y="1551263"/>
            <a:ext cx="415497" cy="618574"/>
            <a:chOff x="811118" y="2176759"/>
            <a:chExt cx="311718" cy="464074"/>
          </a:xfrm>
        </p:grpSpPr>
        <p:sp>
          <p:nvSpPr>
            <p:cNvPr id="192"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193" name="TextBox 192"/>
            <p:cNvSpPr txBox="1"/>
            <p:nvPr/>
          </p:nvSpPr>
          <p:spPr>
            <a:xfrm>
              <a:off x="811118"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56%</a:t>
              </a:r>
              <a:endParaRPr lang="en-US" sz="900" b="1" kern="0" dirty="0">
                <a:solidFill>
                  <a:sysClr val="window" lastClr="FFFFFF">
                    <a:lumMod val="65000"/>
                  </a:sysClr>
                </a:solidFill>
                <a:cs typeface="+mn-ea"/>
              </a:endParaRPr>
            </a:p>
          </p:txBody>
        </p:sp>
      </p:grpSp>
      <p:grpSp>
        <p:nvGrpSpPr>
          <p:cNvPr id="194" name="Group 151"/>
          <p:cNvGrpSpPr/>
          <p:nvPr/>
        </p:nvGrpSpPr>
        <p:grpSpPr>
          <a:xfrm>
            <a:off x="3786650" y="1980667"/>
            <a:ext cx="415497" cy="618574"/>
            <a:chOff x="811119" y="2176759"/>
            <a:chExt cx="311718" cy="464074"/>
          </a:xfrm>
        </p:grpSpPr>
        <p:sp>
          <p:nvSpPr>
            <p:cNvPr id="195"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tx2"/>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196" name="TextBox 195"/>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45%</a:t>
              </a:r>
              <a:endParaRPr lang="en-US" sz="900" b="1" kern="0" dirty="0">
                <a:solidFill>
                  <a:sysClr val="window" lastClr="FFFFFF">
                    <a:lumMod val="65000"/>
                  </a:sysClr>
                </a:solidFill>
                <a:cs typeface="+mn-ea"/>
              </a:endParaRPr>
            </a:p>
          </p:txBody>
        </p:sp>
      </p:grpSp>
      <p:grpSp>
        <p:nvGrpSpPr>
          <p:cNvPr id="197" name="Group 154"/>
          <p:cNvGrpSpPr/>
          <p:nvPr/>
        </p:nvGrpSpPr>
        <p:grpSpPr>
          <a:xfrm>
            <a:off x="1717598" y="2162671"/>
            <a:ext cx="415497" cy="618574"/>
            <a:chOff x="811119" y="2176759"/>
            <a:chExt cx="311718" cy="464074"/>
          </a:xfrm>
        </p:grpSpPr>
        <p:sp>
          <p:nvSpPr>
            <p:cNvPr id="198"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tx2"/>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199" name="TextBox 198"/>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39%</a:t>
              </a:r>
              <a:endParaRPr lang="en-US" sz="900" b="1" kern="0" dirty="0">
                <a:solidFill>
                  <a:sysClr val="window" lastClr="FFFFFF">
                    <a:lumMod val="65000"/>
                  </a:sysClr>
                </a:solidFill>
                <a:cs typeface="+mn-ea"/>
              </a:endParaRPr>
            </a:p>
          </p:txBody>
        </p:sp>
      </p:grpSp>
      <p:grpSp>
        <p:nvGrpSpPr>
          <p:cNvPr id="200" name="Group 74"/>
          <p:cNvGrpSpPr/>
          <p:nvPr/>
        </p:nvGrpSpPr>
        <p:grpSpPr>
          <a:xfrm>
            <a:off x="10085875" y="1944534"/>
            <a:ext cx="415497" cy="618574"/>
            <a:chOff x="811119" y="2176759"/>
            <a:chExt cx="311718" cy="464074"/>
          </a:xfrm>
        </p:grpSpPr>
        <p:sp>
          <p:nvSpPr>
            <p:cNvPr id="201"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202" name="TextBox 201"/>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26%</a:t>
              </a:r>
              <a:endParaRPr lang="en-US" sz="900" b="1" kern="0" dirty="0">
                <a:solidFill>
                  <a:sysClr val="window" lastClr="FFFFFF">
                    <a:lumMod val="65000"/>
                  </a:sysClr>
                </a:solidFill>
                <a:cs typeface="+mn-ea"/>
              </a:endParaRPr>
            </a:p>
          </p:txBody>
        </p:sp>
      </p:grpSp>
      <p:grpSp>
        <p:nvGrpSpPr>
          <p:cNvPr id="203" name="Group 84"/>
          <p:cNvGrpSpPr/>
          <p:nvPr/>
        </p:nvGrpSpPr>
        <p:grpSpPr>
          <a:xfrm>
            <a:off x="8477773" y="2354968"/>
            <a:ext cx="415497" cy="618574"/>
            <a:chOff x="811118" y="2176759"/>
            <a:chExt cx="311718" cy="464074"/>
          </a:xfrm>
        </p:grpSpPr>
        <p:sp>
          <p:nvSpPr>
            <p:cNvPr id="204"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205" name="TextBox 204"/>
            <p:cNvSpPr txBox="1"/>
            <p:nvPr/>
          </p:nvSpPr>
          <p:spPr>
            <a:xfrm>
              <a:off x="811118"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56%</a:t>
              </a:r>
              <a:endParaRPr lang="en-US" sz="900" b="1" kern="0" dirty="0">
                <a:solidFill>
                  <a:sysClr val="window" lastClr="FFFFFF">
                    <a:lumMod val="65000"/>
                  </a:sysClr>
                </a:solidFill>
                <a:cs typeface="+mn-ea"/>
              </a:endParaRPr>
            </a:p>
          </p:txBody>
        </p:sp>
      </p:grpSp>
      <p:grpSp>
        <p:nvGrpSpPr>
          <p:cNvPr id="206" name="Group 87"/>
          <p:cNvGrpSpPr/>
          <p:nvPr/>
        </p:nvGrpSpPr>
        <p:grpSpPr>
          <a:xfrm>
            <a:off x="9317194" y="2157392"/>
            <a:ext cx="415497" cy="618574"/>
            <a:chOff x="811119" y="2176759"/>
            <a:chExt cx="311718" cy="464074"/>
          </a:xfrm>
        </p:grpSpPr>
        <p:sp>
          <p:nvSpPr>
            <p:cNvPr id="207"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tx2"/>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208" name="TextBox 207"/>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45%</a:t>
              </a:r>
              <a:endParaRPr lang="en-US" sz="900" b="1" kern="0" dirty="0">
                <a:solidFill>
                  <a:sysClr val="window" lastClr="FFFFFF">
                    <a:lumMod val="65000"/>
                  </a:sysClr>
                </a:solidFill>
                <a:cs typeface="+mn-ea"/>
              </a:endParaRPr>
            </a:p>
          </p:txBody>
        </p:sp>
      </p:grpSp>
      <p:grpSp>
        <p:nvGrpSpPr>
          <p:cNvPr id="209" name="Group 90"/>
          <p:cNvGrpSpPr/>
          <p:nvPr/>
        </p:nvGrpSpPr>
        <p:grpSpPr>
          <a:xfrm>
            <a:off x="7616448" y="1340768"/>
            <a:ext cx="415497" cy="618574"/>
            <a:chOff x="811119" y="2176759"/>
            <a:chExt cx="311718" cy="464074"/>
          </a:xfrm>
        </p:grpSpPr>
        <p:sp>
          <p:nvSpPr>
            <p:cNvPr id="210"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tx2"/>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211" name="TextBox 210"/>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39%</a:t>
              </a:r>
              <a:endParaRPr lang="en-US" sz="900" b="1" kern="0" dirty="0">
                <a:solidFill>
                  <a:sysClr val="window" lastClr="FFFFFF">
                    <a:lumMod val="65000"/>
                  </a:sysClr>
                </a:solidFill>
                <a:cs typeface="+mn-ea"/>
              </a:endParaRPr>
            </a:p>
          </p:txBody>
        </p:sp>
      </p:grpSp>
      <p:grpSp>
        <p:nvGrpSpPr>
          <p:cNvPr id="212" name="Group 93"/>
          <p:cNvGrpSpPr/>
          <p:nvPr/>
        </p:nvGrpSpPr>
        <p:grpSpPr>
          <a:xfrm>
            <a:off x="5820644" y="2145208"/>
            <a:ext cx="415497" cy="618574"/>
            <a:chOff x="811119" y="2176759"/>
            <a:chExt cx="311718" cy="464074"/>
          </a:xfrm>
        </p:grpSpPr>
        <p:sp>
          <p:nvSpPr>
            <p:cNvPr id="213"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tx2"/>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214" name="TextBox 213"/>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26%</a:t>
              </a:r>
              <a:endParaRPr lang="en-US" sz="900" b="1" kern="0" dirty="0">
                <a:solidFill>
                  <a:sysClr val="window" lastClr="FFFFFF">
                    <a:lumMod val="65000"/>
                  </a:sysClr>
                </a:solidFill>
                <a:cs typeface="+mn-ea"/>
              </a:endParaRPr>
            </a:p>
          </p:txBody>
        </p:sp>
      </p:grpSp>
      <p:grpSp>
        <p:nvGrpSpPr>
          <p:cNvPr id="215" name="Group 96"/>
          <p:cNvGrpSpPr/>
          <p:nvPr/>
        </p:nvGrpSpPr>
        <p:grpSpPr>
          <a:xfrm>
            <a:off x="6759258" y="2607055"/>
            <a:ext cx="415497" cy="618574"/>
            <a:chOff x="811119" y="2176759"/>
            <a:chExt cx="311718" cy="464074"/>
          </a:xfrm>
        </p:grpSpPr>
        <p:sp>
          <p:nvSpPr>
            <p:cNvPr id="216" name="Freeform 7"/>
            <p:cNvSpPr>
              <a:spLocks noEditPoints="1"/>
            </p:cNvSpPr>
            <p:nvPr/>
          </p:nvSpPr>
          <p:spPr bwMode="auto">
            <a:xfrm>
              <a:off x="829066" y="2176759"/>
              <a:ext cx="272155" cy="464074"/>
            </a:xfrm>
            <a:custGeom>
              <a:avLst/>
              <a:gdLst>
                <a:gd name="T0" fmla="*/ 53 w 106"/>
                <a:gd name="T1" fmla="*/ 0 h 181"/>
                <a:gd name="T2" fmla="*/ 0 w 106"/>
                <a:gd name="T3" fmla="*/ 53 h 181"/>
                <a:gd name="T4" fmla="*/ 53 w 106"/>
                <a:gd name="T5" fmla="*/ 181 h 181"/>
                <a:gd name="T6" fmla="*/ 106 w 106"/>
                <a:gd name="T7" fmla="*/ 53 h 181"/>
                <a:gd name="T8" fmla="*/ 53 w 106"/>
                <a:gd name="T9" fmla="*/ 0 h 181"/>
                <a:gd name="T10" fmla="*/ 53 w 106"/>
                <a:gd name="T11" fmla="*/ 90 h 181"/>
                <a:gd name="T12" fmla="*/ 15 w 106"/>
                <a:gd name="T13" fmla="*/ 52 h 181"/>
                <a:gd name="T14" fmla="*/ 53 w 106"/>
                <a:gd name="T15" fmla="*/ 13 h 181"/>
                <a:gd name="T16" fmla="*/ 92 w 106"/>
                <a:gd name="T17" fmla="*/ 52 h 181"/>
                <a:gd name="T18" fmla="*/ 53 w 106"/>
                <a:gd name="T19" fmla="*/ 90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81">
                  <a:moveTo>
                    <a:pt x="53" y="0"/>
                  </a:moveTo>
                  <a:cubicBezTo>
                    <a:pt x="24" y="0"/>
                    <a:pt x="0" y="24"/>
                    <a:pt x="0" y="53"/>
                  </a:cubicBezTo>
                  <a:cubicBezTo>
                    <a:pt x="0" y="83"/>
                    <a:pt x="53" y="181"/>
                    <a:pt x="53" y="181"/>
                  </a:cubicBezTo>
                  <a:cubicBezTo>
                    <a:pt x="53" y="181"/>
                    <a:pt x="106" y="83"/>
                    <a:pt x="106" y="53"/>
                  </a:cubicBezTo>
                  <a:cubicBezTo>
                    <a:pt x="106" y="24"/>
                    <a:pt x="82" y="0"/>
                    <a:pt x="53" y="0"/>
                  </a:cubicBezTo>
                  <a:close/>
                  <a:moveTo>
                    <a:pt x="53" y="90"/>
                  </a:moveTo>
                  <a:cubicBezTo>
                    <a:pt x="32" y="90"/>
                    <a:pt x="15" y="73"/>
                    <a:pt x="15" y="52"/>
                  </a:cubicBezTo>
                  <a:cubicBezTo>
                    <a:pt x="15" y="30"/>
                    <a:pt x="32" y="13"/>
                    <a:pt x="53" y="13"/>
                  </a:cubicBezTo>
                  <a:cubicBezTo>
                    <a:pt x="75" y="13"/>
                    <a:pt x="92" y="30"/>
                    <a:pt x="92" y="52"/>
                  </a:cubicBezTo>
                  <a:cubicBezTo>
                    <a:pt x="92" y="73"/>
                    <a:pt x="75" y="90"/>
                    <a:pt x="53" y="90"/>
                  </a:cubicBezTo>
                  <a:close/>
                </a:path>
              </a:pathLst>
            </a:custGeom>
            <a:solidFill>
              <a:schemeClr val="accent1"/>
            </a:solidFill>
            <a:ln>
              <a:noFill/>
            </a:ln>
          </p:spPr>
          <p:txBody>
            <a:bodyPr vert="horz" wrap="square" lIns="91440" tIns="45720" rIns="91440" bIns="45720" numCol="1" anchor="t" anchorCtr="0" compatLnSpc="1"/>
            <a:lstStyle/>
            <a:p>
              <a:pPr defTabSz="1218565">
                <a:defRPr/>
              </a:pPr>
              <a:endParaRPr lang="en-US" sz="1900" kern="0" dirty="0">
                <a:solidFill>
                  <a:sysClr val="window" lastClr="FFFFFF">
                    <a:lumMod val="65000"/>
                  </a:sysClr>
                </a:solidFill>
                <a:cs typeface="+mn-ea"/>
              </a:endParaRPr>
            </a:p>
          </p:txBody>
        </p:sp>
        <p:sp>
          <p:nvSpPr>
            <p:cNvPr id="217" name="TextBox 216"/>
            <p:cNvSpPr txBox="1"/>
            <p:nvPr/>
          </p:nvSpPr>
          <p:spPr>
            <a:xfrm>
              <a:off x="811119" y="2216099"/>
              <a:ext cx="311718" cy="173178"/>
            </a:xfrm>
            <a:prstGeom prst="rect">
              <a:avLst/>
            </a:prstGeom>
            <a:noFill/>
          </p:spPr>
          <p:txBody>
            <a:bodyPr wrap="none" rtlCol="0">
              <a:spAutoFit/>
            </a:bodyPr>
            <a:lstStyle/>
            <a:p>
              <a:pPr algn="ctr" defTabSz="1218565">
                <a:defRPr/>
              </a:pPr>
              <a:r>
                <a:rPr lang="en-US" sz="900" b="1" kern="0" dirty="0">
                  <a:solidFill>
                    <a:sysClr val="window" lastClr="FFFFFF">
                      <a:lumMod val="65000"/>
                    </a:sysClr>
                  </a:solidFill>
                  <a:cs typeface="+mn-ea"/>
                </a:rPr>
                <a:t>26%</a:t>
              </a:r>
              <a:endParaRPr lang="en-US" sz="900" b="1" kern="0" dirty="0">
                <a:solidFill>
                  <a:sysClr val="window" lastClr="FFFFFF">
                    <a:lumMod val="65000"/>
                  </a:sysClr>
                </a:solidFill>
                <a:cs typeface="+mn-ea"/>
              </a:endParaRPr>
            </a:p>
          </p:txBody>
        </p:sp>
      </p:grpSp>
      <p:grpSp>
        <p:nvGrpSpPr>
          <p:cNvPr id="220" name="Group 1"/>
          <p:cNvGrpSpPr/>
          <p:nvPr/>
        </p:nvGrpSpPr>
        <p:grpSpPr>
          <a:xfrm>
            <a:off x="1150646" y="2852173"/>
            <a:ext cx="1549404" cy="1380671"/>
            <a:chOff x="755576" y="2395604"/>
            <a:chExt cx="1162406" cy="1035823"/>
          </a:xfrm>
        </p:grpSpPr>
        <p:sp>
          <p:nvSpPr>
            <p:cNvPr id="221" name="Isosceles Triangle 2"/>
            <p:cNvSpPr/>
            <p:nvPr/>
          </p:nvSpPr>
          <p:spPr>
            <a:xfrm>
              <a:off x="75557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tx2">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22" name="Content Placeholder 2"/>
            <p:cNvSpPr txBox="1"/>
            <p:nvPr/>
          </p:nvSpPr>
          <p:spPr>
            <a:xfrm>
              <a:off x="988884"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23" name="Group 4"/>
          <p:cNvGrpSpPr/>
          <p:nvPr/>
        </p:nvGrpSpPr>
        <p:grpSpPr>
          <a:xfrm>
            <a:off x="2089259" y="2268610"/>
            <a:ext cx="1549404" cy="1964232"/>
            <a:chOff x="1459750" y="1957798"/>
            <a:chExt cx="1162406" cy="1473629"/>
          </a:xfrm>
        </p:grpSpPr>
        <p:sp>
          <p:nvSpPr>
            <p:cNvPr id="224" name="Isosceles Triangle 2"/>
            <p:cNvSpPr/>
            <p:nvPr/>
          </p:nvSpPr>
          <p:spPr>
            <a:xfrm>
              <a:off x="1459750" y="1957798"/>
              <a:ext cx="1162406" cy="126596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25" name="Content Placeholder 2"/>
            <p:cNvSpPr txBox="1"/>
            <p:nvPr/>
          </p:nvSpPr>
          <p:spPr>
            <a:xfrm>
              <a:off x="1691223"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26" name="Group 5"/>
          <p:cNvGrpSpPr/>
          <p:nvPr/>
        </p:nvGrpSpPr>
        <p:grpSpPr>
          <a:xfrm>
            <a:off x="3281866" y="2670008"/>
            <a:ext cx="1425071" cy="1562835"/>
            <a:chOff x="2354476" y="2258939"/>
            <a:chExt cx="1069128" cy="1172488"/>
          </a:xfrm>
        </p:grpSpPr>
        <p:sp>
          <p:nvSpPr>
            <p:cNvPr id="227" name="Isosceles Triangle 2"/>
            <p:cNvSpPr/>
            <p:nvPr/>
          </p:nvSpPr>
          <p:spPr>
            <a:xfrm>
              <a:off x="2354476" y="2258939"/>
              <a:ext cx="1069128" cy="964828"/>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tx2">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28" name="Content Placeholder 2"/>
            <p:cNvSpPr txBox="1"/>
            <p:nvPr/>
          </p:nvSpPr>
          <p:spPr>
            <a:xfrm>
              <a:off x="2539310"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29" name="Group 6"/>
          <p:cNvGrpSpPr/>
          <p:nvPr/>
        </p:nvGrpSpPr>
        <p:grpSpPr>
          <a:xfrm>
            <a:off x="4355235" y="3068511"/>
            <a:ext cx="1328868" cy="1164333"/>
            <a:chOff x="3159748" y="2557908"/>
            <a:chExt cx="996954" cy="873519"/>
          </a:xfrm>
        </p:grpSpPr>
        <p:sp>
          <p:nvSpPr>
            <p:cNvPr id="230" name="Isosceles Triangle 2"/>
            <p:cNvSpPr/>
            <p:nvPr/>
          </p:nvSpPr>
          <p:spPr>
            <a:xfrm>
              <a:off x="3159748" y="2557908"/>
              <a:ext cx="996954"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31" name="Content Placeholder 2"/>
            <p:cNvSpPr txBox="1"/>
            <p:nvPr/>
          </p:nvSpPr>
          <p:spPr>
            <a:xfrm>
              <a:off x="3308495"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32" name="Group 7"/>
          <p:cNvGrpSpPr/>
          <p:nvPr/>
        </p:nvGrpSpPr>
        <p:grpSpPr>
          <a:xfrm>
            <a:off x="5253692" y="2852173"/>
            <a:ext cx="1549404" cy="1380671"/>
            <a:chOff x="3833796" y="2395604"/>
            <a:chExt cx="1162406" cy="1035823"/>
          </a:xfrm>
        </p:grpSpPr>
        <p:sp>
          <p:nvSpPr>
            <p:cNvPr id="233" name="Isosceles Triangle 2"/>
            <p:cNvSpPr/>
            <p:nvPr/>
          </p:nvSpPr>
          <p:spPr>
            <a:xfrm>
              <a:off x="3833796" y="2395604"/>
              <a:ext cx="1162406"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tx2">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34" name="Content Placeholder 2"/>
            <p:cNvSpPr txBox="1"/>
            <p:nvPr/>
          </p:nvSpPr>
          <p:spPr>
            <a:xfrm>
              <a:off x="4065269"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35" name="Group 8"/>
          <p:cNvGrpSpPr/>
          <p:nvPr/>
        </p:nvGrpSpPr>
        <p:grpSpPr>
          <a:xfrm>
            <a:off x="6192306" y="3313028"/>
            <a:ext cx="1549404" cy="919815"/>
            <a:chOff x="4537970" y="2741353"/>
            <a:chExt cx="1162406" cy="690074"/>
          </a:xfrm>
        </p:grpSpPr>
        <p:sp>
          <p:nvSpPr>
            <p:cNvPr id="236" name="Isosceles Triangle 2"/>
            <p:cNvSpPr/>
            <p:nvPr/>
          </p:nvSpPr>
          <p:spPr>
            <a:xfrm>
              <a:off x="4537970" y="2741353"/>
              <a:ext cx="1162406" cy="482414"/>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37" name="Content Placeholder 2"/>
            <p:cNvSpPr txBox="1"/>
            <p:nvPr/>
          </p:nvSpPr>
          <p:spPr>
            <a:xfrm>
              <a:off x="4771278"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38" name="Group 9"/>
          <p:cNvGrpSpPr/>
          <p:nvPr/>
        </p:nvGrpSpPr>
        <p:grpSpPr>
          <a:xfrm>
            <a:off x="7005517" y="2033102"/>
            <a:ext cx="1648660" cy="2199740"/>
            <a:chOff x="5148063" y="1781113"/>
            <a:chExt cx="1236871" cy="1650314"/>
          </a:xfrm>
        </p:grpSpPr>
        <p:sp>
          <p:nvSpPr>
            <p:cNvPr id="239" name="Isosceles Triangle 2"/>
            <p:cNvSpPr/>
            <p:nvPr/>
          </p:nvSpPr>
          <p:spPr>
            <a:xfrm>
              <a:off x="5148063" y="1781113"/>
              <a:ext cx="1236871" cy="144265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tx2">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40" name="Content Placeholder 2"/>
            <p:cNvSpPr txBox="1"/>
            <p:nvPr/>
          </p:nvSpPr>
          <p:spPr>
            <a:xfrm>
              <a:off x="5414366"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41" name="Group 10"/>
          <p:cNvGrpSpPr/>
          <p:nvPr/>
        </p:nvGrpSpPr>
        <p:grpSpPr>
          <a:xfrm>
            <a:off x="7873882" y="3068511"/>
            <a:ext cx="1537364" cy="1164333"/>
            <a:chOff x="5799535" y="2557908"/>
            <a:chExt cx="1153373" cy="873519"/>
          </a:xfrm>
        </p:grpSpPr>
        <p:sp>
          <p:nvSpPr>
            <p:cNvPr id="242" name="Isosceles Triangle 2"/>
            <p:cNvSpPr/>
            <p:nvPr/>
          </p:nvSpPr>
          <p:spPr>
            <a:xfrm>
              <a:off x="5799535" y="2557908"/>
              <a:ext cx="1153373" cy="665859"/>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43" name="Content Placeholder 2"/>
            <p:cNvSpPr txBox="1"/>
            <p:nvPr/>
          </p:nvSpPr>
          <p:spPr>
            <a:xfrm>
              <a:off x="6060556"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44" name="Group 11"/>
          <p:cNvGrpSpPr/>
          <p:nvPr/>
        </p:nvGrpSpPr>
        <p:grpSpPr>
          <a:xfrm>
            <a:off x="8628694" y="2852173"/>
            <a:ext cx="1792501" cy="1380671"/>
            <a:chOff x="6365816" y="2395604"/>
            <a:chExt cx="1344784" cy="1035823"/>
          </a:xfrm>
        </p:grpSpPr>
        <p:sp>
          <p:nvSpPr>
            <p:cNvPr id="245" name="Isosceles Triangle 2"/>
            <p:cNvSpPr/>
            <p:nvPr/>
          </p:nvSpPr>
          <p:spPr>
            <a:xfrm>
              <a:off x="6365816" y="2395604"/>
              <a:ext cx="1344784" cy="828163"/>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tx2">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46" name="Content Placeholder 2"/>
            <p:cNvSpPr txBox="1"/>
            <p:nvPr/>
          </p:nvSpPr>
          <p:spPr>
            <a:xfrm>
              <a:off x="6690313"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grpSp>
        <p:nvGrpSpPr>
          <p:cNvPr id="247" name="Group 14"/>
          <p:cNvGrpSpPr/>
          <p:nvPr/>
        </p:nvGrpSpPr>
        <p:grpSpPr>
          <a:xfrm>
            <a:off x="9524944" y="2679817"/>
            <a:ext cx="1537364" cy="1553026"/>
            <a:chOff x="7038208" y="2266298"/>
            <a:chExt cx="1153373" cy="1165129"/>
          </a:xfrm>
        </p:grpSpPr>
        <p:sp>
          <p:nvSpPr>
            <p:cNvPr id="248" name="Isosceles Triangle 2"/>
            <p:cNvSpPr/>
            <p:nvPr/>
          </p:nvSpPr>
          <p:spPr>
            <a:xfrm>
              <a:off x="7038208" y="2266298"/>
              <a:ext cx="1153373" cy="957470"/>
            </a:xfrm>
            <a:custGeom>
              <a:avLst/>
              <a:gdLst>
                <a:gd name="connsiteX0" fmla="*/ 0 w 1278647"/>
                <a:gd name="connsiteY0" fmla="*/ 1102282 h 1102282"/>
                <a:gd name="connsiteX1" fmla="*/ 639324 w 1278647"/>
                <a:gd name="connsiteY1" fmla="*/ 0 h 1102282"/>
                <a:gd name="connsiteX2" fmla="*/ 1278647 w 1278647"/>
                <a:gd name="connsiteY2" fmla="*/ 1102282 h 1102282"/>
                <a:gd name="connsiteX3" fmla="*/ 0 w 1278647"/>
                <a:gd name="connsiteY3" fmla="*/ 1102282 h 1102282"/>
                <a:gd name="connsiteX0-1" fmla="*/ 0 w 1278647"/>
                <a:gd name="connsiteY0-2" fmla="*/ 1102282 h 1102282"/>
                <a:gd name="connsiteX1-3" fmla="*/ 639324 w 1278647"/>
                <a:gd name="connsiteY1-4" fmla="*/ 0 h 1102282"/>
                <a:gd name="connsiteX2-5" fmla="*/ 1278647 w 1278647"/>
                <a:gd name="connsiteY2-6" fmla="*/ 1102282 h 1102282"/>
                <a:gd name="connsiteX3-7" fmla="*/ 0 w 1278647"/>
                <a:gd name="connsiteY3-8" fmla="*/ 1102282 h 1102282"/>
                <a:gd name="connsiteX0-9" fmla="*/ 0 w 1278647"/>
                <a:gd name="connsiteY0-10" fmla="*/ 1102284 h 1102284"/>
                <a:gd name="connsiteX1-11" fmla="*/ 639324 w 1278647"/>
                <a:gd name="connsiteY1-12" fmla="*/ 2 h 1102284"/>
                <a:gd name="connsiteX2-13" fmla="*/ 1278647 w 1278647"/>
                <a:gd name="connsiteY2-14" fmla="*/ 1102284 h 1102284"/>
                <a:gd name="connsiteX3-15" fmla="*/ 0 w 1278647"/>
                <a:gd name="connsiteY3-16" fmla="*/ 1102284 h 1102284"/>
              </a:gdLst>
              <a:ahLst/>
              <a:cxnLst>
                <a:cxn ang="0">
                  <a:pos x="connsiteX0-1" y="connsiteY0-2"/>
                </a:cxn>
                <a:cxn ang="0">
                  <a:pos x="connsiteX1-3" y="connsiteY1-4"/>
                </a:cxn>
                <a:cxn ang="0">
                  <a:pos x="connsiteX2-5" y="connsiteY2-6"/>
                </a:cxn>
                <a:cxn ang="0">
                  <a:pos x="connsiteX3-7" y="connsiteY3-8"/>
                </a:cxn>
              </a:cxnLst>
              <a:rect l="l" t="t" r="r" b="b"/>
              <a:pathLst>
                <a:path w="1278647" h="1102284">
                  <a:moveTo>
                    <a:pt x="0" y="1102284"/>
                  </a:moveTo>
                  <a:cubicBezTo>
                    <a:pt x="213108" y="734857"/>
                    <a:pt x="133608" y="-1665"/>
                    <a:pt x="639324" y="2"/>
                  </a:cubicBezTo>
                  <a:cubicBezTo>
                    <a:pt x="1145040" y="1669"/>
                    <a:pt x="1065539" y="734857"/>
                    <a:pt x="1278647" y="1102284"/>
                  </a:cubicBezTo>
                  <a:lnTo>
                    <a:pt x="0" y="1102284"/>
                  </a:lnTo>
                  <a:close/>
                </a:path>
              </a:pathLst>
            </a:custGeom>
            <a:solidFill>
              <a:schemeClr val="accent1">
                <a:alpha val="70000"/>
              </a:schemeClr>
            </a:solidFill>
            <a:ln w="25400" cap="flat" cmpd="sng" algn="ctr">
              <a:noFill/>
              <a:prstDash val="solid"/>
            </a:ln>
            <a:effectLst/>
          </p:spPr>
          <p:txBody>
            <a:bodyPr rtlCol="0" anchor="ctr"/>
            <a:lstStyle/>
            <a:p>
              <a:pPr algn="ctr" defTabSz="1218565">
                <a:defRPr/>
              </a:pPr>
              <a:endParaRPr lang="en-US" sz="2400" kern="0" dirty="0">
                <a:solidFill>
                  <a:sysClr val="window" lastClr="FFFFFF"/>
                </a:solidFill>
                <a:latin typeface="Calibri" panose="020F0502020204030204"/>
                <a:cs typeface="+mn-ea"/>
              </a:endParaRPr>
            </a:p>
          </p:txBody>
        </p:sp>
        <p:sp>
          <p:nvSpPr>
            <p:cNvPr id="249" name="Content Placeholder 2"/>
            <p:cNvSpPr txBox="1"/>
            <p:nvPr/>
          </p:nvSpPr>
          <p:spPr>
            <a:xfrm>
              <a:off x="7266999" y="3235159"/>
              <a:ext cx="695790" cy="196268"/>
            </a:xfrm>
            <a:prstGeom prst="rect">
              <a:avLst/>
            </a:prstGeom>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defTabSz="1218565">
                <a:buNone/>
                <a:defRPr/>
              </a:pPr>
              <a:r>
                <a:rPr lang="zh-CN" altLang="en-US" sz="1100" dirty="0">
                  <a:solidFill>
                    <a:srgbClr val="7F7F7F"/>
                  </a:solidFill>
                  <a:latin typeface="Calibri" panose="020F0502020204030204"/>
                  <a:cs typeface="+mn-ea"/>
                </a:rPr>
                <a:t>文字内容</a:t>
              </a:r>
              <a:endParaRPr lang="en-US" sz="1100" dirty="0">
                <a:solidFill>
                  <a:srgbClr val="7F7F7F"/>
                </a:solidFill>
                <a:latin typeface="Calibri" panose="020F0502020204030204"/>
                <a:cs typeface="+mn-ea"/>
              </a:endParaRPr>
            </a:p>
          </p:txBody>
        </p:sp>
      </p:grpSp>
      <p:sp>
        <p:nvSpPr>
          <p:cNvPr id="64" name="Content Placeholder 2"/>
          <p:cNvSpPr txBox="1"/>
          <p:nvPr/>
        </p:nvSpPr>
        <p:spPr>
          <a:xfrm>
            <a:off x="1160268" y="4532131"/>
            <a:ext cx="3442751" cy="282555"/>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l" defTabSz="608965">
              <a:lnSpc>
                <a:spcPct val="80000"/>
              </a:lnSpc>
              <a:buClr>
                <a:srgbClr val="202F3D">
                  <a:lumMod val="75000"/>
                </a:srgbClr>
              </a:buClr>
              <a:defRPr/>
            </a:pPr>
            <a:r>
              <a:rPr lang="zh-CN" altLang="en-US" sz="2400" dirty="0">
                <a:solidFill>
                  <a:srgbClr val="7F7F7F"/>
                </a:solidFill>
                <a:latin typeface="+mn-ea"/>
                <a:cs typeface="+mn-ea"/>
              </a:rPr>
              <a:t>未完成的项目及概况</a:t>
            </a:r>
            <a:endParaRPr lang="en-US" sz="2400" dirty="0">
              <a:solidFill>
                <a:srgbClr val="7F7F7F"/>
              </a:solidFill>
              <a:latin typeface="+mn-ea"/>
              <a:cs typeface="+mn-ea"/>
            </a:endParaRPr>
          </a:p>
        </p:txBody>
      </p:sp>
      <p:sp>
        <p:nvSpPr>
          <p:cNvPr id="65" name="矩形 64"/>
          <p:cNvSpPr/>
          <p:nvPr/>
        </p:nvSpPr>
        <p:spPr>
          <a:xfrm>
            <a:off x="1160268" y="4894105"/>
            <a:ext cx="10048301" cy="1138733"/>
          </a:xfrm>
          <a:prstGeom prst="rect">
            <a:avLst/>
          </a:prstGeom>
        </p:spPr>
        <p:txBody>
          <a:bodyPr wrap="square" lIns="121880" tIns="60940" rIns="121880" bIns="60940">
            <a:spAutoFit/>
          </a:bodyPr>
          <a:lstStyle/>
          <a:p>
            <a:pPr>
              <a:lnSpc>
                <a:spcPct val="12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a:p>
            <a:pPr>
              <a:lnSpc>
                <a:spcPct val="120000"/>
              </a:lnSpc>
              <a:defRPr/>
            </a:pPr>
            <a:endParaRPr lang="zh-CN" altLang="en-US" sz="1100" kern="0" dirty="0">
              <a:solidFill>
                <a:srgbClr val="7F7F7F"/>
              </a:solidFill>
              <a:latin typeface="+mn-ea"/>
              <a:cs typeface="+mn-ea"/>
              <a:sym typeface="方正兰亭黑_GBK" pitchFamily="2" charset="-122"/>
            </a:endParaRPr>
          </a:p>
        </p:txBody>
      </p:sp>
      <p:sp>
        <p:nvSpPr>
          <p:cNvPr id="2" name="标题 1"/>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20"/>
                                        </p:tgtEl>
                                        <p:attrNameLst>
                                          <p:attrName>style.visibility</p:attrName>
                                        </p:attrNameLst>
                                      </p:cBhvr>
                                      <p:to>
                                        <p:strVal val="visible"/>
                                      </p:to>
                                    </p:set>
                                    <p:animEffect transition="in" filter="wipe(down)">
                                      <p:cBhvr>
                                        <p:cTn id="7" dur="300"/>
                                        <p:tgtEl>
                                          <p:spTgt spid="220"/>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97"/>
                                        </p:tgtEl>
                                        <p:attrNameLst>
                                          <p:attrName>style.visibility</p:attrName>
                                        </p:attrNameLst>
                                      </p:cBhvr>
                                      <p:to>
                                        <p:strVal val="visible"/>
                                      </p:to>
                                    </p:set>
                                    <p:animEffect transition="in" filter="wipe(down)">
                                      <p:cBhvr>
                                        <p:cTn id="11" dur="300"/>
                                        <p:tgtEl>
                                          <p:spTgt spid="197"/>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223"/>
                                        </p:tgtEl>
                                        <p:attrNameLst>
                                          <p:attrName>style.visibility</p:attrName>
                                        </p:attrNameLst>
                                      </p:cBhvr>
                                      <p:to>
                                        <p:strVal val="visible"/>
                                      </p:to>
                                    </p:set>
                                    <p:animEffect transition="in" filter="wipe(down)">
                                      <p:cBhvr>
                                        <p:cTn id="15" dur="300"/>
                                        <p:tgtEl>
                                          <p:spTgt spid="223"/>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191"/>
                                        </p:tgtEl>
                                        <p:attrNameLst>
                                          <p:attrName>style.visibility</p:attrName>
                                        </p:attrNameLst>
                                      </p:cBhvr>
                                      <p:to>
                                        <p:strVal val="visible"/>
                                      </p:to>
                                    </p:set>
                                    <p:animEffect transition="in" filter="wipe(down)">
                                      <p:cBhvr>
                                        <p:cTn id="19" dur="300"/>
                                        <p:tgtEl>
                                          <p:spTgt spid="191"/>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226"/>
                                        </p:tgtEl>
                                        <p:attrNameLst>
                                          <p:attrName>style.visibility</p:attrName>
                                        </p:attrNameLst>
                                      </p:cBhvr>
                                      <p:to>
                                        <p:strVal val="visible"/>
                                      </p:to>
                                    </p:set>
                                    <p:animEffect transition="in" filter="wipe(down)">
                                      <p:cBhvr>
                                        <p:cTn id="23" dur="300"/>
                                        <p:tgtEl>
                                          <p:spTgt spid="226"/>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94"/>
                                        </p:tgtEl>
                                        <p:attrNameLst>
                                          <p:attrName>style.visibility</p:attrName>
                                        </p:attrNameLst>
                                      </p:cBhvr>
                                      <p:to>
                                        <p:strVal val="visible"/>
                                      </p:to>
                                    </p:set>
                                    <p:animEffect transition="in" filter="wipe(down)">
                                      <p:cBhvr>
                                        <p:cTn id="27" dur="300"/>
                                        <p:tgtEl>
                                          <p:spTgt spid="19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229"/>
                                        </p:tgtEl>
                                        <p:attrNameLst>
                                          <p:attrName>style.visibility</p:attrName>
                                        </p:attrNameLst>
                                      </p:cBhvr>
                                      <p:to>
                                        <p:strVal val="visible"/>
                                      </p:to>
                                    </p:set>
                                    <p:animEffect transition="in" filter="wipe(down)">
                                      <p:cBhvr>
                                        <p:cTn id="31" dur="300"/>
                                        <p:tgtEl>
                                          <p:spTgt spid="229"/>
                                        </p:tgtEl>
                                      </p:cBhvr>
                                    </p:animEffect>
                                  </p:childTnLst>
                                </p:cTn>
                              </p:par>
                            </p:childTnLst>
                          </p:cTn>
                        </p:par>
                        <p:par>
                          <p:cTn id="32" fill="hold">
                            <p:stCondLst>
                              <p:cond delay="3500"/>
                            </p:stCondLst>
                            <p:childTnLst>
                              <p:par>
                                <p:cTn id="33" presetID="22" presetClass="entr" presetSubtype="4" fill="hold" nodeType="afterEffect">
                                  <p:stCondLst>
                                    <p:cond delay="0"/>
                                  </p:stCondLst>
                                  <p:childTnLst>
                                    <p:set>
                                      <p:cBhvr>
                                        <p:cTn id="34" dur="1" fill="hold">
                                          <p:stCondLst>
                                            <p:cond delay="0"/>
                                          </p:stCondLst>
                                        </p:cTn>
                                        <p:tgtEl>
                                          <p:spTgt spid="188"/>
                                        </p:tgtEl>
                                        <p:attrNameLst>
                                          <p:attrName>style.visibility</p:attrName>
                                        </p:attrNameLst>
                                      </p:cBhvr>
                                      <p:to>
                                        <p:strVal val="visible"/>
                                      </p:to>
                                    </p:set>
                                    <p:animEffect transition="in" filter="wipe(down)">
                                      <p:cBhvr>
                                        <p:cTn id="35" dur="300"/>
                                        <p:tgtEl>
                                          <p:spTgt spid="188"/>
                                        </p:tgtEl>
                                      </p:cBhvr>
                                    </p:animEffect>
                                  </p:childTnLst>
                                </p:cTn>
                              </p:par>
                            </p:childTnLst>
                          </p:cTn>
                        </p:par>
                        <p:par>
                          <p:cTn id="36" fill="hold">
                            <p:stCondLst>
                              <p:cond delay="4000"/>
                            </p:stCondLst>
                            <p:childTnLst>
                              <p:par>
                                <p:cTn id="37" presetID="22" presetClass="entr" presetSubtype="4" fill="hold" nodeType="afterEffect">
                                  <p:stCondLst>
                                    <p:cond delay="0"/>
                                  </p:stCondLst>
                                  <p:childTnLst>
                                    <p:set>
                                      <p:cBhvr>
                                        <p:cTn id="38" dur="1" fill="hold">
                                          <p:stCondLst>
                                            <p:cond delay="0"/>
                                          </p:stCondLst>
                                        </p:cTn>
                                        <p:tgtEl>
                                          <p:spTgt spid="232"/>
                                        </p:tgtEl>
                                        <p:attrNameLst>
                                          <p:attrName>style.visibility</p:attrName>
                                        </p:attrNameLst>
                                      </p:cBhvr>
                                      <p:to>
                                        <p:strVal val="visible"/>
                                      </p:to>
                                    </p:set>
                                    <p:animEffect transition="in" filter="wipe(down)">
                                      <p:cBhvr>
                                        <p:cTn id="39" dur="300"/>
                                        <p:tgtEl>
                                          <p:spTgt spid="232"/>
                                        </p:tgtEl>
                                      </p:cBhvr>
                                    </p:animEffect>
                                  </p:childTnLst>
                                </p:cTn>
                              </p:par>
                            </p:childTnLst>
                          </p:cTn>
                        </p:par>
                        <p:par>
                          <p:cTn id="40" fill="hold">
                            <p:stCondLst>
                              <p:cond delay="4500"/>
                            </p:stCondLst>
                            <p:childTnLst>
                              <p:par>
                                <p:cTn id="41" presetID="22" presetClass="entr" presetSubtype="4" fill="hold" nodeType="afterEffect">
                                  <p:stCondLst>
                                    <p:cond delay="0"/>
                                  </p:stCondLst>
                                  <p:childTnLst>
                                    <p:set>
                                      <p:cBhvr>
                                        <p:cTn id="42" dur="1" fill="hold">
                                          <p:stCondLst>
                                            <p:cond delay="0"/>
                                          </p:stCondLst>
                                        </p:cTn>
                                        <p:tgtEl>
                                          <p:spTgt spid="212"/>
                                        </p:tgtEl>
                                        <p:attrNameLst>
                                          <p:attrName>style.visibility</p:attrName>
                                        </p:attrNameLst>
                                      </p:cBhvr>
                                      <p:to>
                                        <p:strVal val="visible"/>
                                      </p:to>
                                    </p:set>
                                    <p:animEffect transition="in" filter="wipe(down)">
                                      <p:cBhvr>
                                        <p:cTn id="43" dur="300"/>
                                        <p:tgtEl>
                                          <p:spTgt spid="212"/>
                                        </p:tgtEl>
                                      </p:cBhvr>
                                    </p:animEffect>
                                  </p:childTnLst>
                                </p:cTn>
                              </p:par>
                            </p:childTnLst>
                          </p:cTn>
                        </p:par>
                        <p:par>
                          <p:cTn id="44" fill="hold">
                            <p:stCondLst>
                              <p:cond delay="5000"/>
                            </p:stCondLst>
                            <p:childTnLst>
                              <p:par>
                                <p:cTn id="45" presetID="22" presetClass="entr" presetSubtype="4" fill="hold" nodeType="afterEffect">
                                  <p:stCondLst>
                                    <p:cond delay="0"/>
                                  </p:stCondLst>
                                  <p:childTnLst>
                                    <p:set>
                                      <p:cBhvr>
                                        <p:cTn id="46" dur="1" fill="hold">
                                          <p:stCondLst>
                                            <p:cond delay="0"/>
                                          </p:stCondLst>
                                        </p:cTn>
                                        <p:tgtEl>
                                          <p:spTgt spid="235"/>
                                        </p:tgtEl>
                                        <p:attrNameLst>
                                          <p:attrName>style.visibility</p:attrName>
                                        </p:attrNameLst>
                                      </p:cBhvr>
                                      <p:to>
                                        <p:strVal val="visible"/>
                                      </p:to>
                                    </p:set>
                                    <p:animEffect transition="in" filter="wipe(down)">
                                      <p:cBhvr>
                                        <p:cTn id="47" dur="300"/>
                                        <p:tgtEl>
                                          <p:spTgt spid="235"/>
                                        </p:tgtEl>
                                      </p:cBhvr>
                                    </p:animEffect>
                                  </p:childTnLst>
                                </p:cTn>
                              </p:par>
                            </p:childTnLst>
                          </p:cTn>
                        </p:par>
                        <p:par>
                          <p:cTn id="48" fill="hold">
                            <p:stCondLst>
                              <p:cond delay="5500"/>
                            </p:stCondLst>
                            <p:childTnLst>
                              <p:par>
                                <p:cTn id="49" presetID="22" presetClass="entr" presetSubtype="4" fill="hold" nodeType="afterEffect">
                                  <p:stCondLst>
                                    <p:cond delay="0"/>
                                  </p:stCondLst>
                                  <p:childTnLst>
                                    <p:set>
                                      <p:cBhvr>
                                        <p:cTn id="50" dur="1" fill="hold">
                                          <p:stCondLst>
                                            <p:cond delay="0"/>
                                          </p:stCondLst>
                                        </p:cTn>
                                        <p:tgtEl>
                                          <p:spTgt spid="215"/>
                                        </p:tgtEl>
                                        <p:attrNameLst>
                                          <p:attrName>style.visibility</p:attrName>
                                        </p:attrNameLst>
                                      </p:cBhvr>
                                      <p:to>
                                        <p:strVal val="visible"/>
                                      </p:to>
                                    </p:set>
                                    <p:animEffect transition="in" filter="wipe(down)">
                                      <p:cBhvr>
                                        <p:cTn id="51" dur="300"/>
                                        <p:tgtEl>
                                          <p:spTgt spid="215"/>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238"/>
                                        </p:tgtEl>
                                        <p:attrNameLst>
                                          <p:attrName>style.visibility</p:attrName>
                                        </p:attrNameLst>
                                      </p:cBhvr>
                                      <p:to>
                                        <p:strVal val="visible"/>
                                      </p:to>
                                    </p:set>
                                    <p:animEffect transition="in" filter="wipe(down)">
                                      <p:cBhvr>
                                        <p:cTn id="55" dur="300"/>
                                        <p:tgtEl>
                                          <p:spTgt spid="238"/>
                                        </p:tgtEl>
                                      </p:cBhvr>
                                    </p:animEffect>
                                  </p:childTnLst>
                                </p:cTn>
                              </p:par>
                            </p:childTnLst>
                          </p:cTn>
                        </p:par>
                        <p:par>
                          <p:cTn id="56" fill="hold">
                            <p:stCondLst>
                              <p:cond delay="6500"/>
                            </p:stCondLst>
                            <p:childTnLst>
                              <p:par>
                                <p:cTn id="57" presetID="22" presetClass="entr" presetSubtype="4" fill="hold" nodeType="afterEffect">
                                  <p:stCondLst>
                                    <p:cond delay="0"/>
                                  </p:stCondLst>
                                  <p:childTnLst>
                                    <p:set>
                                      <p:cBhvr>
                                        <p:cTn id="58" dur="1" fill="hold">
                                          <p:stCondLst>
                                            <p:cond delay="0"/>
                                          </p:stCondLst>
                                        </p:cTn>
                                        <p:tgtEl>
                                          <p:spTgt spid="209"/>
                                        </p:tgtEl>
                                        <p:attrNameLst>
                                          <p:attrName>style.visibility</p:attrName>
                                        </p:attrNameLst>
                                      </p:cBhvr>
                                      <p:to>
                                        <p:strVal val="visible"/>
                                      </p:to>
                                    </p:set>
                                    <p:animEffect transition="in" filter="wipe(down)">
                                      <p:cBhvr>
                                        <p:cTn id="59" dur="300"/>
                                        <p:tgtEl>
                                          <p:spTgt spid="209"/>
                                        </p:tgtEl>
                                      </p:cBhvr>
                                    </p:animEffect>
                                  </p:childTnLst>
                                </p:cTn>
                              </p:par>
                            </p:childTnLst>
                          </p:cTn>
                        </p:par>
                        <p:par>
                          <p:cTn id="60" fill="hold">
                            <p:stCondLst>
                              <p:cond delay="7000"/>
                            </p:stCondLst>
                            <p:childTnLst>
                              <p:par>
                                <p:cTn id="61" presetID="22" presetClass="entr" presetSubtype="4" fill="hold" nodeType="afterEffect">
                                  <p:stCondLst>
                                    <p:cond delay="0"/>
                                  </p:stCondLst>
                                  <p:childTnLst>
                                    <p:set>
                                      <p:cBhvr>
                                        <p:cTn id="62" dur="1" fill="hold">
                                          <p:stCondLst>
                                            <p:cond delay="0"/>
                                          </p:stCondLst>
                                        </p:cTn>
                                        <p:tgtEl>
                                          <p:spTgt spid="241"/>
                                        </p:tgtEl>
                                        <p:attrNameLst>
                                          <p:attrName>style.visibility</p:attrName>
                                        </p:attrNameLst>
                                      </p:cBhvr>
                                      <p:to>
                                        <p:strVal val="visible"/>
                                      </p:to>
                                    </p:set>
                                    <p:animEffect transition="in" filter="wipe(down)">
                                      <p:cBhvr>
                                        <p:cTn id="63" dur="300"/>
                                        <p:tgtEl>
                                          <p:spTgt spid="241"/>
                                        </p:tgtEl>
                                      </p:cBhvr>
                                    </p:animEffect>
                                  </p:childTnLst>
                                </p:cTn>
                              </p:par>
                            </p:childTnLst>
                          </p:cTn>
                        </p:par>
                        <p:par>
                          <p:cTn id="64" fill="hold">
                            <p:stCondLst>
                              <p:cond delay="7500"/>
                            </p:stCondLst>
                            <p:childTnLst>
                              <p:par>
                                <p:cTn id="65" presetID="22" presetClass="entr" presetSubtype="4" fill="hold" nodeType="afterEffect">
                                  <p:stCondLst>
                                    <p:cond delay="0"/>
                                  </p:stCondLst>
                                  <p:childTnLst>
                                    <p:set>
                                      <p:cBhvr>
                                        <p:cTn id="66" dur="1" fill="hold">
                                          <p:stCondLst>
                                            <p:cond delay="0"/>
                                          </p:stCondLst>
                                        </p:cTn>
                                        <p:tgtEl>
                                          <p:spTgt spid="203"/>
                                        </p:tgtEl>
                                        <p:attrNameLst>
                                          <p:attrName>style.visibility</p:attrName>
                                        </p:attrNameLst>
                                      </p:cBhvr>
                                      <p:to>
                                        <p:strVal val="visible"/>
                                      </p:to>
                                    </p:set>
                                    <p:animEffect transition="in" filter="wipe(down)">
                                      <p:cBhvr>
                                        <p:cTn id="67" dur="300"/>
                                        <p:tgtEl>
                                          <p:spTgt spid="203"/>
                                        </p:tgtEl>
                                      </p:cBhvr>
                                    </p:animEffect>
                                  </p:childTnLst>
                                </p:cTn>
                              </p:par>
                            </p:childTnLst>
                          </p:cTn>
                        </p:par>
                        <p:par>
                          <p:cTn id="68" fill="hold">
                            <p:stCondLst>
                              <p:cond delay="8000"/>
                            </p:stCondLst>
                            <p:childTnLst>
                              <p:par>
                                <p:cTn id="69" presetID="22" presetClass="entr" presetSubtype="4" fill="hold" nodeType="afterEffect">
                                  <p:stCondLst>
                                    <p:cond delay="0"/>
                                  </p:stCondLst>
                                  <p:childTnLst>
                                    <p:set>
                                      <p:cBhvr>
                                        <p:cTn id="70" dur="1" fill="hold">
                                          <p:stCondLst>
                                            <p:cond delay="0"/>
                                          </p:stCondLst>
                                        </p:cTn>
                                        <p:tgtEl>
                                          <p:spTgt spid="244"/>
                                        </p:tgtEl>
                                        <p:attrNameLst>
                                          <p:attrName>style.visibility</p:attrName>
                                        </p:attrNameLst>
                                      </p:cBhvr>
                                      <p:to>
                                        <p:strVal val="visible"/>
                                      </p:to>
                                    </p:set>
                                    <p:animEffect transition="in" filter="wipe(down)">
                                      <p:cBhvr>
                                        <p:cTn id="71" dur="300"/>
                                        <p:tgtEl>
                                          <p:spTgt spid="244"/>
                                        </p:tgtEl>
                                      </p:cBhvr>
                                    </p:animEffect>
                                  </p:childTnLst>
                                </p:cTn>
                              </p:par>
                            </p:childTnLst>
                          </p:cTn>
                        </p:par>
                        <p:par>
                          <p:cTn id="72" fill="hold">
                            <p:stCondLst>
                              <p:cond delay="8500"/>
                            </p:stCondLst>
                            <p:childTnLst>
                              <p:par>
                                <p:cTn id="73" presetID="22" presetClass="entr" presetSubtype="4" fill="hold" nodeType="afterEffect">
                                  <p:stCondLst>
                                    <p:cond delay="0"/>
                                  </p:stCondLst>
                                  <p:childTnLst>
                                    <p:set>
                                      <p:cBhvr>
                                        <p:cTn id="74" dur="1" fill="hold">
                                          <p:stCondLst>
                                            <p:cond delay="0"/>
                                          </p:stCondLst>
                                        </p:cTn>
                                        <p:tgtEl>
                                          <p:spTgt spid="206"/>
                                        </p:tgtEl>
                                        <p:attrNameLst>
                                          <p:attrName>style.visibility</p:attrName>
                                        </p:attrNameLst>
                                      </p:cBhvr>
                                      <p:to>
                                        <p:strVal val="visible"/>
                                      </p:to>
                                    </p:set>
                                    <p:animEffect transition="in" filter="wipe(down)">
                                      <p:cBhvr>
                                        <p:cTn id="75" dur="300"/>
                                        <p:tgtEl>
                                          <p:spTgt spid="206"/>
                                        </p:tgtEl>
                                      </p:cBhvr>
                                    </p:animEffect>
                                  </p:childTnLst>
                                </p:cTn>
                              </p:par>
                            </p:childTnLst>
                          </p:cTn>
                        </p:par>
                        <p:par>
                          <p:cTn id="76" fill="hold">
                            <p:stCondLst>
                              <p:cond delay="9000"/>
                            </p:stCondLst>
                            <p:childTnLst>
                              <p:par>
                                <p:cTn id="77" presetID="22" presetClass="entr" presetSubtype="4" fill="hold" nodeType="afterEffect">
                                  <p:stCondLst>
                                    <p:cond delay="0"/>
                                  </p:stCondLst>
                                  <p:childTnLst>
                                    <p:set>
                                      <p:cBhvr>
                                        <p:cTn id="78" dur="1" fill="hold">
                                          <p:stCondLst>
                                            <p:cond delay="0"/>
                                          </p:stCondLst>
                                        </p:cTn>
                                        <p:tgtEl>
                                          <p:spTgt spid="247"/>
                                        </p:tgtEl>
                                        <p:attrNameLst>
                                          <p:attrName>style.visibility</p:attrName>
                                        </p:attrNameLst>
                                      </p:cBhvr>
                                      <p:to>
                                        <p:strVal val="visible"/>
                                      </p:to>
                                    </p:set>
                                    <p:animEffect transition="in" filter="wipe(down)">
                                      <p:cBhvr>
                                        <p:cTn id="79" dur="300"/>
                                        <p:tgtEl>
                                          <p:spTgt spid="247"/>
                                        </p:tgtEl>
                                      </p:cBhvr>
                                    </p:animEffect>
                                  </p:childTnLst>
                                </p:cTn>
                              </p:par>
                            </p:childTnLst>
                          </p:cTn>
                        </p:par>
                        <p:par>
                          <p:cTn id="80" fill="hold">
                            <p:stCondLst>
                              <p:cond delay="9500"/>
                            </p:stCondLst>
                            <p:childTnLst>
                              <p:par>
                                <p:cTn id="81" presetID="22" presetClass="entr" presetSubtype="4" fill="hold" nodeType="afterEffect">
                                  <p:stCondLst>
                                    <p:cond delay="0"/>
                                  </p:stCondLst>
                                  <p:childTnLst>
                                    <p:set>
                                      <p:cBhvr>
                                        <p:cTn id="82" dur="1" fill="hold">
                                          <p:stCondLst>
                                            <p:cond delay="0"/>
                                          </p:stCondLst>
                                        </p:cTn>
                                        <p:tgtEl>
                                          <p:spTgt spid="200"/>
                                        </p:tgtEl>
                                        <p:attrNameLst>
                                          <p:attrName>style.visibility</p:attrName>
                                        </p:attrNameLst>
                                      </p:cBhvr>
                                      <p:to>
                                        <p:strVal val="visible"/>
                                      </p:to>
                                    </p:set>
                                    <p:animEffect transition="in" filter="wipe(down)">
                                      <p:cBhvr>
                                        <p:cTn id="83" dur="300"/>
                                        <p:tgtEl>
                                          <p:spTgt spid="200"/>
                                        </p:tgtEl>
                                      </p:cBhvr>
                                    </p:animEffect>
                                  </p:childTnLst>
                                </p:cTn>
                              </p:par>
                            </p:childTnLst>
                          </p:cTn>
                        </p:par>
                        <p:par>
                          <p:cTn id="84" fill="hold">
                            <p:stCondLst>
                              <p:cond delay="10000"/>
                            </p:stCondLst>
                            <p:childTnLst>
                              <p:par>
                                <p:cTn id="85" presetID="22" presetClass="entr" presetSubtype="8"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wipe(left)">
                                      <p:cBhvr>
                                        <p:cTn id="87" dur="750"/>
                                        <p:tgtEl>
                                          <p:spTgt spid="64"/>
                                        </p:tgtEl>
                                      </p:cBhvr>
                                    </p:animEffect>
                                  </p:childTnLst>
                                </p:cTn>
                              </p:par>
                              <p:par>
                                <p:cTn id="88" presetID="16" presetClass="entr" presetSubtype="21" fill="hold" grpId="0" nodeType="withEffect">
                                  <p:stCondLst>
                                    <p:cond delay="0"/>
                                  </p:stCondLst>
                                  <p:childTnLst>
                                    <p:set>
                                      <p:cBhvr>
                                        <p:cTn id="89" dur="1" fill="hold">
                                          <p:stCondLst>
                                            <p:cond delay="0"/>
                                          </p:stCondLst>
                                        </p:cTn>
                                        <p:tgtEl>
                                          <p:spTgt spid="65"/>
                                        </p:tgtEl>
                                        <p:attrNameLst>
                                          <p:attrName>style.visibility</p:attrName>
                                        </p:attrNameLst>
                                      </p:cBhvr>
                                      <p:to>
                                        <p:strVal val="visible"/>
                                      </p:to>
                                    </p:set>
                                    <p:animEffect transition="in" filter="barn(inVertical)">
                                      <p:cBhvr>
                                        <p:cTn id="90"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Group 31"/>
          <p:cNvGrpSpPr/>
          <p:nvPr/>
        </p:nvGrpSpPr>
        <p:grpSpPr>
          <a:xfrm>
            <a:off x="1015942" y="1756129"/>
            <a:ext cx="2342074" cy="4070895"/>
            <a:chOff x="741364" y="1073968"/>
            <a:chExt cx="1756784" cy="3053171"/>
          </a:xfrm>
        </p:grpSpPr>
        <p:sp>
          <p:nvSpPr>
            <p:cNvPr id="111" name="Rounded Rectangle 110"/>
            <p:cNvSpPr/>
            <p:nvPr/>
          </p:nvSpPr>
          <p:spPr>
            <a:xfrm>
              <a:off x="741364" y="1073968"/>
              <a:ext cx="1756784" cy="2592315"/>
            </a:xfrm>
            <a:prstGeom prst="roundRect">
              <a:avLst>
                <a:gd name="adj" fmla="val 4778"/>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116" name="Rounded Rectangle 115"/>
            <p:cNvSpPr/>
            <p:nvPr/>
          </p:nvSpPr>
          <p:spPr>
            <a:xfrm>
              <a:off x="822047"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tx2"/>
                  </a:solidFill>
                  <a:latin typeface="+mn-ea"/>
                </a:rPr>
                <a:t>添加标题</a:t>
              </a:r>
              <a:endParaRPr lang="en-US" altLang="zh-CN" sz="2400" b="1" dirty="0">
                <a:solidFill>
                  <a:schemeClr val="tx2"/>
                </a:solidFill>
                <a:latin typeface="+mn-ea"/>
              </a:endParaRPr>
            </a:p>
          </p:txBody>
        </p:sp>
        <p:sp>
          <p:nvSpPr>
            <p:cNvPr id="10" name="TextBox 9"/>
            <p:cNvSpPr txBox="1"/>
            <p:nvPr/>
          </p:nvSpPr>
          <p:spPr>
            <a:xfrm>
              <a:off x="824877" y="1680068"/>
              <a:ext cx="1589758" cy="1952842"/>
            </a:xfrm>
            <a:prstGeom prst="rect">
              <a:avLst/>
            </a:prstGeom>
            <a:noFill/>
          </p:spPr>
          <p:txBody>
            <a:bodyPr wrap="square" rtlCol="0">
              <a:spAutoFit/>
            </a:bodyPr>
            <a:lstStyle/>
            <a:p>
              <a:pPr defTabSz="1218565">
                <a:spcBef>
                  <a:spcPct val="20000"/>
                </a:spcBef>
                <a:defRPr/>
              </a:pPr>
              <a:r>
                <a:rPr lang="zh-CN" altLang="en-US" sz="1600" dirty="0">
                  <a:solidFill>
                    <a:schemeClr val="bg1"/>
                  </a:solidFill>
                  <a:latin typeface="+mn-ea"/>
                </a:rPr>
                <a:t>此处添加详细文本描述，建议与标题相关并符合整体语言风格，语言描述尽量简洁生动。此处添加详细文本描述，建议与标题相关并符合整体语言风格，语言描述尽量简洁生动。</a:t>
              </a:r>
              <a:endParaRPr lang="en-US" altLang="zh-CN" sz="1600" dirty="0">
                <a:solidFill>
                  <a:schemeClr val="bg1"/>
                </a:solidFill>
                <a:latin typeface="+mn-ea"/>
              </a:endParaRPr>
            </a:p>
            <a:p>
              <a:pPr defTabSz="1218565">
                <a:spcBef>
                  <a:spcPct val="20000"/>
                </a:spcBef>
                <a:defRPr/>
              </a:pPr>
              <a:endParaRPr lang="en-US" altLang="zh-CN" sz="1600" dirty="0">
                <a:solidFill>
                  <a:schemeClr val="bg1"/>
                </a:solidFill>
                <a:latin typeface="+mn-ea"/>
              </a:endParaRPr>
            </a:p>
          </p:txBody>
        </p:sp>
        <p:sp>
          <p:nvSpPr>
            <p:cNvPr id="19" name="Rounded Rectangle 18"/>
            <p:cNvSpPr/>
            <p:nvPr/>
          </p:nvSpPr>
          <p:spPr>
            <a:xfrm>
              <a:off x="741364" y="3747362"/>
              <a:ext cx="1756783" cy="379777"/>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grpSp>
      <p:grpSp>
        <p:nvGrpSpPr>
          <p:cNvPr id="33" name="Group 32"/>
          <p:cNvGrpSpPr/>
          <p:nvPr/>
        </p:nvGrpSpPr>
        <p:grpSpPr>
          <a:xfrm>
            <a:off x="3630887" y="1756129"/>
            <a:ext cx="2342074" cy="4070895"/>
            <a:chOff x="2645063" y="1073968"/>
            <a:chExt cx="1756784" cy="3053171"/>
          </a:xfrm>
        </p:grpSpPr>
        <p:sp>
          <p:nvSpPr>
            <p:cNvPr id="20" name="Rounded Rectangle 19"/>
            <p:cNvSpPr/>
            <p:nvPr/>
          </p:nvSpPr>
          <p:spPr>
            <a:xfrm>
              <a:off x="2645063" y="1073968"/>
              <a:ext cx="1756784" cy="2592315"/>
            </a:xfrm>
            <a:prstGeom prst="roundRect">
              <a:avLst>
                <a:gd name="adj" fmla="val 477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1" name="Rounded Rectangle 20"/>
            <p:cNvSpPr/>
            <p:nvPr/>
          </p:nvSpPr>
          <p:spPr>
            <a:xfrm>
              <a:off x="2725746"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3"/>
                  </a:solidFill>
                  <a:latin typeface="+mn-ea"/>
                </a:rPr>
                <a:t>添加标题</a:t>
              </a:r>
              <a:endParaRPr lang="en-US" altLang="zh-CN" sz="2400" b="1" dirty="0">
                <a:solidFill>
                  <a:schemeClr val="accent3"/>
                </a:solidFill>
                <a:latin typeface="+mn-ea"/>
              </a:endParaRPr>
            </a:p>
          </p:txBody>
        </p:sp>
        <p:sp>
          <p:nvSpPr>
            <p:cNvPr id="22" name="TextBox 21"/>
            <p:cNvSpPr txBox="1"/>
            <p:nvPr/>
          </p:nvSpPr>
          <p:spPr>
            <a:xfrm>
              <a:off x="2728576" y="1680068"/>
              <a:ext cx="1589758" cy="1980542"/>
            </a:xfrm>
            <a:prstGeom prst="rect">
              <a:avLst/>
            </a:prstGeom>
            <a:noFill/>
          </p:spPr>
          <p:txBody>
            <a:bodyPr wrap="square" rtlCol="0">
              <a:spAutoFit/>
            </a:bodyPr>
            <a:lstStyle/>
            <a:p>
              <a:pPr defTabSz="1218565">
                <a:spcBef>
                  <a:spcPct val="20000"/>
                </a:spcBef>
                <a:defRPr/>
              </a:pPr>
              <a:r>
                <a:rPr lang="zh-CN" altLang="en-US" sz="1600" dirty="0">
                  <a:solidFill>
                    <a:schemeClr val="bg1"/>
                  </a:solidFill>
                  <a:latin typeface="+mn-ea"/>
                </a:rPr>
                <a:t>此处添加详细文本描述，建议与标题相关并符合整体语言风格，语言描述尽量简洁生动。此处添加详细文本描述，建议与标题相关并符合整体语言风格，语言描述尽量简洁生动。</a:t>
              </a:r>
              <a:endParaRPr lang="en-US" altLang="zh-CN" sz="1600" dirty="0">
                <a:solidFill>
                  <a:schemeClr val="bg1"/>
                </a:solidFill>
                <a:latin typeface="+mn-ea"/>
              </a:endParaRPr>
            </a:p>
            <a:p>
              <a:pPr defTabSz="1218565">
                <a:spcBef>
                  <a:spcPct val="20000"/>
                </a:spcBef>
                <a:defRPr/>
              </a:pPr>
              <a:endParaRPr lang="en-US" altLang="zh-CN" sz="1600" dirty="0">
                <a:solidFill>
                  <a:schemeClr val="bg1"/>
                </a:solidFill>
                <a:latin typeface="+mn-ea"/>
              </a:endParaRPr>
            </a:p>
          </p:txBody>
        </p:sp>
        <p:sp>
          <p:nvSpPr>
            <p:cNvPr id="23" name="Rounded Rectangle 22"/>
            <p:cNvSpPr/>
            <p:nvPr/>
          </p:nvSpPr>
          <p:spPr>
            <a:xfrm>
              <a:off x="2645063" y="3747362"/>
              <a:ext cx="1756783" cy="379777"/>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grpSp>
      <p:grpSp>
        <p:nvGrpSpPr>
          <p:cNvPr id="34" name="Group 33"/>
          <p:cNvGrpSpPr/>
          <p:nvPr/>
        </p:nvGrpSpPr>
        <p:grpSpPr>
          <a:xfrm>
            <a:off x="6245832" y="1756129"/>
            <a:ext cx="2342074" cy="4070895"/>
            <a:chOff x="4561522" y="1073968"/>
            <a:chExt cx="1756784" cy="3053171"/>
          </a:xfrm>
        </p:grpSpPr>
        <p:sp>
          <p:nvSpPr>
            <p:cNvPr id="24" name="Rounded Rectangle 23"/>
            <p:cNvSpPr/>
            <p:nvPr/>
          </p:nvSpPr>
          <p:spPr>
            <a:xfrm>
              <a:off x="4561522" y="1073968"/>
              <a:ext cx="1756784" cy="2592315"/>
            </a:xfrm>
            <a:prstGeom prst="roundRect">
              <a:avLst>
                <a:gd name="adj" fmla="val 4778"/>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5" name="Rounded Rectangle 24"/>
            <p:cNvSpPr/>
            <p:nvPr/>
          </p:nvSpPr>
          <p:spPr>
            <a:xfrm>
              <a:off x="4642205"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1"/>
                  </a:solidFill>
                  <a:latin typeface="+mn-ea"/>
                </a:rPr>
                <a:t>添加标题</a:t>
              </a:r>
              <a:endParaRPr lang="en-US" altLang="zh-CN" sz="2400" b="1" dirty="0">
                <a:solidFill>
                  <a:schemeClr val="accent1"/>
                </a:solidFill>
                <a:latin typeface="+mn-ea"/>
              </a:endParaRPr>
            </a:p>
          </p:txBody>
        </p:sp>
        <p:sp>
          <p:nvSpPr>
            <p:cNvPr id="26" name="TextBox 25"/>
            <p:cNvSpPr txBox="1"/>
            <p:nvPr/>
          </p:nvSpPr>
          <p:spPr>
            <a:xfrm>
              <a:off x="4645035" y="1680068"/>
              <a:ext cx="1589758" cy="1980542"/>
            </a:xfrm>
            <a:prstGeom prst="rect">
              <a:avLst/>
            </a:prstGeom>
            <a:noFill/>
          </p:spPr>
          <p:txBody>
            <a:bodyPr wrap="square" rtlCol="0">
              <a:spAutoFit/>
            </a:bodyPr>
            <a:lstStyle/>
            <a:p>
              <a:pPr defTabSz="1218565">
                <a:spcBef>
                  <a:spcPct val="20000"/>
                </a:spcBef>
                <a:defRPr/>
              </a:pPr>
              <a:r>
                <a:rPr lang="zh-CN" altLang="en-US" sz="1600" dirty="0">
                  <a:solidFill>
                    <a:schemeClr val="bg1"/>
                  </a:solidFill>
                  <a:latin typeface="+mn-ea"/>
                </a:rPr>
                <a:t>此处添加详细文本描述，建议与标题相关并符合整体语言风格，语言描述尽量简洁生动。此处添加详细文本描述，建议与标题相关并符合整体语言风格，语言描述尽量简洁生动。</a:t>
              </a:r>
              <a:endParaRPr lang="en-US" altLang="zh-CN" sz="1600" dirty="0">
                <a:solidFill>
                  <a:schemeClr val="bg1"/>
                </a:solidFill>
                <a:latin typeface="+mn-ea"/>
              </a:endParaRPr>
            </a:p>
            <a:p>
              <a:pPr defTabSz="1218565">
                <a:spcBef>
                  <a:spcPct val="20000"/>
                </a:spcBef>
                <a:defRPr/>
              </a:pPr>
              <a:endParaRPr lang="en-US" altLang="zh-CN" sz="1600" dirty="0">
                <a:solidFill>
                  <a:schemeClr val="bg1"/>
                </a:solidFill>
                <a:latin typeface="+mn-ea"/>
              </a:endParaRPr>
            </a:p>
          </p:txBody>
        </p:sp>
        <p:sp>
          <p:nvSpPr>
            <p:cNvPr id="27" name="Rounded Rectangle 26"/>
            <p:cNvSpPr/>
            <p:nvPr/>
          </p:nvSpPr>
          <p:spPr>
            <a:xfrm>
              <a:off x="4561522" y="3747362"/>
              <a:ext cx="1756783" cy="379777"/>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grpSp>
      <p:grpSp>
        <p:nvGrpSpPr>
          <p:cNvPr id="35" name="Group 34"/>
          <p:cNvGrpSpPr/>
          <p:nvPr/>
        </p:nvGrpSpPr>
        <p:grpSpPr>
          <a:xfrm>
            <a:off x="8860776" y="1756129"/>
            <a:ext cx="2342074" cy="4070895"/>
            <a:chOff x="6645852" y="1073968"/>
            <a:chExt cx="1756784" cy="3053171"/>
          </a:xfrm>
        </p:grpSpPr>
        <p:sp>
          <p:nvSpPr>
            <p:cNvPr id="28" name="Rounded Rectangle 27"/>
            <p:cNvSpPr/>
            <p:nvPr/>
          </p:nvSpPr>
          <p:spPr>
            <a:xfrm>
              <a:off x="6645852" y="1073968"/>
              <a:ext cx="1756784" cy="2592315"/>
            </a:xfrm>
            <a:prstGeom prst="roundRect">
              <a:avLst>
                <a:gd name="adj" fmla="val 477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ea"/>
              </a:endParaRPr>
            </a:p>
          </p:txBody>
        </p:sp>
        <p:sp>
          <p:nvSpPr>
            <p:cNvPr id="29" name="Rounded Rectangle 28"/>
            <p:cNvSpPr/>
            <p:nvPr/>
          </p:nvSpPr>
          <p:spPr>
            <a:xfrm>
              <a:off x="6726535" y="1208232"/>
              <a:ext cx="1595419" cy="379777"/>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400" b="1" dirty="0">
                  <a:solidFill>
                    <a:schemeClr val="accent2"/>
                  </a:solidFill>
                  <a:latin typeface="+mn-ea"/>
                </a:rPr>
                <a:t>添加标题</a:t>
              </a:r>
              <a:endParaRPr lang="en-US" altLang="zh-CN" sz="2400" b="1" dirty="0">
                <a:solidFill>
                  <a:schemeClr val="accent2"/>
                </a:solidFill>
                <a:latin typeface="+mn-ea"/>
              </a:endParaRPr>
            </a:p>
          </p:txBody>
        </p:sp>
        <p:sp>
          <p:nvSpPr>
            <p:cNvPr id="30" name="TextBox 29"/>
            <p:cNvSpPr txBox="1"/>
            <p:nvPr/>
          </p:nvSpPr>
          <p:spPr>
            <a:xfrm>
              <a:off x="6729365" y="1680068"/>
              <a:ext cx="1589758" cy="1980542"/>
            </a:xfrm>
            <a:prstGeom prst="rect">
              <a:avLst/>
            </a:prstGeom>
            <a:noFill/>
          </p:spPr>
          <p:txBody>
            <a:bodyPr wrap="square" rtlCol="0">
              <a:spAutoFit/>
            </a:bodyPr>
            <a:lstStyle/>
            <a:p>
              <a:pPr defTabSz="1218565">
                <a:spcBef>
                  <a:spcPct val="20000"/>
                </a:spcBef>
                <a:defRPr/>
              </a:pPr>
              <a:r>
                <a:rPr lang="zh-CN" altLang="en-US" sz="1600" dirty="0">
                  <a:solidFill>
                    <a:schemeClr val="bg1"/>
                  </a:solidFill>
                  <a:latin typeface="+mn-ea"/>
                </a:rPr>
                <a:t>此处添加详细文本描述，建议与标题相关并符合整体语言风格，语言描述尽量简洁生动。此处添加详细文本描述，建议与标题相关并符合整体语言风格，语言描述尽量简洁生动。</a:t>
              </a:r>
              <a:endParaRPr lang="en-US" altLang="zh-CN" sz="1600" dirty="0">
                <a:solidFill>
                  <a:schemeClr val="bg1"/>
                </a:solidFill>
                <a:latin typeface="+mn-ea"/>
              </a:endParaRPr>
            </a:p>
            <a:p>
              <a:pPr defTabSz="1218565">
                <a:spcBef>
                  <a:spcPct val="20000"/>
                </a:spcBef>
                <a:defRPr/>
              </a:pPr>
              <a:endParaRPr lang="en-US" altLang="zh-CN" sz="1600" dirty="0">
                <a:solidFill>
                  <a:schemeClr val="bg1"/>
                </a:solidFill>
                <a:latin typeface="+mn-ea"/>
              </a:endParaRPr>
            </a:p>
          </p:txBody>
        </p:sp>
        <p:sp>
          <p:nvSpPr>
            <p:cNvPr id="31" name="Rounded Rectangle 30"/>
            <p:cNvSpPr/>
            <p:nvPr/>
          </p:nvSpPr>
          <p:spPr>
            <a:xfrm>
              <a:off x="6645852" y="3747362"/>
              <a:ext cx="1756783" cy="379777"/>
            </a:xfrm>
            <a:prstGeom prst="round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900" b="1" dirty="0">
                  <a:solidFill>
                    <a:schemeClr val="bg1"/>
                  </a:solidFill>
                  <a:latin typeface="+mn-ea"/>
                </a:rPr>
                <a:t>更多详情</a:t>
              </a:r>
              <a:endParaRPr lang="en-US" sz="1900" dirty="0">
                <a:solidFill>
                  <a:schemeClr val="bg1"/>
                </a:solidFill>
                <a:latin typeface="+mn-ea"/>
              </a:endParaRPr>
            </a:p>
          </p:txBody>
        </p:sp>
      </p:grpSp>
      <p:sp>
        <p:nvSpPr>
          <p:cNvPr id="2" name="标题 1"/>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500" fill="hold"/>
                                        <p:tgtEl>
                                          <p:spTgt spid="33"/>
                                        </p:tgtEl>
                                        <p:attrNameLst>
                                          <p:attrName>ppt_x</p:attrName>
                                        </p:attrNameLst>
                                      </p:cBhvr>
                                      <p:tavLst>
                                        <p:tav tm="0">
                                          <p:val>
                                            <p:strVal val="#ppt_x"/>
                                          </p:val>
                                        </p:tav>
                                        <p:tav tm="100000">
                                          <p:val>
                                            <p:strVal val="#ppt_x"/>
                                          </p:val>
                                        </p:tav>
                                      </p:tavLst>
                                    </p:anim>
                                    <p:anim calcmode="lin" valueType="num">
                                      <p:cBhvr additive="base">
                                        <p:cTn id="13" dur="500" fill="hold"/>
                                        <p:tgtEl>
                                          <p:spTgt spid="3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accel="50000" decel="50000"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 calcmode="lin" valueType="num">
                                      <p:cBhvr additive="base">
                                        <p:cTn id="17" dur="500" fill="hold"/>
                                        <p:tgtEl>
                                          <p:spTgt spid="34"/>
                                        </p:tgtEl>
                                        <p:attrNameLst>
                                          <p:attrName>ppt_x</p:attrName>
                                        </p:attrNameLst>
                                      </p:cBhvr>
                                      <p:tavLst>
                                        <p:tav tm="0">
                                          <p:val>
                                            <p:strVal val="#ppt_x"/>
                                          </p:val>
                                        </p:tav>
                                        <p:tav tm="100000">
                                          <p:val>
                                            <p:strVal val="#ppt_x"/>
                                          </p:val>
                                        </p:tav>
                                      </p:tavLst>
                                    </p:anim>
                                    <p:anim calcmode="lin" valueType="num">
                                      <p:cBhvr additive="base">
                                        <p:cTn id="18" dur="500" fill="hold"/>
                                        <p:tgtEl>
                                          <p:spTgt spid="3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ppt_x"/>
                                          </p:val>
                                        </p:tav>
                                        <p:tav tm="100000">
                                          <p:val>
                                            <p:strVal val="#ppt_x"/>
                                          </p:val>
                                        </p:tav>
                                      </p:tavLst>
                                    </p:anim>
                                    <p:anim calcmode="lin" valueType="num">
                                      <p:cBhvr additive="base">
                                        <p:cTn id="23"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6116147" y="1259861"/>
            <a:ext cx="6087461" cy="4691886"/>
            <a:chOff x="4587907" y="945187"/>
            <a:chExt cx="4566983" cy="3520001"/>
          </a:xfrm>
          <a:solidFill>
            <a:schemeClr val="tx2"/>
          </a:solidFill>
        </p:grpSpPr>
        <p:sp>
          <p:nvSpPr>
            <p:cNvPr id="63" name="Freeform 5"/>
            <p:cNvSpPr/>
            <p:nvPr/>
          </p:nvSpPr>
          <p:spPr bwMode="auto">
            <a:xfrm flipH="1">
              <a:off x="8242329" y="945187"/>
              <a:ext cx="382558" cy="1517689"/>
            </a:xfrm>
            <a:custGeom>
              <a:avLst/>
              <a:gdLst>
                <a:gd name="T0" fmla="*/ 192 w 192"/>
                <a:gd name="T1" fmla="*/ 724 h 761"/>
                <a:gd name="T2" fmla="*/ 0 w 192"/>
                <a:gd name="T3" fmla="*/ 0 h 761"/>
                <a:gd name="T4" fmla="*/ 0 w 192"/>
                <a:gd name="T5" fmla="*/ 223 h 761"/>
                <a:gd name="T6" fmla="*/ 192 w 192"/>
                <a:gd name="T7" fmla="*/ 761 h 761"/>
                <a:gd name="T8" fmla="*/ 192 w 192"/>
                <a:gd name="T9" fmla="*/ 724 h 761"/>
              </a:gdLst>
              <a:ahLst/>
              <a:cxnLst>
                <a:cxn ang="0">
                  <a:pos x="T0" y="T1"/>
                </a:cxn>
                <a:cxn ang="0">
                  <a:pos x="T2" y="T3"/>
                </a:cxn>
                <a:cxn ang="0">
                  <a:pos x="T4" y="T5"/>
                </a:cxn>
                <a:cxn ang="0">
                  <a:pos x="T6" y="T7"/>
                </a:cxn>
                <a:cxn ang="0">
                  <a:pos x="T8" y="T9"/>
                </a:cxn>
              </a:cxnLst>
              <a:rect l="0" t="0" r="r" b="b"/>
              <a:pathLst>
                <a:path w="192" h="761">
                  <a:moveTo>
                    <a:pt x="192" y="724"/>
                  </a:moveTo>
                  <a:lnTo>
                    <a:pt x="0" y="0"/>
                  </a:lnTo>
                  <a:lnTo>
                    <a:pt x="0" y="223"/>
                  </a:lnTo>
                  <a:lnTo>
                    <a:pt x="192" y="761"/>
                  </a:lnTo>
                  <a:lnTo>
                    <a:pt x="192" y="724"/>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64" name="Freeform 6"/>
            <p:cNvSpPr/>
            <p:nvPr/>
          </p:nvSpPr>
          <p:spPr bwMode="auto">
            <a:xfrm flipH="1">
              <a:off x="8238342" y="1711012"/>
              <a:ext cx="396506" cy="885485"/>
            </a:xfrm>
            <a:custGeom>
              <a:avLst/>
              <a:gdLst>
                <a:gd name="T0" fmla="*/ 199 w 199"/>
                <a:gd name="T1" fmla="*/ 408 h 444"/>
                <a:gd name="T2" fmla="*/ 0 w 199"/>
                <a:gd name="T3" fmla="*/ 0 h 444"/>
                <a:gd name="T4" fmla="*/ 0 w 199"/>
                <a:gd name="T5" fmla="*/ 228 h 444"/>
                <a:gd name="T6" fmla="*/ 199 w 199"/>
                <a:gd name="T7" fmla="*/ 444 h 444"/>
                <a:gd name="T8" fmla="*/ 199 w 199"/>
                <a:gd name="T9" fmla="*/ 408 h 444"/>
              </a:gdLst>
              <a:ahLst/>
              <a:cxnLst>
                <a:cxn ang="0">
                  <a:pos x="T0" y="T1"/>
                </a:cxn>
                <a:cxn ang="0">
                  <a:pos x="T2" y="T3"/>
                </a:cxn>
                <a:cxn ang="0">
                  <a:pos x="T4" y="T5"/>
                </a:cxn>
                <a:cxn ang="0">
                  <a:pos x="T6" y="T7"/>
                </a:cxn>
                <a:cxn ang="0">
                  <a:pos x="T8" y="T9"/>
                </a:cxn>
              </a:cxnLst>
              <a:rect l="0" t="0" r="r" b="b"/>
              <a:pathLst>
                <a:path w="199" h="444">
                  <a:moveTo>
                    <a:pt x="199" y="408"/>
                  </a:moveTo>
                  <a:lnTo>
                    <a:pt x="0" y="0"/>
                  </a:lnTo>
                  <a:lnTo>
                    <a:pt x="0" y="228"/>
                  </a:lnTo>
                  <a:lnTo>
                    <a:pt x="199" y="444"/>
                  </a:lnTo>
                  <a:lnTo>
                    <a:pt x="199" y="408"/>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65" name="Freeform 7"/>
            <p:cNvSpPr/>
            <p:nvPr/>
          </p:nvSpPr>
          <p:spPr bwMode="auto">
            <a:xfrm flipH="1">
              <a:off x="8248305" y="2472847"/>
              <a:ext cx="386543" cy="450720"/>
            </a:xfrm>
            <a:custGeom>
              <a:avLst/>
              <a:gdLst>
                <a:gd name="T0" fmla="*/ 194 w 194"/>
                <a:gd name="T1" fmla="*/ 98 h 226"/>
                <a:gd name="T2" fmla="*/ 0 w 194"/>
                <a:gd name="T3" fmla="*/ 0 h 226"/>
                <a:gd name="T4" fmla="*/ 0 w 194"/>
                <a:gd name="T5" fmla="*/ 226 h 226"/>
                <a:gd name="T6" fmla="*/ 194 w 194"/>
                <a:gd name="T7" fmla="*/ 133 h 226"/>
                <a:gd name="T8" fmla="*/ 194 w 194"/>
                <a:gd name="T9" fmla="*/ 98 h 226"/>
              </a:gdLst>
              <a:ahLst/>
              <a:cxnLst>
                <a:cxn ang="0">
                  <a:pos x="T0" y="T1"/>
                </a:cxn>
                <a:cxn ang="0">
                  <a:pos x="T2" y="T3"/>
                </a:cxn>
                <a:cxn ang="0">
                  <a:pos x="T4" y="T5"/>
                </a:cxn>
                <a:cxn ang="0">
                  <a:pos x="T6" y="T7"/>
                </a:cxn>
                <a:cxn ang="0">
                  <a:pos x="T8" y="T9"/>
                </a:cxn>
              </a:cxnLst>
              <a:rect l="0" t="0" r="r" b="b"/>
              <a:pathLst>
                <a:path w="194" h="226">
                  <a:moveTo>
                    <a:pt x="194" y="98"/>
                  </a:moveTo>
                  <a:lnTo>
                    <a:pt x="0" y="0"/>
                  </a:lnTo>
                  <a:lnTo>
                    <a:pt x="0" y="226"/>
                  </a:lnTo>
                  <a:lnTo>
                    <a:pt x="194" y="133"/>
                  </a:lnTo>
                  <a:lnTo>
                    <a:pt x="194" y="98"/>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66" name="Freeform 8"/>
            <p:cNvSpPr/>
            <p:nvPr/>
          </p:nvSpPr>
          <p:spPr bwMode="auto">
            <a:xfrm flipH="1">
              <a:off x="8238342" y="2809890"/>
              <a:ext cx="396506" cy="883490"/>
            </a:xfrm>
            <a:custGeom>
              <a:avLst/>
              <a:gdLst>
                <a:gd name="T0" fmla="*/ 199 w 199"/>
                <a:gd name="T1" fmla="*/ 0 h 443"/>
                <a:gd name="T2" fmla="*/ 0 w 199"/>
                <a:gd name="T3" fmla="*/ 218 h 443"/>
                <a:gd name="T4" fmla="*/ 0 w 199"/>
                <a:gd name="T5" fmla="*/ 443 h 443"/>
                <a:gd name="T6" fmla="*/ 199 w 199"/>
                <a:gd name="T7" fmla="*/ 35 h 443"/>
                <a:gd name="T8" fmla="*/ 199 w 199"/>
                <a:gd name="T9" fmla="*/ 0 h 443"/>
              </a:gdLst>
              <a:ahLst/>
              <a:cxnLst>
                <a:cxn ang="0">
                  <a:pos x="T0" y="T1"/>
                </a:cxn>
                <a:cxn ang="0">
                  <a:pos x="T2" y="T3"/>
                </a:cxn>
                <a:cxn ang="0">
                  <a:pos x="T4" y="T5"/>
                </a:cxn>
                <a:cxn ang="0">
                  <a:pos x="T6" y="T7"/>
                </a:cxn>
                <a:cxn ang="0">
                  <a:pos x="T8" y="T9"/>
                </a:cxn>
              </a:cxnLst>
              <a:rect l="0" t="0" r="r" b="b"/>
              <a:pathLst>
                <a:path w="199" h="443">
                  <a:moveTo>
                    <a:pt x="199" y="0"/>
                  </a:moveTo>
                  <a:lnTo>
                    <a:pt x="0" y="218"/>
                  </a:lnTo>
                  <a:lnTo>
                    <a:pt x="0" y="443"/>
                  </a:lnTo>
                  <a:lnTo>
                    <a:pt x="199" y="35"/>
                  </a:lnTo>
                  <a:lnTo>
                    <a:pt x="199" y="0"/>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67" name="Freeform 9"/>
            <p:cNvSpPr/>
            <p:nvPr/>
          </p:nvSpPr>
          <p:spPr bwMode="auto">
            <a:xfrm flipH="1">
              <a:off x="8234358" y="2937528"/>
              <a:ext cx="404477" cy="1523673"/>
            </a:xfrm>
            <a:custGeom>
              <a:avLst/>
              <a:gdLst>
                <a:gd name="T0" fmla="*/ 203 w 203"/>
                <a:gd name="T1" fmla="*/ 0 h 764"/>
                <a:gd name="T2" fmla="*/ 0 w 203"/>
                <a:gd name="T3" fmla="*/ 536 h 764"/>
                <a:gd name="T4" fmla="*/ 0 w 203"/>
                <a:gd name="T5" fmla="*/ 764 h 764"/>
                <a:gd name="T6" fmla="*/ 203 w 203"/>
                <a:gd name="T7" fmla="*/ 35 h 764"/>
                <a:gd name="T8" fmla="*/ 203 w 203"/>
                <a:gd name="T9" fmla="*/ 0 h 764"/>
              </a:gdLst>
              <a:ahLst/>
              <a:cxnLst>
                <a:cxn ang="0">
                  <a:pos x="T0" y="T1"/>
                </a:cxn>
                <a:cxn ang="0">
                  <a:pos x="T2" y="T3"/>
                </a:cxn>
                <a:cxn ang="0">
                  <a:pos x="T4" y="T5"/>
                </a:cxn>
                <a:cxn ang="0">
                  <a:pos x="T6" y="T7"/>
                </a:cxn>
                <a:cxn ang="0">
                  <a:pos x="T8" y="T9"/>
                </a:cxn>
              </a:cxnLst>
              <a:rect l="0" t="0" r="r" b="b"/>
              <a:pathLst>
                <a:path w="203" h="764">
                  <a:moveTo>
                    <a:pt x="203" y="0"/>
                  </a:moveTo>
                  <a:lnTo>
                    <a:pt x="0" y="536"/>
                  </a:lnTo>
                  <a:lnTo>
                    <a:pt x="0" y="764"/>
                  </a:lnTo>
                  <a:lnTo>
                    <a:pt x="203" y="35"/>
                  </a:lnTo>
                  <a:lnTo>
                    <a:pt x="203" y="0"/>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68" name="Rectangle 37"/>
            <p:cNvSpPr>
              <a:spLocks noChangeArrowheads="1"/>
            </p:cNvSpPr>
            <p:nvPr/>
          </p:nvSpPr>
          <p:spPr bwMode="auto">
            <a:xfrm flipH="1">
              <a:off x="8624887" y="945187"/>
              <a:ext cx="530003" cy="444736"/>
            </a:xfrm>
            <a:prstGeom prst="rect">
              <a:avLst/>
            </a:pr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69" name="Rectangle 38"/>
            <p:cNvSpPr>
              <a:spLocks noChangeArrowheads="1"/>
            </p:cNvSpPr>
            <p:nvPr/>
          </p:nvSpPr>
          <p:spPr bwMode="auto">
            <a:xfrm flipH="1">
              <a:off x="8634849" y="1711012"/>
              <a:ext cx="520041" cy="454708"/>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0" name="Rectangle 39"/>
            <p:cNvSpPr>
              <a:spLocks noChangeArrowheads="1"/>
            </p:cNvSpPr>
            <p:nvPr/>
          </p:nvSpPr>
          <p:spPr bwMode="auto">
            <a:xfrm flipH="1">
              <a:off x="8634849" y="2472847"/>
              <a:ext cx="520041" cy="450720"/>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1" name="Rectangle 40"/>
            <p:cNvSpPr>
              <a:spLocks noChangeArrowheads="1"/>
            </p:cNvSpPr>
            <p:nvPr/>
          </p:nvSpPr>
          <p:spPr bwMode="auto">
            <a:xfrm flipH="1">
              <a:off x="8630864" y="3240666"/>
              <a:ext cx="524026" cy="448725"/>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2" name="Rectangle 41"/>
            <p:cNvSpPr>
              <a:spLocks noChangeArrowheads="1"/>
            </p:cNvSpPr>
            <p:nvPr/>
          </p:nvSpPr>
          <p:spPr bwMode="auto">
            <a:xfrm flipH="1">
              <a:off x="8638834" y="4006491"/>
              <a:ext cx="516056" cy="458697"/>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73" name="Rectangle 42"/>
            <p:cNvSpPr>
              <a:spLocks noChangeArrowheads="1"/>
            </p:cNvSpPr>
            <p:nvPr/>
          </p:nvSpPr>
          <p:spPr bwMode="auto">
            <a:xfrm flipH="1">
              <a:off x="7002958" y="2389086"/>
              <a:ext cx="1242000" cy="73790"/>
            </a:xfrm>
            <a:prstGeom prst="rect">
              <a:avLst/>
            </a:pr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4" name="Freeform 43"/>
            <p:cNvSpPr>
              <a:spLocks noEditPoints="1"/>
            </p:cNvSpPr>
            <p:nvPr/>
          </p:nvSpPr>
          <p:spPr bwMode="auto">
            <a:xfrm flipH="1">
              <a:off x="6541062" y="1228383"/>
              <a:ext cx="438348" cy="871524"/>
            </a:xfrm>
            <a:custGeom>
              <a:avLst/>
              <a:gdLst>
                <a:gd name="T0" fmla="*/ 51 w 93"/>
                <a:gd name="T1" fmla="*/ 93 h 184"/>
                <a:gd name="T2" fmla="*/ 93 w 93"/>
                <a:gd name="T3" fmla="*/ 47 h 184"/>
                <a:gd name="T4" fmla="*/ 46 w 93"/>
                <a:gd name="T5" fmla="*/ 0 h 184"/>
                <a:gd name="T6" fmla="*/ 0 w 93"/>
                <a:gd name="T7" fmla="*/ 47 h 184"/>
                <a:gd name="T8" fmla="*/ 36 w 93"/>
                <a:gd name="T9" fmla="*/ 92 h 184"/>
                <a:gd name="T10" fmla="*/ 36 w 93"/>
                <a:gd name="T11" fmla="*/ 184 h 184"/>
                <a:gd name="T12" fmla="*/ 51 w 93"/>
                <a:gd name="T13" fmla="*/ 184 h 184"/>
                <a:gd name="T14" fmla="*/ 51 w 93"/>
                <a:gd name="T15" fmla="*/ 93 h 184"/>
                <a:gd name="T16" fmla="*/ 19 w 93"/>
                <a:gd name="T17" fmla="*/ 47 h 184"/>
                <a:gd name="T18" fmla="*/ 46 w 93"/>
                <a:gd name="T19" fmla="*/ 19 h 184"/>
                <a:gd name="T20" fmla="*/ 74 w 93"/>
                <a:gd name="T21" fmla="*/ 47 h 184"/>
                <a:gd name="T22" fmla="*/ 46 w 93"/>
                <a:gd name="T23" fmla="*/ 74 h 184"/>
                <a:gd name="T24" fmla="*/ 19 w 93"/>
                <a:gd name="T25" fmla="*/ 47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84">
                  <a:moveTo>
                    <a:pt x="51" y="93"/>
                  </a:moveTo>
                  <a:cubicBezTo>
                    <a:pt x="75" y="90"/>
                    <a:pt x="93" y="71"/>
                    <a:pt x="93" y="47"/>
                  </a:cubicBezTo>
                  <a:cubicBezTo>
                    <a:pt x="93" y="21"/>
                    <a:pt x="72" y="0"/>
                    <a:pt x="46" y="0"/>
                  </a:cubicBezTo>
                  <a:cubicBezTo>
                    <a:pt x="21" y="0"/>
                    <a:pt x="0" y="21"/>
                    <a:pt x="0" y="47"/>
                  </a:cubicBezTo>
                  <a:cubicBezTo>
                    <a:pt x="0" y="69"/>
                    <a:pt x="15" y="87"/>
                    <a:pt x="36" y="92"/>
                  </a:cubicBezTo>
                  <a:cubicBezTo>
                    <a:pt x="36" y="184"/>
                    <a:pt x="36" y="184"/>
                    <a:pt x="36" y="184"/>
                  </a:cubicBezTo>
                  <a:cubicBezTo>
                    <a:pt x="51" y="184"/>
                    <a:pt x="51" y="184"/>
                    <a:pt x="51" y="184"/>
                  </a:cubicBezTo>
                  <a:lnTo>
                    <a:pt x="51" y="93"/>
                  </a:lnTo>
                  <a:close/>
                  <a:moveTo>
                    <a:pt x="19" y="47"/>
                  </a:moveTo>
                  <a:cubicBezTo>
                    <a:pt x="19" y="32"/>
                    <a:pt x="31" y="19"/>
                    <a:pt x="46" y="19"/>
                  </a:cubicBezTo>
                  <a:cubicBezTo>
                    <a:pt x="61" y="19"/>
                    <a:pt x="74" y="32"/>
                    <a:pt x="74" y="47"/>
                  </a:cubicBezTo>
                  <a:cubicBezTo>
                    <a:pt x="74" y="62"/>
                    <a:pt x="61" y="74"/>
                    <a:pt x="46" y="74"/>
                  </a:cubicBezTo>
                  <a:cubicBezTo>
                    <a:pt x="31" y="74"/>
                    <a:pt x="19" y="62"/>
                    <a:pt x="19" y="47"/>
                  </a:cubicBez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5" name="Freeform 44"/>
            <p:cNvSpPr/>
            <p:nvPr/>
          </p:nvSpPr>
          <p:spPr bwMode="auto">
            <a:xfrm flipH="1">
              <a:off x="6739656" y="2099907"/>
              <a:ext cx="306844" cy="362969"/>
            </a:xfrm>
            <a:custGeom>
              <a:avLst/>
              <a:gdLst>
                <a:gd name="T0" fmla="*/ 50 w 65"/>
                <a:gd name="T1" fmla="*/ 0 h 77"/>
                <a:gd name="T2" fmla="*/ 50 w 65"/>
                <a:gd name="T3" fmla="*/ 0 h 77"/>
                <a:gd name="T4" fmla="*/ 2 w 65"/>
                <a:gd name="T5" fmla="*/ 61 h 77"/>
                <a:gd name="T6" fmla="*/ 0 w 65"/>
                <a:gd name="T7" fmla="*/ 61 h 77"/>
                <a:gd name="T8" fmla="*/ 0 w 65"/>
                <a:gd name="T9" fmla="*/ 77 h 77"/>
                <a:gd name="T10" fmla="*/ 2 w 65"/>
                <a:gd name="T11" fmla="*/ 77 h 77"/>
                <a:gd name="T12" fmla="*/ 43 w 65"/>
                <a:gd name="T13" fmla="*/ 63 h 77"/>
                <a:gd name="T14" fmla="*/ 65 w 65"/>
                <a:gd name="T15" fmla="*/ 0 h 77"/>
                <a:gd name="T16" fmla="*/ 65 w 65"/>
                <a:gd name="T17" fmla="*/ 0 h 77"/>
                <a:gd name="T18" fmla="*/ 50 w 65"/>
                <a:gd name="T19" fmla="*/ 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5" h="77">
                  <a:moveTo>
                    <a:pt x="50" y="0"/>
                  </a:moveTo>
                  <a:cubicBezTo>
                    <a:pt x="50" y="0"/>
                    <a:pt x="50" y="0"/>
                    <a:pt x="50" y="0"/>
                  </a:cubicBezTo>
                  <a:cubicBezTo>
                    <a:pt x="50" y="23"/>
                    <a:pt x="44" y="61"/>
                    <a:pt x="2" y="61"/>
                  </a:cubicBezTo>
                  <a:cubicBezTo>
                    <a:pt x="0" y="61"/>
                    <a:pt x="0" y="61"/>
                    <a:pt x="0" y="61"/>
                  </a:cubicBezTo>
                  <a:cubicBezTo>
                    <a:pt x="0" y="77"/>
                    <a:pt x="0" y="77"/>
                    <a:pt x="0" y="77"/>
                  </a:cubicBezTo>
                  <a:cubicBezTo>
                    <a:pt x="2" y="77"/>
                    <a:pt x="2" y="77"/>
                    <a:pt x="2" y="77"/>
                  </a:cubicBezTo>
                  <a:cubicBezTo>
                    <a:pt x="13" y="77"/>
                    <a:pt x="29" y="75"/>
                    <a:pt x="43" y="63"/>
                  </a:cubicBezTo>
                  <a:cubicBezTo>
                    <a:pt x="58" y="50"/>
                    <a:pt x="65" y="29"/>
                    <a:pt x="65" y="0"/>
                  </a:cubicBezTo>
                  <a:cubicBezTo>
                    <a:pt x="65" y="0"/>
                    <a:pt x="65" y="0"/>
                    <a:pt x="65" y="0"/>
                  </a:cubicBezTo>
                  <a:lnTo>
                    <a:pt x="50" y="0"/>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6" name="Rectangle 45"/>
            <p:cNvSpPr>
              <a:spLocks noChangeArrowheads="1"/>
            </p:cNvSpPr>
            <p:nvPr/>
          </p:nvSpPr>
          <p:spPr bwMode="auto">
            <a:xfrm flipH="1">
              <a:off x="5889933" y="2524701"/>
              <a:ext cx="2349000" cy="71796"/>
            </a:xfrm>
            <a:prstGeom prst="rect">
              <a:avLst/>
            </a:pr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7" name="Freeform 46"/>
            <p:cNvSpPr/>
            <p:nvPr/>
          </p:nvSpPr>
          <p:spPr bwMode="auto">
            <a:xfrm flipH="1">
              <a:off x="5618808" y="2236176"/>
              <a:ext cx="292897" cy="358981"/>
            </a:xfrm>
            <a:custGeom>
              <a:avLst/>
              <a:gdLst>
                <a:gd name="T0" fmla="*/ 46 w 62"/>
                <a:gd name="T1" fmla="*/ 0 h 76"/>
                <a:gd name="T2" fmla="*/ 46 w 62"/>
                <a:gd name="T3" fmla="*/ 0 h 76"/>
                <a:gd name="T4" fmla="*/ 1 w 62"/>
                <a:gd name="T5" fmla="*/ 61 h 76"/>
                <a:gd name="T6" fmla="*/ 0 w 62"/>
                <a:gd name="T7" fmla="*/ 61 h 76"/>
                <a:gd name="T8" fmla="*/ 0 w 62"/>
                <a:gd name="T9" fmla="*/ 76 h 76"/>
                <a:gd name="T10" fmla="*/ 1 w 62"/>
                <a:gd name="T11" fmla="*/ 76 h 76"/>
                <a:gd name="T12" fmla="*/ 62 w 62"/>
                <a:gd name="T13" fmla="*/ 0 h 76"/>
                <a:gd name="T14" fmla="*/ 62 w 62"/>
                <a:gd name="T15" fmla="*/ 0 h 76"/>
                <a:gd name="T16" fmla="*/ 46 w 62"/>
                <a:gd name="T17" fmla="*/ 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2" h="76">
                  <a:moveTo>
                    <a:pt x="46" y="0"/>
                  </a:moveTo>
                  <a:cubicBezTo>
                    <a:pt x="46" y="0"/>
                    <a:pt x="46" y="0"/>
                    <a:pt x="46" y="0"/>
                  </a:cubicBezTo>
                  <a:cubicBezTo>
                    <a:pt x="46" y="55"/>
                    <a:pt x="14" y="61"/>
                    <a:pt x="1" y="61"/>
                  </a:cubicBezTo>
                  <a:cubicBezTo>
                    <a:pt x="0" y="61"/>
                    <a:pt x="0" y="61"/>
                    <a:pt x="0" y="61"/>
                  </a:cubicBezTo>
                  <a:cubicBezTo>
                    <a:pt x="0" y="76"/>
                    <a:pt x="0" y="76"/>
                    <a:pt x="0" y="76"/>
                  </a:cubicBezTo>
                  <a:cubicBezTo>
                    <a:pt x="1" y="76"/>
                    <a:pt x="1" y="76"/>
                    <a:pt x="1" y="76"/>
                  </a:cubicBezTo>
                  <a:cubicBezTo>
                    <a:pt x="38" y="76"/>
                    <a:pt x="62" y="47"/>
                    <a:pt x="62" y="0"/>
                  </a:cubicBezTo>
                  <a:cubicBezTo>
                    <a:pt x="62" y="0"/>
                    <a:pt x="62" y="0"/>
                    <a:pt x="62" y="0"/>
                  </a:cubicBezTo>
                  <a:lnTo>
                    <a:pt x="46" y="0"/>
                  </a:ln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8" name="Freeform 47"/>
            <p:cNvSpPr>
              <a:spLocks noEditPoints="1"/>
            </p:cNvSpPr>
            <p:nvPr/>
          </p:nvSpPr>
          <p:spPr bwMode="auto">
            <a:xfrm flipH="1">
              <a:off x="5434845" y="1314207"/>
              <a:ext cx="434363" cy="1009134"/>
            </a:xfrm>
            <a:custGeom>
              <a:avLst/>
              <a:gdLst>
                <a:gd name="T0" fmla="*/ 53 w 92"/>
                <a:gd name="T1" fmla="*/ 93 h 213"/>
                <a:gd name="T2" fmla="*/ 92 w 92"/>
                <a:gd name="T3" fmla="*/ 47 h 213"/>
                <a:gd name="T4" fmla="*/ 46 w 92"/>
                <a:gd name="T5" fmla="*/ 0 h 213"/>
                <a:gd name="T6" fmla="*/ 0 w 92"/>
                <a:gd name="T7" fmla="*/ 47 h 213"/>
                <a:gd name="T8" fmla="*/ 37 w 92"/>
                <a:gd name="T9" fmla="*/ 92 h 213"/>
                <a:gd name="T10" fmla="*/ 37 w 92"/>
                <a:gd name="T11" fmla="*/ 213 h 213"/>
                <a:gd name="T12" fmla="*/ 53 w 92"/>
                <a:gd name="T13" fmla="*/ 213 h 213"/>
                <a:gd name="T14" fmla="*/ 53 w 92"/>
                <a:gd name="T15" fmla="*/ 93 h 213"/>
                <a:gd name="T16" fmla="*/ 19 w 92"/>
                <a:gd name="T17" fmla="*/ 47 h 213"/>
                <a:gd name="T18" fmla="*/ 46 w 92"/>
                <a:gd name="T19" fmla="*/ 19 h 213"/>
                <a:gd name="T20" fmla="*/ 73 w 92"/>
                <a:gd name="T21" fmla="*/ 47 h 213"/>
                <a:gd name="T22" fmla="*/ 46 w 92"/>
                <a:gd name="T23" fmla="*/ 74 h 213"/>
                <a:gd name="T24" fmla="*/ 19 w 92"/>
                <a:gd name="T25" fmla="*/ 47 h 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2" h="213">
                  <a:moveTo>
                    <a:pt x="53" y="93"/>
                  </a:moveTo>
                  <a:cubicBezTo>
                    <a:pt x="75" y="89"/>
                    <a:pt x="92" y="70"/>
                    <a:pt x="92" y="47"/>
                  </a:cubicBezTo>
                  <a:cubicBezTo>
                    <a:pt x="92" y="21"/>
                    <a:pt x="72" y="0"/>
                    <a:pt x="46" y="0"/>
                  </a:cubicBezTo>
                  <a:cubicBezTo>
                    <a:pt x="20" y="0"/>
                    <a:pt x="0" y="21"/>
                    <a:pt x="0" y="47"/>
                  </a:cubicBezTo>
                  <a:cubicBezTo>
                    <a:pt x="0" y="69"/>
                    <a:pt x="16" y="88"/>
                    <a:pt x="37" y="92"/>
                  </a:cubicBezTo>
                  <a:cubicBezTo>
                    <a:pt x="37" y="213"/>
                    <a:pt x="37" y="213"/>
                    <a:pt x="37" y="213"/>
                  </a:cubicBezTo>
                  <a:cubicBezTo>
                    <a:pt x="53" y="213"/>
                    <a:pt x="53" y="213"/>
                    <a:pt x="53" y="213"/>
                  </a:cubicBezTo>
                  <a:lnTo>
                    <a:pt x="53" y="93"/>
                  </a:lnTo>
                  <a:close/>
                  <a:moveTo>
                    <a:pt x="19" y="47"/>
                  </a:moveTo>
                  <a:cubicBezTo>
                    <a:pt x="19" y="32"/>
                    <a:pt x="31" y="19"/>
                    <a:pt x="46" y="19"/>
                  </a:cubicBezTo>
                  <a:cubicBezTo>
                    <a:pt x="61" y="19"/>
                    <a:pt x="73" y="32"/>
                    <a:pt x="73" y="47"/>
                  </a:cubicBezTo>
                  <a:cubicBezTo>
                    <a:pt x="73" y="62"/>
                    <a:pt x="61" y="74"/>
                    <a:pt x="46" y="74"/>
                  </a:cubicBezTo>
                  <a:cubicBezTo>
                    <a:pt x="31" y="74"/>
                    <a:pt x="19" y="62"/>
                    <a:pt x="19" y="47"/>
                  </a:cubicBezTo>
                  <a:close/>
                </a:path>
              </a:pathLst>
            </a:custGeom>
            <a:grpFill/>
            <a:ln w="6350" cap="flat" cmpd="sng" algn="ctr">
              <a:noFill/>
              <a:prstDash val="solid"/>
              <a:miter lim="800000"/>
            </a:ln>
            <a:effectLst/>
          </p:spPr>
          <p:txBody>
            <a:bodyPr lIns="68570" tIns="34287" rIns="68570" bIns="34287" rtlCol="0" anchor="ctr"/>
            <a:lstStyle/>
            <a:p>
              <a:pPr defTabSz="1217930"/>
              <a:endParaRPr lang="id-ID" sz="1200" kern="0">
                <a:solidFill>
                  <a:sysClr val="window" lastClr="FFFFFF"/>
                </a:solidFill>
                <a:latin typeface="+mn-ea"/>
                <a:cs typeface="+mn-ea"/>
              </a:endParaRPr>
            </a:p>
          </p:txBody>
        </p:sp>
        <p:sp>
          <p:nvSpPr>
            <p:cNvPr id="79" name="Rectangle 48"/>
            <p:cNvSpPr>
              <a:spLocks noChangeArrowheads="1"/>
            </p:cNvSpPr>
            <p:nvPr/>
          </p:nvSpPr>
          <p:spPr bwMode="auto">
            <a:xfrm flipH="1">
              <a:off x="5353217" y="2668293"/>
              <a:ext cx="2895090" cy="69801"/>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0" name="Freeform 49"/>
            <p:cNvSpPr>
              <a:spLocks noEditPoints="1"/>
            </p:cNvSpPr>
            <p:nvPr/>
          </p:nvSpPr>
          <p:spPr bwMode="auto">
            <a:xfrm rot="16200000" flipH="1">
              <a:off x="4912480" y="2157904"/>
              <a:ext cx="438754" cy="1087900"/>
            </a:xfrm>
            <a:custGeom>
              <a:avLst/>
              <a:gdLst>
                <a:gd name="T0" fmla="*/ 54 w 93"/>
                <a:gd name="T1" fmla="*/ 92 h 230"/>
                <a:gd name="T2" fmla="*/ 93 w 93"/>
                <a:gd name="T3" fmla="*/ 47 h 230"/>
                <a:gd name="T4" fmla="*/ 47 w 93"/>
                <a:gd name="T5" fmla="*/ 0 h 230"/>
                <a:gd name="T6" fmla="*/ 0 w 93"/>
                <a:gd name="T7" fmla="*/ 47 h 230"/>
                <a:gd name="T8" fmla="*/ 39 w 93"/>
                <a:gd name="T9" fmla="*/ 92 h 230"/>
                <a:gd name="T10" fmla="*/ 39 w 93"/>
                <a:gd name="T11" fmla="*/ 230 h 230"/>
                <a:gd name="T12" fmla="*/ 54 w 93"/>
                <a:gd name="T13" fmla="*/ 230 h 230"/>
                <a:gd name="T14" fmla="*/ 54 w 93"/>
                <a:gd name="T15" fmla="*/ 92 h 230"/>
                <a:gd name="T16" fmla="*/ 19 w 93"/>
                <a:gd name="T17" fmla="*/ 47 h 230"/>
                <a:gd name="T18" fmla="*/ 47 w 93"/>
                <a:gd name="T19" fmla="*/ 19 h 230"/>
                <a:gd name="T20" fmla="*/ 74 w 93"/>
                <a:gd name="T21" fmla="*/ 47 h 230"/>
                <a:gd name="T22" fmla="*/ 47 w 93"/>
                <a:gd name="T23" fmla="*/ 74 h 230"/>
                <a:gd name="T24" fmla="*/ 19 w 93"/>
                <a:gd name="T25" fmla="*/ 47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30">
                  <a:moveTo>
                    <a:pt x="54" y="92"/>
                  </a:moveTo>
                  <a:cubicBezTo>
                    <a:pt x="76" y="89"/>
                    <a:pt x="93" y="70"/>
                    <a:pt x="93" y="47"/>
                  </a:cubicBezTo>
                  <a:cubicBezTo>
                    <a:pt x="93" y="21"/>
                    <a:pt x="72" y="0"/>
                    <a:pt x="47" y="0"/>
                  </a:cubicBezTo>
                  <a:cubicBezTo>
                    <a:pt x="21" y="0"/>
                    <a:pt x="0" y="21"/>
                    <a:pt x="0" y="47"/>
                  </a:cubicBezTo>
                  <a:cubicBezTo>
                    <a:pt x="0" y="70"/>
                    <a:pt x="17" y="89"/>
                    <a:pt x="39" y="92"/>
                  </a:cubicBezTo>
                  <a:cubicBezTo>
                    <a:pt x="39" y="230"/>
                    <a:pt x="39" y="230"/>
                    <a:pt x="39" y="230"/>
                  </a:cubicBezTo>
                  <a:cubicBezTo>
                    <a:pt x="54" y="230"/>
                    <a:pt x="54" y="230"/>
                    <a:pt x="54" y="230"/>
                  </a:cubicBezTo>
                  <a:lnTo>
                    <a:pt x="54" y="92"/>
                  </a:lnTo>
                  <a:close/>
                  <a:moveTo>
                    <a:pt x="19" y="47"/>
                  </a:moveTo>
                  <a:cubicBezTo>
                    <a:pt x="19" y="32"/>
                    <a:pt x="31" y="19"/>
                    <a:pt x="47" y="19"/>
                  </a:cubicBezTo>
                  <a:cubicBezTo>
                    <a:pt x="62" y="19"/>
                    <a:pt x="74" y="32"/>
                    <a:pt x="74" y="47"/>
                  </a:cubicBezTo>
                  <a:cubicBezTo>
                    <a:pt x="74" y="62"/>
                    <a:pt x="62" y="74"/>
                    <a:pt x="47" y="74"/>
                  </a:cubicBezTo>
                  <a:cubicBezTo>
                    <a:pt x="31" y="74"/>
                    <a:pt x="19" y="62"/>
                    <a:pt x="19" y="47"/>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1" name="Freeform 51"/>
            <p:cNvSpPr/>
            <p:nvPr/>
          </p:nvSpPr>
          <p:spPr bwMode="auto">
            <a:xfrm flipH="1">
              <a:off x="5598562" y="2803187"/>
              <a:ext cx="286919" cy="378924"/>
            </a:xfrm>
            <a:custGeom>
              <a:avLst/>
              <a:gdLst>
                <a:gd name="T0" fmla="*/ 61 w 61"/>
                <a:gd name="T1" fmla="*/ 78 h 80"/>
                <a:gd name="T2" fmla="*/ 4 w 61"/>
                <a:gd name="T3" fmla="*/ 1 h 80"/>
                <a:gd name="T4" fmla="*/ 0 w 61"/>
                <a:gd name="T5" fmla="*/ 0 h 80"/>
                <a:gd name="T6" fmla="*/ 0 w 61"/>
                <a:gd name="T7" fmla="*/ 16 h 80"/>
                <a:gd name="T8" fmla="*/ 3 w 61"/>
                <a:gd name="T9" fmla="*/ 16 h 80"/>
                <a:gd name="T10" fmla="*/ 46 w 61"/>
                <a:gd name="T11" fmla="*/ 78 h 80"/>
                <a:gd name="T12" fmla="*/ 46 w 61"/>
                <a:gd name="T13" fmla="*/ 80 h 80"/>
                <a:gd name="T14" fmla="*/ 61 w 61"/>
                <a:gd name="T15" fmla="*/ 80 h 80"/>
                <a:gd name="T16" fmla="*/ 61 w 61"/>
                <a:gd name="T17" fmla="*/ 78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1" h="80">
                  <a:moveTo>
                    <a:pt x="61" y="78"/>
                  </a:moveTo>
                  <a:cubicBezTo>
                    <a:pt x="61" y="26"/>
                    <a:pt x="45" y="3"/>
                    <a:pt x="4" y="1"/>
                  </a:cubicBezTo>
                  <a:cubicBezTo>
                    <a:pt x="3" y="1"/>
                    <a:pt x="2" y="1"/>
                    <a:pt x="0" y="0"/>
                  </a:cubicBezTo>
                  <a:cubicBezTo>
                    <a:pt x="0" y="16"/>
                    <a:pt x="0" y="16"/>
                    <a:pt x="0" y="16"/>
                  </a:cubicBezTo>
                  <a:cubicBezTo>
                    <a:pt x="1" y="16"/>
                    <a:pt x="2" y="16"/>
                    <a:pt x="3" y="16"/>
                  </a:cubicBezTo>
                  <a:cubicBezTo>
                    <a:pt x="26" y="18"/>
                    <a:pt x="46" y="24"/>
                    <a:pt x="46" y="78"/>
                  </a:cubicBezTo>
                  <a:cubicBezTo>
                    <a:pt x="46" y="80"/>
                    <a:pt x="46" y="80"/>
                    <a:pt x="46" y="80"/>
                  </a:cubicBezTo>
                  <a:cubicBezTo>
                    <a:pt x="61" y="80"/>
                    <a:pt x="61" y="80"/>
                    <a:pt x="61" y="80"/>
                  </a:cubicBezTo>
                  <a:lnTo>
                    <a:pt x="61" y="78"/>
                  </a:ln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2" name="Freeform 52"/>
            <p:cNvSpPr/>
            <p:nvPr/>
          </p:nvSpPr>
          <p:spPr bwMode="auto">
            <a:xfrm flipH="1">
              <a:off x="5873257" y="2799919"/>
              <a:ext cx="2365087" cy="79773"/>
            </a:xfrm>
            <a:custGeom>
              <a:avLst/>
              <a:gdLst>
                <a:gd name="T0" fmla="*/ 0 w 501"/>
                <a:gd name="T1" fmla="*/ 2 h 17"/>
                <a:gd name="T2" fmla="*/ 0 w 501"/>
                <a:gd name="T3" fmla="*/ 17 h 17"/>
                <a:gd name="T4" fmla="*/ 501 w 501"/>
                <a:gd name="T5" fmla="*/ 17 h 17"/>
                <a:gd name="T6" fmla="*/ 501 w 501"/>
                <a:gd name="T7" fmla="*/ 1 h 17"/>
                <a:gd name="T8" fmla="*/ 0 w 501"/>
                <a:gd name="T9" fmla="*/ 2 h 17"/>
              </a:gdLst>
              <a:ahLst/>
              <a:cxnLst>
                <a:cxn ang="0">
                  <a:pos x="T0" y="T1"/>
                </a:cxn>
                <a:cxn ang="0">
                  <a:pos x="T2" y="T3"/>
                </a:cxn>
                <a:cxn ang="0">
                  <a:pos x="T4" y="T5"/>
                </a:cxn>
                <a:cxn ang="0">
                  <a:pos x="T6" y="T7"/>
                </a:cxn>
                <a:cxn ang="0">
                  <a:pos x="T8" y="T9"/>
                </a:cxn>
              </a:cxnLst>
              <a:rect l="0" t="0" r="r" b="b"/>
              <a:pathLst>
                <a:path w="501" h="17">
                  <a:moveTo>
                    <a:pt x="0" y="2"/>
                  </a:moveTo>
                  <a:cubicBezTo>
                    <a:pt x="0" y="17"/>
                    <a:pt x="0" y="17"/>
                    <a:pt x="0" y="17"/>
                  </a:cubicBezTo>
                  <a:cubicBezTo>
                    <a:pt x="4" y="17"/>
                    <a:pt x="447" y="15"/>
                    <a:pt x="501" y="17"/>
                  </a:cubicBezTo>
                  <a:cubicBezTo>
                    <a:pt x="501" y="1"/>
                    <a:pt x="501" y="1"/>
                    <a:pt x="501" y="1"/>
                  </a:cubicBezTo>
                  <a:cubicBezTo>
                    <a:pt x="443" y="0"/>
                    <a:pt x="18" y="2"/>
                    <a:pt x="0" y="2"/>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3" name="Freeform 53"/>
            <p:cNvSpPr>
              <a:spLocks noEditPoints="1"/>
            </p:cNvSpPr>
            <p:nvPr/>
          </p:nvSpPr>
          <p:spPr bwMode="auto">
            <a:xfrm flipH="1">
              <a:off x="5424563" y="3094945"/>
              <a:ext cx="438348" cy="999162"/>
            </a:xfrm>
            <a:custGeom>
              <a:avLst/>
              <a:gdLst>
                <a:gd name="T0" fmla="*/ 56 w 93"/>
                <a:gd name="T1" fmla="*/ 119 h 211"/>
                <a:gd name="T2" fmla="*/ 56 w 93"/>
                <a:gd name="T3" fmla="*/ 0 h 211"/>
                <a:gd name="T4" fmla="*/ 41 w 93"/>
                <a:gd name="T5" fmla="*/ 0 h 211"/>
                <a:gd name="T6" fmla="*/ 41 w 93"/>
                <a:gd name="T7" fmla="*/ 118 h 211"/>
                <a:gd name="T8" fmla="*/ 0 w 93"/>
                <a:gd name="T9" fmla="*/ 164 h 211"/>
                <a:gd name="T10" fmla="*/ 46 w 93"/>
                <a:gd name="T11" fmla="*/ 211 h 211"/>
                <a:gd name="T12" fmla="*/ 93 w 93"/>
                <a:gd name="T13" fmla="*/ 164 h 211"/>
                <a:gd name="T14" fmla="*/ 56 w 93"/>
                <a:gd name="T15" fmla="*/ 119 h 211"/>
                <a:gd name="T16" fmla="*/ 46 w 93"/>
                <a:gd name="T17" fmla="*/ 191 h 211"/>
                <a:gd name="T18" fmla="*/ 19 w 93"/>
                <a:gd name="T19" fmla="*/ 164 h 211"/>
                <a:gd name="T20" fmla="*/ 46 w 93"/>
                <a:gd name="T21" fmla="*/ 137 h 211"/>
                <a:gd name="T22" fmla="*/ 74 w 93"/>
                <a:gd name="T23" fmla="*/ 164 h 211"/>
                <a:gd name="T24" fmla="*/ 46 w 93"/>
                <a:gd name="T25" fmla="*/ 191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211">
                  <a:moveTo>
                    <a:pt x="56" y="119"/>
                  </a:moveTo>
                  <a:cubicBezTo>
                    <a:pt x="56" y="0"/>
                    <a:pt x="56" y="0"/>
                    <a:pt x="56" y="0"/>
                  </a:cubicBezTo>
                  <a:cubicBezTo>
                    <a:pt x="41" y="0"/>
                    <a:pt x="41" y="0"/>
                    <a:pt x="41" y="0"/>
                  </a:cubicBezTo>
                  <a:cubicBezTo>
                    <a:pt x="41" y="118"/>
                    <a:pt x="41" y="118"/>
                    <a:pt x="41" y="118"/>
                  </a:cubicBezTo>
                  <a:cubicBezTo>
                    <a:pt x="18" y="121"/>
                    <a:pt x="0" y="141"/>
                    <a:pt x="0" y="164"/>
                  </a:cubicBezTo>
                  <a:cubicBezTo>
                    <a:pt x="0" y="190"/>
                    <a:pt x="21" y="211"/>
                    <a:pt x="46" y="211"/>
                  </a:cubicBezTo>
                  <a:cubicBezTo>
                    <a:pt x="72" y="211"/>
                    <a:pt x="93" y="190"/>
                    <a:pt x="93" y="164"/>
                  </a:cubicBezTo>
                  <a:cubicBezTo>
                    <a:pt x="93" y="142"/>
                    <a:pt x="77" y="123"/>
                    <a:pt x="56" y="119"/>
                  </a:cubicBezTo>
                  <a:close/>
                  <a:moveTo>
                    <a:pt x="46" y="191"/>
                  </a:moveTo>
                  <a:cubicBezTo>
                    <a:pt x="31" y="191"/>
                    <a:pt x="19" y="179"/>
                    <a:pt x="19" y="164"/>
                  </a:cubicBezTo>
                  <a:cubicBezTo>
                    <a:pt x="19" y="149"/>
                    <a:pt x="31" y="137"/>
                    <a:pt x="46" y="137"/>
                  </a:cubicBezTo>
                  <a:cubicBezTo>
                    <a:pt x="61" y="137"/>
                    <a:pt x="74" y="149"/>
                    <a:pt x="74" y="164"/>
                  </a:cubicBezTo>
                  <a:cubicBezTo>
                    <a:pt x="74" y="179"/>
                    <a:pt x="61" y="191"/>
                    <a:pt x="46" y="191"/>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4" name="Freeform 54"/>
            <p:cNvSpPr/>
            <p:nvPr/>
          </p:nvSpPr>
          <p:spPr bwMode="auto">
            <a:xfrm flipH="1">
              <a:off x="6714087" y="2937527"/>
              <a:ext cx="324777" cy="311116"/>
            </a:xfrm>
            <a:custGeom>
              <a:avLst/>
              <a:gdLst>
                <a:gd name="T0" fmla="*/ 69 w 69"/>
                <a:gd name="T1" fmla="*/ 64 h 66"/>
                <a:gd name="T2" fmla="*/ 1 w 69"/>
                <a:gd name="T3" fmla="*/ 0 h 66"/>
                <a:gd name="T4" fmla="*/ 0 w 69"/>
                <a:gd name="T5" fmla="*/ 0 h 66"/>
                <a:gd name="T6" fmla="*/ 0 w 69"/>
                <a:gd name="T7" fmla="*/ 15 h 66"/>
                <a:gd name="T8" fmla="*/ 1 w 69"/>
                <a:gd name="T9" fmla="*/ 15 h 66"/>
                <a:gd name="T10" fmla="*/ 53 w 69"/>
                <a:gd name="T11" fmla="*/ 64 h 66"/>
                <a:gd name="T12" fmla="*/ 53 w 69"/>
                <a:gd name="T13" fmla="*/ 66 h 66"/>
                <a:gd name="T14" fmla="*/ 69 w 69"/>
                <a:gd name="T15" fmla="*/ 66 h 66"/>
                <a:gd name="T16" fmla="*/ 69 w 69"/>
                <a:gd name="T17" fmla="*/ 64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9" h="66">
                  <a:moveTo>
                    <a:pt x="69" y="64"/>
                  </a:moveTo>
                  <a:cubicBezTo>
                    <a:pt x="69" y="28"/>
                    <a:pt x="31" y="0"/>
                    <a:pt x="1" y="0"/>
                  </a:cubicBezTo>
                  <a:cubicBezTo>
                    <a:pt x="0" y="0"/>
                    <a:pt x="0" y="0"/>
                    <a:pt x="0" y="0"/>
                  </a:cubicBezTo>
                  <a:cubicBezTo>
                    <a:pt x="0" y="15"/>
                    <a:pt x="0" y="15"/>
                    <a:pt x="0" y="15"/>
                  </a:cubicBezTo>
                  <a:cubicBezTo>
                    <a:pt x="1" y="15"/>
                    <a:pt x="1" y="15"/>
                    <a:pt x="1" y="15"/>
                  </a:cubicBezTo>
                  <a:cubicBezTo>
                    <a:pt x="21" y="15"/>
                    <a:pt x="53" y="36"/>
                    <a:pt x="53" y="64"/>
                  </a:cubicBezTo>
                  <a:cubicBezTo>
                    <a:pt x="53" y="65"/>
                    <a:pt x="53" y="66"/>
                    <a:pt x="53" y="66"/>
                  </a:cubicBezTo>
                  <a:cubicBezTo>
                    <a:pt x="69" y="66"/>
                    <a:pt x="69" y="66"/>
                    <a:pt x="69" y="66"/>
                  </a:cubicBezTo>
                  <a:cubicBezTo>
                    <a:pt x="69" y="66"/>
                    <a:pt x="69" y="65"/>
                    <a:pt x="69" y="64"/>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5" name="Rectangle 55"/>
            <p:cNvSpPr>
              <a:spLocks noChangeArrowheads="1"/>
            </p:cNvSpPr>
            <p:nvPr/>
          </p:nvSpPr>
          <p:spPr bwMode="auto">
            <a:xfrm flipH="1">
              <a:off x="7038865" y="2937527"/>
              <a:ext cx="1195494" cy="69801"/>
            </a:xfrm>
            <a:prstGeom prst="rect">
              <a:avLst/>
            </a:pr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6" name="Freeform 56"/>
            <p:cNvSpPr>
              <a:spLocks noEditPoints="1"/>
            </p:cNvSpPr>
            <p:nvPr/>
          </p:nvSpPr>
          <p:spPr bwMode="auto">
            <a:xfrm flipH="1">
              <a:off x="6540088" y="3248643"/>
              <a:ext cx="438348" cy="923377"/>
            </a:xfrm>
            <a:custGeom>
              <a:avLst/>
              <a:gdLst>
                <a:gd name="T0" fmla="*/ 55 w 93"/>
                <a:gd name="T1" fmla="*/ 103 h 195"/>
                <a:gd name="T2" fmla="*/ 56 w 93"/>
                <a:gd name="T3" fmla="*/ 0 h 195"/>
                <a:gd name="T4" fmla="*/ 40 w 93"/>
                <a:gd name="T5" fmla="*/ 0 h 195"/>
                <a:gd name="T6" fmla="*/ 39 w 93"/>
                <a:gd name="T7" fmla="*/ 102 h 195"/>
                <a:gd name="T8" fmla="*/ 0 w 93"/>
                <a:gd name="T9" fmla="*/ 148 h 195"/>
                <a:gd name="T10" fmla="*/ 47 w 93"/>
                <a:gd name="T11" fmla="*/ 195 h 195"/>
                <a:gd name="T12" fmla="*/ 93 w 93"/>
                <a:gd name="T13" fmla="*/ 148 h 195"/>
                <a:gd name="T14" fmla="*/ 55 w 93"/>
                <a:gd name="T15" fmla="*/ 103 h 195"/>
                <a:gd name="T16" fmla="*/ 47 w 93"/>
                <a:gd name="T17" fmla="*/ 176 h 195"/>
                <a:gd name="T18" fmla="*/ 19 w 93"/>
                <a:gd name="T19" fmla="*/ 148 h 195"/>
                <a:gd name="T20" fmla="*/ 47 w 93"/>
                <a:gd name="T21" fmla="*/ 121 h 195"/>
                <a:gd name="T22" fmla="*/ 74 w 93"/>
                <a:gd name="T23" fmla="*/ 148 h 195"/>
                <a:gd name="T24" fmla="*/ 47 w 93"/>
                <a:gd name="T25" fmla="*/ 176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195">
                  <a:moveTo>
                    <a:pt x="55" y="103"/>
                  </a:moveTo>
                  <a:cubicBezTo>
                    <a:pt x="55" y="81"/>
                    <a:pt x="56" y="27"/>
                    <a:pt x="56" y="0"/>
                  </a:cubicBezTo>
                  <a:cubicBezTo>
                    <a:pt x="40" y="0"/>
                    <a:pt x="40" y="0"/>
                    <a:pt x="40" y="0"/>
                  </a:cubicBezTo>
                  <a:cubicBezTo>
                    <a:pt x="40" y="27"/>
                    <a:pt x="39" y="81"/>
                    <a:pt x="39" y="102"/>
                  </a:cubicBezTo>
                  <a:cubicBezTo>
                    <a:pt x="17" y="106"/>
                    <a:pt x="0" y="125"/>
                    <a:pt x="0" y="148"/>
                  </a:cubicBezTo>
                  <a:cubicBezTo>
                    <a:pt x="0" y="174"/>
                    <a:pt x="21" y="195"/>
                    <a:pt x="47" y="195"/>
                  </a:cubicBezTo>
                  <a:cubicBezTo>
                    <a:pt x="72" y="195"/>
                    <a:pt x="93" y="174"/>
                    <a:pt x="93" y="148"/>
                  </a:cubicBezTo>
                  <a:cubicBezTo>
                    <a:pt x="93" y="125"/>
                    <a:pt x="77" y="106"/>
                    <a:pt x="55" y="103"/>
                  </a:cubicBezTo>
                  <a:close/>
                  <a:moveTo>
                    <a:pt x="47" y="176"/>
                  </a:moveTo>
                  <a:cubicBezTo>
                    <a:pt x="32" y="176"/>
                    <a:pt x="19" y="163"/>
                    <a:pt x="19" y="148"/>
                  </a:cubicBezTo>
                  <a:cubicBezTo>
                    <a:pt x="19" y="133"/>
                    <a:pt x="32" y="121"/>
                    <a:pt x="47" y="121"/>
                  </a:cubicBezTo>
                  <a:cubicBezTo>
                    <a:pt x="62" y="121"/>
                    <a:pt x="74" y="133"/>
                    <a:pt x="74" y="148"/>
                  </a:cubicBezTo>
                  <a:cubicBezTo>
                    <a:pt x="74" y="163"/>
                    <a:pt x="62" y="176"/>
                    <a:pt x="47" y="176"/>
                  </a:cubicBezTo>
                  <a:close/>
                </a:path>
              </a:pathLst>
            </a:custGeom>
            <a:grpFill/>
            <a:ln>
              <a:noFill/>
            </a:ln>
          </p:spPr>
          <p:txBody>
            <a:bodyPr vert="horz" wrap="square" lIns="68580" tIns="34290" rIns="68580" bIns="34290" numCol="1" anchor="t" anchorCtr="0" compatLnSpc="1"/>
            <a:lstStyle/>
            <a:p>
              <a:pPr defTabSz="1217930"/>
              <a:endParaRPr lang="id-ID" sz="1500" kern="0">
                <a:solidFill>
                  <a:sysClr val="windowText" lastClr="000000"/>
                </a:solidFill>
                <a:cs typeface="+mn-ea"/>
              </a:endParaRPr>
            </a:p>
          </p:txBody>
        </p:sp>
        <p:sp>
          <p:nvSpPr>
            <p:cNvPr id="87" name="TextBox 86"/>
            <p:cNvSpPr txBox="1"/>
            <p:nvPr/>
          </p:nvSpPr>
          <p:spPr>
            <a:xfrm flipH="1">
              <a:off x="6614176" y="1277144"/>
              <a:ext cx="251587" cy="300175"/>
            </a:xfrm>
            <a:prstGeom prst="rect">
              <a:avLst/>
            </a:prstGeom>
            <a:noFill/>
          </p:spPr>
          <p:txBody>
            <a:bodyPr wrap="none" rtlCol="0">
              <a:spAutoFit/>
            </a:bodyPr>
            <a:lstStyle/>
            <a:p>
              <a:pPr algn="ctr" defTabSz="1217930"/>
              <a:r>
                <a:rPr lang="id-ID" sz="2000" kern="0" dirty="0">
                  <a:solidFill>
                    <a:srgbClr val="7F7F7F"/>
                  </a:solidFill>
                  <a:cs typeface="+mn-ea"/>
                </a:rPr>
                <a:t>1</a:t>
              </a:r>
              <a:endParaRPr lang="id-ID" sz="2000" kern="0" dirty="0">
                <a:solidFill>
                  <a:srgbClr val="7F7F7F"/>
                </a:solidFill>
                <a:cs typeface="+mn-ea"/>
              </a:endParaRPr>
            </a:p>
          </p:txBody>
        </p:sp>
        <p:sp>
          <p:nvSpPr>
            <p:cNvPr id="88" name="TextBox 87"/>
            <p:cNvSpPr txBox="1"/>
            <p:nvPr/>
          </p:nvSpPr>
          <p:spPr>
            <a:xfrm flipH="1">
              <a:off x="5505966" y="1377077"/>
              <a:ext cx="251587" cy="300175"/>
            </a:xfrm>
            <a:prstGeom prst="rect">
              <a:avLst/>
            </a:prstGeom>
            <a:noFill/>
          </p:spPr>
          <p:txBody>
            <a:bodyPr wrap="none" rtlCol="0">
              <a:spAutoFit/>
            </a:bodyPr>
            <a:lstStyle/>
            <a:p>
              <a:pPr algn="ctr" defTabSz="1217930"/>
              <a:r>
                <a:rPr lang="id-ID" sz="2000" kern="0" dirty="0">
                  <a:solidFill>
                    <a:srgbClr val="7F7F7F"/>
                  </a:solidFill>
                  <a:cs typeface="+mn-ea"/>
                </a:rPr>
                <a:t>2</a:t>
              </a:r>
              <a:endParaRPr lang="id-ID" sz="2000" kern="0" dirty="0">
                <a:solidFill>
                  <a:srgbClr val="7F7F7F"/>
                </a:solidFill>
                <a:cs typeface="+mn-ea"/>
              </a:endParaRPr>
            </a:p>
          </p:txBody>
        </p:sp>
        <p:sp>
          <p:nvSpPr>
            <p:cNvPr id="89" name="TextBox 88"/>
            <p:cNvSpPr txBox="1"/>
            <p:nvPr/>
          </p:nvSpPr>
          <p:spPr>
            <a:xfrm flipH="1">
              <a:off x="4661675" y="2536574"/>
              <a:ext cx="251587" cy="300175"/>
            </a:xfrm>
            <a:prstGeom prst="rect">
              <a:avLst/>
            </a:prstGeom>
            <a:noFill/>
          </p:spPr>
          <p:txBody>
            <a:bodyPr wrap="none" rtlCol="0">
              <a:spAutoFit/>
            </a:bodyPr>
            <a:lstStyle/>
            <a:p>
              <a:pPr algn="ctr" defTabSz="1217930"/>
              <a:r>
                <a:rPr lang="id-ID" sz="2000" kern="0" dirty="0">
                  <a:solidFill>
                    <a:srgbClr val="7F7F7F"/>
                  </a:solidFill>
                  <a:cs typeface="+mn-ea"/>
                </a:rPr>
                <a:t>3</a:t>
              </a:r>
              <a:endParaRPr lang="id-ID" sz="2000" kern="0" dirty="0">
                <a:solidFill>
                  <a:srgbClr val="7F7F7F"/>
                </a:solidFill>
                <a:cs typeface="+mn-ea"/>
              </a:endParaRPr>
            </a:p>
          </p:txBody>
        </p:sp>
        <p:sp>
          <p:nvSpPr>
            <p:cNvPr id="90" name="TextBox 89"/>
            <p:cNvSpPr txBox="1"/>
            <p:nvPr/>
          </p:nvSpPr>
          <p:spPr>
            <a:xfrm flipH="1">
              <a:off x="6621888" y="3791744"/>
              <a:ext cx="251587" cy="300175"/>
            </a:xfrm>
            <a:prstGeom prst="rect">
              <a:avLst/>
            </a:prstGeom>
            <a:noFill/>
          </p:spPr>
          <p:txBody>
            <a:bodyPr wrap="none" rtlCol="0">
              <a:spAutoFit/>
            </a:bodyPr>
            <a:lstStyle/>
            <a:p>
              <a:pPr algn="ctr" defTabSz="1217930"/>
              <a:r>
                <a:rPr lang="id-ID" sz="2000" kern="0" dirty="0">
                  <a:solidFill>
                    <a:srgbClr val="7F7F7F"/>
                  </a:solidFill>
                  <a:cs typeface="+mn-ea"/>
                </a:rPr>
                <a:t>5</a:t>
              </a:r>
              <a:endParaRPr lang="id-ID" sz="2000" kern="0" dirty="0">
                <a:solidFill>
                  <a:srgbClr val="7F7F7F"/>
                </a:solidFill>
                <a:cs typeface="+mn-ea"/>
              </a:endParaRPr>
            </a:p>
          </p:txBody>
        </p:sp>
        <p:sp>
          <p:nvSpPr>
            <p:cNvPr id="91" name="TextBox 90"/>
            <p:cNvSpPr txBox="1"/>
            <p:nvPr/>
          </p:nvSpPr>
          <p:spPr>
            <a:xfrm flipH="1">
              <a:off x="5499875" y="3710331"/>
              <a:ext cx="251587" cy="300175"/>
            </a:xfrm>
            <a:prstGeom prst="rect">
              <a:avLst/>
            </a:prstGeom>
            <a:noFill/>
          </p:spPr>
          <p:txBody>
            <a:bodyPr wrap="none" rtlCol="0">
              <a:spAutoFit/>
            </a:bodyPr>
            <a:lstStyle/>
            <a:p>
              <a:pPr algn="ctr" defTabSz="1217930"/>
              <a:r>
                <a:rPr lang="id-ID" sz="2000" kern="0" dirty="0">
                  <a:solidFill>
                    <a:srgbClr val="7F7F7F"/>
                  </a:solidFill>
                  <a:cs typeface="+mn-ea"/>
                </a:rPr>
                <a:t>4</a:t>
              </a:r>
              <a:endParaRPr lang="id-ID" sz="2000" kern="0" dirty="0">
                <a:solidFill>
                  <a:srgbClr val="7F7F7F"/>
                </a:solidFill>
                <a:cs typeface="+mn-ea"/>
              </a:endParaRPr>
            </a:p>
          </p:txBody>
        </p:sp>
        <p:grpSp>
          <p:nvGrpSpPr>
            <p:cNvPr id="92" name="Group 34"/>
            <p:cNvGrpSpPr/>
            <p:nvPr/>
          </p:nvGrpSpPr>
          <p:grpSpPr>
            <a:xfrm flipH="1">
              <a:off x="8819509" y="1033147"/>
              <a:ext cx="181915" cy="219687"/>
              <a:chOff x="134906" y="3220464"/>
              <a:chExt cx="730251" cy="881063"/>
            </a:xfrm>
            <a:grpFill/>
          </p:grpSpPr>
          <p:sp>
            <p:nvSpPr>
              <p:cNvPr id="101" name="Freeform 34"/>
              <p:cNvSpPr/>
              <p:nvPr/>
            </p:nvSpPr>
            <p:spPr bwMode="auto">
              <a:xfrm>
                <a:off x="134906" y="3220464"/>
                <a:ext cx="730251" cy="577851"/>
              </a:xfrm>
              <a:custGeom>
                <a:avLst/>
                <a:gdLst>
                  <a:gd name="T0" fmla="*/ 124 w 192"/>
                  <a:gd name="T1" fmla="*/ 96 h 152"/>
                  <a:gd name="T2" fmla="*/ 116 w 192"/>
                  <a:gd name="T3" fmla="*/ 92 h 152"/>
                  <a:gd name="T4" fmla="*/ 116 w 192"/>
                  <a:gd name="T5" fmla="*/ 80 h 152"/>
                  <a:gd name="T6" fmla="*/ 120 w 192"/>
                  <a:gd name="T7" fmla="*/ 60 h 152"/>
                  <a:gd name="T8" fmla="*/ 121 w 192"/>
                  <a:gd name="T9" fmla="*/ 25 h 152"/>
                  <a:gd name="T10" fmla="*/ 96 w 192"/>
                  <a:gd name="T11" fmla="*/ 0 h 152"/>
                  <a:gd name="T12" fmla="*/ 72 w 192"/>
                  <a:gd name="T13" fmla="*/ 24 h 152"/>
                  <a:gd name="T14" fmla="*/ 72 w 192"/>
                  <a:gd name="T15" fmla="*/ 60 h 152"/>
                  <a:gd name="T16" fmla="*/ 76 w 192"/>
                  <a:gd name="T17" fmla="*/ 80 h 152"/>
                  <a:gd name="T18" fmla="*/ 76 w 192"/>
                  <a:gd name="T19" fmla="*/ 92 h 152"/>
                  <a:gd name="T20" fmla="*/ 68 w 192"/>
                  <a:gd name="T21" fmla="*/ 96 h 152"/>
                  <a:gd name="T22" fmla="*/ 16 w 192"/>
                  <a:gd name="T23" fmla="*/ 96 h 152"/>
                  <a:gd name="T24" fmla="*/ 0 w 192"/>
                  <a:gd name="T25" fmla="*/ 116 h 152"/>
                  <a:gd name="T26" fmla="*/ 0 w 192"/>
                  <a:gd name="T27" fmla="*/ 152 h 152"/>
                  <a:gd name="T28" fmla="*/ 192 w 192"/>
                  <a:gd name="T29" fmla="*/ 152 h 152"/>
                  <a:gd name="T30" fmla="*/ 192 w 192"/>
                  <a:gd name="T31" fmla="*/ 116 h 152"/>
                  <a:gd name="T32" fmla="*/ 176 w 192"/>
                  <a:gd name="T33" fmla="*/ 96 h 152"/>
                  <a:gd name="T34" fmla="*/ 124 w 192"/>
                  <a:gd name="T35" fmla="*/ 96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92" h="152">
                    <a:moveTo>
                      <a:pt x="124" y="96"/>
                    </a:moveTo>
                    <a:cubicBezTo>
                      <a:pt x="121" y="96"/>
                      <a:pt x="118" y="95"/>
                      <a:pt x="116" y="92"/>
                    </a:cubicBezTo>
                    <a:cubicBezTo>
                      <a:pt x="114" y="89"/>
                      <a:pt x="115" y="83"/>
                      <a:pt x="116" y="80"/>
                    </a:cubicBezTo>
                    <a:cubicBezTo>
                      <a:pt x="119" y="72"/>
                      <a:pt x="120" y="68"/>
                      <a:pt x="120" y="60"/>
                    </a:cubicBezTo>
                    <a:cubicBezTo>
                      <a:pt x="121" y="25"/>
                      <a:pt x="121" y="25"/>
                      <a:pt x="121" y="25"/>
                    </a:cubicBezTo>
                    <a:cubicBezTo>
                      <a:pt x="121" y="11"/>
                      <a:pt x="110" y="0"/>
                      <a:pt x="96" y="0"/>
                    </a:cubicBezTo>
                    <a:cubicBezTo>
                      <a:pt x="82" y="0"/>
                      <a:pt x="72" y="10"/>
                      <a:pt x="72" y="24"/>
                    </a:cubicBezTo>
                    <a:cubicBezTo>
                      <a:pt x="72" y="60"/>
                      <a:pt x="72" y="60"/>
                      <a:pt x="72" y="60"/>
                    </a:cubicBezTo>
                    <a:cubicBezTo>
                      <a:pt x="72" y="68"/>
                      <a:pt x="73" y="72"/>
                      <a:pt x="76" y="80"/>
                    </a:cubicBezTo>
                    <a:cubicBezTo>
                      <a:pt x="77" y="83"/>
                      <a:pt x="78" y="89"/>
                      <a:pt x="76" y="92"/>
                    </a:cubicBezTo>
                    <a:cubicBezTo>
                      <a:pt x="74" y="95"/>
                      <a:pt x="71" y="96"/>
                      <a:pt x="68" y="96"/>
                    </a:cubicBezTo>
                    <a:cubicBezTo>
                      <a:pt x="16" y="96"/>
                      <a:pt x="16" y="96"/>
                      <a:pt x="16" y="96"/>
                    </a:cubicBezTo>
                    <a:cubicBezTo>
                      <a:pt x="8" y="96"/>
                      <a:pt x="0" y="108"/>
                      <a:pt x="0" y="116"/>
                    </a:cubicBezTo>
                    <a:cubicBezTo>
                      <a:pt x="0" y="152"/>
                      <a:pt x="0" y="152"/>
                      <a:pt x="0" y="152"/>
                    </a:cubicBezTo>
                    <a:cubicBezTo>
                      <a:pt x="192" y="152"/>
                      <a:pt x="192" y="152"/>
                      <a:pt x="192" y="152"/>
                    </a:cubicBezTo>
                    <a:cubicBezTo>
                      <a:pt x="192" y="116"/>
                      <a:pt x="192" y="116"/>
                      <a:pt x="192" y="116"/>
                    </a:cubicBezTo>
                    <a:cubicBezTo>
                      <a:pt x="192" y="108"/>
                      <a:pt x="184" y="96"/>
                      <a:pt x="176" y="96"/>
                    </a:cubicBezTo>
                    <a:lnTo>
                      <a:pt x="124" y="96"/>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2" name="Freeform 35"/>
              <p:cNvSpPr/>
              <p:nvPr/>
            </p:nvSpPr>
            <p:spPr bwMode="auto">
              <a:xfrm>
                <a:off x="165069" y="3798314"/>
                <a:ext cx="669926" cy="303213"/>
              </a:xfrm>
              <a:custGeom>
                <a:avLst/>
                <a:gdLst>
                  <a:gd name="T0" fmla="*/ 422 w 422"/>
                  <a:gd name="T1" fmla="*/ 191 h 191"/>
                  <a:gd name="T2" fmla="*/ 115 w 422"/>
                  <a:gd name="T3" fmla="*/ 191 h 191"/>
                  <a:gd name="T4" fmla="*/ 115 w 422"/>
                  <a:gd name="T5" fmla="*/ 95 h 191"/>
                  <a:gd name="T6" fmla="*/ 67 w 422"/>
                  <a:gd name="T7" fmla="*/ 191 h 191"/>
                  <a:gd name="T8" fmla="*/ 0 w 422"/>
                  <a:gd name="T9" fmla="*/ 191 h 191"/>
                  <a:gd name="T10" fmla="*/ 0 w 422"/>
                  <a:gd name="T11" fmla="*/ 0 h 191"/>
                  <a:gd name="T12" fmla="*/ 422 w 422"/>
                  <a:gd name="T13" fmla="*/ 0 h 191"/>
                  <a:gd name="T14" fmla="*/ 422 w 422"/>
                  <a:gd name="T15" fmla="*/ 191 h 1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22" h="191">
                    <a:moveTo>
                      <a:pt x="422" y="191"/>
                    </a:moveTo>
                    <a:lnTo>
                      <a:pt x="115" y="191"/>
                    </a:lnTo>
                    <a:lnTo>
                      <a:pt x="115" y="95"/>
                    </a:lnTo>
                    <a:lnTo>
                      <a:pt x="67" y="191"/>
                    </a:lnTo>
                    <a:lnTo>
                      <a:pt x="0" y="191"/>
                    </a:lnTo>
                    <a:lnTo>
                      <a:pt x="0" y="0"/>
                    </a:lnTo>
                    <a:lnTo>
                      <a:pt x="422" y="0"/>
                    </a:lnTo>
                    <a:lnTo>
                      <a:pt x="422" y="191"/>
                    </a:lnTo>
                    <a:close/>
                  </a:path>
                </a:pathLst>
              </a:cu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3" name="Line 36"/>
              <p:cNvSpPr>
                <a:spLocks noChangeShapeType="1"/>
              </p:cNvSpPr>
              <p:nvPr/>
            </p:nvSpPr>
            <p:spPr bwMode="auto">
              <a:xfrm>
                <a:off x="742919" y="3904677"/>
                <a:ext cx="0" cy="19685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4" name="Line 37"/>
              <p:cNvSpPr>
                <a:spLocks noChangeShapeType="1"/>
              </p:cNvSpPr>
              <p:nvPr/>
            </p:nvSpPr>
            <p:spPr bwMode="auto">
              <a:xfrm>
                <a:off x="652432" y="3949127"/>
                <a:ext cx="0" cy="152400"/>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5" name="Line 38"/>
              <p:cNvSpPr>
                <a:spLocks noChangeShapeType="1"/>
              </p:cNvSpPr>
              <p:nvPr/>
            </p:nvSpPr>
            <p:spPr bwMode="auto">
              <a:xfrm>
                <a:off x="560357" y="4011039"/>
                <a:ext cx="0" cy="90488"/>
              </a:xfrm>
              <a:prstGeom prst="lin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6" name="Oval 39"/>
              <p:cNvSpPr>
                <a:spLocks noChangeArrowheads="1"/>
              </p:cNvSpPr>
              <p:nvPr/>
            </p:nvSpPr>
            <p:spPr bwMode="auto">
              <a:xfrm>
                <a:off x="480981" y="3296664"/>
                <a:ext cx="38100" cy="38100"/>
              </a:xfrm>
              <a:prstGeom prst="ellipse">
                <a:avLst/>
              </a:prstGeom>
              <a:grpFill/>
              <a:ln w="15875"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grpSp>
        <p:sp>
          <p:nvSpPr>
            <p:cNvPr id="93" name="Freeform 5"/>
            <p:cNvSpPr>
              <a:spLocks noEditPoints="1"/>
            </p:cNvSpPr>
            <p:nvPr/>
          </p:nvSpPr>
          <p:spPr bwMode="auto">
            <a:xfrm flipH="1">
              <a:off x="8812015" y="1851125"/>
              <a:ext cx="196903" cy="193136"/>
            </a:xfrm>
            <a:custGeom>
              <a:avLst/>
              <a:gdLst>
                <a:gd name="T0" fmla="*/ 179 w 208"/>
                <a:gd name="T1" fmla="*/ 79 h 204"/>
                <a:gd name="T2" fmla="*/ 174 w 208"/>
                <a:gd name="T3" fmla="*/ 66 h 204"/>
                <a:gd name="T4" fmla="*/ 185 w 208"/>
                <a:gd name="T5" fmla="*/ 38 h 204"/>
                <a:gd name="T6" fmla="*/ 169 w 208"/>
                <a:gd name="T7" fmla="*/ 22 h 204"/>
                <a:gd name="T8" fmla="*/ 140 w 208"/>
                <a:gd name="T9" fmla="*/ 33 h 204"/>
                <a:gd name="T10" fmla="*/ 128 w 208"/>
                <a:gd name="T11" fmla="*/ 28 h 204"/>
                <a:gd name="T12" fmla="*/ 115 w 208"/>
                <a:gd name="T13" fmla="*/ 0 h 204"/>
                <a:gd name="T14" fmla="*/ 92 w 208"/>
                <a:gd name="T15" fmla="*/ 0 h 204"/>
                <a:gd name="T16" fmla="*/ 80 w 208"/>
                <a:gd name="T17" fmla="*/ 28 h 204"/>
                <a:gd name="T18" fmla="*/ 67 w 208"/>
                <a:gd name="T19" fmla="*/ 33 h 204"/>
                <a:gd name="T20" fmla="*/ 38 w 208"/>
                <a:gd name="T21" fmla="*/ 22 h 204"/>
                <a:gd name="T22" fmla="*/ 22 w 208"/>
                <a:gd name="T23" fmla="*/ 38 h 204"/>
                <a:gd name="T24" fmla="*/ 34 w 208"/>
                <a:gd name="T25" fmla="*/ 66 h 204"/>
                <a:gd name="T26" fmla="*/ 28 w 208"/>
                <a:gd name="T27" fmla="*/ 79 h 204"/>
                <a:gd name="T28" fmla="*/ 0 w 208"/>
                <a:gd name="T29" fmla="*/ 91 h 204"/>
                <a:gd name="T30" fmla="*/ 0 w 208"/>
                <a:gd name="T31" fmla="*/ 114 h 204"/>
                <a:gd name="T32" fmla="*/ 28 w 208"/>
                <a:gd name="T33" fmla="*/ 125 h 204"/>
                <a:gd name="T34" fmla="*/ 34 w 208"/>
                <a:gd name="T35" fmla="*/ 138 h 204"/>
                <a:gd name="T36" fmla="*/ 22 w 208"/>
                <a:gd name="T37" fmla="*/ 167 h 204"/>
                <a:gd name="T38" fmla="*/ 39 w 208"/>
                <a:gd name="T39" fmla="*/ 182 h 204"/>
                <a:gd name="T40" fmla="*/ 67 w 208"/>
                <a:gd name="T41" fmla="*/ 171 h 204"/>
                <a:gd name="T42" fmla="*/ 80 w 208"/>
                <a:gd name="T43" fmla="*/ 176 h 204"/>
                <a:gd name="T44" fmla="*/ 93 w 208"/>
                <a:gd name="T45" fmla="*/ 204 h 204"/>
                <a:gd name="T46" fmla="*/ 116 w 208"/>
                <a:gd name="T47" fmla="*/ 204 h 204"/>
                <a:gd name="T48" fmla="*/ 128 w 208"/>
                <a:gd name="T49" fmla="*/ 176 h 204"/>
                <a:gd name="T50" fmla="*/ 141 w 208"/>
                <a:gd name="T51" fmla="*/ 171 h 204"/>
                <a:gd name="T52" fmla="*/ 170 w 208"/>
                <a:gd name="T53" fmla="*/ 182 h 204"/>
                <a:gd name="T54" fmla="*/ 186 w 208"/>
                <a:gd name="T55" fmla="*/ 166 h 204"/>
                <a:gd name="T56" fmla="*/ 174 w 208"/>
                <a:gd name="T57" fmla="*/ 138 h 204"/>
                <a:gd name="T58" fmla="*/ 179 w 208"/>
                <a:gd name="T59" fmla="*/ 125 h 204"/>
                <a:gd name="T60" fmla="*/ 208 w 208"/>
                <a:gd name="T61" fmla="*/ 113 h 204"/>
                <a:gd name="T62" fmla="*/ 208 w 208"/>
                <a:gd name="T63" fmla="*/ 90 h 204"/>
                <a:gd name="T64" fmla="*/ 179 w 208"/>
                <a:gd name="T65" fmla="*/ 79 h 204"/>
                <a:gd name="T66" fmla="*/ 137 w 208"/>
                <a:gd name="T67" fmla="*/ 102 h 204"/>
                <a:gd name="T68" fmla="*/ 104 w 208"/>
                <a:gd name="T69" fmla="*/ 135 h 204"/>
                <a:gd name="T70" fmla="*/ 70 w 208"/>
                <a:gd name="T71" fmla="*/ 102 h 204"/>
                <a:gd name="T72" fmla="*/ 104 w 208"/>
                <a:gd name="T73" fmla="*/ 69 h 204"/>
                <a:gd name="T74" fmla="*/ 137 w 208"/>
                <a:gd name="T75" fmla="*/ 102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204">
                  <a:moveTo>
                    <a:pt x="179" y="79"/>
                  </a:moveTo>
                  <a:cubicBezTo>
                    <a:pt x="174" y="66"/>
                    <a:pt x="174" y="66"/>
                    <a:pt x="174" y="66"/>
                  </a:cubicBezTo>
                  <a:cubicBezTo>
                    <a:pt x="174" y="66"/>
                    <a:pt x="186" y="39"/>
                    <a:pt x="185" y="38"/>
                  </a:cubicBezTo>
                  <a:cubicBezTo>
                    <a:pt x="169" y="22"/>
                    <a:pt x="169" y="22"/>
                    <a:pt x="169" y="22"/>
                  </a:cubicBezTo>
                  <a:cubicBezTo>
                    <a:pt x="168" y="21"/>
                    <a:pt x="140" y="33"/>
                    <a:pt x="140" y="33"/>
                  </a:cubicBezTo>
                  <a:cubicBezTo>
                    <a:pt x="128" y="28"/>
                    <a:pt x="128" y="28"/>
                    <a:pt x="128" y="28"/>
                  </a:cubicBezTo>
                  <a:cubicBezTo>
                    <a:pt x="128" y="28"/>
                    <a:pt x="116" y="0"/>
                    <a:pt x="115" y="0"/>
                  </a:cubicBezTo>
                  <a:cubicBezTo>
                    <a:pt x="92" y="0"/>
                    <a:pt x="92" y="0"/>
                    <a:pt x="92" y="0"/>
                  </a:cubicBezTo>
                  <a:cubicBezTo>
                    <a:pt x="90" y="0"/>
                    <a:pt x="80" y="28"/>
                    <a:pt x="80" y="28"/>
                  </a:cubicBezTo>
                  <a:cubicBezTo>
                    <a:pt x="67" y="33"/>
                    <a:pt x="67" y="33"/>
                    <a:pt x="67" y="33"/>
                  </a:cubicBezTo>
                  <a:cubicBezTo>
                    <a:pt x="67" y="33"/>
                    <a:pt x="39" y="21"/>
                    <a:pt x="38" y="22"/>
                  </a:cubicBezTo>
                  <a:cubicBezTo>
                    <a:pt x="22" y="38"/>
                    <a:pt x="22" y="38"/>
                    <a:pt x="22" y="38"/>
                  </a:cubicBezTo>
                  <a:cubicBezTo>
                    <a:pt x="21" y="39"/>
                    <a:pt x="34" y="66"/>
                    <a:pt x="34" y="66"/>
                  </a:cubicBezTo>
                  <a:cubicBezTo>
                    <a:pt x="28" y="79"/>
                    <a:pt x="28" y="79"/>
                    <a:pt x="28" y="79"/>
                  </a:cubicBezTo>
                  <a:cubicBezTo>
                    <a:pt x="28" y="79"/>
                    <a:pt x="0" y="90"/>
                    <a:pt x="0" y="91"/>
                  </a:cubicBezTo>
                  <a:cubicBezTo>
                    <a:pt x="0" y="114"/>
                    <a:pt x="0" y="114"/>
                    <a:pt x="0" y="114"/>
                  </a:cubicBezTo>
                  <a:cubicBezTo>
                    <a:pt x="0" y="115"/>
                    <a:pt x="28" y="125"/>
                    <a:pt x="28" y="125"/>
                  </a:cubicBezTo>
                  <a:cubicBezTo>
                    <a:pt x="34" y="138"/>
                    <a:pt x="34" y="138"/>
                    <a:pt x="34" y="138"/>
                  </a:cubicBezTo>
                  <a:cubicBezTo>
                    <a:pt x="34" y="138"/>
                    <a:pt x="21" y="166"/>
                    <a:pt x="22" y="167"/>
                  </a:cubicBezTo>
                  <a:cubicBezTo>
                    <a:pt x="39" y="182"/>
                    <a:pt x="39" y="182"/>
                    <a:pt x="39" y="182"/>
                  </a:cubicBezTo>
                  <a:cubicBezTo>
                    <a:pt x="40" y="183"/>
                    <a:pt x="67" y="171"/>
                    <a:pt x="67" y="171"/>
                  </a:cubicBezTo>
                  <a:cubicBezTo>
                    <a:pt x="80" y="176"/>
                    <a:pt x="80" y="176"/>
                    <a:pt x="80" y="176"/>
                  </a:cubicBezTo>
                  <a:cubicBezTo>
                    <a:pt x="80" y="176"/>
                    <a:pt x="91" y="204"/>
                    <a:pt x="93" y="204"/>
                  </a:cubicBezTo>
                  <a:cubicBezTo>
                    <a:pt x="116" y="204"/>
                    <a:pt x="116" y="204"/>
                    <a:pt x="116" y="204"/>
                  </a:cubicBezTo>
                  <a:cubicBezTo>
                    <a:pt x="117" y="204"/>
                    <a:pt x="128" y="176"/>
                    <a:pt x="128" y="176"/>
                  </a:cubicBezTo>
                  <a:cubicBezTo>
                    <a:pt x="141" y="171"/>
                    <a:pt x="141" y="171"/>
                    <a:pt x="141" y="171"/>
                  </a:cubicBezTo>
                  <a:cubicBezTo>
                    <a:pt x="141" y="171"/>
                    <a:pt x="169" y="183"/>
                    <a:pt x="170" y="182"/>
                  </a:cubicBezTo>
                  <a:cubicBezTo>
                    <a:pt x="186" y="166"/>
                    <a:pt x="186" y="166"/>
                    <a:pt x="186" y="166"/>
                  </a:cubicBezTo>
                  <a:cubicBezTo>
                    <a:pt x="187" y="165"/>
                    <a:pt x="174" y="138"/>
                    <a:pt x="174" y="138"/>
                  </a:cubicBezTo>
                  <a:cubicBezTo>
                    <a:pt x="179" y="125"/>
                    <a:pt x="179" y="125"/>
                    <a:pt x="179" y="125"/>
                  </a:cubicBezTo>
                  <a:cubicBezTo>
                    <a:pt x="179" y="125"/>
                    <a:pt x="208" y="114"/>
                    <a:pt x="208" y="113"/>
                  </a:cubicBezTo>
                  <a:cubicBezTo>
                    <a:pt x="208" y="90"/>
                    <a:pt x="208" y="90"/>
                    <a:pt x="208" y="90"/>
                  </a:cubicBezTo>
                  <a:cubicBezTo>
                    <a:pt x="208" y="89"/>
                    <a:pt x="179" y="79"/>
                    <a:pt x="179" y="79"/>
                  </a:cubicBezTo>
                  <a:moveTo>
                    <a:pt x="137" y="102"/>
                  </a:moveTo>
                  <a:cubicBezTo>
                    <a:pt x="137" y="120"/>
                    <a:pt x="122" y="135"/>
                    <a:pt x="104" y="135"/>
                  </a:cubicBezTo>
                  <a:cubicBezTo>
                    <a:pt x="85" y="135"/>
                    <a:pt x="70" y="120"/>
                    <a:pt x="70" y="102"/>
                  </a:cubicBezTo>
                  <a:cubicBezTo>
                    <a:pt x="70" y="84"/>
                    <a:pt x="85" y="69"/>
                    <a:pt x="104" y="69"/>
                  </a:cubicBezTo>
                  <a:cubicBezTo>
                    <a:pt x="122" y="69"/>
                    <a:pt x="137" y="84"/>
                    <a:pt x="137" y="102"/>
                  </a:cubicBezTo>
                </a:path>
              </a:pathLst>
            </a:custGeom>
            <a:solidFill>
              <a:schemeClr val="bg1"/>
            </a:solidFill>
            <a:ln>
              <a:noFill/>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4" name="Freeform 12"/>
            <p:cNvSpPr>
              <a:spLocks noEditPoints="1"/>
            </p:cNvSpPr>
            <p:nvPr/>
          </p:nvSpPr>
          <p:spPr bwMode="auto">
            <a:xfrm flipH="1">
              <a:off x="8820187" y="3379930"/>
              <a:ext cx="180558" cy="149824"/>
            </a:xfrm>
            <a:custGeom>
              <a:avLst/>
              <a:gdLst>
                <a:gd name="T0" fmla="*/ 221 w 242"/>
                <a:gd name="T1" fmla="*/ 0 h 200"/>
                <a:gd name="T2" fmla="*/ 171 w 242"/>
                <a:gd name="T3" fmla="*/ 0 h 200"/>
                <a:gd name="T4" fmla="*/ 135 w 242"/>
                <a:gd name="T5" fmla="*/ 15 h 200"/>
                <a:gd name="T6" fmla="*/ 51 w 242"/>
                <a:gd name="T7" fmla="*/ 99 h 200"/>
                <a:gd name="T8" fmla="*/ 51 w 242"/>
                <a:gd name="T9" fmla="*/ 129 h 200"/>
                <a:gd name="T10" fmla="*/ 113 w 242"/>
                <a:gd name="T11" fmla="*/ 192 h 200"/>
                <a:gd name="T12" fmla="*/ 143 w 242"/>
                <a:gd name="T13" fmla="*/ 192 h 200"/>
                <a:gd name="T14" fmla="*/ 227 w 242"/>
                <a:gd name="T15" fmla="*/ 108 h 200"/>
                <a:gd name="T16" fmla="*/ 242 w 242"/>
                <a:gd name="T17" fmla="*/ 71 h 200"/>
                <a:gd name="T18" fmla="*/ 242 w 242"/>
                <a:gd name="T19" fmla="*/ 22 h 200"/>
                <a:gd name="T20" fmla="*/ 221 w 242"/>
                <a:gd name="T21" fmla="*/ 0 h 200"/>
                <a:gd name="T22" fmla="*/ 192 w 242"/>
                <a:gd name="T23" fmla="*/ 71 h 200"/>
                <a:gd name="T24" fmla="*/ 171 w 242"/>
                <a:gd name="T25" fmla="*/ 50 h 200"/>
                <a:gd name="T26" fmla="*/ 192 w 242"/>
                <a:gd name="T27" fmla="*/ 29 h 200"/>
                <a:gd name="T28" fmla="*/ 214 w 242"/>
                <a:gd name="T29" fmla="*/ 50 h 200"/>
                <a:gd name="T30" fmla="*/ 192 w 242"/>
                <a:gd name="T31" fmla="*/ 71 h 200"/>
                <a:gd name="T32" fmla="*/ 19 w 242"/>
                <a:gd name="T33" fmla="*/ 119 h 200"/>
                <a:gd name="T34" fmla="*/ 95 w 242"/>
                <a:gd name="T35" fmla="*/ 196 h 200"/>
                <a:gd name="T36" fmla="*/ 70 w 242"/>
                <a:gd name="T37" fmla="*/ 192 h 200"/>
                <a:gd name="T38" fmla="*/ 8 w 242"/>
                <a:gd name="T39" fmla="*/ 129 h 200"/>
                <a:gd name="T40" fmla="*/ 8 w 242"/>
                <a:gd name="T41" fmla="*/ 99 h 200"/>
                <a:gd name="T42" fmla="*/ 92 w 242"/>
                <a:gd name="T43" fmla="*/ 15 h 200"/>
                <a:gd name="T44" fmla="*/ 128 w 242"/>
                <a:gd name="T45" fmla="*/ 0 h 200"/>
                <a:gd name="T46" fmla="*/ 19 w 242"/>
                <a:gd name="T47" fmla="*/ 109 h 200"/>
                <a:gd name="T48" fmla="*/ 19 w 242"/>
                <a:gd name="T49" fmla="*/ 119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42" h="200">
                  <a:moveTo>
                    <a:pt x="221" y="0"/>
                  </a:moveTo>
                  <a:cubicBezTo>
                    <a:pt x="171" y="0"/>
                    <a:pt x="171" y="0"/>
                    <a:pt x="171" y="0"/>
                  </a:cubicBezTo>
                  <a:cubicBezTo>
                    <a:pt x="159" y="0"/>
                    <a:pt x="143" y="7"/>
                    <a:pt x="135" y="15"/>
                  </a:cubicBezTo>
                  <a:cubicBezTo>
                    <a:pt x="51" y="99"/>
                    <a:pt x="51" y="99"/>
                    <a:pt x="51" y="99"/>
                  </a:cubicBezTo>
                  <a:cubicBezTo>
                    <a:pt x="42" y="107"/>
                    <a:pt x="42" y="121"/>
                    <a:pt x="51" y="129"/>
                  </a:cubicBezTo>
                  <a:cubicBezTo>
                    <a:pt x="113" y="192"/>
                    <a:pt x="113" y="192"/>
                    <a:pt x="113" y="192"/>
                  </a:cubicBezTo>
                  <a:cubicBezTo>
                    <a:pt x="121" y="200"/>
                    <a:pt x="135" y="200"/>
                    <a:pt x="143" y="192"/>
                  </a:cubicBezTo>
                  <a:cubicBezTo>
                    <a:pt x="227" y="108"/>
                    <a:pt x="227" y="108"/>
                    <a:pt x="227" y="108"/>
                  </a:cubicBezTo>
                  <a:cubicBezTo>
                    <a:pt x="236" y="100"/>
                    <a:pt x="242" y="83"/>
                    <a:pt x="242" y="71"/>
                  </a:cubicBezTo>
                  <a:cubicBezTo>
                    <a:pt x="242" y="22"/>
                    <a:pt x="242" y="22"/>
                    <a:pt x="242" y="22"/>
                  </a:cubicBezTo>
                  <a:cubicBezTo>
                    <a:pt x="242" y="10"/>
                    <a:pt x="233" y="0"/>
                    <a:pt x="221" y="0"/>
                  </a:cubicBezTo>
                  <a:moveTo>
                    <a:pt x="192" y="71"/>
                  </a:moveTo>
                  <a:cubicBezTo>
                    <a:pt x="181" y="71"/>
                    <a:pt x="171" y="62"/>
                    <a:pt x="171" y="50"/>
                  </a:cubicBezTo>
                  <a:cubicBezTo>
                    <a:pt x="171" y="38"/>
                    <a:pt x="181" y="29"/>
                    <a:pt x="192" y="29"/>
                  </a:cubicBezTo>
                  <a:cubicBezTo>
                    <a:pt x="204" y="29"/>
                    <a:pt x="214" y="38"/>
                    <a:pt x="214" y="50"/>
                  </a:cubicBezTo>
                  <a:cubicBezTo>
                    <a:pt x="214" y="62"/>
                    <a:pt x="204" y="71"/>
                    <a:pt x="192" y="71"/>
                  </a:cubicBezTo>
                  <a:moveTo>
                    <a:pt x="19" y="119"/>
                  </a:moveTo>
                  <a:cubicBezTo>
                    <a:pt x="95" y="196"/>
                    <a:pt x="95" y="196"/>
                    <a:pt x="95" y="196"/>
                  </a:cubicBezTo>
                  <a:cubicBezTo>
                    <a:pt x="87" y="200"/>
                    <a:pt x="77" y="199"/>
                    <a:pt x="70" y="192"/>
                  </a:cubicBezTo>
                  <a:cubicBezTo>
                    <a:pt x="8" y="129"/>
                    <a:pt x="8" y="129"/>
                    <a:pt x="8" y="129"/>
                  </a:cubicBezTo>
                  <a:cubicBezTo>
                    <a:pt x="0" y="121"/>
                    <a:pt x="0" y="107"/>
                    <a:pt x="8" y="99"/>
                  </a:cubicBezTo>
                  <a:cubicBezTo>
                    <a:pt x="92" y="15"/>
                    <a:pt x="92" y="15"/>
                    <a:pt x="92" y="15"/>
                  </a:cubicBezTo>
                  <a:cubicBezTo>
                    <a:pt x="100" y="7"/>
                    <a:pt x="116" y="0"/>
                    <a:pt x="128" y="0"/>
                  </a:cubicBezTo>
                  <a:cubicBezTo>
                    <a:pt x="19" y="109"/>
                    <a:pt x="19" y="109"/>
                    <a:pt x="19" y="109"/>
                  </a:cubicBezTo>
                  <a:cubicBezTo>
                    <a:pt x="16" y="112"/>
                    <a:pt x="16" y="117"/>
                    <a:pt x="19" y="119"/>
                  </a:cubicBezTo>
                </a:path>
              </a:pathLst>
            </a:custGeom>
            <a:solidFill>
              <a:schemeClr val="bg1"/>
            </a:solidFill>
            <a:ln>
              <a:noFill/>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5" name="Freeform 9"/>
            <p:cNvSpPr/>
            <p:nvPr/>
          </p:nvSpPr>
          <p:spPr bwMode="auto">
            <a:xfrm flipH="1">
              <a:off x="8797682" y="4131266"/>
              <a:ext cx="225569" cy="214600"/>
            </a:xfrm>
            <a:custGeom>
              <a:avLst/>
              <a:gdLst>
                <a:gd name="T0" fmla="*/ 207 w 211"/>
                <a:gd name="T1" fmla="*/ 85 h 200"/>
                <a:gd name="T2" fmla="*/ 153 w 211"/>
                <a:gd name="T3" fmla="*/ 124 h 200"/>
                <a:gd name="T4" fmla="*/ 173 w 211"/>
                <a:gd name="T5" fmla="*/ 189 h 200"/>
                <a:gd name="T6" fmla="*/ 170 w 211"/>
                <a:gd name="T7" fmla="*/ 198 h 200"/>
                <a:gd name="T8" fmla="*/ 165 w 211"/>
                <a:gd name="T9" fmla="*/ 200 h 200"/>
                <a:gd name="T10" fmla="*/ 160 w 211"/>
                <a:gd name="T11" fmla="*/ 198 h 200"/>
                <a:gd name="T12" fmla="*/ 106 w 211"/>
                <a:gd name="T13" fmla="*/ 158 h 200"/>
                <a:gd name="T14" fmla="*/ 51 w 211"/>
                <a:gd name="T15" fmla="*/ 198 h 200"/>
                <a:gd name="T16" fmla="*/ 41 w 211"/>
                <a:gd name="T17" fmla="*/ 198 h 200"/>
                <a:gd name="T18" fmla="*/ 38 w 211"/>
                <a:gd name="T19" fmla="*/ 189 h 200"/>
                <a:gd name="T20" fmla="*/ 59 w 211"/>
                <a:gd name="T21" fmla="*/ 124 h 200"/>
                <a:gd name="T22" fmla="*/ 5 w 211"/>
                <a:gd name="T23" fmla="*/ 85 h 200"/>
                <a:gd name="T24" fmla="*/ 2 w 211"/>
                <a:gd name="T25" fmla="*/ 75 h 200"/>
                <a:gd name="T26" fmla="*/ 10 w 211"/>
                <a:gd name="T27" fmla="*/ 70 h 200"/>
                <a:gd name="T28" fmla="*/ 77 w 211"/>
                <a:gd name="T29" fmla="*/ 70 h 200"/>
                <a:gd name="T30" fmla="*/ 98 w 211"/>
                <a:gd name="T31" fmla="*/ 5 h 200"/>
                <a:gd name="T32" fmla="*/ 106 w 211"/>
                <a:gd name="T33" fmla="*/ 0 h 200"/>
                <a:gd name="T34" fmla="*/ 114 w 211"/>
                <a:gd name="T35" fmla="*/ 5 h 200"/>
                <a:gd name="T36" fmla="*/ 135 w 211"/>
                <a:gd name="T37" fmla="*/ 70 h 200"/>
                <a:gd name="T38" fmla="*/ 202 w 211"/>
                <a:gd name="T39" fmla="*/ 70 h 200"/>
                <a:gd name="T40" fmla="*/ 210 w 211"/>
                <a:gd name="T41" fmla="*/ 75 h 200"/>
                <a:gd name="T42" fmla="*/ 207 w 211"/>
                <a:gd name="T43" fmla="*/ 85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1" h="200">
                  <a:moveTo>
                    <a:pt x="207" y="85"/>
                  </a:moveTo>
                  <a:cubicBezTo>
                    <a:pt x="153" y="124"/>
                    <a:pt x="153" y="124"/>
                    <a:pt x="153" y="124"/>
                  </a:cubicBezTo>
                  <a:cubicBezTo>
                    <a:pt x="173" y="189"/>
                    <a:pt x="173" y="189"/>
                    <a:pt x="173" y="189"/>
                  </a:cubicBezTo>
                  <a:cubicBezTo>
                    <a:pt x="175" y="192"/>
                    <a:pt x="173" y="196"/>
                    <a:pt x="170" y="198"/>
                  </a:cubicBezTo>
                  <a:cubicBezTo>
                    <a:pt x="169" y="199"/>
                    <a:pt x="167" y="200"/>
                    <a:pt x="165" y="200"/>
                  </a:cubicBezTo>
                  <a:cubicBezTo>
                    <a:pt x="164" y="200"/>
                    <a:pt x="162" y="199"/>
                    <a:pt x="160" y="198"/>
                  </a:cubicBezTo>
                  <a:cubicBezTo>
                    <a:pt x="106" y="158"/>
                    <a:pt x="106" y="158"/>
                    <a:pt x="106" y="158"/>
                  </a:cubicBezTo>
                  <a:cubicBezTo>
                    <a:pt x="51" y="198"/>
                    <a:pt x="51" y="198"/>
                    <a:pt x="51" y="198"/>
                  </a:cubicBezTo>
                  <a:cubicBezTo>
                    <a:pt x="48" y="200"/>
                    <a:pt x="44" y="200"/>
                    <a:pt x="41" y="198"/>
                  </a:cubicBezTo>
                  <a:cubicBezTo>
                    <a:pt x="38" y="196"/>
                    <a:pt x="37" y="192"/>
                    <a:pt x="38" y="189"/>
                  </a:cubicBezTo>
                  <a:cubicBezTo>
                    <a:pt x="59" y="124"/>
                    <a:pt x="59" y="124"/>
                    <a:pt x="59" y="124"/>
                  </a:cubicBezTo>
                  <a:cubicBezTo>
                    <a:pt x="5" y="85"/>
                    <a:pt x="5" y="85"/>
                    <a:pt x="5" y="85"/>
                  </a:cubicBezTo>
                  <a:cubicBezTo>
                    <a:pt x="2" y="83"/>
                    <a:pt x="0" y="79"/>
                    <a:pt x="2" y="75"/>
                  </a:cubicBezTo>
                  <a:cubicBezTo>
                    <a:pt x="3" y="72"/>
                    <a:pt x="6" y="70"/>
                    <a:pt x="10" y="70"/>
                  </a:cubicBezTo>
                  <a:cubicBezTo>
                    <a:pt x="77" y="70"/>
                    <a:pt x="77" y="70"/>
                    <a:pt x="77" y="70"/>
                  </a:cubicBezTo>
                  <a:cubicBezTo>
                    <a:pt x="98" y="5"/>
                    <a:pt x="98" y="5"/>
                    <a:pt x="98" y="5"/>
                  </a:cubicBezTo>
                  <a:cubicBezTo>
                    <a:pt x="99" y="2"/>
                    <a:pt x="102" y="0"/>
                    <a:pt x="106" y="0"/>
                  </a:cubicBezTo>
                  <a:cubicBezTo>
                    <a:pt x="110" y="0"/>
                    <a:pt x="113" y="2"/>
                    <a:pt x="114" y="5"/>
                  </a:cubicBezTo>
                  <a:cubicBezTo>
                    <a:pt x="135" y="70"/>
                    <a:pt x="135" y="70"/>
                    <a:pt x="135" y="70"/>
                  </a:cubicBezTo>
                  <a:cubicBezTo>
                    <a:pt x="202" y="70"/>
                    <a:pt x="202" y="70"/>
                    <a:pt x="202" y="70"/>
                  </a:cubicBezTo>
                  <a:cubicBezTo>
                    <a:pt x="206" y="70"/>
                    <a:pt x="209" y="72"/>
                    <a:pt x="210" y="75"/>
                  </a:cubicBezTo>
                  <a:cubicBezTo>
                    <a:pt x="211" y="79"/>
                    <a:pt x="210" y="83"/>
                    <a:pt x="207" y="85"/>
                  </a:cubicBezTo>
                </a:path>
              </a:pathLst>
            </a:custGeom>
            <a:solidFill>
              <a:schemeClr val="bg1"/>
            </a:solidFill>
            <a:ln>
              <a:noFill/>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grpSp>
          <p:nvGrpSpPr>
            <p:cNvPr id="96" name="Group 38"/>
            <p:cNvGrpSpPr/>
            <p:nvPr/>
          </p:nvGrpSpPr>
          <p:grpSpPr>
            <a:xfrm flipH="1">
              <a:off x="8849720" y="2601604"/>
              <a:ext cx="133008" cy="203178"/>
              <a:chOff x="6553" y="1835403"/>
              <a:chExt cx="576263" cy="879476"/>
            </a:xfrm>
            <a:grpFill/>
          </p:grpSpPr>
          <p:sp>
            <p:nvSpPr>
              <p:cNvPr id="97" name="Freeform 50"/>
              <p:cNvSpPr/>
              <p:nvPr/>
            </p:nvSpPr>
            <p:spPr bwMode="auto">
              <a:xfrm>
                <a:off x="63703" y="1835403"/>
                <a:ext cx="442913" cy="150813"/>
              </a:xfrm>
              <a:custGeom>
                <a:avLst/>
                <a:gdLst>
                  <a:gd name="T0" fmla="*/ 231 w 279"/>
                  <a:gd name="T1" fmla="*/ 95 h 95"/>
                  <a:gd name="T2" fmla="*/ 58 w 279"/>
                  <a:gd name="T3" fmla="*/ 95 h 95"/>
                  <a:gd name="T4" fmla="*/ 0 w 279"/>
                  <a:gd name="T5" fmla="*/ 0 h 95"/>
                  <a:gd name="T6" fmla="*/ 279 w 279"/>
                  <a:gd name="T7" fmla="*/ 0 h 95"/>
                  <a:gd name="T8" fmla="*/ 231 w 279"/>
                  <a:gd name="T9" fmla="*/ 95 h 95"/>
                </a:gdLst>
                <a:ahLst/>
                <a:cxnLst>
                  <a:cxn ang="0">
                    <a:pos x="T0" y="T1"/>
                  </a:cxn>
                  <a:cxn ang="0">
                    <a:pos x="T2" y="T3"/>
                  </a:cxn>
                  <a:cxn ang="0">
                    <a:pos x="T4" y="T5"/>
                  </a:cxn>
                  <a:cxn ang="0">
                    <a:pos x="T6" y="T7"/>
                  </a:cxn>
                  <a:cxn ang="0">
                    <a:pos x="T8" y="T9"/>
                  </a:cxn>
                </a:cxnLst>
                <a:rect l="0" t="0" r="r" b="b"/>
                <a:pathLst>
                  <a:path w="279" h="95">
                    <a:moveTo>
                      <a:pt x="231" y="95"/>
                    </a:moveTo>
                    <a:lnTo>
                      <a:pt x="58" y="95"/>
                    </a:lnTo>
                    <a:lnTo>
                      <a:pt x="0" y="0"/>
                    </a:lnTo>
                    <a:lnTo>
                      <a:pt x="279" y="0"/>
                    </a:lnTo>
                    <a:lnTo>
                      <a:pt x="231" y="95"/>
                    </a:lnTo>
                    <a:close/>
                  </a:path>
                </a:pathLst>
              </a:cu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8" name="Freeform 51"/>
              <p:cNvSpPr/>
              <p:nvPr/>
            </p:nvSpPr>
            <p:spPr bwMode="auto">
              <a:xfrm>
                <a:off x="6553" y="1986216"/>
                <a:ext cx="576263" cy="728663"/>
              </a:xfrm>
              <a:custGeom>
                <a:avLst/>
                <a:gdLst>
                  <a:gd name="T0" fmla="*/ 219 w 363"/>
                  <a:gd name="T1" fmla="*/ 459 h 459"/>
                  <a:gd name="T2" fmla="*/ 142 w 363"/>
                  <a:gd name="T3" fmla="*/ 459 h 459"/>
                  <a:gd name="T4" fmla="*/ 0 w 363"/>
                  <a:gd name="T5" fmla="*/ 158 h 459"/>
                  <a:gd name="T6" fmla="*/ 94 w 363"/>
                  <a:gd name="T7" fmla="*/ 0 h 459"/>
                  <a:gd name="T8" fmla="*/ 267 w 363"/>
                  <a:gd name="T9" fmla="*/ 0 h 459"/>
                  <a:gd name="T10" fmla="*/ 363 w 363"/>
                  <a:gd name="T11" fmla="*/ 158 h 459"/>
                  <a:gd name="T12" fmla="*/ 219 w 363"/>
                  <a:gd name="T13" fmla="*/ 459 h 459"/>
                </a:gdLst>
                <a:ahLst/>
                <a:cxnLst>
                  <a:cxn ang="0">
                    <a:pos x="T0" y="T1"/>
                  </a:cxn>
                  <a:cxn ang="0">
                    <a:pos x="T2" y="T3"/>
                  </a:cxn>
                  <a:cxn ang="0">
                    <a:pos x="T4" y="T5"/>
                  </a:cxn>
                  <a:cxn ang="0">
                    <a:pos x="T6" y="T7"/>
                  </a:cxn>
                  <a:cxn ang="0">
                    <a:pos x="T8" y="T9"/>
                  </a:cxn>
                  <a:cxn ang="0">
                    <a:pos x="T10" y="T11"/>
                  </a:cxn>
                  <a:cxn ang="0">
                    <a:pos x="T12" y="T13"/>
                  </a:cxn>
                </a:cxnLst>
                <a:rect l="0" t="0" r="r" b="b"/>
                <a:pathLst>
                  <a:path w="363" h="459">
                    <a:moveTo>
                      <a:pt x="219" y="459"/>
                    </a:moveTo>
                    <a:lnTo>
                      <a:pt x="142" y="459"/>
                    </a:lnTo>
                    <a:lnTo>
                      <a:pt x="0" y="158"/>
                    </a:lnTo>
                    <a:lnTo>
                      <a:pt x="94" y="0"/>
                    </a:lnTo>
                    <a:lnTo>
                      <a:pt x="267" y="0"/>
                    </a:lnTo>
                    <a:lnTo>
                      <a:pt x="363" y="158"/>
                    </a:lnTo>
                    <a:lnTo>
                      <a:pt x="219" y="459"/>
                    </a:lnTo>
                    <a:close/>
                  </a:path>
                </a:pathLst>
              </a:cu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99" name="Line 52"/>
              <p:cNvSpPr>
                <a:spLocks noChangeShapeType="1"/>
              </p:cNvSpPr>
              <p:nvPr/>
            </p:nvSpPr>
            <p:spPr bwMode="auto">
              <a:xfrm>
                <a:off x="292303" y="2291016"/>
                <a:ext cx="0" cy="423863"/>
              </a:xfrm>
              <a:prstGeom prst="line">
                <a:avLst/>
              </a:pr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sp>
            <p:nvSpPr>
              <p:cNvPr id="100" name="Oval 53"/>
              <p:cNvSpPr>
                <a:spLocks noChangeArrowheads="1"/>
              </p:cNvSpPr>
              <p:nvPr/>
            </p:nvSpPr>
            <p:spPr bwMode="auto">
              <a:xfrm>
                <a:off x="216103" y="2138616"/>
                <a:ext cx="152400" cy="152400"/>
              </a:xfrm>
              <a:prstGeom prst="ellipse">
                <a:avLst/>
              </a:prstGeom>
              <a:grpFill/>
              <a:ln w="12700" cap="rnd">
                <a:solidFill>
                  <a:sysClr val="window" lastClr="FFFFFF"/>
                </a:solidFill>
                <a:prstDash val="solid"/>
                <a:round/>
              </a:ln>
            </p:spPr>
            <p:txBody>
              <a:bodyPr vert="horz" wrap="square" lIns="91440" tIns="45720" rIns="91440" bIns="45720" numCol="1" anchor="t" anchorCtr="0" compatLnSpc="1"/>
              <a:lstStyle/>
              <a:p>
                <a:pPr defTabSz="1217930"/>
                <a:endParaRPr lang="id-ID" sz="2000" kern="0">
                  <a:solidFill>
                    <a:sysClr val="windowText" lastClr="000000"/>
                  </a:solidFill>
                  <a:cs typeface="+mn-ea"/>
                </a:endParaRPr>
              </a:p>
            </p:txBody>
          </p:sp>
        </p:grpSp>
      </p:grpSp>
      <p:grpSp>
        <p:nvGrpSpPr>
          <p:cNvPr id="2" name="组合 1"/>
          <p:cNvGrpSpPr/>
          <p:nvPr/>
        </p:nvGrpSpPr>
        <p:grpSpPr>
          <a:xfrm>
            <a:off x="4469837" y="2287846"/>
            <a:ext cx="6098765" cy="2634081"/>
            <a:chOff x="3352800" y="1716413"/>
            <a:chExt cx="4575464" cy="1976171"/>
          </a:xfrm>
        </p:grpSpPr>
        <p:sp>
          <p:nvSpPr>
            <p:cNvPr id="125" name="矩形 124"/>
            <p:cNvSpPr/>
            <p:nvPr/>
          </p:nvSpPr>
          <p:spPr>
            <a:xfrm>
              <a:off x="3352800" y="2639561"/>
              <a:ext cx="1219994" cy="512606"/>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a:t>
              </a:r>
              <a:endParaRPr lang="zh-CN" altLang="en-US" sz="800" kern="0" dirty="0">
                <a:solidFill>
                  <a:srgbClr val="7F7F7F"/>
                </a:solidFill>
                <a:latin typeface="+mn-ea"/>
                <a:cs typeface="+mn-ea"/>
                <a:sym typeface="方正兰亭黑_GBK" pitchFamily="2" charset="-122"/>
              </a:endParaRPr>
            </a:p>
          </p:txBody>
        </p:sp>
        <p:sp>
          <p:nvSpPr>
            <p:cNvPr id="126" name="Content Placeholder 2"/>
            <p:cNvSpPr txBox="1"/>
            <p:nvPr/>
          </p:nvSpPr>
          <p:spPr>
            <a:xfrm>
              <a:off x="3441215" y="2436762"/>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27" name="矩形 126"/>
            <p:cNvSpPr/>
            <p:nvPr/>
          </p:nvSpPr>
          <p:spPr>
            <a:xfrm>
              <a:off x="6867850" y="19192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itchFamily="2" charset="-122"/>
              </a:endParaRPr>
            </a:p>
          </p:txBody>
        </p:sp>
        <p:sp>
          <p:nvSpPr>
            <p:cNvPr id="128" name="Content Placeholder 2"/>
            <p:cNvSpPr txBox="1"/>
            <p:nvPr/>
          </p:nvSpPr>
          <p:spPr>
            <a:xfrm>
              <a:off x="6876475" y="17164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29" name="矩形 128"/>
            <p:cNvSpPr/>
            <p:nvPr/>
          </p:nvSpPr>
          <p:spPr>
            <a:xfrm>
              <a:off x="5667700" y="19192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itchFamily="2" charset="-122"/>
              </a:endParaRPr>
            </a:p>
          </p:txBody>
        </p:sp>
        <p:sp>
          <p:nvSpPr>
            <p:cNvPr id="130" name="Content Placeholder 2"/>
            <p:cNvSpPr txBox="1"/>
            <p:nvPr/>
          </p:nvSpPr>
          <p:spPr>
            <a:xfrm>
              <a:off x="5676325" y="17164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31" name="矩形 130"/>
            <p:cNvSpPr/>
            <p:nvPr/>
          </p:nvSpPr>
          <p:spPr>
            <a:xfrm>
              <a:off x="5667700" y="32908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itchFamily="2" charset="-122"/>
              </a:endParaRPr>
            </a:p>
          </p:txBody>
        </p:sp>
        <p:sp>
          <p:nvSpPr>
            <p:cNvPr id="132" name="Content Placeholder 2"/>
            <p:cNvSpPr txBox="1"/>
            <p:nvPr/>
          </p:nvSpPr>
          <p:spPr>
            <a:xfrm>
              <a:off x="5676325" y="30880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sp>
          <p:nvSpPr>
            <p:cNvPr id="133" name="矩形 132"/>
            <p:cNvSpPr/>
            <p:nvPr/>
          </p:nvSpPr>
          <p:spPr>
            <a:xfrm>
              <a:off x="6788980" y="3290812"/>
              <a:ext cx="1060414" cy="401772"/>
            </a:xfrm>
            <a:prstGeom prst="rect">
              <a:avLst/>
            </a:prstGeom>
          </p:spPr>
          <p:txBody>
            <a:bodyPr wrap="square">
              <a:spAutoFit/>
            </a:bodyPr>
            <a:lstStyle/>
            <a:p>
              <a:pPr>
                <a:lnSpc>
                  <a:spcPct val="120000"/>
                </a:lnSpc>
                <a:defRPr/>
              </a:pPr>
              <a:r>
                <a:rPr lang="zh-CN" altLang="en-US" sz="800" kern="0" dirty="0">
                  <a:solidFill>
                    <a:srgbClr val="7F7F7F"/>
                  </a:solidFill>
                  <a:latin typeface="+mn-ea"/>
                  <a:cs typeface="+mn-ea"/>
                  <a:sym typeface="方正兰亭黑_GBK" pitchFamily="2" charset="-122"/>
                </a:rPr>
                <a:t>在此录入上述图表的综合描述说明，在此录入上述图表的综合描述说明</a:t>
              </a:r>
              <a:endParaRPr lang="zh-CN" altLang="en-US" sz="800" kern="0" dirty="0">
                <a:solidFill>
                  <a:srgbClr val="7F7F7F"/>
                </a:solidFill>
                <a:latin typeface="+mn-ea"/>
                <a:cs typeface="+mn-ea"/>
                <a:sym typeface="方正兰亭黑_GBK" pitchFamily="2" charset="-122"/>
              </a:endParaRPr>
            </a:p>
          </p:txBody>
        </p:sp>
        <p:sp>
          <p:nvSpPr>
            <p:cNvPr id="134" name="Content Placeholder 2"/>
            <p:cNvSpPr txBox="1"/>
            <p:nvPr/>
          </p:nvSpPr>
          <p:spPr>
            <a:xfrm>
              <a:off x="6797605" y="3088013"/>
              <a:ext cx="1043165" cy="211982"/>
            </a:xfrm>
            <a:prstGeom prst="rect">
              <a:avLst/>
            </a:prstGeom>
          </p:spPr>
          <p:txBody>
            <a:bodyPr lIns="68570" tIns="34287" rIns="68570" bIns="34287"/>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1700" dirty="0">
                  <a:solidFill>
                    <a:srgbClr val="7F7F7F"/>
                  </a:solidFill>
                  <a:latin typeface="+mn-ea"/>
                  <a:cs typeface="+mn-ea"/>
                </a:rPr>
                <a:t>标题文字</a:t>
              </a:r>
              <a:endParaRPr lang="en-US" sz="1700" dirty="0">
                <a:solidFill>
                  <a:srgbClr val="7F7F7F"/>
                </a:solidFill>
                <a:latin typeface="+mn-ea"/>
                <a:cs typeface="+mn-ea"/>
              </a:endParaRPr>
            </a:p>
          </p:txBody>
        </p:sp>
      </p:grpSp>
      <p:sp>
        <p:nvSpPr>
          <p:cNvPr id="136" name="Content Placeholder 2"/>
          <p:cNvSpPr txBox="1"/>
          <p:nvPr/>
        </p:nvSpPr>
        <p:spPr>
          <a:xfrm>
            <a:off x="702324" y="2924945"/>
            <a:ext cx="3401520" cy="515329"/>
          </a:xfrm>
          <a:prstGeom prst="rect">
            <a:avLst/>
          </a:prstGeom>
        </p:spPr>
        <p:txBody>
          <a:bodyPr lIns="91397" tIns="45701" rIns="91397" bIns="45701"/>
          <a:lstStyle>
            <a:lvl1pPr marL="0" indent="0" algn="r" defTabSz="457200" rtl="0" eaLnBrk="1" latinLnBrk="0" hangingPunct="1">
              <a:spcBef>
                <a:spcPct val="20000"/>
              </a:spcBef>
              <a:spcAft>
                <a:spcPts val="600"/>
              </a:spcAft>
              <a:buClr>
                <a:schemeClr val="accent1">
                  <a:lumMod val="75000"/>
                </a:schemeClr>
              </a:buClr>
              <a:buSzPct val="145000"/>
              <a:buFont typeface="Arial" panose="020B0604020202020204"/>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panose="020B0604020202020204"/>
              <a:buNone/>
              <a:defRPr sz="1400" kern="1200" cap="none">
                <a:solidFill>
                  <a:schemeClr val="tx1">
                    <a:tint val="75000"/>
                  </a:schemeClr>
                </a:solidFill>
                <a:effectLst/>
                <a:latin typeface="+mn-lt"/>
                <a:ea typeface="+mn-ea"/>
                <a:cs typeface="+mn-cs"/>
              </a:defRPr>
            </a:lvl9pPr>
          </a:lstStyle>
          <a:p>
            <a:pPr algn="ctr" defTabSz="608965">
              <a:lnSpc>
                <a:spcPct val="80000"/>
              </a:lnSpc>
              <a:buClr>
                <a:srgbClr val="202F3D">
                  <a:lumMod val="75000"/>
                </a:srgbClr>
              </a:buClr>
              <a:defRPr/>
            </a:pPr>
            <a:r>
              <a:rPr lang="zh-CN" altLang="en-US" sz="2900" b="1" dirty="0">
                <a:solidFill>
                  <a:schemeClr val="accent1"/>
                </a:solidFill>
                <a:latin typeface="+mn-ea"/>
                <a:cs typeface="+mn-ea"/>
              </a:rPr>
              <a:t>经验总结</a:t>
            </a:r>
            <a:endParaRPr lang="en-US" sz="2900" b="1" dirty="0">
              <a:solidFill>
                <a:schemeClr val="accent1"/>
              </a:solidFill>
              <a:latin typeface="+mn-ea"/>
              <a:cs typeface="+mn-ea"/>
            </a:endParaRPr>
          </a:p>
        </p:txBody>
      </p:sp>
      <p:sp>
        <p:nvSpPr>
          <p:cNvPr id="137" name="Title 1"/>
          <p:cNvSpPr txBox="1"/>
          <p:nvPr/>
        </p:nvSpPr>
        <p:spPr>
          <a:xfrm>
            <a:off x="649334" y="3260270"/>
            <a:ext cx="3507503" cy="363782"/>
          </a:xfrm>
          <a:prstGeom prst="rect">
            <a:avLst/>
          </a:prstGeom>
        </p:spPr>
        <p:txBody>
          <a:bodyPr vert="horz" lIns="91397" tIns="45701" rIns="91397" bIns="45701" rtlCol="0" anchor="ctr">
            <a:normAutofit/>
          </a:bodyPr>
          <a:lstStyle>
            <a:lvl1pPr algn="l" defTabSz="914400" rtl="0" eaLnBrk="1" latinLnBrk="0" hangingPunct="1">
              <a:spcBef>
                <a:spcPct val="0"/>
              </a:spcBef>
              <a:buNone/>
              <a:defRPr sz="3200" b="0" kern="1200">
                <a:solidFill>
                  <a:schemeClr val="tx1">
                    <a:lumMod val="65000"/>
                    <a:lumOff val="35000"/>
                  </a:schemeClr>
                </a:solidFill>
                <a:latin typeface="Source Sans Pro Light" pitchFamily="34" charset="0"/>
                <a:ea typeface="+mj-ea"/>
                <a:cs typeface="+mj-cs"/>
              </a:defRPr>
            </a:lvl1pPr>
          </a:lstStyle>
          <a:p>
            <a:pPr algn="ctr" defTabSz="1217930"/>
            <a:r>
              <a:rPr lang="en-US" sz="1100" dirty="0">
                <a:solidFill>
                  <a:schemeClr val="accent1"/>
                </a:solidFill>
                <a:latin typeface="+mn-ea"/>
                <a:ea typeface="+mn-ea"/>
                <a:cs typeface="+mn-ea"/>
              </a:rPr>
              <a:t>Put a relevant subtitle in this line</a:t>
            </a:r>
            <a:endParaRPr lang="en-US" sz="1100" dirty="0">
              <a:solidFill>
                <a:schemeClr val="accent1"/>
              </a:solidFill>
              <a:latin typeface="+mn-ea"/>
              <a:ea typeface="+mn-ea"/>
              <a:cs typeface="+mn-ea"/>
            </a:endParaRPr>
          </a:p>
        </p:txBody>
      </p:sp>
      <p:sp>
        <p:nvSpPr>
          <p:cNvPr id="138" name="矩形 137"/>
          <p:cNvSpPr/>
          <p:nvPr/>
        </p:nvSpPr>
        <p:spPr>
          <a:xfrm>
            <a:off x="470474" y="3583179"/>
            <a:ext cx="3797283" cy="884817"/>
          </a:xfrm>
          <a:prstGeom prst="rect">
            <a:avLst/>
          </a:prstGeom>
        </p:spPr>
        <p:txBody>
          <a:bodyPr wrap="square" lIns="121880" tIns="60940" rIns="121880" bIns="60940">
            <a:spAutoFit/>
          </a:bodyPr>
          <a:lstStyle/>
          <a:p>
            <a:pPr>
              <a:lnSpc>
                <a:spcPct val="150000"/>
              </a:lnSpc>
              <a:defRPr/>
            </a:pPr>
            <a:r>
              <a:rPr lang="zh-CN" altLang="en-US" sz="1100" kern="0" dirty="0">
                <a:solidFill>
                  <a:srgbClr val="7F7F7F"/>
                </a:solidFill>
                <a:latin typeface="+mn-ea"/>
                <a:cs typeface="+mn-ea"/>
                <a:sym typeface="方正兰亭黑_GBK" pitchFamily="2" charset="-122"/>
              </a:rPr>
              <a:t>在此录入上述图表的综合描述说明，在此录入上述图表的综合描述说明在此录入上述图表的综合描述说明在此录入上述图表的综合描述说明</a:t>
            </a:r>
            <a:endParaRPr lang="zh-CN" altLang="en-US" sz="1100" kern="0" dirty="0">
              <a:solidFill>
                <a:srgbClr val="7F7F7F"/>
              </a:solidFill>
              <a:latin typeface="+mn-ea"/>
              <a:cs typeface="+mn-ea"/>
              <a:sym typeface="方正兰亭黑_GBK" pitchFamily="2" charset="-122"/>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1200"/>
                                        <p:tgtEl>
                                          <p:spTgt spid="4"/>
                                        </p:tgtEl>
                                      </p:cBhvr>
                                    </p:animEffect>
                                  </p:childTnLst>
                                </p:cTn>
                              </p:par>
                            </p:childTnLst>
                          </p:cTn>
                        </p:par>
                        <p:par>
                          <p:cTn id="8" fill="hold">
                            <p:stCondLst>
                              <p:cond delay="1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800"/>
                                        <p:tgtEl>
                                          <p:spTgt spid="2"/>
                                        </p:tgtEl>
                                      </p:cBhvr>
                                    </p:animEffect>
                                  </p:childTnLst>
                                </p:cTn>
                              </p:par>
                            </p:childTnLst>
                          </p:cTn>
                        </p:par>
                        <p:par>
                          <p:cTn id="12" fill="hold">
                            <p:stCondLst>
                              <p:cond delay="2500"/>
                            </p:stCondLst>
                            <p:childTnLst>
                              <p:par>
                                <p:cTn id="13" presetID="22" presetClass="entr" presetSubtype="8" fill="hold" grpId="0" nodeType="afterEffect">
                                  <p:stCondLst>
                                    <p:cond delay="0"/>
                                  </p:stCondLst>
                                  <p:childTnLst>
                                    <p:set>
                                      <p:cBhvr>
                                        <p:cTn id="14" dur="1" fill="hold">
                                          <p:stCondLst>
                                            <p:cond delay="0"/>
                                          </p:stCondLst>
                                        </p:cTn>
                                        <p:tgtEl>
                                          <p:spTgt spid="136"/>
                                        </p:tgtEl>
                                        <p:attrNameLst>
                                          <p:attrName>style.visibility</p:attrName>
                                        </p:attrNameLst>
                                      </p:cBhvr>
                                      <p:to>
                                        <p:strVal val="visible"/>
                                      </p:to>
                                    </p:set>
                                    <p:animEffect transition="in" filter="wipe(left)">
                                      <p:cBhvr>
                                        <p:cTn id="15" dur="750"/>
                                        <p:tgtEl>
                                          <p:spTgt spid="136"/>
                                        </p:tgtEl>
                                      </p:cBhvr>
                                    </p:animEffect>
                                  </p:childTnLst>
                                </p:cTn>
                              </p:par>
                              <p:par>
                                <p:cTn id="16" presetID="22" presetClass="entr" presetSubtype="4" fill="hold" grpId="0" nodeType="withEffect">
                                  <p:stCondLst>
                                    <p:cond delay="500"/>
                                  </p:stCondLst>
                                  <p:childTnLst>
                                    <p:set>
                                      <p:cBhvr>
                                        <p:cTn id="17" dur="1" fill="hold">
                                          <p:stCondLst>
                                            <p:cond delay="0"/>
                                          </p:stCondLst>
                                        </p:cTn>
                                        <p:tgtEl>
                                          <p:spTgt spid="137"/>
                                        </p:tgtEl>
                                        <p:attrNameLst>
                                          <p:attrName>style.visibility</p:attrName>
                                        </p:attrNameLst>
                                      </p:cBhvr>
                                      <p:to>
                                        <p:strVal val="visible"/>
                                      </p:to>
                                    </p:set>
                                    <p:animEffect transition="in" filter="wipe(down)">
                                      <p:cBhvr>
                                        <p:cTn id="18" dur="1000"/>
                                        <p:tgtEl>
                                          <p:spTgt spid="137"/>
                                        </p:tgtEl>
                                      </p:cBhvr>
                                    </p:animEffect>
                                  </p:childTnLst>
                                </p:cTn>
                              </p:par>
                            </p:childTnLst>
                          </p:cTn>
                        </p:par>
                        <p:par>
                          <p:cTn id="19" fill="hold">
                            <p:stCondLst>
                              <p:cond delay="3500"/>
                            </p:stCondLst>
                            <p:childTnLst>
                              <p:par>
                                <p:cTn id="20" presetID="16" presetClass="entr" presetSubtype="21" fill="hold" grpId="0" nodeType="afterEffect">
                                  <p:stCondLst>
                                    <p:cond delay="0"/>
                                  </p:stCondLst>
                                  <p:childTnLst>
                                    <p:set>
                                      <p:cBhvr>
                                        <p:cTn id="21" dur="1" fill="hold">
                                          <p:stCondLst>
                                            <p:cond delay="0"/>
                                          </p:stCondLst>
                                        </p:cTn>
                                        <p:tgtEl>
                                          <p:spTgt spid="138"/>
                                        </p:tgtEl>
                                        <p:attrNameLst>
                                          <p:attrName>style.visibility</p:attrName>
                                        </p:attrNameLst>
                                      </p:cBhvr>
                                      <p:to>
                                        <p:strVal val="visible"/>
                                      </p:to>
                                    </p:set>
                                    <p:animEffect transition="in" filter="barn(inVertical)">
                                      <p:cBhvr>
                                        <p:cTn id="22"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 grpId="0"/>
      <p:bldP spid="137" grpId="0"/>
      <p:bldP spid="13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p:cNvGrpSpPr/>
          <p:nvPr/>
        </p:nvGrpSpPr>
        <p:grpSpPr>
          <a:xfrm>
            <a:off x="6249600" y="1605241"/>
            <a:ext cx="4983765" cy="883338"/>
            <a:chOff x="4033795" y="1000568"/>
            <a:chExt cx="3738310" cy="662503"/>
          </a:xfrm>
        </p:grpSpPr>
        <p:grpSp>
          <p:nvGrpSpPr>
            <p:cNvPr id="10" name="Group 29"/>
            <p:cNvGrpSpPr/>
            <p:nvPr/>
          </p:nvGrpSpPr>
          <p:grpSpPr>
            <a:xfrm>
              <a:off x="4399178" y="1000568"/>
              <a:ext cx="3372927" cy="630942"/>
              <a:chOff x="798970" y="1689403"/>
              <a:chExt cx="1860430" cy="630942"/>
            </a:xfrm>
          </p:grpSpPr>
          <p:sp>
            <p:nvSpPr>
              <p:cNvPr id="6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2"/>
                    </a:solidFill>
                    <a:latin typeface="+mn-ea"/>
                  </a:rPr>
                  <a:t>添加副标题</a:t>
                </a:r>
                <a:r>
                  <a:rPr lang="en-US" sz="2100" dirty="0">
                    <a:solidFill>
                      <a:schemeClr val="accent2"/>
                    </a:solidFill>
                    <a:latin typeface="+mn-ea"/>
                  </a:rPr>
                  <a:t> 04</a:t>
                </a:r>
                <a:endParaRPr lang="en-US" sz="2100" dirty="0">
                  <a:solidFill>
                    <a:schemeClr val="accent2"/>
                  </a:solidFill>
                  <a:latin typeface="+mn-ea"/>
                </a:endParaRPr>
              </a:p>
            </p:txBody>
          </p:sp>
          <p:sp>
            <p:nvSpPr>
              <p:cNvPr id="6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65000"/>
                      <a:lumOff val="35000"/>
                    </a:schemeClr>
                  </a:solidFill>
                  <a:latin typeface="+mn-ea"/>
                </a:endParaRPr>
              </a:p>
            </p:txBody>
          </p:sp>
        </p:grpSp>
        <p:sp>
          <p:nvSpPr>
            <p:cNvPr id="31" name="Rectangle 30"/>
            <p:cNvSpPr/>
            <p:nvPr/>
          </p:nvSpPr>
          <p:spPr>
            <a:xfrm>
              <a:off x="4033795" y="1236031"/>
              <a:ext cx="49" cy="427040"/>
            </a:xfrm>
            <a:prstGeom prst="rect">
              <a:avLst/>
            </a:prstGeom>
          </p:spPr>
          <p:txBody>
            <a:bodyPr wrap="none" lIns="0" tIns="0" rIns="0" bIns="0">
              <a:spAutoFit/>
            </a:bodyPr>
            <a:lstStyle/>
            <a:p>
              <a:endParaRPr lang="en-US" sz="3700" dirty="0">
                <a:solidFill>
                  <a:schemeClr val="accent2"/>
                </a:solidFill>
                <a:latin typeface="+mn-ea"/>
              </a:endParaRPr>
            </a:p>
          </p:txBody>
        </p:sp>
      </p:grpSp>
      <p:grpSp>
        <p:nvGrpSpPr>
          <p:cNvPr id="37" name="Group 36"/>
          <p:cNvGrpSpPr/>
          <p:nvPr/>
        </p:nvGrpSpPr>
        <p:grpSpPr>
          <a:xfrm>
            <a:off x="6249600" y="2725768"/>
            <a:ext cx="4983765" cy="883338"/>
            <a:chOff x="4033795" y="1822859"/>
            <a:chExt cx="3738310" cy="662503"/>
          </a:xfrm>
        </p:grpSpPr>
        <p:grpSp>
          <p:nvGrpSpPr>
            <p:cNvPr id="32" name="Group 29"/>
            <p:cNvGrpSpPr/>
            <p:nvPr/>
          </p:nvGrpSpPr>
          <p:grpSpPr>
            <a:xfrm>
              <a:off x="4399178" y="1822859"/>
              <a:ext cx="3372927" cy="630942"/>
              <a:chOff x="798970" y="1689403"/>
              <a:chExt cx="1860430" cy="630942"/>
            </a:xfrm>
          </p:grpSpPr>
          <p:sp>
            <p:nvSpPr>
              <p:cNvPr id="3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3"/>
                    </a:solidFill>
                    <a:latin typeface="+mn-ea"/>
                  </a:rPr>
                  <a:t>添加副标题</a:t>
                </a:r>
                <a:r>
                  <a:rPr lang="en-US" sz="2100" dirty="0">
                    <a:solidFill>
                      <a:schemeClr val="accent3"/>
                    </a:solidFill>
                    <a:latin typeface="+mn-ea"/>
                  </a:rPr>
                  <a:t> 05</a:t>
                </a:r>
                <a:endParaRPr lang="en-US" sz="2100" dirty="0">
                  <a:solidFill>
                    <a:schemeClr val="accent3"/>
                  </a:solidFill>
                  <a:latin typeface="+mn-ea"/>
                </a:endParaRPr>
              </a:p>
            </p:txBody>
          </p:sp>
          <p:sp>
            <p:nvSpPr>
              <p:cNvPr id="3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35" name="Rectangle 34"/>
            <p:cNvSpPr/>
            <p:nvPr/>
          </p:nvSpPr>
          <p:spPr>
            <a:xfrm>
              <a:off x="4033795" y="2058322"/>
              <a:ext cx="49" cy="427040"/>
            </a:xfrm>
            <a:prstGeom prst="rect">
              <a:avLst/>
            </a:prstGeom>
          </p:spPr>
          <p:txBody>
            <a:bodyPr wrap="none" lIns="0" tIns="0" rIns="0" bIns="0">
              <a:spAutoFit/>
            </a:bodyPr>
            <a:lstStyle/>
            <a:p>
              <a:endParaRPr lang="en-US" sz="3700" dirty="0">
                <a:solidFill>
                  <a:schemeClr val="accent3"/>
                </a:solidFill>
                <a:latin typeface="+mn-ea"/>
              </a:endParaRPr>
            </a:p>
          </p:txBody>
        </p:sp>
      </p:grpSp>
      <p:grpSp>
        <p:nvGrpSpPr>
          <p:cNvPr id="38" name="Group 37"/>
          <p:cNvGrpSpPr/>
          <p:nvPr/>
        </p:nvGrpSpPr>
        <p:grpSpPr>
          <a:xfrm>
            <a:off x="6249601" y="3846293"/>
            <a:ext cx="4983763" cy="883338"/>
            <a:chOff x="4033795" y="1822859"/>
            <a:chExt cx="3738309" cy="662503"/>
          </a:xfrm>
        </p:grpSpPr>
        <p:grpSp>
          <p:nvGrpSpPr>
            <p:cNvPr id="39" name="Group 29"/>
            <p:cNvGrpSpPr/>
            <p:nvPr/>
          </p:nvGrpSpPr>
          <p:grpSpPr>
            <a:xfrm>
              <a:off x="4399178" y="1822859"/>
              <a:ext cx="3372926" cy="630942"/>
              <a:chOff x="798970" y="1689403"/>
              <a:chExt cx="1860430" cy="630942"/>
            </a:xfrm>
          </p:grpSpPr>
          <p:sp>
            <p:nvSpPr>
              <p:cNvPr id="4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4"/>
                    </a:solidFill>
                    <a:latin typeface="+mn-ea"/>
                  </a:rPr>
                  <a:t>添加副标题</a:t>
                </a:r>
                <a:r>
                  <a:rPr lang="en-US" sz="2100" dirty="0">
                    <a:solidFill>
                      <a:schemeClr val="accent4"/>
                    </a:solidFill>
                    <a:latin typeface="+mn-ea"/>
                  </a:rPr>
                  <a:t> 06</a:t>
                </a:r>
                <a:endParaRPr lang="en-US" sz="2100" dirty="0">
                  <a:solidFill>
                    <a:schemeClr val="accent4"/>
                  </a:solidFill>
                  <a:latin typeface="+mn-ea"/>
                </a:endParaRPr>
              </a:p>
            </p:txBody>
          </p:sp>
          <p:sp>
            <p:nvSpPr>
              <p:cNvPr id="42"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40" name="Rectangle 39"/>
            <p:cNvSpPr/>
            <p:nvPr/>
          </p:nvSpPr>
          <p:spPr>
            <a:xfrm>
              <a:off x="4033795" y="2058322"/>
              <a:ext cx="49" cy="427040"/>
            </a:xfrm>
            <a:prstGeom prst="rect">
              <a:avLst/>
            </a:prstGeom>
          </p:spPr>
          <p:txBody>
            <a:bodyPr wrap="none" lIns="0" tIns="0" rIns="0" bIns="0">
              <a:spAutoFit/>
            </a:bodyPr>
            <a:lstStyle/>
            <a:p>
              <a:endParaRPr lang="en-US" sz="3700" dirty="0">
                <a:solidFill>
                  <a:schemeClr val="accent4"/>
                </a:solidFill>
                <a:latin typeface="+mn-ea"/>
              </a:endParaRPr>
            </a:p>
          </p:txBody>
        </p:sp>
      </p:grpSp>
      <p:grpSp>
        <p:nvGrpSpPr>
          <p:cNvPr id="53" name="Group 52"/>
          <p:cNvGrpSpPr/>
          <p:nvPr/>
        </p:nvGrpSpPr>
        <p:grpSpPr>
          <a:xfrm>
            <a:off x="1027245" y="1605241"/>
            <a:ext cx="4983765" cy="883338"/>
            <a:chOff x="4033795" y="1000568"/>
            <a:chExt cx="3738310" cy="662503"/>
          </a:xfrm>
        </p:grpSpPr>
        <p:grpSp>
          <p:nvGrpSpPr>
            <p:cNvPr id="54" name="Group 29"/>
            <p:cNvGrpSpPr/>
            <p:nvPr/>
          </p:nvGrpSpPr>
          <p:grpSpPr>
            <a:xfrm>
              <a:off x="4399178" y="1000568"/>
              <a:ext cx="3372927" cy="630943"/>
              <a:chOff x="798970" y="1689403"/>
              <a:chExt cx="1860430" cy="630943"/>
            </a:xfrm>
          </p:grpSpPr>
          <p:sp>
            <p:nvSpPr>
              <p:cNvPr id="56"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tx2">
                        <a:lumMod val="75000"/>
                      </a:schemeClr>
                    </a:solidFill>
                    <a:latin typeface="+mn-ea"/>
                  </a:rPr>
                  <a:t>添加副标题</a:t>
                </a:r>
                <a:r>
                  <a:rPr lang="en-US" sz="2100" dirty="0">
                    <a:solidFill>
                      <a:schemeClr val="tx2">
                        <a:lumMod val="75000"/>
                      </a:schemeClr>
                    </a:solidFill>
                    <a:latin typeface="+mn-ea"/>
                  </a:rPr>
                  <a:t> 01</a:t>
                </a:r>
                <a:endParaRPr lang="en-US" sz="2100" dirty="0">
                  <a:solidFill>
                    <a:schemeClr val="tx2">
                      <a:lumMod val="75000"/>
                    </a:schemeClr>
                  </a:solidFill>
                  <a:latin typeface="+mn-ea"/>
                </a:endParaRPr>
              </a:p>
            </p:txBody>
          </p:sp>
          <p:sp>
            <p:nvSpPr>
              <p:cNvPr id="57" name="Text Placeholder 3"/>
              <p:cNvSpPr txBox="1"/>
              <p:nvPr/>
            </p:nvSpPr>
            <p:spPr>
              <a:xfrm>
                <a:off x="798970" y="2012569"/>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55" name="Rectangle 54"/>
            <p:cNvSpPr/>
            <p:nvPr/>
          </p:nvSpPr>
          <p:spPr>
            <a:xfrm>
              <a:off x="4033795" y="1236031"/>
              <a:ext cx="49" cy="427040"/>
            </a:xfrm>
            <a:prstGeom prst="rect">
              <a:avLst/>
            </a:prstGeom>
          </p:spPr>
          <p:txBody>
            <a:bodyPr wrap="none" lIns="0" tIns="0" rIns="0" bIns="0">
              <a:spAutoFit/>
            </a:bodyPr>
            <a:lstStyle/>
            <a:p>
              <a:endParaRPr lang="en-US" sz="3700" dirty="0">
                <a:solidFill>
                  <a:schemeClr val="tx2">
                    <a:lumMod val="75000"/>
                  </a:schemeClr>
                </a:solidFill>
                <a:latin typeface="+mn-ea"/>
              </a:endParaRPr>
            </a:p>
          </p:txBody>
        </p:sp>
      </p:grpSp>
      <p:grpSp>
        <p:nvGrpSpPr>
          <p:cNvPr id="58" name="Group 57"/>
          <p:cNvGrpSpPr/>
          <p:nvPr/>
        </p:nvGrpSpPr>
        <p:grpSpPr>
          <a:xfrm>
            <a:off x="1027245" y="2725768"/>
            <a:ext cx="4983765" cy="883338"/>
            <a:chOff x="4033795" y="1822859"/>
            <a:chExt cx="3738310" cy="662503"/>
          </a:xfrm>
        </p:grpSpPr>
        <p:grpSp>
          <p:nvGrpSpPr>
            <p:cNvPr id="59" name="Group 29"/>
            <p:cNvGrpSpPr/>
            <p:nvPr/>
          </p:nvGrpSpPr>
          <p:grpSpPr>
            <a:xfrm>
              <a:off x="4399178" y="1822859"/>
              <a:ext cx="3372927" cy="630942"/>
              <a:chOff x="798970" y="1689403"/>
              <a:chExt cx="1860430" cy="630942"/>
            </a:xfrm>
          </p:grpSpPr>
          <p:sp>
            <p:nvSpPr>
              <p:cNvPr id="61"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5"/>
                    </a:solidFill>
                    <a:latin typeface="+mn-ea"/>
                  </a:rPr>
                  <a:t>添加副标题</a:t>
                </a:r>
                <a:r>
                  <a:rPr lang="en-US" sz="2100" dirty="0">
                    <a:solidFill>
                      <a:schemeClr val="accent5"/>
                    </a:solidFill>
                    <a:latin typeface="+mn-ea"/>
                  </a:rPr>
                  <a:t> 02</a:t>
                </a:r>
                <a:endParaRPr lang="en-US" sz="2100" dirty="0">
                  <a:solidFill>
                    <a:schemeClr val="accent5"/>
                  </a:solidFill>
                  <a:latin typeface="+mn-ea"/>
                </a:endParaRPr>
              </a:p>
            </p:txBody>
          </p:sp>
          <p:sp>
            <p:nvSpPr>
              <p:cNvPr id="62"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60" name="Rectangle 59"/>
            <p:cNvSpPr/>
            <p:nvPr/>
          </p:nvSpPr>
          <p:spPr>
            <a:xfrm>
              <a:off x="4033795" y="2058322"/>
              <a:ext cx="49" cy="427040"/>
            </a:xfrm>
            <a:prstGeom prst="rect">
              <a:avLst/>
            </a:prstGeom>
          </p:spPr>
          <p:txBody>
            <a:bodyPr wrap="none" lIns="0" tIns="0" rIns="0" bIns="0">
              <a:spAutoFit/>
            </a:bodyPr>
            <a:lstStyle/>
            <a:p>
              <a:endParaRPr lang="en-US" sz="3700" dirty="0">
                <a:solidFill>
                  <a:schemeClr val="bg2"/>
                </a:solidFill>
                <a:latin typeface="+mn-ea"/>
              </a:endParaRPr>
            </a:p>
          </p:txBody>
        </p:sp>
      </p:grpSp>
      <p:grpSp>
        <p:nvGrpSpPr>
          <p:cNvPr id="65" name="Group 64"/>
          <p:cNvGrpSpPr/>
          <p:nvPr/>
        </p:nvGrpSpPr>
        <p:grpSpPr>
          <a:xfrm>
            <a:off x="1027246" y="3846293"/>
            <a:ext cx="4983763" cy="883338"/>
            <a:chOff x="4033795" y="1822859"/>
            <a:chExt cx="3738309" cy="662503"/>
          </a:xfrm>
        </p:grpSpPr>
        <p:grpSp>
          <p:nvGrpSpPr>
            <p:cNvPr id="81" name="Group 29"/>
            <p:cNvGrpSpPr/>
            <p:nvPr/>
          </p:nvGrpSpPr>
          <p:grpSpPr>
            <a:xfrm>
              <a:off x="4399178" y="1822859"/>
              <a:ext cx="3372926" cy="630942"/>
              <a:chOff x="798970" y="1689403"/>
              <a:chExt cx="1860430" cy="630942"/>
            </a:xfrm>
          </p:grpSpPr>
          <p:sp>
            <p:nvSpPr>
              <p:cNvPr id="83" name="Text Placeholder 3"/>
              <p:cNvSpPr txBox="1"/>
              <p:nvPr/>
            </p:nvSpPr>
            <p:spPr>
              <a:xfrm>
                <a:off x="798970" y="1689403"/>
                <a:ext cx="739174"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2100" dirty="0">
                    <a:solidFill>
                      <a:schemeClr val="accent1"/>
                    </a:solidFill>
                    <a:latin typeface="+mn-ea"/>
                  </a:rPr>
                  <a:t>添加副标题</a:t>
                </a:r>
                <a:r>
                  <a:rPr lang="en-US" sz="2100" dirty="0">
                    <a:solidFill>
                      <a:schemeClr val="accent1"/>
                    </a:solidFill>
                    <a:latin typeface="+mn-ea"/>
                  </a:rPr>
                  <a:t> 03</a:t>
                </a:r>
                <a:endParaRPr lang="en-US" sz="2100" dirty="0">
                  <a:solidFill>
                    <a:schemeClr val="accent1"/>
                  </a:solidFill>
                  <a:latin typeface="+mn-ea"/>
                </a:endParaRPr>
              </a:p>
            </p:txBody>
          </p:sp>
          <p:sp>
            <p:nvSpPr>
              <p:cNvPr id="84" name="Text Placeholder 3"/>
              <p:cNvSpPr txBox="1"/>
              <p:nvPr/>
            </p:nvSpPr>
            <p:spPr>
              <a:xfrm>
                <a:off x="798970" y="2012568"/>
                <a:ext cx="1860430" cy="30777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8565">
                  <a:spcBef>
                    <a:spcPct val="20000"/>
                  </a:spcBef>
                  <a:defRPr/>
                </a:pPr>
                <a:r>
                  <a:rPr lang="zh-CN" altLang="en-US" sz="1300" dirty="0">
                    <a:solidFill>
                      <a:schemeClr val="tx1">
                        <a:lumMod val="50000"/>
                        <a:lumOff val="50000"/>
                      </a:schemeClr>
                    </a:solidFill>
                    <a:latin typeface="+mn-ea"/>
                  </a:rPr>
                  <a:t>此处添加详细文本描述，建议与标题相关并符合整体语言风格，语言描述尽量简洁生动。</a:t>
                </a:r>
                <a:endParaRPr lang="en-US" sz="1300" dirty="0">
                  <a:solidFill>
                    <a:schemeClr val="tx1">
                      <a:lumMod val="50000"/>
                      <a:lumOff val="50000"/>
                    </a:schemeClr>
                  </a:solidFill>
                  <a:latin typeface="+mn-ea"/>
                </a:endParaRPr>
              </a:p>
            </p:txBody>
          </p:sp>
        </p:grpSp>
        <p:sp>
          <p:nvSpPr>
            <p:cNvPr id="82" name="Rectangle 81"/>
            <p:cNvSpPr/>
            <p:nvPr/>
          </p:nvSpPr>
          <p:spPr>
            <a:xfrm>
              <a:off x="4033795" y="2058322"/>
              <a:ext cx="49" cy="427040"/>
            </a:xfrm>
            <a:prstGeom prst="rect">
              <a:avLst/>
            </a:prstGeom>
          </p:spPr>
          <p:txBody>
            <a:bodyPr wrap="none" lIns="0" tIns="0" rIns="0" bIns="0">
              <a:spAutoFit/>
            </a:bodyPr>
            <a:lstStyle/>
            <a:p>
              <a:endParaRPr lang="en-US" sz="3700" dirty="0">
                <a:solidFill>
                  <a:schemeClr val="accent1"/>
                </a:solidFill>
                <a:latin typeface="+mn-ea"/>
              </a:endParaRPr>
            </a:p>
          </p:txBody>
        </p:sp>
      </p:grpSp>
      <p:sp>
        <p:nvSpPr>
          <p:cNvPr id="85" name="TextBox 84"/>
          <p:cNvSpPr txBox="1"/>
          <p:nvPr/>
        </p:nvSpPr>
        <p:spPr>
          <a:xfrm>
            <a:off x="1035440" y="5296591"/>
            <a:ext cx="10121124" cy="615553"/>
          </a:xfrm>
          <a:prstGeom prst="rect">
            <a:avLst/>
          </a:prstGeom>
          <a:noFill/>
        </p:spPr>
        <p:txBody>
          <a:bodyPr wrap="square" lIns="0" tIns="0" rIns="0" bIns="0" rtlCol="0">
            <a:spAutoFit/>
          </a:bodyPr>
          <a:lstStyle/>
          <a:p>
            <a:pPr algn="just"/>
            <a:r>
              <a:rPr lang="zh-CN" altLang="en-US" sz="1300" dirty="0">
                <a:solidFill>
                  <a:schemeClr val="tx1">
                    <a:lumMod val="50000"/>
                    <a:lumOff val="50000"/>
                  </a:schemeClr>
                </a:solidFill>
                <a:latin typeface="+mn-ea"/>
              </a:rPr>
              <a:t>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分钟之内。此处添加详细文本描述，建议与标题相关并符合整体语言风格，语言描述尽量简洁生动。尽量将每页幻灯片的字数控制在</a:t>
            </a:r>
            <a:r>
              <a:rPr lang="en-US" altLang="zh-CN" sz="1300" dirty="0">
                <a:solidFill>
                  <a:schemeClr val="tx1">
                    <a:lumMod val="50000"/>
                    <a:lumOff val="50000"/>
                  </a:schemeClr>
                </a:solidFill>
                <a:latin typeface="+mn-ea"/>
              </a:rPr>
              <a:t>200</a:t>
            </a:r>
            <a:r>
              <a:rPr lang="zh-CN" altLang="en-US" sz="1300" dirty="0">
                <a:solidFill>
                  <a:schemeClr val="tx1">
                    <a:lumMod val="50000"/>
                    <a:lumOff val="50000"/>
                  </a:schemeClr>
                </a:solidFill>
                <a:latin typeface="+mn-ea"/>
              </a:rPr>
              <a:t>字以内，据统计每页幻灯片的最好控制在</a:t>
            </a:r>
            <a:r>
              <a:rPr lang="en-US" altLang="zh-CN" sz="1300" dirty="0">
                <a:solidFill>
                  <a:schemeClr val="tx1">
                    <a:lumMod val="50000"/>
                    <a:lumOff val="50000"/>
                  </a:schemeClr>
                </a:solidFill>
                <a:latin typeface="+mn-ea"/>
              </a:rPr>
              <a:t>5</a:t>
            </a:r>
            <a:r>
              <a:rPr lang="zh-CN" altLang="en-US" sz="1300" dirty="0">
                <a:solidFill>
                  <a:schemeClr val="tx1">
                    <a:lumMod val="50000"/>
                    <a:lumOff val="50000"/>
                  </a:schemeClr>
                </a:solidFill>
                <a:latin typeface="+mn-ea"/>
              </a:rPr>
              <a:t>分钟之内。</a:t>
            </a:r>
            <a:endParaRPr lang="zh-CN" altLang="en-US" sz="1300" dirty="0">
              <a:solidFill>
                <a:schemeClr val="tx1">
                  <a:lumMod val="50000"/>
                  <a:lumOff val="50000"/>
                </a:schemeClr>
              </a:solidFill>
              <a:latin typeface="+mn-ea"/>
            </a:endParaRPr>
          </a:p>
        </p:txBody>
      </p:sp>
      <p:cxnSp>
        <p:nvCxnSpPr>
          <p:cNvPr id="86" name="Straight Connector 85"/>
          <p:cNvCxnSpPr/>
          <p:nvPr/>
        </p:nvCxnSpPr>
        <p:spPr>
          <a:xfrm>
            <a:off x="1043634" y="5118805"/>
            <a:ext cx="10104735" cy="0"/>
          </a:xfrm>
          <a:prstGeom prst="line">
            <a:avLst/>
          </a:prstGeom>
          <a:ln w="19050">
            <a:solidFill>
              <a:schemeClr val="bg1">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grpSp>
        <p:nvGrpSpPr>
          <p:cNvPr id="2" name="组合 1"/>
          <p:cNvGrpSpPr/>
          <p:nvPr/>
        </p:nvGrpSpPr>
        <p:grpSpPr>
          <a:xfrm>
            <a:off x="1010640" y="1568835"/>
            <a:ext cx="402121" cy="401104"/>
            <a:chOff x="-959970" y="1422605"/>
            <a:chExt cx="596900" cy="595313"/>
          </a:xfrm>
        </p:grpSpPr>
        <p:sp>
          <p:nvSpPr>
            <p:cNvPr id="46" name="Oval 77"/>
            <p:cNvSpPr>
              <a:spLocks noChangeArrowheads="1"/>
            </p:cNvSpPr>
            <p:nvPr/>
          </p:nvSpPr>
          <p:spPr bwMode="auto">
            <a:xfrm>
              <a:off x="-959970" y="1422605"/>
              <a:ext cx="596900" cy="595313"/>
            </a:xfrm>
            <a:prstGeom prst="ellipse">
              <a:avLst/>
            </a:prstGeom>
            <a:solidFill>
              <a:schemeClr val="tx2">
                <a:lumMod val="75000"/>
              </a:schemeClr>
            </a:solidFill>
            <a:ln>
              <a:noFill/>
            </a:ln>
          </p:spPr>
          <p:txBody>
            <a:bodyPr vert="horz" wrap="square" lIns="91440" tIns="45720" rIns="91440" bIns="45720" numCol="1" anchor="t" anchorCtr="0" compatLnSpc="1"/>
            <a:lstStyle/>
            <a:p>
              <a:endParaRPr lang="en-US">
                <a:latin typeface="+mn-ea"/>
              </a:endParaRPr>
            </a:p>
          </p:txBody>
        </p:sp>
        <p:sp>
          <p:nvSpPr>
            <p:cNvPr id="47"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48" name="组合 47"/>
          <p:cNvGrpSpPr/>
          <p:nvPr/>
        </p:nvGrpSpPr>
        <p:grpSpPr>
          <a:xfrm>
            <a:off x="1007967" y="2689361"/>
            <a:ext cx="402121" cy="401104"/>
            <a:chOff x="-959970" y="1422605"/>
            <a:chExt cx="596900" cy="595313"/>
          </a:xfrm>
        </p:grpSpPr>
        <p:sp>
          <p:nvSpPr>
            <p:cNvPr id="49" name="Oval 77"/>
            <p:cNvSpPr>
              <a:spLocks noChangeArrowheads="1"/>
            </p:cNvSpPr>
            <p:nvPr/>
          </p:nvSpPr>
          <p:spPr bwMode="auto">
            <a:xfrm>
              <a:off x="-959970" y="1422605"/>
              <a:ext cx="596900" cy="595313"/>
            </a:xfrm>
            <a:prstGeom prst="ellipse">
              <a:avLst/>
            </a:prstGeom>
            <a:solidFill>
              <a:schemeClr val="accent5"/>
            </a:solidFill>
            <a:ln>
              <a:noFill/>
            </a:ln>
          </p:spPr>
          <p:txBody>
            <a:bodyPr vert="horz" wrap="square" lIns="91440" tIns="45720" rIns="91440" bIns="45720" numCol="1" anchor="t" anchorCtr="0" compatLnSpc="1"/>
            <a:lstStyle/>
            <a:p>
              <a:endParaRPr lang="en-US">
                <a:latin typeface="+mn-ea"/>
              </a:endParaRPr>
            </a:p>
          </p:txBody>
        </p:sp>
        <p:sp>
          <p:nvSpPr>
            <p:cNvPr id="50"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51" name="组合 50"/>
          <p:cNvGrpSpPr/>
          <p:nvPr/>
        </p:nvGrpSpPr>
        <p:grpSpPr>
          <a:xfrm>
            <a:off x="1007967" y="3809888"/>
            <a:ext cx="402121" cy="401104"/>
            <a:chOff x="-959970" y="1422605"/>
            <a:chExt cx="596900" cy="595313"/>
          </a:xfrm>
        </p:grpSpPr>
        <p:sp>
          <p:nvSpPr>
            <p:cNvPr id="52" name="Oval 77"/>
            <p:cNvSpPr>
              <a:spLocks noChangeArrowheads="1"/>
            </p:cNvSpPr>
            <p:nvPr/>
          </p:nvSpPr>
          <p:spPr bwMode="auto">
            <a:xfrm>
              <a:off x="-959970" y="1422605"/>
              <a:ext cx="596900" cy="595313"/>
            </a:xfrm>
            <a:prstGeom prst="ellipse">
              <a:avLst/>
            </a:prstGeom>
            <a:solidFill>
              <a:schemeClr val="accent1"/>
            </a:solidFill>
            <a:ln>
              <a:noFill/>
            </a:ln>
          </p:spPr>
          <p:txBody>
            <a:bodyPr vert="horz" wrap="square" lIns="91440" tIns="45720" rIns="91440" bIns="45720" numCol="1" anchor="t" anchorCtr="0" compatLnSpc="1"/>
            <a:lstStyle/>
            <a:p>
              <a:endParaRPr lang="en-US">
                <a:latin typeface="+mn-ea"/>
              </a:endParaRPr>
            </a:p>
          </p:txBody>
        </p:sp>
        <p:sp>
          <p:nvSpPr>
            <p:cNvPr id="66"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67" name="组合 66"/>
          <p:cNvGrpSpPr/>
          <p:nvPr/>
        </p:nvGrpSpPr>
        <p:grpSpPr>
          <a:xfrm>
            <a:off x="6249687" y="1568835"/>
            <a:ext cx="402121" cy="401104"/>
            <a:chOff x="-959970" y="1422605"/>
            <a:chExt cx="596900" cy="595313"/>
          </a:xfrm>
        </p:grpSpPr>
        <p:sp>
          <p:nvSpPr>
            <p:cNvPr id="68" name="Oval 77"/>
            <p:cNvSpPr>
              <a:spLocks noChangeArrowheads="1"/>
            </p:cNvSpPr>
            <p:nvPr/>
          </p:nvSpPr>
          <p:spPr bwMode="auto">
            <a:xfrm>
              <a:off x="-959970" y="1422605"/>
              <a:ext cx="596900" cy="595313"/>
            </a:xfrm>
            <a:prstGeom prst="ellipse">
              <a:avLst/>
            </a:prstGeom>
            <a:solidFill>
              <a:schemeClr val="accent2"/>
            </a:solidFill>
            <a:ln>
              <a:noFill/>
            </a:ln>
          </p:spPr>
          <p:txBody>
            <a:bodyPr vert="horz" wrap="square" lIns="91440" tIns="45720" rIns="91440" bIns="45720" numCol="1" anchor="t" anchorCtr="0" compatLnSpc="1"/>
            <a:lstStyle/>
            <a:p>
              <a:endParaRPr lang="en-US">
                <a:latin typeface="+mn-ea"/>
              </a:endParaRPr>
            </a:p>
          </p:txBody>
        </p:sp>
        <p:sp>
          <p:nvSpPr>
            <p:cNvPr id="69"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0" name="组合 69"/>
          <p:cNvGrpSpPr/>
          <p:nvPr/>
        </p:nvGrpSpPr>
        <p:grpSpPr>
          <a:xfrm>
            <a:off x="6247014" y="2679388"/>
            <a:ext cx="402121" cy="401104"/>
            <a:chOff x="-959970" y="1422605"/>
            <a:chExt cx="596900" cy="595313"/>
          </a:xfrm>
        </p:grpSpPr>
        <p:sp>
          <p:nvSpPr>
            <p:cNvPr id="71" name="Oval 77"/>
            <p:cNvSpPr>
              <a:spLocks noChangeArrowheads="1"/>
            </p:cNvSpPr>
            <p:nvPr/>
          </p:nvSpPr>
          <p:spPr bwMode="auto">
            <a:xfrm>
              <a:off x="-959970" y="1422605"/>
              <a:ext cx="596900" cy="595313"/>
            </a:xfrm>
            <a:prstGeom prst="ellipse">
              <a:avLst/>
            </a:prstGeom>
            <a:solidFill>
              <a:schemeClr val="accent3"/>
            </a:solidFill>
            <a:ln>
              <a:noFill/>
            </a:ln>
          </p:spPr>
          <p:txBody>
            <a:bodyPr vert="horz" wrap="square" lIns="91440" tIns="45720" rIns="91440" bIns="45720" numCol="1" anchor="t" anchorCtr="0" compatLnSpc="1"/>
            <a:lstStyle/>
            <a:p>
              <a:endParaRPr lang="en-US">
                <a:latin typeface="+mn-ea"/>
              </a:endParaRPr>
            </a:p>
          </p:txBody>
        </p:sp>
        <p:sp>
          <p:nvSpPr>
            <p:cNvPr id="72"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grpSp>
        <p:nvGrpSpPr>
          <p:cNvPr id="73" name="组合 72"/>
          <p:cNvGrpSpPr/>
          <p:nvPr/>
        </p:nvGrpSpPr>
        <p:grpSpPr>
          <a:xfrm>
            <a:off x="6243602" y="3797727"/>
            <a:ext cx="402121" cy="401104"/>
            <a:chOff x="-959970" y="1422605"/>
            <a:chExt cx="596900" cy="595313"/>
          </a:xfrm>
        </p:grpSpPr>
        <p:sp>
          <p:nvSpPr>
            <p:cNvPr id="74" name="Oval 77"/>
            <p:cNvSpPr>
              <a:spLocks noChangeArrowheads="1"/>
            </p:cNvSpPr>
            <p:nvPr/>
          </p:nvSpPr>
          <p:spPr bwMode="auto">
            <a:xfrm>
              <a:off x="-959970" y="1422605"/>
              <a:ext cx="596900" cy="595313"/>
            </a:xfrm>
            <a:prstGeom prst="ellipse">
              <a:avLst/>
            </a:prstGeom>
            <a:solidFill>
              <a:schemeClr val="accent4"/>
            </a:solidFill>
            <a:ln>
              <a:noFill/>
            </a:ln>
          </p:spPr>
          <p:txBody>
            <a:bodyPr vert="horz" wrap="square" lIns="91440" tIns="45720" rIns="91440" bIns="45720" numCol="1" anchor="t" anchorCtr="0" compatLnSpc="1"/>
            <a:lstStyle/>
            <a:p>
              <a:endParaRPr lang="en-US">
                <a:latin typeface="+mn-ea"/>
              </a:endParaRPr>
            </a:p>
          </p:txBody>
        </p:sp>
        <p:sp>
          <p:nvSpPr>
            <p:cNvPr id="75" name="Freeform 309"/>
            <p:cNvSpPr/>
            <p:nvPr/>
          </p:nvSpPr>
          <p:spPr bwMode="auto">
            <a:xfrm>
              <a:off x="-817095" y="1563892"/>
              <a:ext cx="303213" cy="306388"/>
            </a:xfrm>
            <a:custGeom>
              <a:avLst/>
              <a:gdLst>
                <a:gd name="T0" fmla="*/ 191 w 191"/>
                <a:gd name="T1" fmla="*/ 66 h 193"/>
                <a:gd name="T2" fmla="*/ 126 w 191"/>
                <a:gd name="T3" fmla="*/ 66 h 193"/>
                <a:gd name="T4" fmla="*/ 126 w 191"/>
                <a:gd name="T5" fmla="*/ 0 h 193"/>
                <a:gd name="T6" fmla="*/ 65 w 191"/>
                <a:gd name="T7" fmla="*/ 0 h 193"/>
                <a:gd name="T8" fmla="*/ 65 w 191"/>
                <a:gd name="T9" fmla="*/ 66 h 193"/>
                <a:gd name="T10" fmla="*/ 0 w 191"/>
                <a:gd name="T11" fmla="*/ 66 h 193"/>
                <a:gd name="T12" fmla="*/ 0 w 191"/>
                <a:gd name="T13" fmla="*/ 126 h 193"/>
                <a:gd name="T14" fmla="*/ 65 w 191"/>
                <a:gd name="T15" fmla="*/ 126 h 193"/>
                <a:gd name="T16" fmla="*/ 65 w 191"/>
                <a:gd name="T17" fmla="*/ 193 h 193"/>
                <a:gd name="T18" fmla="*/ 126 w 191"/>
                <a:gd name="T19" fmla="*/ 193 h 193"/>
                <a:gd name="T20" fmla="*/ 126 w 191"/>
                <a:gd name="T21" fmla="*/ 126 h 193"/>
                <a:gd name="T22" fmla="*/ 191 w 191"/>
                <a:gd name="T23" fmla="*/ 126 h 193"/>
                <a:gd name="T24" fmla="*/ 191 w 191"/>
                <a:gd name="T25" fmla="*/ 66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1" h="193">
                  <a:moveTo>
                    <a:pt x="191" y="66"/>
                  </a:moveTo>
                  <a:lnTo>
                    <a:pt x="126" y="66"/>
                  </a:lnTo>
                  <a:lnTo>
                    <a:pt x="126" y="0"/>
                  </a:lnTo>
                  <a:lnTo>
                    <a:pt x="65" y="0"/>
                  </a:lnTo>
                  <a:lnTo>
                    <a:pt x="65" y="66"/>
                  </a:lnTo>
                  <a:lnTo>
                    <a:pt x="0" y="66"/>
                  </a:lnTo>
                  <a:lnTo>
                    <a:pt x="0" y="126"/>
                  </a:lnTo>
                  <a:lnTo>
                    <a:pt x="65" y="126"/>
                  </a:lnTo>
                  <a:lnTo>
                    <a:pt x="65" y="193"/>
                  </a:lnTo>
                  <a:lnTo>
                    <a:pt x="126" y="193"/>
                  </a:lnTo>
                  <a:lnTo>
                    <a:pt x="126" y="126"/>
                  </a:lnTo>
                  <a:lnTo>
                    <a:pt x="191" y="126"/>
                  </a:lnTo>
                  <a:lnTo>
                    <a:pt x="191" y="66"/>
                  </a:lnTo>
                  <a:close/>
                </a:path>
              </a:pathLst>
            </a:custGeom>
            <a:solidFill>
              <a:schemeClr val="bg1"/>
            </a:solidFill>
            <a:ln>
              <a:noFill/>
            </a:ln>
          </p:spPr>
          <p:txBody>
            <a:bodyPr vert="horz" wrap="square" lIns="91440" tIns="45720" rIns="91440" bIns="45720" numCol="1" anchor="t" anchorCtr="0" compatLnSpc="1"/>
            <a:lstStyle/>
            <a:p>
              <a:endParaRPr lang="en-US">
                <a:latin typeface="+mn-ea"/>
              </a:endParaRPr>
            </a:p>
          </p:txBody>
        </p:sp>
      </p:grpSp>
      <p:sp>
        <p:nvSpPr>
          <p:cNvPr id="3" name="标题 2"/>
          <p:cNvSpPr>
            <a:spLocks noGrp="1"/>
          </p:cNvSpPr>
          <p:nvPr>
            <p:ph type="title"/>
          </p:nvPr>
        </p:nvSpPr>
        <p:spPr/>
        <p:txBody>
          <a:bodyPr/>
          <a:lstStyle/>
          <a:p>
            <a:r>
              <a:rPr lang="zh-CN" altLang="en-US" dirty="0"/>
              <a:t>单击此处添加标题</a:t>
            </a:r>
            <a:endParaRPr lang="zh-CN" altLang="en-US" dirty="0"/>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500" fill="hold"/>
                                        <p:tgtEl>
                                          <p:spTgt spid="53"/>
                                        </p:tgtEl>
                                        <p:attrNameLst>
                                          <p:attrName>ppt_x</p:attrName>
                                        </p:attrNameLst>
                                      </p:cBhvr>
                                      <p:tavLst>
                                        <p:tav tm="0">
                                          <p:val>
                                            <p:strVal val="0-#ppt_w/2"/>
                                          </p:val>
                                        </p:tav>
                                        <p:tav tm="100000">
                                          <p:val>
                                            <p:strVal val="#ppt_x"/>
                                          </p:val>
                                        </p:tav>
                                      </p:tavLst>
                                    </p:anim>
                                    <p:anim calcmode="lin" valueType="num">
                                      <p:cBhvr additive="base">
                                        <p:cTn id="8" dur="500" fill="hold"/>
                                        <p:tgtEl>
                                          <p:spTgt spid="53"/>
                                        </p:tgtEl>
                                        <p:attrNameLst>
                                          <p:attrName>ppt_y</p:attrName>
                                        </p:attrNameLst>
                                      </p:cBhvr>
                                      <p:tavLst>
                                        <p:tav tm="0">
                                          <p:val>
                                            <p:strVal val="#ppt_y"/>
                                          </p:val>
                                        </p:tav>
                                        <p:tav tm="100000">
                                          <p:val>
                                            <p:strVal val="#ppt_y"/>
                                          </p:val>
                                        </p:tav>
                                      </p:tavLst>
                                    </p:anim>
                                  </p:childTnLst>
                                </p:cTn>
                              </p:par>
                              <p:par>
                                <p:cTn id="9" presetID="2" presetClass="entr" presetSubtype="8" accel="50000" decel="5000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8" accel="50000" decel="50000" fill="hold"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additive="base">
                                        <p:cTn id="16" dur="500" fill="hold"/>
                                        <p:tgtEl>
                                          <p:spTgt spid="58"/>
                                        </p:tgtEl>
                                        <p:attrNameLst>
                                          <p:attrName>ppt_x</p:attrName>
                                        </p:attrNameLst>
                                      </p:cBhvr>
                                      <p:tavLst>
                                        <p:tav tm="0">
                                          <p:val>
                                            <p:strVal val="0-#ppt_w/2"/>
                                          </p:val>
                                        </p:tav>
                                        <p:tav tm="100000">
                                          <p:val>
                                            <p:strVal val="#ppt_x"/>
                                          </p:val>
                                        </p:tav>
                                      </p:tavLst>
                                    </p:anim>
                                    <p:anim calcmode="lin" valueType="num">
                                      <p:cBhvr additive="base">
                                        <p:cTn id="17" dur="500" fill="hold"/>
                                        <p:tgtEl>
                                          <p:spTgt spid="58"/>
                                        </p:tgtEl>
                                        <p:attrNameLst>
                                          <p:attrName>ppt_y</p:attrName>
                                        </p:attrNameLst>
                                      </p:cBhvr>
                                      <p:tavLst>
                                        <p:tav tm="0">
                                          <p:val>
                                            <p:strVal val="#ppt_y"/>
                                          </p:val>
                                        </p:tav>
                                        <p:tav tm="100000">
                                          <p:val>
                                            <p:strVal val="#ppt_y"/>
                                          </p:val>
                                        </p:tav>
                                      </p:tavLst>
                                    </p:anim>
                                  </p:childTnLst>
                                </p:cTn>
                              </p:par>
                              <p:par>
                                <p:cTn id="18" presetID="2" presetClass="entr" presetSubtype="8" accel="50000" decel="50000" fill="hold" nodeType="withEffect">
                                  <p:stCondLst>
                                    <p:cond delay="0"/>
                                  </p:stCondLst>
                                  <p:childTnLst>
                                    <p:set>
                                      <p:cBhvr>
                                        <p:cTn id="19" dur="1" fill="hold">
                                          <p:stCondLst>
                                            <p:cond delay="0"/>
                                          </p:stCondLst>
                                        </p:cTn>
                                        <p:tgtEl>
                                          <p:spTgt spid="48"/>
                                        </p:tgtEl>
                                        <p:attrNameLst>
                                          <p:attrName>style.visibility</p:attrName>
                                        </p:attrNameLst>
                                      </p:cBhvr>
                                      <p:to>
                                        <p:strVal val="visible"/>
                                      </p:to>
                                    </p:set>
                                    <p:anim calcmode="lin" valueType="num">
                                      <p:cBhvr additive="base">
                                        <p:cTn id="20" dur="500" fill="hold"/>
                                        <p:tgtEl>
                                          <p:spTgt spid="48"/>
                                        </p:tgtEl>
                                        <p:attrNameLst>
                                          <p:attrName>ppt_x</p:attrName>
                                        </p:attrNameLst>
                                      </p:cBhvr>
                                      <p:tavLst>
                                        <p:tav tm="0">
                                          <p:val>
                                            <p:strVal val="0-#ppt_w/2"/>
                                          </p:val>
                                        </p:tav>
                                        <p:tav tm="100000">
                                          <p:val>
                                            <p:strVal val="#ppt_x"/>
                                          </p:val>
                                        </p:tav>
                                      </p:tavLst>
                                    </p:anim>
                                    <p:anim calcmode="lin" valueType="num">
                                      <p:cBhvr additive="base">
                                        <p:cTn id="21" dur="500" fill="hold"/>
                                        <p:tgtEl>
                                          <p:spTgt spid="48"/>
                                        </p:tgtEl>
                                        <p:attrNameLst>
                                          <p:attrName>ppt_y</p:attrName>
                                        </p:attrNameLst>
                                      </p:cBhvr>
                                      <p:tavLst>
                                        <p:tav tm="0">
                                          <p:val>
                                            <p:strVal val="#ppt_y"/>
                                          </p:val>
                                        </p:tav>
                                        <p:tav tm="100000">
                                          <p:val>
                                            <p:strVal val="#ppt_y"/>
                                          </p:val>
                                        </p:tav>
                                      </p:tavLst>
                                    </p:anim>
                                  </p:childTnLst>
                                </p:cTn>
                              </p:par>
                            </p:childTnLst>
                          </p:cTn>
                        </p:par>
                        <p:par>
                          <p:cTn id="22" fill="hold">
                            <p:stCondLst>
                              <p:cond delay="1000"/>
                            </p:stCondLst>
                            <p:childTnLst>
                              <p:par>
                                <p:cTn id="23" presetID="2" presetClass="entr" presetSubtype="8" accel="50000" decel="50000" fill="hold" nodeType="afterEffect">
                                  <p:stCondLst>
                                    <p:cond delay="0"/>
                                  </p:stCondLst>
                                  <p:childTnLst>
                                    <p:set>
                                      <p:cBhvr>
                                        <p:cTn id="24" dur="1" fill="hold">
                                          <p:stCondLst>
                                            <p:cond delay="0"/>
                                          </p:stCondLst>
                                        </p:cTn>
                                        <p:tgtEl>
                                          <p:spTgt spid="65"/>
                                        </p:tgtEl>
                                        <p:attrNameLst>
                                          <p:attrName>style.visibility</p:attrName>
                                        </p:attrNameLst>
                                      </p:cBhvr>
                                      <p:to>
                                        <p:strVal val="visible"/>
                                      </p:to>
                                    </p:set>
                                    <p:anim calcmode="lin" valueType="num">
                                      <p:cBhvr additive="base">
                                        <p:cTn id="25" dur="500" fill="hold"/>
                                        <p:tgtEl>
                                          <p:spTgt spid="65"/>
                                        </p:tgtEl>
                                        <p:attrNameLst>
                                          <p:attrName>ppt_x</p:attrName>
                                        </p:attrNameLst>
                                      </p:cBhvr>
                                      <p:tavLst>
                                        <p:tav tm="0">
                                          <p:val>
                                            <p:strVal val="0-#ppt_w/2"/>
                                          </p:val>
                                        </p:tav>
                                        <p:tav tm="100000">
                                          <p:val>
                                            <p:strVal val="#ppt_x"/>
                                          </p:val>
                                        </p:tav>
                                      </p:tavLst>
                                    </p:anim>
                                    <p:anim calcmode="lin" valueType="num">
                                      <p:cBhvr additive="base">
                                        <p:cTn id="26" dur="500" fill="hold"/>
                                        <p:tgtEl>
                                          <p:spTgt spid="65"/>
                                        </p:tgtEl>
                                        <p:attrNameLst>
                                          <p:attrName>ppt_y</p:attrName>
                                        </p:attrNameLst>
                                      </p:cBhvr>
                                      <p:tavLst>
                                        <p:tav tm="0">
                                          <p:val>
                                            <p:strVal val="#ppt_y"/>
                                          </p:val>
                                        </p:tav>
                                        <p:tav tm="100000">
                                          <p:val>
                                            <p:strVal val="#ppt_y"/>
                                          </p:val>
                                        </p:tav>
                                      </p:tavLst>
                                    </p:anim>
                                  </p:childTnLst>
                                </p:cTn>
                              </p:par>
                              <p:par>
                                <p:cTn id="27" presetID="2" presetClass="entr" presetSubtype="8" accel="50000" decel="50000" fill="hold" nodeType="withEffect">
                                  <p:stCondLst>
                                    <p:cond delay="0"/>
                                  </p:stCondLst>
                                  <p:childTnLst>
                                    <p:set>
                                      <p:cBhvr>
                                        <p:cTn id="28" dur="1" fill="hold">
                                          <p:stCondLst>
                                            <p:cond delay="0"/>
                                          </p:stCondLst>
                                        </p:cTn>
                                        <p:tgtEl>
                                          <p:spTgt spid="51"/>
                                        </p:tgtEl>
                                        <p:attrNameLst>
                                          <p:attrName>style.visibility</p:attrName>
                                        </p:attrNameLst>
                                      </p:cBhvr>
                                      <p:to>
                                        <p:strVal val="visible"/>
                                      </p:to>
                                    </p:set>
                                    <p:anim calcmode="lin" valueType="num">
                                      <p:cBhvr additive="base">
                                        <p:cTn id="29" dur="500" fill="hold"/>
                                        <p:tgtEl>
                                          <p:spTgt spid="51"/>
                                        </p:tgtEl>
                                        <p:attrNameLst>
                                          <p:attrName>ppt_x</p:attrName>
                                        </p:attrNameLst>
                                      </p:cBhvr>
                                      <p:tavLst>
                                        <p:tav tm="0">
                                          <p:val>
                                            <p:strVal val="0-#ppt_w/2"/>
                                          </p:val>
                                        </p:tav>
                                        <p:tav tm="100000">
                                          <p:val>
                                            <p:strVal val="#ppt_x"/>
                                          </p:val>
                                        </p:tav>
                                      </p:tavLst>
                                    </p:anim>
                                    <p:anim calcmode="lin" valueType="num">
                                      <p:cBhvr additive="base">
                                        <p:cTn id="30" dur="500" fill="hold"/>
                                        <p:tgtEl>
                                          <p:spTgt spid="51"/>
                                        </p:tgtEl>
                                        <p:attrNameLst>
                                          <p:attrName>ppt_y</p:attrName>
                                        </p:attrNameLst>
                                      </p:cBhvr>
                                      <p:tavLst>
                                        <p:tav tm="0">
                                          <p:val>
                                            <p:strVal val="#ppt_y"/>
                                          </p:val>
                                        </p:tav>
                                        <p:tav tm="100000">
                                          <p:val>
                                            <p:strVal val="#ppt_y"/>
                                          </p:val>
                                        </p:tav>
                                      </p:tavLst>
                                    </p:anim>
                                  </p:childTnLst>
                                </p:cTn>
                              </p:par>
                            </p:childTnLst>
                          </p:cTn>
                        </p:par>
                        <p:par>
                          <p:cTn id="31" fill="hold">
                            <p:stCondLst>
                              <p:cond delay="1500"/>
                            </p:stCondLst>
                            <p:childTnLst>
                              <p:par>
                                <p:cTn id="32" presetID="2" presetClass="entr" presetSubtype="2" accel="50000" decel="50000"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1+#ppt_w/2"/>
                                          </p:val>
                                        </p:tav>
                                        <p:tav tm="100000">
                                          <p:val>
                                            <p:strVal val="#ppt_x"/>
                                          </p:val>
                                        </p:tav>
                                      </p:tavLst>
                                    </p:anim>
                                    <p:anim calcmode="lin" valueType="num">
                                      <p:cBhvr additive="base">
                                        <p:cTn id="35" dur="500" fill="hold"/>
                                        <p:tgtEl>
                                          <p:spTgt spid="36"/>
                                        </p:tgtEl>
                                        <p:attrNameLst>
                                          <p:attrName>ppt_y</p:attrName>
                                        </p:attrNameLst>
                                      </p:cBhvr>
                                      <p:tavLst>
                                        <p:tav tm="0">
                                          <p:val>
                                            <p:strVal val="#ppt_y"/>
                                          </p:val>
                                        </p:tav>
                                        <p:tav tm="100000">
                                          <p:val>
                                            <p:strVal val="#ppt_y"/>
                                          </p:val>
                                        </p:tav>
                                      </p:tavLst>
                                    </p:anim>
                                  </p:childTnLst>
                                </p:cTn>
                              </p:par>
                              <p:par>
                                <p:cTn id="36" presetID="2" presetClass="entr" presetSubtype="2" accel="50000" decel="50000" fill="hold" nodeType="withEffect">
                                  <p:stCondLst>
                                    <p:cond delay="0"/>
                                  </p:stCondLst>
                                  <p:childTnLst>
                                    <p:set>
                                      <p:cBhvr>
                                        <p:cTn id="37" dur="1" fill="hold">
                                          <p:stCondLst>
                                            <p:cond delay="0"/>
                                          </p:stCondLst>
                                        </p:cTn>
                                        <p:tgtEl>
                                          <p:spTgt spid="67"/>
                                        </p:tgtEl>
                                        <p:attrNameLst>
                                          <p:attrName>style.visibility</p:attrName>
                                        </p:attrNameLst>
                                      </p:cBhvr>
                                      <p:to>
                                        <p:strVal val="visible"/>
                                      </p:to>
                                    </p:set>
                                    <p:anim calcmode="lin" valueType="num">
                                      <p:cBhvr additive="base">
                                        <p:cTn id="38" dur="500" fill="hold"/>
                                        <p:tgtEl>
                                          <p:spTgt spid="67"/>
                                        </p:tgtEl>
                                        <p:attrNameLst>
                                          <p:attrName>ppt_x</p:attrName>
                                        </p:attrNameLst>
                                      </p:cBhvr>
                                      <p:tavLst>
                                        <p:tav tm="0">
                                          <p:val>
                                            <p:strVal val="1+#ppt_w/2"/>
                                          </p:val>
                                        </p:tav>
                                        <p:tav tm="100000">
                                          <p:val>
                                            <p:strVal val="#ppt_x"/>
                                          </p:val>
                                        </p:tav>
                                      </p:tavLst>
                                    </p:anim>
                                    <p:anim calcmode="lin" valueType="num">
                                      <p:cBhvr additive="base">
                                        <p:cTn id="39" dur="500" fill="hold"/>
                                        <p:tgtEl>
                                          <p:spTgt spid="67"/>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2" presetClass="entr" presetSubtype="2" accel="50000" decel="50000" fill="hold" nodeType="afterEffect">
                                  <p:stCondLst>
                                    <p:cond delay="0"/>
                                  </p:stCondLst>
                                  <p:childTnLst>
                                    <p:set>
                                      <p:cBhvr>
                                        <p:cTn id="42" dur="1" fill="hold">
                                          <p:stCondLst>
                                            <p:cond delay="0"/>
                                          </p:stCondLst>
                                        </p:cTn>
                                        <p:tgtEl>
                                          <p:spTgt spid="37"/>
                                        </p:tgtEl>
                                        <p:attrNameLst>
                                          <p:attrName>style.visibility</p:attrName>
                                        </p:attrNameLst>
                                      </p:cBhvr>
                                      <p:to>
                                        <p:strVal val="visible"/>
                                      </p:to>
                                    </p:set>
                                    <p:anim calcmode="lin" valueType="num">
                                      <p:cBhvr additive="base">
                                        <p:cTn id="43" dur="500" fill="hold"/>
                                        <p:tgtEl>
                                          <p:spTgt spid="37"/>
                                        </p:tgtEl>
                                        <p:attrNameLst>
                                          <p:attrName>ppt_x</p:attrName>
                                        </p:attrNameLst>
                                      </p:cBhvr>
                                      <p:tavLst>
                                        <p:tav tm="0">
                                          <p:val>
                                            <p:strVal val="1+#ppt_w/2"/>
                                          </p:val>
                                        </p:tav>
                                        <p:tav tm="100000">
                                          <p:val>
                                            <p:strVal val="#ppt_x"/>
                                          </p:val>
                                        </p:tav>
                                      </p:tavLst>
                                    </p:anim>
                                    <p:anim calcmode="lin" valueType="num">
                                      <p:cBhvr additive="base">
                                        <p:cTn id="44" dur="500" fill="hold"/>
                                        <p:tgtEl>
                                          <p:spTgt spid="37"/>
                                        </p:tgtEl>
                                        <p:attrNameLst>
                                          <p:attrName>ppt_y</p:attrName>
                                        </p:attrNameLst>
                                      </p:cBhvr>
                                      <p:tavLst>
                                        <p:tav tm="0">
                                          <p:val>
                                            <p:strVal val="#ppt_y"/>
                                          </p:val>
                                        </p:tav>
                                        <p:tav tm="100000">
                                          <p:val>
                                            <p:strVal val="#ppt_y"/>
                                          </p:val>
                                        </p:tav>
                                      </p:tavLst>
                                    </p:anim>
                                  </p:childTnLst>
                                </p:cTn>
                              </p:par>
                              <p:par>
                                <p:cTn id="45" presetID="2" presetClass="entr" presetSubtype="2" accel="50000" decel="50000" fill="hold" nodeType="with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additive="base">
                                        <p:cTn id="47" dur="500" fill="hold"/>
                                        <p:tgtEl>
                                          <p:spTgt spid="70"/>
                                        </p:tgtEl>
                                        <p:attrNameLst>
                                          <p:attrName>ppt_x</p:attrName>
                                        </p:attrNameLst>
                                      </p:cBhvr>
                                      <p:tavLst>
                                        <p:tav tm="0">
                                          <p:val>
                                            <p:strVal val="1+#ppt_w/2"/>
                                          </p:val>
                                        </p:tav>
                                        <p:tav tm="100000">
                                          <p:val>
                                            <p:strVal val="#ppt_x"/>
                                          </p:val>
                                        </p:tav>
                                      </p:tavLst>
                                    </p:anim>
                                    <p:anim calcmode="lin" valueType="num">
                                      <p:cBhvr additive="base">
                                        <p:cTn id="48" dur="500" fill="hold"/>
                                        <p:tgtEl>
                                          <p:spTgt spid="70"/>
                                        </p:tgtEl>
                                        <p:attrNameLst>
                                          <p:attrName>ppt_y</p:attrName>
                                        </p:attrNameLst>
                                      </p:cBhvr>
                                      <p:tavLst>
                                        <p:tav tm="0">
                                          <p:val>
                                            <p:strVal val="#ppt_y"/>
                                          </p:val>
                                        </p:tav>
                                        <p:tav tm="100000">
                                          <p:val>
                                            <p:strVal val="#ppt_y"/>
                                          </p:val>
                                        </p:tav>
                                      </p:tavLst>
                                    </p:anim>
                                  </p:childTnLst>
                                </p:cTn>
                              </p:par>
                            </p:childTnLst>
                          </p:cTn>
                        </p:par>
                        <p:par>
                          <p:cTn id="49" fill="hold">
                            <p:stCondLst>
                              <p:cond delay="2500"/>
                            </p:stCondLst>
                            <p:childTnLst>
                              <p:par>
                                <p:cTn id="50" presetID="2" presetClass="entr" presetSubtype="2" accel="50000" decel="50000" fill="hold" nodeType="afterEffect">
                                  <p:stCondLst>
                                    <p:cond delay="0"/>
                                  </p:stCondLst>
                                  <p:childTnLst>
                                    <p:set>
                                      <p:cBhvr>
                                        <p:cTn id="51" dur="1" fill="hold">
                                          <p:stCondLst>
                                            <p:cond delay="0"/>
                                          </p:stCondLst>
                                        </p:cTn>
                                        <p:tgtEl>
                                          <p:spTgt spid="38"/>
                                        </p:tgtEl>
                                        <p:attrNameLst>
                                          <p:attrName>style.visibility</p:attrName>
                                        </p:attrNameLst>
                                      </p:cBhvr>
                                      <p:to>
                                        <p:strVal val="visible"/>
                                      </p:to>
                                    </p:set>
                                    <p:anim calcmode="lin" valueType="num">
                                      <p:cBhvr additive="base">
                                        <p:cTn id="52" dur="500" fill="hold"/>
                                        <p:tgtEl>
                                          <p:spTgt spid="38"/>
                                        </p:tgtEl>
                                        <p:attrNameLst>
                                          <p:attrName>ppt_x</p:attrName>
                                        </p:attrNameLst>
                                      </p:cBhvr>
                                      <p:tavLst>
                                        <p:tav tm="0">
                                          <p:val>
                                            <p:strVal val="1+#ppt_w/2"/>
                                          </p:val>
                                        </p:tav>
                                        <p:tav tm="100000">
                                          <p:val>
                                            <p:strVal val="#ppt_x"/>
                                          </p:val>
                                        </p:tav>
                                      </p:tavLst>
                                    </p:anim>
                                    <p:anim calcmode="lin" valueType="num">
                                      <p:cBhvr additive="base">
                                        <p:cTn id="53" dur="500" fill="hold"/>
                                        <p:tgtEl>
                                          <p:spTgt spid="38"/>
                                        </p:tgtEl>
                                        <p:attrNameLst>
                                          <p:attrName>ppt_y</p:attrName>
                                        </p:attrNameLst>
                                      </p:cBhvr>
                                      <p:tavLst>
                                        <p:tav tm="0">
                                          <p:val>
                                            <p:strVal val="#ppt_y"/>
                                          </p:val>
                                        </p:tav>
                                        <p:tav tm="100000">
                                          <p:val>
                                            <p:strVal val="#ppt_y"/>
                                          </p:val>
                                        </p:tav>
                                      </p:tavLst>
                                    </p:anim>
                                  </p:childTnLst>
                                </p:cTn>
                              </p:par>
                              <p:par>
                                <p:cTn id="54" presetID="2" presetClass="entr" presetSubtype="2" accel="50000" decel="50000" fill="hold"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1+#ppt_w/2"/>
                                          </p:val>
                                        </p:tav>
                                        <p:tav tm="100000">
                                          <p:val>
                                            <p:strVal val="#ppt_x"/>
                                          </p:val>
                                        </p:tav>
                                      </p:tavLst>
                                    </p:anim>
                                    <p:anim calcmode="lin" valueType="num">
                                      <p:cBhvr additive="base">
                                        <p:cTn id="57" dur="500" fill="hold"/>
                                        <p:tgtEl>
                                          <p:spTgt spid="73"/>
                                        </p:tgtEl>
                                        <p:attrNameLst>
                                          <p:attrName>ppt_y</p:attrName>
                                        </p:attrNameLst>
                                      </p:cBhvr>
                                      <p:tavLst>
                                        <p:tav tm="0">
                                          <p:val>
                                            <p:strVal val="#ppt_y"/>
                                          </p:val>
                                        </p:tav>
                                        <p:tav tm="100000">
                                          <p:val>
                                            <p:strVal val="#ppt_y"/>
                                          </p:val>
                                        </p:tav>
                                      </p:tavLst>
                                    </p:anim>
                                  </p:childTnLst>
                                </p:cTn>
                              </p:par>
                            </p:childTnLst>
                          </p:cTn>
                        </p:par>
                        <p:par>
                          <p:cTn id="58" fill="hold">
                            <p:stCondLst>
                              <p:cond delay="3000"/>
                            </p:stCondLst>
                            <p:childTnLst>
                              <p:par>
                                <p:cTn id="59" presetID="18" presetClass="entr" presetSubtype="3" fill="hold" nodeType="afterEffect">
                                  <p:stCondLst>
                                    <p:cond delay="0"/>
                                  </p:stCondLst>
                                  <p:childTnLst>
                                    <p:set>
                                      <p:cBhvr>
                                        <p:cTn id="60" dur="1" fill="hold">
                                          <p:stCondLst>
                                            <p:cond delay="0"/>
                                          </p:stCondLst>
                                        </p:cTn>
                                        <p:tgtEl>
                                          <p:spTgt spid="86"/>
                                        </p:tgtEl>
                                        <p:attrNameLst>
                                          <p:attrName>style.visibility</p:attrName>
                                        </p:attrNameLst>
                                      </p:cBhvr>
                                      <p:to>
                                        <p:strVal val="visible"/>
                                      </p:to>
                                    </p:set>
                                    <p:animEffect transition="in" filter="strips(upRight)">
                                      <p:cBhvr>
                                        <p:cTn id="61" dur="500"/>
                                        <p:tgtEl>
                                          <p:spTgt spid="86"/>
                                        </p:tgtEl>
                                      </p:cBhvr>
                                    </p:animEffect>
                                  </p:childTnLst>
                                </p:cTn>
                              </p:par>
                            </p:childTnLst>
                          </p:cTn>
                        </p:par>
                        <p:par>
                          <p:cTn id="62" fill="hold">
                            <p:stCondLst>
                              <p:cond delay="3500"/>
                            </p:stCondLst>
                            <p:childTnLst>
                              <p:par>
                                <p:cTn id="63" presetID="10" presetClass="entr" presetSubtype="0"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fade">
                                      <p:cBhvr>
                                        <p:cTn id="65"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五边形 1"/>
          <p:cNvSpPr/>
          <p:nvPr/>
        </p:nvSpPr>
        <p:spPr>
          <a:xfrm rot="16200000">
            <a:off x="1277762" y="4419868"/>
            <a:ext cx="862659" cy="756000"/>
          </a:xfrm>
          <a:prstGeom prst="homePlate">
            <a:avLst/>
          </a:prstGeom>
          <a:solidFill>
            <a:schemeClr val="accent2"/>
          </a:solidFill>
          <a:ln w="0">
            <a:solidFill>
              <a:srgbClr val="FFFFFF"/>
            </a:solid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94" name="五边形 93"/>
          <p:cNvSpPr/>
          <p:nvPr/>
        </p:nvSpPr>
        <p:spPr>
          <a:xfrm rot="16200000">
            <a:off x="2036643" y="4323857"/>
            <a:ext cx="1054681" cy="756000"/>
          </a:xfrm>
          <a:prstGeom prst="homePlate">
            <a:avLst/>
          </a:prstGeom>
          <a:solidFill>
            <a:schemeClr val="accent1"/>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95" name="五边形 94"/>
          <p:cNvSpPr/>
          <p:nvPr/>
        </p:nvSpPr>
        <p:spPr>
          <a:xfrm rot="16200000">
            <a:off x="2784185" y="4219399"/>
            <a:ext cx="1263596" cy="756000"/>
          </a:xfrm>
          <a:prstGeom prst="homePlate">
            <a:avLst/>
          </a:prstGeom>
          <a:solidFill>
            <a:schemeClr val="accent3"/>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113" name="五边形 112"/>
          <p:cNvSpPr/>
          <p:nvPr/>
        </p:nvSpPr>
        <p:spPr>
          <a:xfrm rot="16200000">
            <a:off x="3335705" y="3918920"/>
            <a:ext cx="1864557" cy="756000"/>
          </a:xfrm>
          <a:prstGeom prst="homePlate">
            <a:avLst/>
          </a:prstGeom>
          <a:solidFill>
            <a:schemeClr val="accent1"/>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114" name="五边形 113"/>
          <p:cNvSpPr/>
          <p:nvPr/>
        </p:nvSpPr>
        <p:spPr>
          <a:xfrm rot="16200000">
            <a:off x="4386111" y="4101531"/>
            <a:ext cx="1499337" cy="756000"/>
          </a:xfrm>
          <a:prstGeom prst="homePlate">
            <a:avLst/>
          </a:prstGeom>
          <a:solidFill>
            <a:schemeClr val="accent2"/>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115" name="五边形 114"/>
          <p:cNvSpPr/>
          <p:nvPr/>
        </p:nvSpPr>
        <p:spPr>
          <a:xfrm rot="16200000">
            <a:off x="5047200" y="3918920"/>
            <a:ext cx="1864556" cy="756000"/>
          </a:xfrm>
          <a:prstGeom prst="homePlate">
            <a:avLst/>
          </a:prstGeom>
          <a:solidFill>
            <a:schemeClr val="accent1"/>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116" name="五边形 115"/>
          <p:cNvSpPr/>
          <p:nvPr/>
        </p:nvSpPr>
        <p:spPr>
          <a:xfrm rot="16200000">
            <a:off x="5496570" y="3507767"/>
            <a:ext cx="2686864" cy="756000"/>
          </a:xfrm>
          <a:prstGeom prst="homePlate">
            <a:avLst/>
          </a:prstGeom>
          <a:solidFill>
            <a:schemeClr val="accent3"/>
          </a:solidFill>
          <a:ln w="0">
            <a:noFill/>
          </a:ln>
          <a:effectLst/>
        </p:spPr>
        <p:style>
          <a:lnRef idx="1">
            <a:schemeClr val="accent5"/>
          </a:lnRef>
          <a:fillRef idx="3">
            <a:schemeClr val="accent5"/>
          </a:fillRef>
          <a:effectRef idx="2">
            <a:schemeClr val="accent5"/>
          </a:effectRef>
          <a:fontRef idx="minor">
            <a:schemeClr val="lt1"/>
          </a:fontRef>
        </p:style>
        <p:txBody>
          <a:bodyPr lIns="121836" tIns="60918" rIns="121836" bIns="60918" spcCol="0" rtlCol="0" anchor="ctr"/>
          <a:lstStyle/>
          <a:p>
            <a:pPr algn="ctr"/>
            <a:endParaRPr lang="zh-CN" altLang="en-US">
              <a:cs typeface="+mn-ea"/>
            </a:endParaRPr>
          </a:p>
        </p:txBody>
      </p:sp>
      <p:sp>
        <p:nvSpPr>
          <p:cNvPr id="6" name="TextBox 5"/>
          <p:cNvSpPr txBox="1"/>
          <p:nvPr/>
        </p:nvSpPr>
        <p:spPr>
          <a:xfrm>
            <a:off x="1356654" y="3904738"/>
            <a:ext cx="801428" cy="430815"/>
          </a:xfrm>
          <a:prstGeom prst="rect">
            <a:avLst/>
          </a:prstGeom>
          <a:noFill/>
        </p:spPr>
        <p:txBody>
          <a:bodyPr wrap="square" lIns="121836" tIns="60918" rIns="121836" bIns="60918" rtlCol="0">
            <a:spAutoFit/>
          </a:bodyPr>
          <a:lstStyle/>
          <a:p>
            <a:r>
              <a:rPr lang="en-US" altLang="zh-CN" sz="2000" dirty="0">
                <a:solidFill>
                  <a:schemeClr val="accent2"/>
                </a:solidFill>
                <a:latin typeface="+mn-ea"/>
                <a:cs typeface="+mn-ea"/>
              </a:rPr>
              <a:t>6</a:t>
            </a:r>
            <a:r>
              <a:rPr lang="zh-CN" altLang="en-US" sz="2000" dirty="0">
                <a:solidFill>
                  <a:schemeClr val="accent2"/>
                </a:solidFill>
                <a:latin typeface="+mn-ea"/>
                <a:cs typeface="+mn-ea"/>
              </a:rPr>
              <a:t>月</a:t>
            </a:r>
            <a:endParaRPr lang="zh-CN" altLang="en-US" sz="2000" dirty="0">
              <a:solidFill>
                <a:schemeClr val="accent2"/>
              </a:solidFill>
              <a:latin typeface="+mn-ea"/>
              <a:cs typeface="+mn-ea"/>
            </a:endParaRPr>
          </a:p>
        </p:txBody>
      </p:sp>
      <p:sp>
        <p:nvSpPr>
          <p:cNvPr id="119" name="TextBox 118"/>
          <p:cNvSpPr txBox="1"/>
          <p:nvPr/>
        </p:nvSpPr>
        <p:spPr>
          <a:xfrm>
            <a:off x="2224509" y="3700040"/>
            <a:ext cx="801428" cy="430815"/>
          </a:xfrm>
          <a:prstGeom prst="rect">
            <a:avLst/>
          </a:prstGeom>
          <a:noFill/>
        </p:spPr>
        <p:txBody>
          <a:bodyPr wrap="square" lIns="121836" tIns="60918" rIns="121836" bIns="60918" rtlCol="0">
            <a:spAutoFit/>
          </a:bodyPr>
          <a:lstStyle/>
          <a:p>
            <a:r>
              <a:rPr lang="en-US" altLang="zh-CN" sz="2000" dirty="0">
                <a:solidFill>
                  <a:schemeClr val="accent1"/>
                </a:solidFill>
                <a:latin typeface="+mn-ea"/>
                <a:cs typeface="+mn-ea"/>
              </a:rPr>
              <a:t>7</a:t>
            </a:r>
            <a:r>
              <a:rPr lang="zh-CN" altLang="en-US" sz="2000" dirty="0">
                <a:solidFill>
                  <a:schemeClr val="accent1"/>
                </a:solidFill>
                <a:latin typeface="+mn-ea"/>
                <a:cs typeface="+mn-ea"/>
              </a:rPr>
              <a:t>月</a:t>
            </a:r>
            <a:endParaRPr lang="zh-CN" altLang="en-US" sz="2000" dirty="0">
              <a:solidFill>
                <a:schemeClr val="accent1"/>
              </a:solidFill>
              <a:latin typeface="+mn-ea"/>
              <a:cs typeface="+mn-ea"/>
            </a:endParaRPr>
          </a:p>
        </p:txBody>
      </p:sp>
      <p:sp>
        <p:nvSpPr>
          <p:cNvPr id="120" name="TextBox 119"/>
          <p:cNvSpPr txBox="1"/>
          <p:nvPr/>
        </p:nvSpPr>
        <p:spPr>
          <a:xfrm>
            <a:off x="3037980" y="3323846"/>
            <a:ext cx="801428" cy="430815"/>
          </a:xfrm>
          <a:prstGeom prst="rect">
            <a:avLst/>
          </a:prstGeom>
          <a:noFill/>
        </p:spPr>
        <p:txBody>
          <a:bodyPr wrap="square" lIns="121836" tIns="60918" rIns="121836" bIns="60918" rtlCol="0">
            <a:spAutoFit/>
          </a:bodyPr>
          <a:lstStyle/>
          <a:p>
            <a:r>
              <a:rPr lang="en-US" altLang="zh-CN" sz="2000" dirty="0">
                <a:solidFill>
                  <a:schemeClr val="accent3"/>
                </a:solidFill>
                <a:latin typeface="+mn-ea"/>
                <a:cs typeface="+mn-ea"/>
              </a:rPr>
              <a:t>8</a:t>
            </a:r>
            <a:r>
              <a:rPr lang="zh-CN" altLang="en-US" sz="2000" dirty="0">
                <a:solidFill>
                  <a:schemeClr val="accent3"/>
                </a:solidFill>
                <a:latin typeface="+mn-ea"/>
                <a:cs typeface="+mn-ea"/>
              </a:rPr>
              <a:t>月</a:t>
            </a:r>
            <a:endParaRPr lang="zh-CN" altLang="en-US" sz="2000" dirty="0">
              <a:solidFill>
                <a:schemeClr val="accent3"/>
              </a:solidFill>
              <a:latin typeface="+mn-ea"/>
              <a:cs typeface="+mn-ea"/>
            </a:endParaRPr>
          </a:p>
        </p:txBody>
      </p:sp>
      <p:sp>
        <p:nvSpPr>
          <p:cNvPr id="126" name="TextBox 125"/>
          <p:cNvSpPr txBox="1"/>
          <p:nvPr/>
        </p:nvSpPr>
        <p:spPr>
          <a:xfrm>
            <a:off x="3918467" y="2871415"/>
            <a:ext cx="801428" cy="430815"/>
          </a:xfrm>
          <a:prstGeom prst="rect">
            <a:avLst/>
          </a:prstGeom>
          <a:noFill/>
        </p:spPr>
        <p:txBody>
          <a:bodyPr wrap="square" lIns="121836" tIns="60918" rIns="121836" bIns="60918" rtlCol="0">
            <a:spAutoFit/>
          </a:bodyPr>
          <a:lstStyle/>
          <a:p>
            <a:r>
              <a:rPr lang="en-US" altLang="zh-CN" sz="2000" dirty="0">
                <a:solidFill>
                  <a:schemeClr val="accent1"/>
                </a:solidFill>
                <a:latin typeface="+mn-ea"/>
                <a:cs typeface="+mn-ea"/>
              </a:rPr>
              <a:t>9</a:t>
            </a:r>
            <a:r>
              <a:rPr lang="zh-CN" altLang="en-US" sz="2000" dirty="0">
                <a:solidFill>
                  <a:schemeClr val="accent1"/>
                </a:solidFill>
                <a:latin typeface="+mn-ea"/>
                <a:cs typeface="+mn-ea"/>
              </a:rPr>
              <a:t>月</a:t>
            </a:r>
            <a:endParaRPr lang="zh-CN" altLang="en-US" sz="2000" dirty="0">
              <a:solidFill>
                <a:schemeClr val="accent1"/>
              </a:solidFill>
              <a:latin typeface="+mn-ea"/>
              <a:cs typeface="+mn-ea"/>
            </a:endParaRPr>
          </a:p>
        </p:txBody>
      </p:sp>
      <p:sp>
        <p:nvSpPr>
          <p:cNvPr id="127" name="TextBox 126"/>
          <p:cNvSpPr txBox="1"/>
          <p:nvPr/>
        </p:nvSpPr>
        <p:spPr>
          <a:xfrm>
            <a:off x="4757779" y="3274867"/>
            <a:ext cx="954232" cy="430815"/>
          </a:xfrm>
          <a:prstGeom prst="rect">
            <a:avLst/>
          </a:prstGeom>
          <a:noFill/>
        </p:spPr>
        <p:txBody>
          <a:bodyPr wrap="square" lIns="121836" tIns="60918" rIns="121836" bIns="60918" rtlCol="0">
            <a:spAutoFit/>
          </a:bodyPr>
          <a:lstStyle/>
          <a:p>
            <a:r>
              <a:rPr lang="en-US" altLang="zh-CN" sz="2000" dirty="0">
                <a:solidFill>
                  <a:schemeClr val="accent2"/>
                </a:solidFill>
                <a:latin typeface="+mn-ea"/>
                <a:cs typeface="+mn-ea"/>
              </a:rPr>
              <a:t>10</a:t>
            </a:r>
            <a:r>
              <a:rPr lang="zh-CN" altLang="en-US" sz="2000" dirty="0">
                <a:solidFill>
                  <a:schemeClr val="accent2"/>
                </a:solidFill>
                <a:latin typeface="+mn-ea"/>
                <a:cs typeface="+mn-ea"/>
              </a:rPr>
              <a:t>月</a:t>
            </a:r>
            <a:endParaRPr lang="zh-CN" altLang="en-US" sz="2000" dirty="0">
              <a:solidFill>
                <a:schemeClr val="accent2"/>
              </a:solidFill>
              <a:latin typeface="+mn-ea"/>
              <a:cs typeface="+mn-ea"/>
            </a:endParaRPr>
          </a:p>
        </p:txBody>
      </p:sp>
      <p:sp>
        <p:nvSpPr>
          <p:cNvPr id="128" name="TextBox 127"/>
          <p:cNvSpPr txBox="1"/>
          <p:nvPr/>
        </p:nvSpPr>
        <p:spPr>
          <a:xfrm>
            <a:off x="5578763" y="2823460"/>
            <a:ext cx="876759" cy="430815"/>
          </a:xfrm>
          <a:prstGeom prst="rect">
            <a:avLst/>
          </a:prstGeom>
          <a:noFill/>
        </p:spPr>
        <p:txBody>
          <a:bodyPr wrap="square" lIns="121836" tIns="60918" rIns="121836" bIns="60918" rtlCol="0">
            <a:spAutoFit/>
          </a:bodyPr>
          <a:lstStyle/>
          <a:p>
            <a:r>
              <a:rPr lang="en-US" altLang="zh-CN" sz="2000" dirty="0">
                <a:solidFill>
                  <a:schemeClr val="accent1"/>
                </a:solidFill>
                <a:latin typeface="+mn-ea"/>
                <a:cs typeface="+mn-ea"/>
              </a:rPr>
              <a:t>11</a:t>
            </a:r>
            <a:r>
              <a:rPr lang="zh-CN" altLang="en-US" sz="2000" dirty="0">
                <a:solidFill>
                  <a:schemeClr val="accent1"/>
                </a:solidFill>
                <a:latin typeface="+mn-ea"/>
                <a:cs typeface="+mn-ea"/>
              </a:rPr>
              <a:t>月</a:t>
            </a:r>
            <a:endParaRPr lang="zh-CN" altLang="en-US" sz="2000" dirty="0">
              <a:solidFill>
                <a:schemeClr val="accent1"/>
              </a:solidFill>
              <a:latin typeface="+mn-ea"/>
              <a:cs typeface="+mn-ea"/>
            </a:endParaRPr>
          </a:p>
        </p:txBody>
      </p:sp>
      <p:sp>
        <p:nvSpPr>
          <p:cNvPr id="129" name="TextBox 128"/>
          <p:cNvSpPr txBox="1"/>
          <p:nvPr/>
        </p:nvSpPr>
        <p:spPr>
          <a:xfrm>
            <a:off x="6455516" y="2130906"/>
            <a:ext cx="936486" cy="430815"/>
          </a:xfrm>
          <a:prstGeom prst="rect">
            <a:avLst/>
          </a:prstGeom>
          <a:noFill/>
        </p:spPr>
        <p:txBody>
          <a:bodyPr wrap="square" lIns="121836" tIns="60918" rIns="121836" bIns="60918" rtlCol="0">
            <a:spAutoFit/>
          </a:bodyPr>
          <a:lstStyle/>
          <a:p>
            <a:r>
              <a:rPr lang="en-US" altLang="zh-CN" sz="2000" dirty="0">
                <a:solidFill>
                  <a:schemeClr val="accent3"/>
                </a:solidFill>
                <a:latin typeface="+mn-ea"/>
                <a:cs typeface="+mn-ea"/>
              </a:rPr>
              <a:t>12</a:t>
            </a:r>
            <a:r>
              <a:rPr lang="zh-CN" altLang="en-US" sz="2000" dirty="0">
                <a:solidFill>
                  <a:schemeClr val="accent3"/>
                </a:solidFill>
                <a:latin typeface="+mn-ea"/>
                <a:cs typeface="+mn-ea"/>
              </a:rPr>
              <a:t>月</a:t>
            </a:r>
            <a:endParaRPr lang="zh-CN" altLang="en-US" sz="2000" dirty="0">
              <a:solidFill>
                <a:schemeClr val="accent3"/>
              </a:solidFill>
              <a:latin typeface="+mn-ea"/>
              <a:cs typeface="+mn-ea"/>
            </a:endParaRPr>
          </a:p>
        </p:txBody>
      </p:sp>
      <p:sp>
        <p:nvSpPr>
          <p:cNvPr id="130" name="矩形 30"/>
          <p:cNvSpPr>
            <a:spLocks noChangeArrowheads="1"/>
          </p:cNvSpPr>
          <p:nvPr/>
        </p:nvSpPr>
        <p:spPr bwMode="auto">
          <a:xfrm>
            <a:off x="7919968" y="2852510"/>
            <a:ext cx="3043650" cy="2299075"/>
          </a:xfrm>
          <a:prstGeom prst="rect">
            <a:avLst/>
          </a:prstGeom>
          <a:noFill/>
          <a:ln w="9525">
            <a:noFill/>
            <a:miter lim="800000"/>
          </a:ln>
        </p:spPr>
        <p:txBody>
          <a:bodyPr wrap="square" lIns="137129" tIns="68565" rIns="137129" bIns="68565">
            <a:spAutoFit/>
          </a:bodyPr>
          <a:lstStyle/>
          <a:p>
            <a:pPr>
              <a:lnSpc>
                <a:spcPct val="130000"/>
              </a:lnSpc>
            </a:pPr>
            <a:r>
              <a:rPr lang="zh-CN" altLang="en-US" sz="1200" dirty="0">
                <a:solidFill>
                  <a:schemeClr val="bg1">
                    <a:lumMod val="50000"/>
                  </a:schemeClr>
                </a:solidFill>
                <a:latin typeface="+mn-ea"/>
                <a:cs typeface="+mn-ea"/>
              </a:rPr>
              <a:t>您的内容打在这里，或者通过复制您的文本后，在此框中选择粘贴，并选择只保留文字。您的内容打在这里，或者通过复制您的文本后，在此框中选择粘贴您的内容打在这里，或者通过复制您的文本后，在此框中选择粘贴。您的内容打在这里，或者通过复制您的文本后在此框中选择粘贴。您的内容打在这里或者通过复制您的文本后，在此框中选择粘贴。</a:t>
            </a:r>
            <a:endParaRPr lang="en-US" altLang="zh-CN" sz="1200" dirty="0">
              <a:solidFill>
                <a:schemeClr val="bg1">
                  <a:lumMod val="50000"/>
                </a:schemeClr>
              </a:solidFill>
              <a:latin typeface="+mn-ea"/>
              <a:cs typeface="+mn-ea"/>
            </a:endParaRPr>
          </a:p>
        </p:txBody>
      </p:sp>
      <p:grpSp>
        <p:nvGrpSpPr>
          <p:cNvPr id="131" name="组合 130"/>
          <p:cNvGrpSpPr/>
          <p:nvPr/>
        </p:nvGrpSpPr>
        <p:grpSpPr>
          <a:xfrm>
            <a:off x="8012038" y="2232807"/>
            <a:ext cx="2951578" cy="485412"/>
            <a:chOff x="1190045" y="1445954"/>
            <a:chExt cx="2213972" cy="364058"/>
          </a:xfrm>
        </p:grpSpPr>
        <p:cxnSp>
          <p:nvCxnSpPr>
            <p:cNvPr id="132" name="Straight Connector 38"/>
            <p:cNvCxnSpPr/>
            <p:nvPr/>
          </p:nvCxnSpPr>
          <p:spPr bwMode="auto">
            <a:xfrm flipV="1">
              <a:off x="1190045" y="1810010"/>
              <a:ext cx="2034652" cy="2"/>
            </a:xfrm>
            <a:prstGeom prst="line">
              <a:avLst/>
            </a:prstGeom>
            <a:ln w="6350" cap="rnd">
              <a:solidFill>
                <a:schemeClr val="accent2"/>
              </a:solidFill>
            </a:ln>
          </p:spPr>
          <p:style>
            <a:lnRef idx="1">
              <a:schemeClr val="accent1"/>
            </a:lnRef>
            <a:fillRef idx="0">
              <a:schemeClr val="accent1"/>
            </a:fillRef>
            <a:effectRef idx="0">
              <a:schemeClr val="accent1"/>
            </a:effectRef>
            <a:fontRef idx="minor">
              <a:schemeClr val="tx1"/>
            </a:fontRef>
          </p:style>
        </p:cxnSp>
        <p:grpSp>
          <p:nvGrpSpPr>
            <p:cNvPr id="133" name="组合 132"/>
            <p:cNvGrpSpPr/>
            <p:nvPr/>
          </p:nvGrpSpPr>
          <p:grpSpPr>
            <a:xfrm>
              <a:off x="1244794" y="1445954"/>
              <a:ext cx="2159223" cy="265457"/>
              <a:chOff x="1244794" y="1445954"/>
              <a:chExt cx="2159223" cy="265457"/>
            </a:xfrm>
          </p:grpSpPr>
          <p:sp>
            <p:nvSpPr>
              <p:cNvPr id="134" name="Rounded Rectangle 43"/>
              <p:cNvSpPr/>
              <p:nvPr/>
            </p:nvSpPr>
            <p:spPr>
              <a:xfrm>
                <a:off x="1244794" y="1463818"/>
                <a:ext cx="720000" cy="243888"/>
              </a:xfrm>
              <a:prstGeom prst="roundRect">
                <a:avLst>
                  <a:gd name="adj" fmla="val 46832"/>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a:cs typeface="+mn-ea"/>
                </a:endParaRPr>
              </a:p>
            </p:txBody>
          </p:sp>
          <p:sp>
            <p:nvSpPr>
              <p:cNvPr id="135" name="TextBox 134"/>
              <p:cNvSpPr txBox="1"/>
              <p:nvPr/>
            </p:nvSpPr>
            <p:spPr>
              <a:xfrm>
                <a:off x="1277382" y="1445954"/>
                <a:ext cx="677196" cy="230832"/>
              </a:xfrm>
              <a:prstGeom prst="rect">
                <a:avLst/>
              </a:prstGeom>
              <a:noFill/>
            </p:spPr>
            <p:txBody>
              <a:bodyPr wrap="none" rtlCol="0">
                <a:spAutoFit/>
              </a:bodyPr>
              <a:lstStyle/>
              <a:p>
                <a:pPr algn="ctr"/>
                <a:r>
                  <a:rPr lang="zh-CN" altLang="en-US" sz="1400" dirty="0">
                    <a:solidFill>
                      <a:schemeClr val="bg1"/>
                    </a:solidFill>
                    <a:latin typeface="+mn-ea"/>
                    <a:cs typeface="+mn-ea"/>
                  </a:rPr>
                  <a:t>添加内容</a:t>
                </a:r>
                <a:endParaRPr lang="id-ID" sz="1400" dirty="0">
                  <a:solidFill>
                    <a:schemeClr val="bg1"/>
                  </a:solidFill>
                  <a:latin typeface="+mn-ea"/>
                  <a:cs typeface="+mn-ea"/>
                </a:endParaRPr>
              </a:p>
            </p:txBody>
          </p:sp>
          <p:sp>
            <p:nvSpPr>
              <p:cNvPr id="136" name="TextBox 135"/>
              <p:cNvSpPr txBox="1"/>
              <p:nvPr/>
            </p:nvSpPr>
            <p:spPr>
              <a:xfrm>
                <a:off x="1953945" y="1445954"/>
                <a:ext cx="1450072" cy="265457"/>
              </a:xfrm>
              <a:prstGeom prst="rect">
                <a:avLst/>
              </a:prstGeom>
              <a:noFill/>
            </p:spPr>
            <p:txBody>
              <a:bodyPr wrap="square" rtlCol="0">
                <a:spAutoFit/>
              </a:bodyPr>
              <a:lstStyle/>
              <a:p>
                <a:r>
                  <a:rPr lang="en-US" altLang="zh-CN" sz="1700" dirty="0">
                    <a:solidFill>
                      <a:schemeClr val="accent2"/>
                    </a:solidFill>
                    <a:latin typeface="+mn-ea"/>
                    <a:cs typeface="+mn-ea"/>
                  </a:rPr>
                  <a:t>Add Content</a:t>
                </a:r>
                <a:endParaRPr lang="zh-CN" altLang="en-US" sz="1700" dirty="0">
                  <a:solidFill>
                    <a:schemeClr val="accent2"/>
                  </a:solidFill>
                  <a:latin typeface="+mn-ea"/>
                  <a:cs typeface="+mn-ea"/>
                </a:endParaRPr>
              </a:p>
            </p:txBody>
          </p:sp>
        </p:grpSp>
      </p:grpSp>
      <p:sp>
        <p:nvSpPr>
          <p:cNvPr id="7" name="TextBox 6"/>
          <p:cNvSpPr txBox="1"/>
          <p:nvPr/>
        </p:nvSpPr>
        <p:spPr>
          <a:xfrm>
            <a:off x="1331098"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20%</a:t>
            </a:r>
            <a:endParaRPr lang="zh-CN" altLang="en-US" sz="1900" dirty="0">
              <a:solidFill>
                <a:schemeClr val="bg1"/>
              </a:solidFill>
              <a:cs typeface="+mn-ea"/>
            </a:endParaRPr>
          </a:p>
        </p:txBody>
      </p:sp>
      <p:sp>
        <p:nvSpPr>
          <p:cNvPr id="137" name="TextBox 136"/>
          <p:cNvSpPr txBox="1"/>
          <p:nvPr/>
        </p:nvSpPr>
        <p:spPr>
          <a:xfrm>
            <a:off x="2194529"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30%</a:t>
            </a:r>
            <a:endParaRPr lang="zh-CN" altLang="en-US" sz="1900" dirty="0">
              <a:solidFill>
                <a:schemeClr val="bg1"/>
              </a:solidFill>
              <a:cs typeface="+mn-ea"/>
            </a:endParaRPr>
          </a:p>
        </p:txBody>
      </p:sp>
      <p:sp>
        <p:nvSpPr>
          <p:cNvPr id="138" name="TextBox 137"/>
          <p:cNvSpPr txBox="1"/>
          <p:nvPr/>
        </p:nvSpPr>
        <p:spPr>
          <a:xfrm>
            <a:off x="3061471"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40%</a:t>
            </a:r>
            <a:endParaRPr lang="zh-CN" altLang="en-US" sz="1900" dirty="0">
              <a:solidFill>
                <a:schemeClr val="bg1"/>
              </a:solidFill>
              <a:cs typeface="+mn-ea"/>
            </a:endParaRPr>
          </a:p>
        </p:txBody>
      </p:sp>
      <p:sp>
        <p:nvSpPr>
          <p:cNvPr id="139" name="TextBox 138"/>
          <p:cNvSpPr txBox="1"/>
          <p:nvPr/>
        </p:nvSpPr>
        <p:spPr>
          <a:xfrm>
            <a:off x="3938745"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65%</a:t>
            </a:r>
            <a:endParaRPr lang="zh-CN" altLang="en-US" sz="1900" dirty="0">
              <a:solidFill>
                <a:schemeClr val="bg1"/>
              </a:solidFill>
              <a:cs typeface="+mn-ea"/>
            </a:endParaRPr>
          </a:p>
        </p:txBody>
      </p:sp>
      <p:sp>
        <p:nvSpPr>
          <p:cNvPr id="140" name="TextBox 139"/>
          <p:cNvSpPr txBox="1"/>
          <p:nvPr/>
        </p:nvSpPr>
        <p:spPr>
          <a:xfrm>
            <a:off x="4805794"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50%</a:t>
            </a:r>
            <a:endParaRPr lang="zh-CN" altLang="en-US" sz="1900" dirty="0">
              <a:solidFill>
                <a:schemeClr val="bg1"/>
              </a:solidFill>
              <a:cs typeface="+mn-ea"/>
            </a:endParaRPr>
          </a:p>
        </p:txBody>
      </p:sp>
      <p:sp>
        <p:nvSpPr>
          <p:cNvPr id="141" name="TextBox 140"/>
          <p:cNvSpPr txBox="1"/>
          <p:nvPr/>
        </p:nvSpPr>
        <p:spPr>
          <a:xfrm>
            <a:off x="5639917"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cs typeface="+mn-ea"/>
              </a:rPr>
              <a:t>63%</a:t>
            </a:r>
            <a:endParaRPr lang="zh-CN" altLang="en-US" sz="1900" dirty="0">
              <a:solidFill>
                <a:schemeClr val="bg1"/>
              </a:solidFill>
              <a:cs typeface="+mn-ea"/>
            </a:endParaRPr>
          </a:p>
        </p:txBody>
      </p:sp>
      <p:sp>
        <p:nvSpPr>
          <p:cNvPr id="142" name="TextBox 141"/>
          <p:cNvSpPr txBox="1"/>
          <p:nvPr/>
        </p:nvSpPr>
        <p:spPr>
          <a:xfrm>
            <a:off x="6490470" y="4707908"/>
            <a:ext cx="754443" cy="415414"/>
          </a:xfrm>
          <a:prstGeom prst="rect">
            <a:avLst/>
          </a:prstGeom>
          <a:noFill/>
        </p:spPr>
        <p:txBody>
          <a:bodyPr wrap="square" lIns="121836" tIns="60918" rIns="121836" bIns="60918" rtlCol="0">
            <a:spAutoFit/>
          </a:bodyPr>
          <a:lstStyle/>
          <a:p>
            <a:r>
              <a:rPr lang="en-US" altLang="zh-CN" sz="1900" dirty="0">
                <a:solidFill>
                  <a:schemeClr val="bg1"/>
                </a:solidFill>
                <a:latin typeface="+mn-ea"/>
                <a:cs typeface="+mn-ea"/>
              </a:rPr>
              <a:t>80%</a:t>
            </a:r>
            <a:endParaRPr lang="zh-CN" altLang="en-US" sz="1900" dirty="0">
              <a:solidFill>
                <a:schemeClr val="bg1"/>
              </a:solidFill>
              <a:latin typeface="+mn-ea"/>
              <a:cs typeface="+mn-ea"/>
            </a:endParaRPr>
          </a:p>
        </p:txBody>
      </p:sp>
      <p:sp>
        <p:nvSpPr>
          <p:cNvPr id="3" name="标题 2"/>
          <p:cNvSpPr>
            <a:spLocks noGrp="1"/>
          </p:cNvSpPr>
          <p:nvPr>
            <p:ph type="title"/>
          </p:nvPr>
        </p:nvSpPr>
        <p:spPr/>
        <p:txBody>
          <a:bodyPr>
            <a:normAutofit fontScale="90000"/>
          </a:bodyPr>
          <a:lstStyle/>
          <a:p>
            <a:r>
              <a:rPr lang="zh-CN" altLang="en-US" dirty="0">
                <a:cs typeface="+mn-ea"/>
              </a:rPr>
              <a:t>单击此处添加标题</a:t>
            </a:r>
            <a:endParaRPr lang="zh-CN" altLang="en-US" dirty="0">
              <a:ea typeface="+mn-ea"/>
              <a:cs typeface="+mn-ea"/>
            </a:endParaRPr>
          </a:p>
        </p:txBody>
      </p:sp>
    </p:spTree>
  </p:cSld>
  <p:clrMapOvr>
    <a:masterClrMapping/>
  </p:clrMapOvr>
  <mc:AlternateContent xmlns:mc="http://schemas.openxmlformats.org/markup-compatibility/2006">
    <mc:Choice xmlns:p14="http://schemas.microsoft.com/office/powerpoint/2010/main" Requires="p14">
      <p:transition spd="slow" p14:dur="1500" advClick="0" advTm="0">
        <p:random/>
      </p:transition>
    </mc:Choice>
    <mc:Fallback>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p:tgtEl>
                                          <p:spTgt spid="2"/>
                                        </p:tgtEl>
                                        <p:attrNameLst>
                                          <p:attrName>ppt_y</p:attrName>
                                        </p:attrNameLst>
                                      </p:cBhvr>
                                      <p:tavLst>
                                        <p:tav tm="0">
                                          <p:val>
                                            <p:strVal val="#ppt_y+#ppt_h*1.125000"/>
                                          </p:val>
                                        </p:tav>
                                        <p:tav tm="100000">
                                          <p:val>
                                            <p:strVal val="#ppt_y"/>
                                          </p:val>
                                        </p:tav>
                                      </p:tavLst>
                                    </p:anim>
                                    <p:animEffect transition="in" filter="wipe(up)">
                                      <p:cBhvr>
                                        <p:cTn id="8" dur="300"/>
                                        <p:tgtEl>
                                          <p:spTgt spid="2"/>
                                        </p:tgtEl>
                                      </p:cBhvr>
                                    </p:animEffect>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500"/>
                            </p:stCondLst>
                            <p:childTnLst>
                              <p:par>
                                <p:cTn id="13" presetID="12" presetClass="entr" presetSubtype="4" fill="hold" grpId="0" nodeType="after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300"/>
                                        <p:tgtEl>
                                          <p:spTgt spid="94"/>
                                        </p:tgtEl>
                                        <p:attrNameLst>
                                          <p:attrName>ppt_y</p:attrName>
                                        </p:attrNameLst>
                                      </p:cBhvr>
                                      <p:tavLst>
                                        <p:tav tm="0">
                                          <p:val>
                                            <p:strVal val="#ppt_y+#ppt_h*1.125000"/>
                                          </p:val>
                                        </p:tav>
                                        <p:tav tm="100000">
                                          <p:val>
                                            <p:strVal val="#ppt_y"/>
                                          </p:val>
                                        </p:tav>
                                      </p:tavLst>
                                    </p:anim>
                                    <p:animEffect transition="in" filter="wipe(up)">
                                      <p:cBhvr>
                                        <p:cTn id="16" dur="300"/>
                                        <p:tgtEl>
                                          <p:spTgt spid="9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7"/>
                                        </p:tgtEl>
                                        <p:attrNameLst>
                                          <p:attrName>style.visibility</p:attrName>
                                        </p:attrNameLst>
                                      </p:cBhvr>
                                      <p:to>
                                        <p:strVal val="visible"/>
                                      </p:to>
                                    </p:set>
                                    <p:animEffect transition="in" filter="fade">
                                      <p:cBhvr>
                                        <p:cTn id="19" dur="500"/>
                                        <p:tgtEl>
                                          <p:spTgt spid="137"/>
                                        </p:tgtEl>
                                      </p:cBhvr>
                                    </p:animEffect>
                                  </p:childTnLst>
                                </p:cTn>
                              </p:par>
                            </p:childTnLst>
                          </p:cTn>
                        </p:par>
                        <p:par>
                          <p:cTn id="20" fill="hold">
                            <p:stCondLst>
                              <p:cond delay="1000"/>
                            </p:stCondLst>
                            <p:childTnLst>
                              <p:par>
                                <p:cTn id="21" presetID="12" presetClass="entr" presetSubtype="4" fill="hold" grpId="0" nodeType="afterEffect">
                                  <p:stCondLst>
                                    <p:cond delay="0"/>
                                  </p:stCondLst>
                                  <p:childTnLst>
                                    <p:set>
                                      <p:cBhvr>
                                        <p:cTn id="22" dur="1" fill="hold">
                                          <p:stCondLst>
                                            <p:cond delay="0"/>
                                          </p:stCondLst>
                                        </p:cTn>
                                        <p:tgtEl>
                                          <p:spTgt spid="95"/>
                                        </p:tgtEl>
                                        <p:attrNameLst>
                                          <p:attrName>style.visibility</p:attrName>
                                        </p:attrNameLst>
                                      </p:cBhvr>
                                      <p:to>
                                        <p:strVal val="visible"/>
                                      </p:to>
                                    </p:set>
                                    <p:anim calcmode="lin" valueType="num">
                                      <p:cBhvr additive="base">
                                        <p:cTn id="23" dur="300"/>
                                        <p:tgtEl>
                                          <p:spTgt spid="95"/>
                                        </p:tgtEl>
                                        <p:attrNameLst>
                                          <p:attrName>ppt_y</p:attrName>
                                        </p:attrNameLst>
                                      </p:cBhvr>
                                      <p:tavLst>
                                        <p:tav tm="0">
                                          <p:val>
                                            <p:strVal val="#ppt_y+#ppt_h*1.125000"/>
                                          </p:val>
                                        </p:tav>
                                        <p:tav tm="100000">
                                          <p:val>
                                            <p:strVal val="#ppt_y"/>
                                          </p:val>
                                        </p:tav>
                                      </p:tavLst>
                                    </p:anim>
                                    <p:animEffect transition="in" filter="wipe(up)">
                                      <p:cBhvr>
                                        <p:cTn id="24" dur="300"/>
                                        <p:tgtEl>
                                          <p:spTgt spid="95"/>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38"/>
                                        </p:tgtEl>
                                        <p:attrNameLst>
                                          <p:attrName>style.visibility</p:attrName>
                                        </p:attrNameLst>
                                      </p:cBhvr>
                                      <p:to>
                                        <p:strVal val="visible"/>
                                      </p:to>
                                    </p:set>
                                    <p:animEffect transition="in" filter="fade">
                                      <p:cBhvr>
                                        <p:cTn id="27" dur="500"/>
                                        <p:tgtEl>
                                          <p:spTgt spid="138"/>
                                        </p:tgtEl>
                                      </p:cBhvr>
                                    </p:animEffect>
                                  </p:childTnLst>
                                </p:cTn>
                              </p:par>
                            </p:childTnLst>
                          </p:cTn>
                        </p:par>
                        <p:par>
                          <p:cTn id="28" fill="hold">
                            <p:stCondLst>
                              <p:cond delay="1500"/>
                            </p:stCondLst>
                            <p:childTnLst>
                              <p:par>
                                <p:cTn id="29" presetID="12" presetClass="entr" presetSubtype="4" fill="hold" grpId="0" nodeType="afterEffect">
                                  <p:stCondLst>
                                    <p:cond delay="0"/>
                                  </p:stCondLst>
                                  <p:childTnLst>
                                    <p:set>
                                      <p:cBhvr>
                                        <p:cTn id="30" dur="1" fill="hold">
                                          <p:stCondLst>
                                            <p:cond delay="0"/>
                                          </p:stCondLst>
                                        </p:cTn>
                                        <p:tgtEl>
                                          <p:spTgt spid="113"/>
                                        </p:tgtEl>
                                        <p:attrNameLst>
                                          <p:attrName>style.visibility</p:attrName>
                                        </p:attrNameLst>
                                      </p:cBhvr>
                                      <p:to>
                                        <p:strVal val="visible"/>
                                      </p:to>
                                    </p:set>
                                    <p:anim calcmode="lin" valueType="num">
                                      <p:cBhvr additive="base">
                                        <p:cTn id="31" dur="300"/>
                                        <p:tgtEl>
                                          <p:spTgt spid="113"/>
                                        </p:tgtEl>
                                        <p:attrNameLst>
                                          <p:attrName>ppt_y</p:attrName>
                                        </p:attrNameLst>
                                      </p:cBhvr>
                                      <p:tavLst>
                                        <p:tav tm="0">
                                          <p:val>
                                            <p:strVal val="#ppt_y+#ppt_h*1.125000"/>
                                          </p:val>
                                        </p:tav>
                                        <p:tav tm="100000">
                                          <p:val>
                                            <p:strVal val="#ppt_y"/>
                                          </p:val>
                                        </p:tav>
                                      </p:tavLst>
                                    </p:anim>
                                    <p:animEffect transition="in" filter="wipe(up)">
                                      <p:cBhvr>
                                        <p:cTn id="32" dur="300"/>
                                        <p:tgtEl>
                                          <p:spTgt spid="11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9"/>
                                        </p:tgtEl>
                                        <p:attrNameLst>
                                          <p:attrName>style.visibility</p:attrName>
                                        </p:attrNameLst>
                                      </p:cBhvr>
                                      <p:to>
                                        <p:strVal val="visible"/>
                                      </p:to>
                                    </p:set>
                                    <p:animEffect transition="in" filter="fade">
                                      <p:cBhvr>
                                        <p:cTn id="35" dur="500"/>
                                        <p:tgtEl>
                                          <p:spTgt spid="139"/>
                                        </p:tgtEl>
                                      </p:cBhvr>
                                    </p:animEffect>
                                  </p:childTnLst>
                                </p:cTn>
                              </p:par>
                            </p:childTnLst>
                          </p:cTn>
                        </p:par>
                        <p:par>
                          <p:cTn id="36" fill="hold">
                            <p:stCondLst>
                              <p:cond delay="2000"/>
                            </p:stCondLst>
                            <p:childTnLst>
                              <p:par>
                                <p:cTn id="37" presetID="12" presetClass="entr" presetSubtype="4" fill="hold" grpId="0" nodeType="afterEffect">
                                  <p:stCondLst>
                                    <p:cond delay="0"/>
                                  </p:stCondLst>
                                  <p:childTnLst>
                                    <p:set>
                                      <p:cBhvr>
                                        <p:cTn id="38" dur="1" fill="hold">
                                          <p:stCondLst>
                                            <p:cond delay="0"/>
                                          </p:stCondLst>
                                        </p:cTn>
                                        <p:tgtEl>
                                          <p:spTgt spid="114"/>
                                        </p:tgtEl>
                                        <p:attrNameLst>
                                          <p:attrName>style.visibility</p:attrName>
                                        </p:attrNameLst>
                                      </p:cBhvr>
                                      <p:to>
                                        <p:strVal val="visible"/>
                                      </p:to>
                                    </p:set>
                                    <p:anim calcmode="lin" valueType="num">
                                      <p:cBhvr additive="base">
                                        <p:cTn id="39" dur="300"/>
                                        <p:tgtEl>
                                          <p:spTgt spid="114"/>
                                        </p:tgtEl>
                                        <p:attrNameLst>
                                          <p:attrName>ppt_y</p:attrName>
                                        </p:attrNameLst>
                                      </p:cBhvr>
                                      <p:tavLst>
                                        <p:tav tm="0">
                                          <p:val>
                                            <p:strVal val="#ppt_y+#ppt_h*1.125000"/>
                                          </p:val>
                                        </p:tav>
                                        <p:tav tm="100000">
                                          <p:val>
                                            <p:strVal val="#ppt_y"/>
                                          </p:val>
                                        </p:tav>
                                      </p:tavLst>
                                    </p:anim>
                                    <p:animEffect transition="in" filter="wipe(up)">
                                      <p:cBhvr>
                                        <p:cTn id="40" dur="300"/>
                                        <p:tgtEl>
                                          <p:spTgt spid="1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40"/>
                                        </p:tgtEl>
                                        <p:attrNameLst>
                                          <p:attrName>style.visibility</p:attrName>
                                        </p:attrNameLst>
                                      </p:cBhvr>
                                      <p:to>
                                        <p:strVal val="visible"/>
                                      </p:to>
                                    </p:set>
                                    <p:animEffect transition="in" filter="fade">
                                      <p:cBhvr>
                                        <p:cTn id="43" dur="500"/>
                                        <p:tgtEl>
                                          <p:spTgt spid="140"/>
                                        </p:tgtEl>
                                      </p:cBhvr>
                                    </p:animEffect>
                                  </p:childTnLst>
                                </p:cTn>
                              </p:par>
                            </p:childTnLst>
                          </p:cTn>
                        </p:par>
                        <p:par>
                          <p:cTn id="44" fill="hold">
                            <p:stCondLst>
                              <p:cond delay="2500"/>
                            </p:stCondLst>
                            <p:childTnLst>
                              <p:par>
                                <p:cTn id="45" presetID="12" presetClass="entr" presetSubtype="4" fill="hold" grpId="0" nodeType="afterEffect">
                                  <p:stCondLst>
                                    <p:cond delay="0"/>
                                  </p:stCondLst>
                                  <p:childTnLst>
                                    <p:set>
                                      <p:cBhvr>
                                        <p:cTn id="46" dur="1" fill="hold">
                                          <p:stCondLst>
                                            <p:cond delay="0"/>
                                          </p:stCondLst>
                                        </p:cTn>
                                        <p:tgtEl>
                                          <p:spTgt spid="115"/>
                                        </p:tgtEl>
                                        <p:attrNameLst>
                                          <p:attrName>style.visibility</p:attrName>
                                        </p:attrNameLst>
                                      </p:cBhvr>
                                      <p:to>
                                        <p:strVal val="visible"/>
                                      </p:to>
                                    </p:set>
                                    <p:anim calcmode="lin" valueType="num">
                                      <p:cBhvr additive="base">
                                        <p:cTn id="47" dur="300"/>
                                        <p:tgtEl>
                                          <p:spTgt spid="115"/>
                                        </p:tgtEl>
                                        <p:attrNameLst>
                                          <p:attrName>ppt_y</p:attrName>
                                        </p:attrNameLst>
                                      </p:cBhvr>
                                      <p:tavLst>
                                        <p:tav tm="0">
                                          <p:val>
                                            <p:strVal val="#ppt_y+#ppt_h*1.125000"/>
                                          </p:val>
                                        </p:tav>
                                        <p:tav tm="100000">
                                          <p:val>
                                            <p:strVal val="#ppt_y"/>
                                          </p:val>
                                        </p:tav>
                                      </p:tavLst>
                                    </p:anim>
                                    <p:animEffect transition="in" filter="wipe(up)">
                                      <p:cBhvr>
                                        <p:cTn id="48" dur="300"/>
                                        <p:tgtEl>
                                          <p:spTgt spid="115"/>
                                        </p:tgtEl>
                                      </p:cBhvr>
                                    </p:animEffect>
                                  </p:childTnLst>
                                </p:cTn>
                              </p:par>
                              <p:par>
                                <p:cTn id="49" presetID="10" presetClass="entr" presetSubtype="0" fill="hold" grpId="0" nodeType="withEffect">
                                  <p:stCondLst>
                                    <p:cond delay="0"/>
                                  </p:stCondLst>
                                  <p:childTnLst>
                                    <p:set>
                                      <p:cBhvr>
                                        <p:cTn id="50" dur="1" fill="hold">
                                          <p:stCondLst>
                                            <p:cond delay="0"/>
                                          </p:stCondLst>
                                        </p:cTn>
                                        <p:tgtEl>
                                          <p:spTgt spid="141"/>
                                        </p:tgtEl>
                                        <p:attrNameLst>
                                          <p:attrName>style.visibility</p:attrName>
                                        </p:attrNameLst>
                                      </p:cBhvr>
                                      <p:to>
                                        <p:strVal val="visible"/>
                                      </p:to>
                                    </p:set>
                                    <p:animEffect transition="in" filter="fade">
                                      <p:cBhvr>
                                        <p:cTn id="51" dur="500"/>
                                        <p:tgtEl>
                                          <p:spTgt spid="141"/>
                                        </p:tgtEl>
                                      </p:cBhvr>
                                    </p:animEffect>
                                  </p:childTnLst>
                                </p:cTn>
                              </p:par>
                            </p:childTnLst>
                          </p:cTn>
                        </p:par>
                        <p:par>
                          <p:cTn id="52" fill="hold">
                            <p:stCondLst>
                              <p:cond delay="3000"/>
                            </p:stCondLst>
                            <p:childTnLst>
                              <p:par>
                                <p:cTn id="53" presetID="12" presetClass="entr" presetSubtype="4" fill="hold" grpId="0" nodeType="afterEffect">
                                  <p:stCondLst>
                                    <p:cond delay="0"/>
                                  </p:stCondLst>
                                  <p:childTnLst>
                                    <p:set>
                                      <p:cBhvr>
                                        <p:cTn id="54" dur="1" fill="hold">
                                          <p:stCondLst>
                                            <p:cond delay="0"/>
                                          </p:stCondLst>
                                        </p:cTn>
                                        <p:tgtEl>
                                          <p:spTgt spid="116"/>
                                        </p:tgtEl>
                                        <p:attrNameLst>
                                          <p:attrName>style.visibility</p:attrName>
                                        </p:attrNameLst>
                                      </p:cBhvr>
                                      <p:to>
                                        <p:strVal val="visible"/>
                                      </p:to>
                                    </p:set>
                                    <p:anim calcmode="lin" valueType="num">
                                      <p:cBhvr additive="base">
                                        <p:cTn id="55" dur="300"/>
                                        <p:tgtEl>
                                          <p:spTgt spid="116"/>
                                        </p:tgtEl>
                                        <p:attrNameLst>
                                          <p:attrName>ppt_y</p:attrName>
                                        </p:attrNameLst>
                                      </p:cBhvr>
                                      <p:tavLst>
                                        <p:tav tm="0">
                                          <p:val>
                                            <p:strVal val="#ppt_y+#ppt_h*1.125000"/>
                                          </p:val>
                                        </p:tav>
                                        <p:tav tm="100000">
                                          <p:val>
                                            <p:strVal val="#ppt_y"/>
                                          </p:val>
                                        </p:tav>
                                      </p:tavLst>
                                    </p:anim>
                                    <p:animEffect transition="in" filter="wipe(up)">
                                      <p:cBhvr>
                                        <p:cTn id="56" dur="300"/>
                                        <p:tgtEl>
                                          <p:spTgt spid="116"/>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42"/>
                                        </p:tgtEl>
                                        <p:attrNameLst>
                                          <p:attrName>style.visibility</p:attrName>
                                        </p:attrNameLst>
                                      </p:cBhvr>
                                      <p:to>
                                        <p:strVal val="visible"/>
                                      </p:to>
                                    </p:set>
                                    <p:animEffect transition="in" filter="fade">
                                      <p:cBhvr>
                                        <p:cTn id="59" dur="500"/>
                                        <p:tgtEl>
                                          <p:spTgt spid="142"/>
                                        </p:tgtEl>
                                      </p:cBhvr>
                                    </p:animEffect>
                                  </p:childTnLst>
                                </p:cTn>
                              </p:par>
                            </p:childTnLst>
                          </p:cTn>
                        </p:par>
                        <p:par>
                          <p:cTn id="60" fill="hold">
                            <p:stCondLst>
                              <p:cond delay="3500"/>
                            </p:stCondLst>
                            <p:childTnLst>
                              <p:par>
                                <p:cTn id="61" presetID="10" presetClass="entr" presetSubtype="0" fill="hold" grpId="0" nodeType="after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500"/>
                                        <p:tgtEl>
                                          <p:spTgt spid="6"/>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19"/>
                                        </p:tgtEl>
                                        <p:attrNameLst>
                                          <p:attrName>style.visibility</p:attrName>
                                        </p:attrNameLst>
                                      </p:cBhvr>
                                      <p:to>
                                        <p:strVal val="visible"/>
                                      </p:to>
                                    </p:set>
                                    <p:animEffect transition="in" filter="fade">
                                      <p:cBhvr>
                                        <p:cTn id="66" dur="500"/>
                                        <p:tgtEl>
                                          <p:spTgt spid="11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20"/>
                                        </p:tgtEl>
                                        <p:attrNameLst>
                                          <p:attrName>style.visibility</p:attrName>
                                        </p:attrNameLst>
                                      </p:cBhvr>
                                      <p:to>
                                        <p:strVal val="visible"/>
                                      </p:to>
                                    </p:set>
                                    <p:animEffect transition="in" filter="fade">
                                      <p:cBhvr>
                                        <p:cTn id="69" dur="500"/>
                                        <p:tgtEl>
                                          <p:spTgt spid="120"/>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126"/>
                                        </p:tgtEl>
                                        <p:attrNameLst>
                                          <p:attrName>style.visibility</p:attrName>
                                        </p:attrNameLst>
                                      </p:cBhvr>
                                      <p:to>
                                        <p:strVal val="visible"/>
                                      </p:to>
                                    </p:set>
                                    <p:animEffect transition="in" filter="fade">
                                      <p:cBhvr>
                                        <p:cTn id="72" dur="500"/>
                                        <p:tgtEl>
                                          <p:spTgt spid="126"/>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127"/>
                                        </p:tgtEl>
                                        <p:attrNameLst>
                                          <p:attrName>style.visibility</p:attrName>
                                        </p:attrNameLst>
                                      </p:cBhvr>
                                      <p:to>
                                        <p:strVal val="visible"/>
                                      </p:to>
                                    </p:set>
                                    <p:animEffect transition="in" filter="fade">
                                      <p:cBhvr>
                                        <p:cTn id="75" dur="500"/>
                                        <p:tgtEl>
                                          <p:spTgt spid="127"/>
                                        </p:tgtEl>
                                      </p:cBhvr>
                                    </p:animEffect>
                                  </p:childTnLst>
                                </p:cTn>
                              </p:par>
                              <p:par>
                                <p:cTn id="76" presetID="10" presetClass="entr" presetSubtype="0" fill="hold" grpId="0" nodeType="withEffect">
                                  <p:stCondLst>
                                    <p:cond delay="0"/>
                                  </p:stCondLst>
                                  <p:childTnLst>
                                    <p:set>
                                      <p:cBhvr>
                                        <p:cTn id="77" dur="1" fill="hold">
                                          <p:stCondLst>
                                            <p:cond delay="0"/>
                                          </p:stCondLst>
                                        </p:cTn>
                                        <p:tgtEl>
                                          <p:spTgt spid="128"/>
                                        </p:tgtEl>
                                        <p:attrNameLst>
                                          <p:attrName>style.visibility</p:attrName>
                                        </p:attrNameLst>
                                      </p:cBhvr>
                                      <p:to>
                                        <p:strVal val="visible"/>
                                      </p:to>
                                    </p:set>
                                    <p:animEffect transition="in" filter="fade">
                                      <p:cBhvr>
                                        <p:cTn id="78" dur="500"/>
                                        <p:tgtEl>
                                          <p:spTgt spid="128"/>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29"/>
                                        </p:tgtEl>
                                        <p:attrNameLst>
                                          <p:attrName>style.visibility</p:attrName>
                                        </p:attrNameLst>
                                      </p:cBhvr>
                                      <p:to>
                                        <p:strVal val="visible"/>
                                      </p:to>
                                    </p:set>
                                    <p:animEffect transition="in" filter="fade">
                                      <p:cBhvr>
                                        <p:cTn id="81" dur="500"/>
                                        <p:tgtEl>
                                          <p:spTgt spid="129"/>
                                        </p:tgtEl>
                                      </p:cBhvr>
                                    </p:animEffect>
                                  </p:childTnLst>
                                </p:cTn>
                              </p:par>
                            </p:childTnLst>
                          </p:cTn>
                        </p:par>
                        <p:par>
                          <p:cTn id="82" fill="hold">
                            <p:stCondLst>
                              <p:cond delay="4000"/>
                            </p:stCondLst>
                            <p:childTnLst>
                              <p:par>
                                <p:cTn id="83" presetID="14" presetClass="entr" presetSubtype="10" fill="hold" nodeType="afterEffect">
                                  <p:stCondLst>
                                    <p:cond delay="0"/>
                                  </p:stCondLst>
                                  <p:childTnLst>
                                    <p:set>
                                      <p:cBhvr>
                                        <p:cTn id="84" dur="1" fill="hold">
                                          <p:stCondLst>
                                            <p:cond delay="0"/>
                                          </p:stCondLst>
                                        </p:cTn>
                                        <p:tgtEl>
                                          <p:spTgt spid="131"/>
                                        </p:tgtEl>
                                        <p:attrNameLst>
                                          <p:attrName>style.visibility</p:attrName>
                                        </p:attrNameLst>
                                      </p:cBhvr>
                                      <p:to>
                                        <p:strVal val="visible"/>
                                      </p:to>
                                    </p:set>
                                    <p:animEffect transition="in" filter="randombar(horizontal)">
                                      <p:cBhvr>
                                        <p:cTn id="85" dur="500"/>
                                        <p:tgtEl>
                                          <p:spTgt spid="131"/>
                                        </p:tgtEl>
                                      </p:cBhvr>
                                    </p:animEffect>
                                  </p:childTnLst>
                                </p:cTn>
                              </p:par>
                            </p:childTnLst>
                          </p:cTn>
                        </p:par>
                        <p:par>
                          <p:cTn id="86" fill="hold">
                            <p:stCondLst>
                              <p:cond delay="4500"/>
                            </p:stCondLst>
                            <p:childTnLst>
                              <p:par>
                                <p:cTn id="87" presetID="12" presetClass="entr" presetSubtype="1" fill="hold" grpId="0" nodeType="afterEffect">
                                  <p:stCondLst>
                                    <p:cond delay="0"/>
                                  </p:stCondLst>
                                  <p:childTnLst>
                                    <p:set>
                                      <p:cBhvr>
                                        <p:cTn id="88" dur="1" fill="hold">
                                          <p:stCondLst>
                                            <p:cond delay="0"/>
                                          </p:stCondLst>
                                        </p:cTn>
                                        <p:tgtEl>
                                          <p:spTgt spid="130"/>
                                        </p:tgtEl>
                                        <p:attrNameLst>
                                          <p:attrName>style.visibility</p:attrName>
                                        </p:attrNameLst>
                                      </p:cBhvr>
                                      <p:to>
                                        <p:strVal val="visible"/>
                                      </p:to>
                                    </p:set>
                                    <p:anim calcmode="lin" valueType="num">
                                      <p:cBhvr additive="base">
                                        <p:cTn id="89" dur="1000"/>
                                        <p:tgtEl>
                                          <p:spTgt spid="130"/>
                                        </p:tgtEl>
                                        <p:attrNameLst>
                                          <p:attrName>ppt_y</p:attrName>
                                        </p:attrNameLst>
                                      </p:cBhvr>
                                      <p:tavLst>
                                        <p:tav tm="0">
                                          <p:val>
                                            <p:strVal val="#ppt_y-#ppt_h*1.125000"/>
                                          </p:val>
                                        </p:tav>
                                        <p:tav tm="100000">
                                          <p:val>
                                            <p:strVal val="#ppt_y"/>
                                          </p:val>
                                        </p:tav>
                                      </p:tavLst>
                                    </p:anim>
                                    <p:animEffect transition="in" filter="wipe(down)">
                                      <p:cBhvr>
                                        <p:cTn id="90"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4" grpId="0" animBg="1"/>
      <p:bldP spid="95" grpId="0" animBg="1"/>
      <p:bldP spid="113" grpId="0" animBg="1"/>
      <p:bldP spid="114" grpId="0" animBg="1"/>
      <p:bldP spid="115" grpId="0" animBg="1"/>
      <p:bldP spid="116" grpId="0" animBg="1"/>
      <p:bldP spid="6" grpId="0"/>
      <p:bldP spid="119" grpId="0"/>
      <p:bldP spid="120" grpId="0"/>
      <p:bldP spid="126" grpId="0"/>
      <p:bldP spid="127" grpId="0"/>
      <p:bldP spid="128" grpId="0"/>
      <p:bldP spid="129" grpId="0"/>
      <p:bldP spid="130" grpId="0"/>
      <p:bldP spid="7" grpId="0"/>
      <p:bldP spid="137" grpId="0"/>
      <p:bldP spid="138" grpId="0"/>
      <p:bldP spid="139" grpId="0"/>
      <p:bldP spid="140" grpId="0"/>
      <p:bldP spid="141" grpId="0"/>
      <p:bldP spid="142" grpId="0"/>
    </p:bldLst>
  </p:timing>
</p:sld>
</file>

<file path=ppt/tags/tag1.xml><?xml version="1.0" encoding="utf-8"?>
<p:tagLst xmlns:p="http://schemas.openxmlformats.org/presentationml/2006/main">
  <p:tag name="PA" val="v3.0.1"/>
</p:tagLst>
</file>

<file path=ppt/theme/theme1.xml><?xml version="1.0" encoding="utf-8"?>
<a:theme xmlns:a="http://schemas.openxmlformats.org/drawingml/2006/main" name="Office 主题">
  <a:themeElements>
    <a:clrScheme name="自定义 2142">
      <a:dk1>
        <a:sysClr val="windowText" lastClr="000000"/>
      </a:dk1>
      <a:lt1>
        <a:sysClr val="window" lastClr="FFFFFF"/>
      </a:lt1>
      <a:dk2>
        <a:srgbClr val="213859"/>
      </a:dk2>
      <a:lt2>
        <a:srgbClr val="2C4B77"/>
      </a:lt2>
      <a:accent1>
        <a:srgbClr val="2C4B77"/>
      </a:accent1>
      <a:accent2>
        <a:srgbClr val="213859"/>
      </a:accent2>
      <a:accent3>
        <a:srgbClr val="2C4B77"/>
      </a:accent3>
      <a:accent4>
        <a:srgbClr val="213859"/>
      </a:accent4>
      <a:accent5>
        <a:srgbClr val="2C4B77"/>
      </a:accent5>
      <a:accent6>
        <a:srgbClr val="213859"/>
      </a:accent6>
      <a:hlink>
        <a:srgbClr val="0563C1"/>
      </a:hlink>
      <a:folHlink>
        <a:srgbClr val="954F72"/>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6287</Words>
  <Application>WPS 演示</Application>
  <PresentationFormat>宽屏</PresentationFormat>
  <Paragraphs>768</Paragraphs>
  <Slides>29</Slides>
  <Notes>22</Notes>
  <HiddenSlides>0</HiddenSlides>
  <MMClips>1</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29</vt:i4>
      </vt:variant>
    </vt:vector>
  </HeadingPairs>
  <TitlesOfParts>
    <vt:vector size="50" baseType="lpstr">
      <vt:lpstr>Arial</vt:lpstr>
      <vt:lpstr>宋体</vt:lpstr>
      <vt:lpstr>Wingdings</vt:lpstr>
      <vt:lpstr>微软雅黑</vt:lpstr>
      <vt:lpstr>方正稚艺简体</vt:lpstr>
      <vt:lpstr>方正静蕾简体</vt:lpstr>
      <vt:lpstr>Calibri</vt:lpstr>
      <vt:lpstr>Arial</vt:lpstr>
      <vt:lpstr>方正兰亭黑_GBK</vt:lpstr>
      <vt:lpstr>Source Sans Pro Light</vt:lpstr>
      <vt:lpstr>Arial Unicode MS</vt:lpstr>
      <vt:lpstr>Arial Black</vt:lpstr>
      <vt:lpstr>DIN Mittelschrift Std</vt:lpstr>
      <vt:lpstr>Lato Black</vt:lpstr>
      <vt:lpstr>Agency FB</vt:lpstr>
      <vt:lpstr>Lato</vt:lpstr>
      <vt:lpstr>Calibri</vt:lpstr>
      <vt:lpstr>Times New Roman</vt:lpstr>
      <vt:lpstr>黑体</vt:lpstr>
      <vt:lpstr>Source Sans Pro</vt:lpstr>
      <vt:lpstr>Office 主题</vt:lpstr>
      <vt:lpstr>PowerPoint 演示文稿</vt:lpstr>
      <vt:lpstr>PowerPoint 演示文稿</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lpstr>单击此处添加标题</vt:lpstr>
      <vt:lpstr>单击此处添加标题</vt:lpstr>
      <vt:lpstr>单击此处添加标题</vt:lpstr>
      <vt:lpstr>单击此处添加标题</vt:lpstr>
      <vt:lpstr>单击此处添加标题</vt:lpstr>
      <vt:lpstr>PowerPoint 演示文稿</vt:lpstr>
    </vt:vector>
  </TitlesOfParts>
  <Company>情缘素材：https://haosc.taobao.com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Administrator</cp:lastModifiedBy>
  <dcterms:created xsi:type="dcterms:W3CDTF">2015-05-05T08:02:00Z</dcterms:created>
  <dcterms:modified xsi:type="dcterms:W3CDTF">2017-09-17T04:31:23Z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2052-10.1.0.6749</vt:lpwstr>
  </property>
</Properties>
</file>