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74" r:id="rId7"/>
    <p:sldId id="263" r:id="rId8"/>
    <p:sldId id="264" r:id="rId9"/>
    <p:sldId id="284" r:id="rId10"/>
    <p:sldId id="285" r:id="rId11"/>
    <p:sldId id="259" r:id="rId12"/>
    <p:sldId id="286" r:id="rId13"/>
    <p:sldId id="287" r:id="rId14"/>
    <p:sldId id="288" r:id="rId15"/>
    <p:sldId id="265" r:id="rId16"/>
    <p:sldId id="273" r:id="rId17"/>
    <p:sldId id="278" r:id="rId18"/>
    <p:sldId id="280" r:id="rId19"/>
    <p:sldId id="281" r:id="rId20"/>
    <p:sldId id="260" r:id="rId21"/>
    <p:sldId id="282" r:id="rId22"/>
    <p:sldId id="279" r:id="rId23"/>
    <p:sldId id="275" r:id="rId24"/>
    <p:sldId id="276" r:id="rId25"/>
    <p:sldId id="277" r:id="rId26"/>
    <p:sldId id="266" r:id="rId27"/>
    <p:sldId id="267" r:id="rId28"/>
    <p:sldId id="261" r:id="rId29"/>
    <p:sldId id="272" r:id="rId30"/>
    <p:sldId id="268" r:id="rId31"/>
    <p:sldId id="269" r:id="rId32"/>
    <p:sldId id="270" r:id="rId33"/>
    <p:sldId id="271" r:id="rId34"/>
    <p:sldId id="283"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583"/>
    <a:srgbClr val="B8D032"/>
    <a:srgbClr val="009F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9" autoAdjust="0"/>
    <p:restoredTop sz="94660"/>
  </p:normalViewPr>
  <p:slideViewPr>
    <p:cSldViewPr snapToGrid="0">
      <p:cViewPr>
        <p:scale>
          <a:sx n="57" d="100"/>
          <a:sy n="57" d="100"/>
        </p:scale>
        <p:origin x="1800" y="1320"/>
      </p:cViewPr>
      <p:guideLst/>
    </p:cSldViewPr>
  </p:slideViewPr>
  <p:notesTextViewPr>
    <p:cViewPr>
      <p:scale>
        <a:sx n="1" d="1"/>
        <a:sy n="1" d="1"/>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6CA62C"/>
            </a:solidFill>
          </c:spPr>
          <c:invertIfNegative val="0"/>
          <c:dPt>
            <c:idx val="0"/>
            <c:invertIfNegative val="0"/>
            <c:bubble3D val="0"/>
            <c:spPr>
              <a:solidFill>
                <a:schemeClr val="tx2"/>
              </a:solidFill>
            </c:spPr>
          </c:dPt>
          <c:dLbls>
            <c:dLbl>
              <c:idx val="0"/>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Sheet1!$B$2</c:f>
              <c:numCache>
                <c:formatCode>General</c:formatCode>
                <c:ptCount val="1"/>
                <c:pt idx="0">
                  <c:v>100</c:v>
                </c:pt>
              </c:numCache>
            </c:numRef>
          </c:val>
        </c:ser>
        <c:ser>
          <c:idx val="1"/>
          <c:order val="1"/>
          <c:tx>
            <c:strRef>
              <c:f>Sheet1!$C$1</c:f>
              <c:strCache>
                <c:ptCount val="1"/>
                <c:pt idx="0">
                  <c:v>Series 2</c:v>
                </c:pt>
              </c:strCache>
            </c:strRef>
          </c:tx>
          <c:spPr>
            <a:solidFill>
              <a:schemeClr val="bg2"/>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Sheet1!$C$2</c:f>
              <c:numCache>
                <c:formatCode>General</c:formatCode>
                <c:ptCount val="1"/>
                <c:pt idx="0">
                  <c:v>90</c:v>
                </c:pt>
              </c:numCache>
            </c:numRef>
          </c:val>
        </c:ser>
        <c:ser>
          <c:idx val="2"/>
          <c:order val="2"/>
          <c:tx>
            <c:strRef>
              <c:f>Sheet1!$D$1</c:f>
              <c:strCache>
                <c:ptCount val="1"/>
                <c:pt idx="0">
                  <c:v>Series 3</c:v>
                </c:pt>
              </c:strCache>
            </c:strRef>
          </c:tx>
          <c:spPr>
            <a:solidFill>
              <a:schemeClr val="accent1"/>
            </a:solidFill>
            <a:effectLst/>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Sheet1!$D$2</c:f>
              <c:numCache>
                <c:formatCode>General</c:formatCode>
                <c:ptCount val="1"/>
                <c:pt idx="0">
                  <c:v>50</c:v>
                </c:pt>
              </c:numCache>
            </c:numRef>
          </c:val>
        </c:ser>
        <c:ser>
          <c:idx val="3"/>
          <c:order val="3"/>
          <c:tx>
            <c:strRef>
              <c:f>Sheet1!$E$1</c:f>
              <c:strCache>
                <c:ptCount val="1"/>
                <c:pt idx="0">
                  <c:v>Series 32</c:v>
                </c:pt>
              </c:strCache>
            </c:strRef>
          </c:tx>
          <c:spPr>
            <a:solidFill>
              <a:schemeClr val="accent3"/>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trendline>
            <c:trendlineType val="linear"/>
            <c:dispRSqr val="0"/>
            <c:dispEq val="0"/>
          </c:trendline>
          <c:cat>
            <c:strRef>
              <c:f>Sheet1!$A$2</c:f>
              <c:strCache>
                <c:ptCount val="1"/>
                <c:pt idx="0">
                  <c:v>PROJECT 1</c:v>
                </c:pt>
              </c:strCache>
            </c:strRef>
          </c:cat>
          <c:val>
            <c:numRef>
              <c:f>Sheet1!$E$2</c:f>
              <c:numCache>
                <c:formatCode>General</c:formatCode>
                <c:ptCount val="1"/>
                <c:pt idx="0">
                  <c:v>40</c:v>
                </c:pt>
              </c:numCache>
            </c:numRef>
          </c:val>
        </c:ser>
        <c:dLbls>
          <c:showLegendKey val="0"/>
          <c:showVal val="0"/>
          <c:showCatName val="0"/>
          <c:showSerName val="0"/>
          <c:showPercent val="0"/>
          <c:showBubbleSize val="0"/>
        </c:dLbls>
        <c:gapWidth val="2"/>
        <c:overlap val="-18"/>
        <c:axId val="1997457712"/>
        <c:axId val="1524212816"/>
      </c:barChart>
      <c:catAx>
        <c:axId val="1997457712"/>
        <c:scaling>
          <c:orientation val="maxMin"/>
        </c:scaling>
        <c:delete val="1"/>
        <c:axPos val="l"/>
        <c:numFmt formatCode="General" sourceLinked="0"/>
        <c:majorTickMark val="out"/>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1524212816"/>
        <c:crosses val="autoZero"/>
        <c:auto val="0"/>
        <c:lblAlgn val="ctr"/>
        <c:lblOffset val="100"/>
        <c:noMultiLvlLbl val="0"/>
      </c:catAx>
      <c:valAx>
        <c:axId val="1524212816"/>
        <c:scaling>
          <c:orientation val="minMax"/>
        </c:scaling>
        <c:delete val="1"/>
        <c:axPos val="t"/>
        <c:majorGridlines>
          <c:spPr>
            <a:ln w="6350" cap="flat" cmpd="sng" algn="ctr">
              <a:solidFill>
                <a:schemeClr val="bg1"/>
              </a:solidFill>
              <a:prstDash val="solid"/>
              <a:round/>
            </a:ln>
          </c:spPr>
        </c:majorGridlines>
        <c:numFmt formatCode="0.00%" sourceLinked="0"/>
        <c:majorTickMark val="cross"/>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1997457712"/>
        <c:crosses val="autoZero"/>
        <c:crossBetween val="between"/>
      </c:valAx>
      <c:spPr>
        <a:noFill/>
        <a:ln w="25400">
          <a:solidFill>
            <a:schemeClr val="bg1">
              <a:lumMod val="85000"/>
              <a:alpha val="0"/>
            </a:schemeClr>
          </a:solidFill>
        </a:ln>
      </c:spPr>
    </c:plotArea>
    <c:plotVisOnly val="1"/>
    <c:dispBlanksAs val="gap"/>
    <c:showDLblsOverMax val="0"/>
  </c:chart>
  <c:txPr>
    <a:bodyPr/>
    <a:lstStyle/>
    <a:p>
      <a:pPr>
        <a:defRPr lang="zh-CN" sz="1000" b="1">
          <a:solidFill>
            <a:schemeClr val="tx1">
              <a:lumMod val="65000"/>
              <a:lumOff val="35000"/>
            </a:schemeClr>
          </a:solidFill>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684B-EFCC-4DBB-97AF-9E37864AAAD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EE66B-47F0-425F-88BC-C6004404F67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4069A2-4738-483B-BB51-FE5DE940810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E06730-A2DE-441A-A67B-EEC1267D111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E06730-A2DE-441A-A67B-EEC1267D111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E06730-A2DE-441A-A67B-EEC1267D111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D3F996-14CB-48CE-976F-19B59A4AE6A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D3F996-14CB-48CE-976F-19B59A4AE6A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DC4523-8E27-4274-86DC-1B16C7F679C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DC4523-8E27-4274-86DC-1B16C7F679C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552935" y="6379399"/>
            <a:ext cx="434381" cy="387432"/>
          </a:xfrm>
        </p:spPr>
        <p:txBody>
          <a:bodyPr/>
          <a:lstStyle>
            <a:lvl1pPr algn="ctr">
              <a:defRPr sz="1600">
                <a:solidFill>
                  <a:schemeClr val="tx2">
                    <a:lumMod val="60000"/>
                    <a:lumOff val="40000"/>
                  </a:schemeClr>
                </a:solidFill>
              </a:defRPr>
            </a:lvl1pPr>
          </a:lstStyle>
          <a:p>
            <a:fld id="{70C262CF-5CC9-4929-99CD-9F101191856B}" type="slidenum">
              <a:rPr lang="en-GB" smtClean="0"/>
            </a:fld>
            <a:endParaRPr lang="en-GB"/>
          </a:p>
        </p:txBody>
      </p:sp>
      <p:sp>
        <p:nvSpPr>
          <p:cNvPr id="3" name="Flowchart: Off-page Connector 2"/>
          <p:cNvSpPr/>
          <p:nvPr userDrawn="1"/>
        </p:nvSpPr>
        <p:spPr>
          <a:xfrm>
            <a:off x="11579922" y="6400719"/>
            <a:ext cx="380406" cy="380407"/>
          </a:xfrm>
          <a:prstGeom prst="flowChartOffpageConnector">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GB"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12874"/>
            <a:ext cx="10515600" cy="379457"/>
          </a:xfrm>
        </p:spPr>
        <p:txBody>
          <a:bodyPr>
            <a:normAutofit/>
          </a:bodyPr>
          <a:lstStyle>
            <a:lvl1pPr algn="ctr">
              <a:defRPr sz="3200" b="1">
                <a:solidFill>
                  <a:schemeClr val="bg2"/>
                </a:solidFill>
                <a:effectLst>
                  <a:glow rad="127000">
                    <a:schemeClr val="bg1"/>
                  </a:glow>
                </a:effectLst>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2.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6.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33"/>
          <p:cNvSpPr/>
          <p:nvPr/>
        </p:nvSpPr>
        <p:spPr>
          <a:xfrm>
            <a:off x="1109348" y="1633907"/>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rPr>
              <a:t>教</a:t>
            </a:r>
            <a:endParaRPr lang="en-GB"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grpSp>
        <p:nvGrpSpPr>
          <p:cNvPr id="7" name="Group 35"/>
          <p:cNvGrpSpPr/>
          <p:nvPr/>
        </p:nvGrpSpPr>
        <p:grpSpPr>
          <a:xfrm>
            <a:off x="2756322" y="1633907"/>
            <a:ext cx="1979378" cy="1979378"/>
            <a:chOff x="4668236" y="1486874"/>
            <a:chExt cx="1619915" cy="1619915"/>
          </a:xfrm>
          <a:effectLst>
            <a:outerShdw blurRad="50800" dist="38100" dir="5400000" algn="t" rotWithShape="0">
              <a:prstClr val="black">
                <a:alpha val="40000"/>
              </a:prstClr>
            </a:outerShdw>
          </a:effectLst>
        </p:grpSpPr>
        <p:sp>
          <p:nvSpPr>
            <p:cNvPr id="8" name="Oval 36"/>
            <p:cNvSpPr/>
            <p:nvPr/>
          </p:nvSpPr>
          <p:spPr>
            <a:xfrm>
              <a:off x="4668236" y="1486874"/>
              <a:ext cx="1619915" cy="1619915"/>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rPr>
                <a:t>学</a:t>
              </a:r>
              <a:endParaRPr lang="en-GB"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sp>
          <p:nvSpPr>
            <p:cNvPr id="9" name="Oval 37"/>
            <p:cNvSpPr/>
            <p:nvPr/>
          </p:nvSpPr>
          <p:spPr>
            <a:xfrm>
              <a:off x="4760888" y="2197327"/>
              <a:ext cx="199000" cy="199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400" b="1">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grpSp>
      <p:grpSp>
        <p:nvGrpSpPr>
          <p:cNvPr id="10" name="Group 39"/>
          <p:cNvGrpSpPr/>
          <p:nvPr/>
        </p:nvGrpSpPr>
        <p:grpSpPr>
          <a:xfrm>
            <a:off x="4403296" y="1633906"/>
            <a:ext cx="1979378" cy="1979378"/>
            <a:chOff x="5903848" y="1486873"/>
            <a:chExt cx="1619915" cy="1619915"/>
          </a:xfrm>
          <a:effectLst>
            <a:outerShdw blurRad="50800" dist="38100" dir="5400000" algn="t" rotWithShape="0">
              <a:prstClr val="black">
                <a:alpha val="40000"/>
              </a:prstClr>
            </a:outerShdw>
          </a:effectLst>
        </p:grpSpPr>
        <p:sp>
          <p:nvSpPr>
            <p:cNvPr id="11" name="Oval 40"/>
            <p:cNvSpPr/>
            <p:nvPr/>
          </p:nvSpPr>
          <p:spPr>
            <a:xfrm>
              <a:off x="5903848" y="1486873"/>
              <a:ext cx="1619915" cy="1619915"/>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rPr>
                <a:t>设</a:t>
              </a:r>
              <a:endParaRPr lang="en-GB"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sp>
          <p:nvSpPr>
            <p:cNvPr id="12" name="Oval 42"/>
            <p:cNvSpPr/>
            <p:nvPr/>
          </p:nvSpPr>
          <p:spPr>
            <a:xfrm>
              <a:off x="5996500" y="2197327"/>
              <a:ext cx="199000" cy="199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400" b="1">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grpSp>
      <p:grpSp>
        <p:nvGrpSpPr>
          <p:cNvPr id="13" name="Group 43"/>
          <p:cNvGrpSpPr/>
          <p:nvPr/>
        </p:nvGrpSpPr>
        <p:grpSpPr>
          <a:xfrm>
            <a:off x="6050271" y="1633904"/>
            <a:ext cx="1979378" cy="1979378"/>
            <a:chOff x="7139460" y="1486872"/>
            <a:chExt cx="1619915" cy="1619915"/>
          </a:xfrm>
          <a:effectLst>
            <a:outerShdw blurRad="50800" dist="38100" dir="5400000" algn="t" rotWithShape="0">
              <a:prstClr val="black">
                <a:alpha val="40000"/>
              </a:prstClr>
            </a:outerShdw>
          </a:effectLst>
        </p:grpSpPr>
        <p:sp>
          <p:nvSpPr>
            <p:cNvPr id="14" name="Oval 44"/>
            <p:cNvSpPr/>
            <p:nvPr/>
          </p:nvSpPr>
          <p:spPr>
            <a:xfrm>
              <a:off x="7139460" y="1486872"/>
              <a:ext cx="1619915" cy="1619915"/>
            </a:xfrm>
            <a:prstGeom prst="ellipse">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rPr>
                <a:t>计</a:t>
              </a:r>
              <a:endParaRPr lang="en-GB"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sp>
          <p:nvSpPr>
            <p:cNvPr id="15" name="Oval 46"/>
            <p:cNvSpPr/>
            <p:nvPr/>
          </p:nvSpPr>
          <p:spPr>
            <a:xfrm>
              <a:off x="7229221" y="2197327"/>
              <a:ext cx="199000" cy="199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400" b="1">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grpSp>
      <p:sp>
        <p:nvSpPr>
          <p:cNvPr id="16" name="01"/>
          <p:cNvSpPr txBox="1"/>
          <p:nvPr/>
        </p:nvSpPr>
        <p:spPr>
          <a:xfrm>
            <a:off x="1642095" y="3751148"/>
            <a:ext cx="5827204" cy="769427"/>
          </a:xfrm>
          <a:prstGeom prst="rect">
            <a:avLst/>
          </a:prstGeom>
          <a:noFill/>
        </p:spPr>
        <p:txBody>
          <a:bodyPr wrap="none" lIns="91424" tIns="45713" rIns="91424" bIns="45713" rtlCol="0">
            <a:spAutoFit/>
          </a:bodyPr>
          <a:lstStyle/>
          <a:p>
            <a:pPr algn="ctr"/>
            <a:r>
              <a:rPr lang="zh-CN" altLang="en-US" sz="4400" b="1" dirty="0" smtClean="0">
                <a:solidFill>
                  <a:schemeClr val="bg2"/>
                </a:solidFill>
                <a:latin typeface="微软雅黑" panose="020B0503020204020204" pitchFamily="34" charset="-122"/>
                <a:ea typeface="微软雅黑" panose="020B0503020204020204" pitchFamily="34" charset="-122"/>
              </a:rPr>
              <a:t>此处</a:t>
            </a:r>
            <a:r>
              <a:rPr lang="zh-CN" altLang="en-US" sz="4400" b="1" dirty="0">
                <a:solidFill>
                  <a:schemeClr val="bg2"/>
                </a:solidFill>
                <a:latin typeface="微软雅黑" panose="020B0503020204020204" pitchFamily="34" charset="-122"/>
                <a:ea typeface="微软雅黑" panose="020B0503020204020204" pitchFamily="34" charset="-122"/>
              </a:rPr>
              <a:t>添加您完整</a:t>
            </a:r>
            <a:r>
              <a:rPr lang="zh-CN" altLang="en-US" sz="4400" b="1" dirty="0" smtClean="0">
                <a:solidFill>
                  <a:schemeClr val="bg2"/>
                </a:solidFill>
                <a:latin typeface="微软雅黑" panose="020B0503020204020204" pitchFamily="34" charset="-122"/>
                <a:ea typeface="微软雅黑" panose="020B0503020204020204" pitchFamily="34" charset="-122"/>
              </a:rPr>
              <a:t>的标题</a:t>
            </a:r>
            <a:endParaRPr lang="en-GB" sz="4400" b="1" dirty="0">
              <a:solidFill>
                <a:schemeClr val="bg2"/>
              </a:solidFill>
              <a:latin typeface="微软雅黑" panose="020B0503020204020204" pitchFamily="34" charset="-122"/>
              <a:ea typeface="微软雅黑" panose="020B0503020204020204" pitchFamily="34" charset="-122"/>
            </a:endParaRPr>
          </a:p>
        </p:txBody>
      </p:sp>
      <p:sp>
        <p:nvSpPr>
          <p:cNvPr id="17" name="01"/>
          <p:cNvSpPr txBox="1"/>
          <p:nvPr/>
        </p:nvSpPr>
        <p:spPr>
          <a:xfrm>
            <a:off x="2324975" y="4528813"/>
            <a:ext cx="4461445" cy="369318"/>
          </a:xfrm>
          <a:prstGeom prst="rect">
            <a:avLst/>
          </a:prstGeom>
          <a:noFill/>
        </p:spPr>
        <p:txBody>
          <a:bodyPr wrap="none" lIns="91424" tIns="45713" rIns="91424" bIns="45713" rtlCol="0">
            <a:spAutoFit/>
          </a:bodyPr>
          <a:lstStyle/>
          <a:p>
            <a:pPr algn="ctr"/>
            <a:r>
              <a:rPr lang="en-US" altLang="zh-CN" sz="1100"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教学设计 </a:t>
            </a:r>
            <a:r>
              <a:rPr lang="en-US" altLang="zh-CN" dirty="0">
                <a:latin typeface="微软雅黑" panose="020B0503020204020204" pitchFamily="34" charset="-122"/>
                <a:ea typeface="微软雅黑" panose="020B0503020204020204" pitchFamily="34" charset="-122"/>
              </a:rPr>
              <a:t>l </a:t>
            </a:r>
            <a:r>
              <a:rPr lang="zh-CN" altLang="en-US" dirty="0">
                <a:latin typeface="微软雅黑" panose="020B0503020204020204" pitchFamily="34" charset="-122"/>
                <a:ea typeface="微软雅黑" panose="020B0503020204020204" pitchFamily="34" charset="-122"/>
              </a:rPr>
              <a:t>教育培训 </a:t>
            </a:r>
            <a:r>
              <a:rPr lang="en-US" altLang="zh-CN" dirty="0">
                <a:latin typeface="微软雅黑" panose="020B0503020204020204" pitchFamily="34" charset="-122"/>
                <a:ea typeface="微软雅黑" panose="020B0503020204020204" pitchFamily="34" charset="-122"/>
              </a:rPr>
              <a:t>l </a:t>
            </a:r>
            <a:r>
              <a:rPr lang="zh-CN" altLang="en-US" dirty="0">
                <a:latin typeface="微软雅黑" panose="020B0503020204020204" pitchFamily="34" charset="-122"/>
                <a:ea typeface="微软雅黑" panose="020B0503020204020204" pitchFamily="34" charset="-122"/>
              </a:rPr>
              <a:t>信息化 </a:t>
            </a:r>
            <a:r>
              <a:rPr lang="en-US" altLang="zh-CN" dirty="0">
                <a:latin typeface="微软雅黑" panose="020B0503020204020204" pitchFamily="34" charset="-122"/>
                <a:ea typeface="微软雅黑" panose="020B0503020204020204" pitchFamily="34" charset="-122"/>
              </a:rPr>
              <a:t>l </a:t>
            </a:r>
            <a:r>
              <a:rPr lang="zh-CN" altLang="en-US" dirty="0">
                <a:latin typeface="微软雅黑" panose="020B0503020204020204" pitchFamily="34" charset="-122"/>
                <a:ea typeface="微软雅黑" panose="020B0503020204020204" pitchFamily="34" charset="-122"/>
              </a:rPr>
              <a:t>微课</a:t>
            </a:r>
            <a:r>
              <a:rPr lang="en-US" altLang="zh-CN" sz="1100" dirty="0">
                <a:latin typeface="微软雅黑" panose="020B0503020204020204" pitchFamily="34" charset="-122"/>
                <a:ea typeface="微软雅黑" panose="020B0503020204020204" pitchFamily="34" charset="-122"/>
              </a:rPr>
              <a:t>——</a:t>
            </a:r>
            <a:endParaRPr lang="en-GB" sz="1100" dirty="0">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48149" y="458108"/>
            <a:ext cx="2896020" cy="2896020"/>
          </a:xfrm>
          <a:prstGeom prst="rect">
            <a:avLst/>
          </a:prstGeom>
        </p:spPr>
      </p:pic>
      <p:pic>
        <p:nvPicPr>
          <p:cNvPr id="3" name="不错的">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555697" y="-158080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par>
                          <p:cTn id="10" fill="hold">
                            <p:stCondLst>
                              <p:cond delay="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par>
                          <p:cTn id="34" fill="hold">
                            <p:stCondLst>
                              <p:cond delay="2000"/>
                            </p:stCondLst>
                            <p:childTnLst>
                              <p:par>
                                <p:cTn id="35" presetID="16" presetClass="entr" presetSubtype="21"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750"/>
                                        <p:tgtEl>
                                          <p:spTgt spid="16"/>
                                        </p:tgtEl>
                                      </p:cBhvr>
                                    </p:animEffect>
                                  </p:childTnLst>
                                </p:cTn>
                              </p:par>
                            </p:childTnLst>
                          </p:cTn>
                        </p:par>
                        <p:par>
                          <p:cTn id="38" fill="hold">
                            <p:stCondLst>
                              <p:cond delay="3000"/>
                            </p:stCondLst>
                            <p:childTnLst>
                              <p:par>
                                <p:cTn id="39" presetID="22" presetClass="entr" presetSubtype="1"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par>
                          <p:cTn id="42" fill="hold">
                            <p:stCondLst>
                              <p:cond delay="3500"/>
                            </p:stCondLst>
                            <p:childTnLst>
                              <p:par>
                                <p:cTn id="43" presetID="26" presetClass="emph" presetSubtype="0" fill="hold" grpId="1" nodeType="after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par>
                          <p:cTn id="46" fill="hold">
                            <p:stCondLst>
                              <p:cond delay="4000"/>
                            </p:stCondLst>
                            <p:childTnLst>
                              <p:par>
                                <p:cTn id="47" presetID="26" presetClass="emph" presetSubtype="0" fill="hold" nodeType="after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par>
                          <p:cTn id="50" fill="hold">
                            <p:stCondLst>
                              <p:cond delay="4500"/>
                            </p:stCondLst>
                            <p:childTnLst>
                              <p:par>
                                <p:cTn id="51" presetID="26" presetClass="emph" presetSubtype="0" fill="hold" nodeType="afterEffect">
                                  <p:stCondLst>
                                    <p:cond delay="0"/>
                                  </p:stCondLst>
                                  <p:childTnLst>
                                    <p:animEffect transition="out" filter="fade">
                                      <p:cBhvr>
                                        <p:cTn id="52" dur="500" tmFilter="0, 0; .2, .5; .8, .5; 1, 0"/>
                                        <p:tgtEl>
                                          <p:spTgt spid="10"/>
                                        </p:tgtEl>
                                      </p:cBhvr>
                                    </p:animEffect>
                                    <p:animScale>
                                      <p:cBhvr>
                                        <p:cTn id="53" dur="250" autoRev="1" fill="hold"/>
                                        <p:tgtEl>
                                          <p:spTgt spid="10"/>
                                        </p:tgtEl>
                                      </p:cBhvr>
                                      <p:by x="105000" y="105000"/>
                                    </p:animScale>
                                  </p:childTnLst>
                                </p:cTn>
                              </p:par>
                            </p:childTnLst>
                          </p:cTn>
                        </p:par>
                        <p:par>
                          <p:cTn id="54" fill="hold">
                            <p:stCondLst>
                              <p:cond delay="5000"/>
                            </p:stCondLst>
                            <p:childTnLst>
                              <p:par>
                                <p:cTn id="55" presetID="26" presetClass="emph" presetSubtype="0" fill="hold" nodeType="afterEffect">
                                  <p:stCondLst>
                                    <p:cond delay="0"/>
                                  </p:stCondLst>
                                  <p:childTnLst>
                                    <p:animEffect transition="out" filter="fade">
                                      <p:cBhvr>
                                        <p:cTn id="56" dur="500" tmFilter="0, 0; .2, .5; .8, .5; 1, 0"/>
                                        <p:tgtEl>
                                          <p:spTgt spid="13"/>
                                        </p:tgtEl>
                                      </p:cBhvr>
                                    </p:animEffect>
                                    <p:animScale>
                                      <p:cBhvr>
                                        <p:cTn id="5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58" repeatCount="indefinite"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978881" y="1580385"/>
            <a:ext cx="4234242" cy="3996267"/>
            <a:chOff x="877570" y="1462088"/>
            <a:chExt cx="3176095" cy="2997200"/>
          </a:xfrm>
        </p:grpSpPr>
        <p:grpSp>
          <p:nvGrpSpPr>
            <p:cNvPr id="28" name="组合 27"/>
            <p:cNvGrpSpPr/>
            <p:nvPr/>
          </p:nvGrpSpPr>
          <p:grpSpPr>
            <a:xfrm>
              <a:off x="877570" y="1462088"/>
              <a:ext cx="3044825" cy="2997200"/>
              <a:chOff x="2432050" y="1462088"/>
              <a:chExt cx="3044825" cy="2997200"/>
            </a:xfrm>
          </p:grpSpPr>
          <p:grpSp>
            <p:nvGrpSpPr>
              <p:cNvPr id="32" name="组合 31"/>
              <p:cNvGrpSpPr/>
              <p:nvPr/>
            </p:nvGrpSpPr>
            <p:grpSpPr>
              <a:xfrm>
                <a:off x="2432050" y="1462088"/>
                <a:ext cx="2470150" cy="2997200"/>
                <a:chOff x="2432050" y="1462088"/>
                <a:chExt cx="2470150" cy="2997200"/>
              </a:xfrm>
            </p:grpSpPr>
            <p:sp>
              <p:nvSpPr>
                <p:cNvPr id="40" name="Freeform 5"/>
                <p:cNvSpPr/>
                <p:nvPr/>
              </p:nvSpPr>
              <p:spPr bwMode="auto">
                <a:xfrm>
                  <a:off x="2432050" y="1484313"/>
                  <a:ext cx="2403475" cy="2974975"/>
                </a:xfrm>
                <a:custGeom>
                  <a:avLst/>
                  <a:gdLst>
                    <a:gd name="T0" fmla="*/ 534 w 1514"/>
                    <a:gd name="T1" fmla="*/ 0 h 1874"/>
                    <a:gd name="T2" fmla="*/ 502 w 1514"/>
                    <a:gd name="T3" fmla="*/ 16 h 1874"/>
                    <a:gd name="T4" fmla="*/ 416 w 1514"/>
                    <a:gd name="T5" fmla="*/ 70 h 1874"/>
                    <a:gd name="T6" fmla="*/ 360 w 1514"/>
                    <a:gd name="T7" fmla="*/ 114 h 1874"/>
                    <a:gd name="T8" fmla="*/ 298 w 1514"/>
                    <a:gd name="T9" fmla="*/ 170 h 1874"/>
                    <a:gd name="T10" fmla="*/ 232 w 1514"/>
                    <a:gd name="T11" fmla="*/ 238 h 1874"/>
                    <a:gd name="T12" fmla="*/ 164 w 1514"/>
                    <a:gd name="T13" fmla="*/ 322 h 1874"/>
                    <a:gd name="T14" fmla="*/ 148 w 1514"/>
                    <a:gd name="T15" fmla="*/ 346 h 1874"/>
                    <a:gd name="T16" fmla="*/ 104 w 1514"/>
                    <a:gd name="T17" fmla="*/ 424 h 1874"/>
                    <a:gd name="T18" fmla="*/ 56 w 1514"/>
                    <a:gd name="T19" fmla="*/ 540 h 1874"/>
                    <a:gd name="T20" fmla="*/ 22 w 1514"/>
                    <a:gd name="T21" fmla="*/ 668 h 1874"/>
                    <a:gd name="T22" fmla="*/ 4 w 1514"/>
                    <a:gd name="T23" fmla="*/ 802 h 1874"/>
                    <a:gd name="T24" fmla="*/ 2 w 1514"/>
                    <a:gd name="T25" fmla="*/ 942 h 1874"/>
                    <a:gd name="T26" fmla="*/ 12 w 1514"/>
                    <a:gd name="T27" fmla="*/ 1046 h 1874"/>
                    <a:gd name="T28" fmla="*/ 26 w 1514"/>
                    <a:gd name="T29" fmla="*/ 1114 h 1874"/>
                    <a:gd name="T30" fmla="*/ 44 w 1514"/>
                    <a:gd name="T31" fmla="*/ 1180 h 1874"/>
                    <a:gd name="T32" fmla="*/ 68 w 1514"/>
                    <a:gd name="T33" fmla="*/ 1244 h 1874"/>
                    <a:gd name="T34" fmla="*/ 96 w 1514"/>
                    <a:gd name="T35" fmla="*/ 1306 h 1874"/>
                    <a:gd name="T36" fmla="*/ 112 w 1514"/>
                    <a:gd name="T37" fmla="*/ 1336 h 1874"/>
                    <a:gd name="T38" fmla="*/ 188 w 1514"/>
                    <a:gd name="T39" fmla="*/ 1450 h 1874"/>
                    <a:gd name="T40" fmla="*/ 270 w 1514"/>
                    <a:gd name="T41" fmla="*/ 1550 h 1874"/>
                    <a:gd name="T42" fmla="*/ 364 w 1514"/>
                    <a:gd name="T43" fmla="*/ 1636 h 1874"/>
                    <a:gd name="T44" fmla="*/ 462 w 1514"/>
                    <a:gd name="T45" fmla="*/ 1710 h 1874"/>
                    <a:gd name="T46" fmla="*/ 568 w 1514"/>
                    <a:gd name="T47" fmla="*/ 1770 h 1874"/>
                    <a:gd name="T48" fmla="*/ 676 w 1514"/>
                    <a:gd name="T49" fmla="*/ 1818 h 1874"/>
                    <a:gd name="T50" fmla="*/ 788 w 1514"/>
                    <a:gd name="T51" fmla="*/ 1850 h 1874"/>
                    <a:gd name="T52" fmla="*/ 902 w 1514"/>
                    <a:gd name="T53" fmla="*/ 1868 h 1874"/>
                    <a:gd name="T54" fmla="*/ 960 w 1514"/>
                    <a:gd name="T55" fmla="*/ 1872 h 1874"/>
                    <a:gd name="T56" fmla="*/ 1066 w 1514"/>
                    <a:gd name="T57" fmla="*/ 1872 h 1874"/>
                    <a:gd name="T58" fmla="*/ 1166 w 1514"/>
                    <a:gd name="T59" fmla="*/ 1860 h 1874"/>
                    <a:gd name="T60" fmla="*/ 1256 w 1514"/>
                    <a:gd name="T61" fmla="*/ 1840 h 1874"/>
                    <a:gd name="T62" fmla="*/ 1334 w 1514"/>
                    <a:gd name="T63" fmla="*/ 1816 h 1874"/>
                    <a:gd name="T64" fmla="*/ 1402 w 1514"/>
                    <a:gd name="T65" fmla="*/ 1788 h 1874"/>
                    <a:gd name="T66" fmla="*/ 1456 w 1514"/>
                    <a:gd name="T67" fmla="*/ 1758 h 1874"/>
                    <a:gd name="T68" fmla="*/ 1496 w 1514"/>
                    <a:gd name="T69" fmla="*/ 1730 h 1874"/>
                    <a:gd name="T70" fmla="*/ 1512 w 1514"/>
                    <a:gd name="T71" fmla="*/ 1716 h 1874"/>
                    <a:gd name="T72" fmla="*/ 1514 w 1514"/>
                    <a:gd name="T73" fmla="*/ 1706 h 1874"/>
                    <a:gd name="T74" fmla="*/ 1504 w 1514"/>
                    <a:gd name="T75" fmla="*/ 1658 h 1874"/>
                    <a:gd name="T76" fmla="*/ 1470 w 1514"/>
                    <a:gd name="T77" fmla="*/ 1580 h 1874"/>
                    <a:gd name="T78" fmla="*/ 1388 w 1514"/>
                    <a:gd name="T79" fmla="*/ 1420 h 1874"/>
                    <a:gd name="T80" fmla="*/ 1232 w 1514"/>
                    <a:gd name="T81" fmla="*/ 1144 h 1874"/>
                    <a:gd name="T82" fmla="*/ 1048 w 1514"/>
                    <a:gd name="T83" fmla="*/ 832 h 1874"/>
                    <a:gd name="T84" fmla="*/ 696 w 1514"/>
                    <a:gd name="T85" fmla="*/ 258 h 1874"/>
                    <a:gd name="T86" fmla="*/ 534 w 1514"/>
                    <a:gd name="T87" fmla="*/ 0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14" h="1874">
                      <a:moveTo>
                        <a:pt x="534" y="0"/>
                      </a:moveTo>
                      <a:lnTo>
                        <a:pt x="534" y="0"/>
                      </a:lnTo>
                      <a:lnTo>
                        <a:pt x="526" y="4"/>
                      </a:lnTo>
                      <a:lnTo>
                        <a:pt x="502" y="16"/>
                      </a:lnTo>
                      <a:lnTo>
                        <a:pt x="464" y="38"/>
                      </a:lnTo>
                      <a:lnTo>
                        <a:pt x="416" y="70"/>
                      </a:lnTo>
                      <a:lnTo>
                        <a:pt x="390" y="90"/>
                      </a:lnTo>
                      <a:lnTo>
                        <a:pt x="360" y="114"/>
                      </a:lnTo>
                      <a:lnTo>
                        <a:pt x="330" y="140"/>
                      </a:lnTo>
                      <a:lnTo>
                        <a:pt x="298" y="170"/>
                      </a:lnTo>
                      <a:lnTo>
                        <a:pt x="266" y="202"/>
                      </a:lnTo>
                      <a:lnTo>
                        <a:pt x="232" y="238"/>
                      </a:lnTo>
                      <a:lnTo>
                        <a:pt x="198" y="280"/>
                      </a:lnTo>
                      <a:lnTo>
                        <a:pt x="164" y="322"/>
                      </a:lnTo>
                      <a:lnTo>
                        <a:pt x="164" y="322"/>
                      </a:lnTo>
                      <a:lnTo>
                        <a:pt x="148" y="346"/>
                      </a:lnTo>
                      <a:lnTo>
                        <a:pt x="134" y="372"/>
                      </a:lnTo>
                      <a:lnTo>
                        <a:pt x="104" y="424"/>
                      </a:lnTo>
                      <a:lnTo>
                        <a:pt x="78" y="480"/>
                      </a:lnTo>
                      <a:lnTo>
                        <a:pt x="56" y="540"/>
                      </a:lnTo>
                      <a:lnTo>
                        <a:pt x="36" y="602"/>
                      </a:lnTo>
                      <a:lnTo>
                        <a:pt x="22" y="668"/>
                      </a:lnTo>
                      <a:lnTo>
                        <a:pt x="10" y="734"/>
                      </a:lnTo>
                      <a:lnTo>
                        <a:pt x="4" y="802"/>
                      </a:lnTo>
                      <a:lnTo>
                        <a:pt x="0" y="872"/>
                      </a:lnTo>
                      <a:lnTo>
                        <a:pt x="2" y="942"/>
                      </a:lnTo>
                      <a:lnTo>
                        <a:pt x="8" y="1010"/>
                      </a:lnTo>
                      <a:lnTo>
                        <a:pt x="12" y="1046"/>
                      </a:lnTo>
                      <a:lnTo>
                        <a:pt x="18" y="1080"/>
                      </a:lnTo>
                      <a:lnTo>
                        <a:pt x="26" y="1114"/>
                      </a:lnTo>
                      <a:lnTo>
                        <a:pt x="34" y="1146"/>
                      </a:lnTo>
                      <a:lnTo>
                        <a:pt x="44" y="1180"/>
                      </a:lnTo>
                      <a:lnTo>
                        <a:pt x="56" y="1212"/>
                      </a:lnTo>
                      <a:lnTo>
                        <a:pt x="68" y="1244"/>
                      </a:lnTo>
                      <a:lnTo>
                        <a:pt x="82" y="1276"/>
                      </a:lnTo>
                      <a:lnTo>
                        <a:pt x="96" y="1306"/>
                      </a:lnTo>
                      <a:lnTo>
                        <a:pt x="112" y="1336"/>
                      </a:lnTo>
                      <a:lnTo>
                        <a:pt x="112" y="1336"/>
                      </a:lnTo>
                      <a:lnTo>
                        <a:pt x="148" y="1394"/>
                      </a:lnTo>
                      <a:lnTo>
                        <a:pt x="188" y="1450"/>
                      </a:lnTo>
                      <a:lnTo>
                        <a:pt x="228" y="1500"/>
                      </a:lnTo>
                      <a:lnTo>
                        <a:pt x="270" y="1550"/>
                      </a:lnTo>
                      <a:lnTo>
                        <a:pt x="316" y="1594"/>
                      </a:lnTo>
                      <a:lnTo>
                        <a:pt x="364" y="1636"/>
                      </a:lnTo>
                      <a:lnTo>
                        <a:pt x="412" y="1674"/>
                      </a:lnTo>
                      <a:lnTo>
                        <a:pt x="462" y="1710"/>
                      </a:lnTo>
                      <a:lnTo>
                        <a:pt x="514" y="1742"/>
                      </a:lnTo>
                      <a:lnTo>
                        <a:pt x="568" y="1770"/>
                      </a:lnTo>
                      <a:lnTo>
                        <a:pt x="622" y="1796"/>
                      </a:lnTo>
                      <a:lnTo>
                        <a:pt x="676" y="1818"/>
                      </a:lnTo>
                      <a:lnTo>
                        <a:pt x="732" y="1836"/>
                      </a:lnTo>
                      <a:lnTo>
                        <a:pt x="788" y="1850"/>
                      </a:lnTo>
                      <a:lnTo>
                        <a:pt x="846" y="1862"/>
                      </a:lnTo>
                      <a:lnTo>
                        <a:pt x="902" y="1868"/>
                      </a:lnTo>
                      <a:lnTo>
                        <a:pt x="902" y="1868"/>
                      </a:lnTo>
                      <a:lnTo>
                        <a:pt x="960" y="1872"/>
                      </a:lnTo>
                      <a:lnTo>
                        <a:pt x="1014" y="1874"/>
                      </a:lnTo>
                      <a:lnTo>
                        <a:pt x="1066" y="1872"/>
                      </a:lnTo>
                      <a:lnTo>
                        <a:pt x="1118" y="1868"/>
                      </a:lnTo>
                      <a:lnTo>
                        <a:pt x="1166" y="1860"/>
                      </a:lnTo>
                      <a:lnTo>
                        <a:pt x="1212" y="1852"/>
                      </a:lnTo>
                      <a:lnTo>
                        <a:pt x="1256" y="1840"/>
                      </a:lnTo>
                      <a:lnTo>
                        <a:pt x="1296" y="1828"/>
                      </a:lnTo>
                      <a:lnTo>
                        <a:pt x="1334" y="1816"/>
                      </a:lnTo>
                      <a:lnTo>
                        <a:pt x="1370" y="1802"/>
                      </a:lnTo>
                      <a:lnTo>
                        <a:pt x="1402" y="1788"/>
                      </a:lnTo>
                      <a:lnTo>
                        <a:pt x="1430" y="1772"/>
                      </a:lnTo>
                      <a:lnTo>
                        <a:pt x="1456" y="1758"/>
                      </a:lnTo>
                      <a:lnTo>
                        <a:pt x="1478" y="1744"/>
                      </a:lnTo>
                      <a:lnTo>
                        <a:pt x="1496" y="1730"/>
                      </a:lnTo>
                      <a:lnTo>
                        <a:pt x="1512" y="1716"/>
                      </a:lnTo>
                      <a:lnTo>
                        <a:pt x="1512" y="1716"/>
                      </a:lnTo>
                      <a:lnTo>
                        <a:pt x="1514" y="1712"/>
                      </a:lnTo>
                      <a:lnTo>
                        <a:pt x="1514" y="1706"/>
                      </a:lnTo>
                      <a:lnTo>
                        <a:pt x="1512" y="1686"/>
                      </a:lnTo>
                      <a:lnTo>
                        <a:pt x="1504" y="1658"/>
                      </a:lnTo>
                      <a:lnTo>
                        <a:pt x="1490" y="1622"/>
                      </a:lnTo>
                      <a:lnTo>
                        <a:pt x="1470" y="1580"/>
                      </a:lnTo>
                      <a:lnTo>
                        <a:pt x="1448" y="1532"/>
                      </a:lnTo>
                      <a:lnTo>
                        <a:pt x="1388" y="1420"/>
                      </a:lnTo>
                      <a:lnTo>
                        <a:pt x="1316" y="1288"/>
                      </a:lnTo>
                      <a:lnTo>
                        <a:pt x="1232" y="1144"/>
                      </a:lnTo>
                      <a:lnTo>
                        <a:pt x="1142" y="990"/>
                      </a:lnTo>
                      <a:lnTo>
                        <a:pt x="1048" y="832"/>
                      </a:lnTo>
                      <a:lnTo>
                        <a:pt x="862" y="524"/>
                      </a:lnTo>
                      <a:lnTo>
                        <a:pt x="696" y="258"/>
                      </a:lnTo>
                      <a:lnTo>
                        <a:pt x="534" y="0"/>
                      </a:lnTo>
                      <a:lnTo>
                        <a:pt x="534" y="0"/>
                      </a:lnTo>
                      <a:close/>
                    </a:path>
                  </a:pathLst>
                </a:custGeom>
                <a:gradFill flip="none" rotWithShape="1">
                  <a:gsLst>
                    <a:gs pos="20000">
                      <a:schemeClr val="accent5"/>
                    </a:gs>
                    <a:gs pos="80000">
                      <a:schemeClr val="accent5">
                        <a:lumMod val="60000"/>
                        <a:lumOff val="40000"/>
                      </a:schemeClr>
                    </a:gs>
                  </a:gsLst>
                  <a:lin ang="42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6"/>
                <p:cNvSpPr/>
                <p:nvPr/>
              </p:nvSpPr>
              <p:spPr bwMode="auto">
                <a:xfrm>
                  <a:off x="3149600" y="1462088"/>
                  <a:ext cx="1752600" cy="2822575"/>
                </a:xfrm>
                <a:custGeom>
                  <a:avLst/>
                  <a:gdLst>
                    <a:gd name="T0" fmla="*/ 332 w 1104"/>
                    <a:gd name="T1" fmla="*/ 72 h 1778"/>
                    <a:gd name="T2" fmla="*/ 280 w 1104"/>
                    <a:gd name="T3" fmla="*/ 42 h 1778"/>
                    <a:gd name="T4" fmla="*/ 226 w 1104"/>
                    <a:gd name="T5" fmla="*/ 20 h 1778"/>
                    <a:gd name="T6" fmla="*/ 162 w 1104"/>
                    <a:gd name="T7" fmla="*/ 2 h 1778"/>
                    <a:gd name="T8" fmla="*/ 146 w 1104"/>
                    <a:gd name="T9" fmla="*/ 0 h 1778"/>
                    <a:gd name="T10" fmla="*/ 114 w 1104"/>
                    <a:gd name="T11" fmla="*/ 4 h 1778"/>
                    <a:gd name="T12" fmla="*/ 84 w 1104"/>
                    <a:gd name="T13" fmla="*/ 14 h 1778"/>
                    <a:gd name="T14" fmla="*/ 58 w 1104"/>
                    <a:gd name="T15" fmla="*/ 36 h 1778"/>
                    <a:gd name="T16" fmla="*/ 34 w 1104"/>
                    <a:gd name="T17" fmla="*/ 66 h 1778"/>
                    <a:gd name="T18" fmla="*/ 16 w 1104"/>
                    <a:gd name="T19" fmla="*/ 106 h 1778"/>
                    <a:gd name="T20" fmla="*/ 6 w 1104"/>
                    <a:gd name="T21" fmla="*/ 158 h 1778"/>
                    <a:gd name="T22" fmla="*/ 0 w 1104"/>
                    <a:gd name="T23" fmla="*/ 222 h 1778"/>
                    <a:gd name="T24" fmla="*/ 2 w 1104"/>
                    <a:gd name="T25" fmla="*/ 258 h 1778"/>
                    <a:gd name="T26" fmla="*/ 8 w 1104"/>
                    <a:gd name="T27" fmla="*/ 344 h 1778"/>
                    <a:gd name="T28" fmla="*/ 22 w 1104"/>
                    <a:gd name="T29" fmla="*/ 440 h 1778"/>
                    <a:gd name="T30" fmla="*/ 66 w 1104"/>
                    <a:gd name="T31" fmla="*/ 644 h 1778"/>
                    <a:gd name="T32" fmla="*/ 112 w 1104"/>
                    <a:gd name="T33" fmla="*/ 800 h 1778"/>
                    <a:gd name="T34" fmla="*/ 148 w 1104"/>
                    <a:gd name="T35" fmla="*/ 898 h 1778"/>
                    <a:gd name="T36" fmla="*/ 188 w 1104"/>
                    <a:gd name="T37" fmla="*/ 988 h 1778"/>
                    <a:gd name="T38" fmla="*/ 208 w 1104"/>
                    <a:gd name="T39" fmla="*/ 1028 h 1778"/>
                    <a:gd name="T40" fmla="*/ 310 w 1104"/>
                    <a:gd name="T41" fmla="*/ 1206 h 1778"/>
                    <a:gd name="T42" fmla="*/ 374 w 1104"/>
                    <a:gd name="T43" fmla="*/ 1300 h 1778"/>
                    <a:gd name="T44" fmla="*/ 444 w 1104"/>
                    <a:gd name="T45" fmla="*/ 1396 h 1778"/>
                    <a:gd name="T46" fmla="*/ 518 w 1104"/>
                    <a:gd name="T47" fmla="*/ 1486 h 1778"/>
                    <a:gd name="T48" fmla="*/ 594 w 1104"/>
                    <a:gd name="T49" fmla="*/ 1572 h 1778"/>
                    <a:gd name="T50" fmla="*/ 674 w 1104"/>
                    <a:gd name="T51" fmla="*/ 1646 h 1778"/>
                    <a:gd name="T52" fmla="*/ 752 w 1104"/>
                    <a:gd name="T53" fmla="*/ 1706 h 1778"/>
                    <a:gd name="T54" fmla="*/ 792 w 1104"/>
                    <a:gd name="T55" fmla="*/ 1730 h 1778"/>
                    <a:gd name="T56" fmla="*/ 862 w 1104"/>
                    <a:gd name="T57" fmla="*/ 1762 h 1778"/>
                    <a:gd name="T58" fmla="*/ 924 w 1104"/>
                    <a:gd name="T59" fmla="*/ 1778 h 1778"/>
                    <a:gd name="T60" fmla="*/ 976 w 1104"/>
                    <a:gd name="T61" fmla="*/ 1776 h 1778"/>
                    <a:gd name="T62" fmla="*/ 1022 w 1104"/>
                    <a:gd name="T63" fmla="*/ 1760 h 1778"/>
                    <a:gd name="T64" fmla="*/ 1056 w 1104"/>
                    <a:gd name="T65" fmla="*/ 1734 h 1778"/>
                    <a:gd name="T66" fmla="*/ 1082 w 1104"/>
                    <a:gd name="T67" fmla="*/ 1696 h 1778"/>
                    <a:gd name="T68" fmla="*/ 1100 w 1104"/>
                    <a:gd name="T69" fmla="*/ 1650 h 1778"/>
                    <a:gd name="T70" fmla="*/ 1104 w 1104"/>
                    <a:gd name="T71" fmla="*/ 1624 h 1778"/>
                    <a:gd name="T72" fmla="*/ 1100 w 1104"/>
                    <a:gd name="T73" fmla="*/ 1584 h 1778"/>
                    <a:gd name="T74" fmla="*/ 1078 w 1104"/>
                    <a:gd name="T75" fmla="*/ 1518 h 1778"/>
                    <a:gd name="T76" fmla="*/ 992 w 1104"/>
                    <a:gd name="T77" fmla="*/ 1324 h 1778"/>
                    <a:gd name="T78" fmla="*/ 870 w 1104"/>
                    <a:gd name="T79" fmla="*/ 1072 h 1778"/>
                    <a:gd name="T80" fmla="*/ 726 w 1104"/>
                    <a:gd name="T81" fmla="*/ 796 h 1778"/>
                    <a:gd name="T82" fmla="*/ 456 w 1104"/>
                    <a:gd name="T83" fmla="*/ 294 h 1778"/>
                    <a:gd name="T84" fmla="*/ 332 w 1104"/>
                    <a:gd name="T85" fmla="*/ 72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4" h="1778">
                      <a:moveTo>
                        <a:pt x="332" y="72"/>
                      </a:moveTo>
                      <a:lnTo>
                        <a:pt x="332" y="72"/>
                      </a:lnTo>
                      <a:lnTo>
                        <a:pt x="318" y="62"/>
                      </a:lnTo>
                      <a:lnTo>
                        <a:pt x="280" y="42"/>
                      </a:lnTo>
                      <a:lnTo>
                        <a:pt x="254" y="30"/>
                      </a:lnTo>
                      <a:lnTo>
                        <a:pt x="226" y="20"/>
                      </a:lnTo>
                      <a:lnTo>
                        <a:pt x="194" y="10"/>
                      </a:lnTo>
                      <a:lnTo>
                        <a:pt x="162" y="2"/>
                      </a:lnTo>
                      <a:lnTo>
                        <a:pt x="162" y="2"/>
                      </a:lnTo>
                      <a:lnTo>
                        <a:pt x="146" y="0"/>
                      </a:lnTo>
                      <a:lnTo>
                        <a:pt x="130" y="0"/>
                      </a:lnTo>
                      <a:lnTo>
                        <a:pt x="114" y="4"/>
                      </a:lnTo>
                      <a:lnTo>
                        <a:pt x="98" y="8"/>
                      </a:lnTo>
                      <a:lnTo>
                        <a:pt x="84" y="14"/>
                      </a:lnTo>
                      <a:lnTo>
                        <a:pt x="70" y="24"/>
                      </a:lnTo>
                      <a:lnTo>
                        <a:pt x="58" y="36"/>
                      </a:lnTo>
                      <a:lnTo>
                        <a:pt x="46" y="50"/>
                      </a:lnTo>
                      <a:lnTo>
                        <a:pt x="34" y="66"/>
                      </a:lnTo>
                      <a:lnTo>
                        <a:pt x="24" y="86"/>
                      </a:lnTo>
                      <a:lnTo>
                        <a:pt x="16" y="106"/>
                      </a:lnTo>
                      <a:lnTo>
                        <a:pt x="10" y="132"/>
                      </a:lnTo>
                      <a:lnTo>
                        <a:pt x="6" y="158"/>
                      </a:lnTo>
                      <a:lnTo>
                        <a:pt x="2" y="190"/>
                      </a:lnTo>
                      <a:lnTo>
                        <a:pt x="0" y="222"/>
                      </a:lnTo>
                      <a:lnTo>
                        <a:pt x="2" y="258"/>
                      </a:lnTo>
                      <a:lnTo>
                        <a:pt x="2" y="258"/>
                      </a:lnTo>
                      <a:lnTo>
                        <a:pt x="4" y="300"/>
                      </a:lnTo>
                      <a:lnTo>
                        <a:pt x="8" y="344"/>
                      </a:lnTo>
                      <a:lnTo>
                        <a:pt x="14" y="392"/>
                      </a:lnTo>
                      <a:lnTo>
                        <a:pt x="22" y="440"/>
                      </a:lnTo>
                      <a:lnTo>
                        <a:pt x="42" y="540"/>
                      </a:lnTo>
                      <a:lnTo>
                        <a:pt x="66" y="644"/>
                      </a:lnTo>
                      <a:lnTo>
                        <a:pt x="96" y="748"/>
                      </a:lnTo>
                      <a:lnTo>
                        <a:pt x="112" y="800"/>
                      </a:lnTo>
                      <a:lnTo>
                        <a:pt x="130" y="848"/>
                      </a:lnTo>
                      <a:lnTo>
                        <a:pt x="148" y="898"/>
                      </a:lnTo>
                      <a:lnTo>
                        <a:pt x="168" y="944"/>
                      </a:lnTo>
                      <a:lnTo>
                        <a:pt x="188" y="988"/>
                      </a:lnTo>
                      <a:lnTo>
                        <a:pt x="208" y="1028"/>
                      </a:lnTo>
                      <a:lnTo>
                        <a:pt x="208" y="1028"/>
                      </a:lnTo>
                      <a:lnTo>
                        <a:pt x="254" y="1114"/>
                      </a:lnTo>
                      <a:lnTo>
                        <a:pt x="310" y="1206"/>
                      </a:lnTo>
                      <a:lnTo>
                        <a:pt x="340" y="1252"/>
                      </a:lnTo>
                      <a:lnTo>
                        <a:pt x="374" y="1300"/>
                      </a:lnTo>
                      <a:lnTo>
                        <a:pt x="408" y="1348"/>
                      </a:lnTo>
                      <a:lnTo>
                        <a:pt x="444" y="1396"/>
                      </a:lnTo>
                      <a:lnTo>
                        <a:pt x="480" y="1442"/>
                      </a:lnTo>
                      <a:lnTo>
                        <a:pt x="518" y="1486"/>
                      </a:lnTo>
                      <a:lnTo>
                        <a:pt x="556" y="1530"/>
                      </a:lnTo>
                      <a:lnTo>
                        <a:pt x="594" y="1572"/>
                      </a:lnTo>
                      <a:lnTo>
                        <a:pt x="634" y="1610"/>
                      </a:lnTo>
                      <a:lnTo>
                        <a:pt x="674" y="1646"/>
                      </a:lnTo>
                      <a:lnTo>
                        <a:pt x="714" y="1678"/>
                      </a:lnTo>
                      <a:lnTo>
                        <a:pt x="752" y="1706"/>
                      </a:lnTo>
                      <a:lnTo>
                        <a:pt x="752" y="1706"/>
                      </a:lnTo>
                      <a:lnTo>
                        <a:pt x="792" y="1730"/>
                      </a:lnTo>
                      <a:lnTo>
                        <a:pt x="828" y="1748"/>
                      </a:lnTo>
                      <a:lnTo>
                        <a:pt x="862" y="1762"/>
                      </a:lnTo>
                      <a:lnTo>
                        <a:pt x="894" y="1772"/>
                      </a:lnTo>
                      <a:lnTo>
                        <a:pt x="924" y="1778"/>
                      </a:lnTo>
                      <a:lnTo>
                        <a:pt x="952" y="1778"/>
                      </a:lnTo>
                      <a:lnTo>
                        <a:pt x="976" y="1776"/>
                      </a:lnTo>
                      <a:lnTo>
                        <a:pt x="1000" y="1770"/>
                      </a:lnTo>
                      <a:lnTo>
                        <a:pt x="1022" y="1760"/>
                      </a:lnTo>
                      <a:lnTo>
                        <a:pt x="1040" y="1748"/>
                      </a:lnTo>
                      <a:lnTo>
                        <a:pt x="1056" y="1734"/>
                      </a:lnTo>
                      <a:lnTo>
                        <a:pt x="1070" y="1716"/>
                      </a:lnTo>
                      <a:lnTo>
                        <a:pt x="1082" y="1696"/>
                      </a:lnTo>
                      <a:lnTo>
                        <a:pt x="1092" y="1674"/>
                      </a:lnTo>
                      <a:lnTo>
                        <a:pt x="1100" y="1650"/>
                      </a:lnTo>
                      <a:lnTo>
                        <a:pt x="1104" y="1624"/>
                      </a:lnTo>
                      <a:lnTo>
                        <a:pt x="1104" y="1624"/>
                      </a:lnTo>
                      <a:lnTo>
                        <a:pt x="1104" y="1608"/>
                      </a:lnTo>
                      <a:lnTo>
                        <a:pt x="1100" y="1584"/>
                      </a:lnTo>
                      <a:lnTo>
                        <a:pt x="1090" y="1554"/>
                      </a:lnTo>
                      <a:lnTo>
                        <a:pt x="1078" y="1518"/>
                      </a:lnTo>
                      <a:lnTo>
                        <a:pt x="1042" y="1430"/>
                      </a:lnTo>
                      <a:lnTo>
                        <a:pt x="992" y="1324"/>
                      </a:lnTo>
                      <a:lnTo>
                        <a:pt x="934" y="1204"/>
                      </a:lnTo>
                      <a:lnTo>
                        <a:pt x="870" y="1072"/>
                      </a:lnTo>
                      <a:lnTo>
                        <a:pt x="800" y="936"/>
                      </a:lnTo>
                      <a:lnTo>
                        <a:pt x="726" y="796"/>
                      </a:lnTo>
                      <a:lnTo>
                        <a:pt x="582" y="526"/>
                      </a:lnTo>
                      <a:lnTo>
                        <a:pt x="456" y="294"/>
                      </a:lnTo>
                      <a:lnTo>
                        <a:pt x="332" y="72"/>
                      </a:lnTo>
                      <a:lnTo>
                        <a:pt x="332" y="72"/>
                      </a:lnTo>
                      <a:close/>
                    </a:path>
                  </a:pathLst>
                </a:custGeom>
                <a:gradFill flip="none" rotWithShape="1">
                  <a:gsLst>
                    <a:gs pos="80000">
                      <a:schemeClr val="accent5"/>
                    </a:gs>
                    <a:gs pos="20000">
                      <a:schemeClr val="accent5">
                        <a:lumMod val="75000"/>
                      </a:scheme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3" name="Freeform 7"/>
              <p:cNvSpPr/>
              <p:nvPr/>
            </p:nvSpPr>
            <p:spPr bwMode="auto">
              <a:xfrm>
                <a:off x="3457575" y="1719263"/>
                <a:ext cx="1644650" cy="1581150"/>
              </a:xfrm>
              <a:custGeom>
                <a:avLst/>
                <a:gdLst>
                  <a:gd name="T0" fmla="*/ 2 w 1036"/>
                  <a:gd name="T1" fmla="*/ 76 h 996"/>
                  <a:gd name="T2" fmla="*/ 2 w 1036"/>
                  <a:gd name="T3" fmla="*/ 76 h 996"/>
                  <a:gd name="T4" fmla="*/ 0 w 1036"/>
                  <a:gd name="T5" fmla="*/ 90 h 996"/>
                  <a:gd name="T6" fmla="*/ 0 w 1036"/>
                  <a:gd name="T7" fmla="*/ 132 h 996"/>
                  <a:gd name="T8" fmla="*/ 2 w 1036"/>
                  <a:gd name="T9" fmla="*/ 162 h 996"/>
                  <a:gd name="T10" fmla="*/ 6 w 1036"/>
                  <a:gd name="T11" fmla="*/ 198 h 996"/>
                  <a:gd name="T12" fmla="*/ 12 w 1036"/>
                  <a:gd name="T13" fmla="*/ 242 h 996"/>
                  <a:gd name="T14" fmla="*/ 22 w 1036"/>
                  <a:gd name="T15" fmla="*/ 292 h 996"/>
                  <a:gd name="T16" fmla="*/ 36 w 1036"/>
                  <a:gd name="T17" fmla="*/ 350 h 996"/>
                  <a:gd name="T18" fmla="*/ 54 w 1036"/>
                  <a:gd name="T19" fmla="*/ 412 h 996"/>
                  <a:gd name="T20" fmla="*/ 78 w 1036"/>
                  <a:gd name="T21" fmla="*/ 482 h 996"/>
                  <a:gd name="T22" fmla="*/ 106 w 1036"/>
                  <a:gd name="T23" fmla="*/ 556 h 996"/>
                  <a:gd name="T24" fmla="*/ 142 w 1036"/>
                  <a:gd name="T25" fmla="*/ 638 h 996"/>
                  <a:gd name="T26" fmla="*/ 186 w 1036"/>
                  <a:gd name="T27" fmla="*/ 726 h 996"/>
                  <a:gd name="T28" fmla="*/ 236 w 1036"/>
                  <a:gd name="T29" fmla="*/ 820 h 996"/>
                  <a:gd name="T30" fmla="*/ 294 w 1036"/>
                  <a:gd name="T31" fmla="*/ 920 h 996"/>
                  <a:gd name="T32" fmla="*/ 328 w 1036"/>
                  <a:gd name="T33" fmla="*/ 996 h 996"/>
                  <a:gd name="T34" fmla="*/ 912 w 1036"/>
                  <a:gd name="T35" fmla="*/ 684 h 996"/>
                  <a:gd name="T36" fmla="*/ 1036 w 1036"/>
                  <a:gd name="T37" fmla="*/ 482 h 996"/>
                  <a:gd name="T38" fmla="*/ 888 w 1036"/>
                  <a:gd name="T39" fmla="*/ 328 h 996"/>
                  <a:gd name="T40" fmla="*/ 488 w 1036"/>
                  <a:gd name="T41" fmla="*/ 44 h 996"/>
                  <a:gd name="T42" fmla="*/ 124 w 1036"/>
                  <a:gd name="T43" fmla="*/ 0 h 996"/>
                  <a:gd name="T44" fmla="*/ 8 w 1036"/>
                  <a:gd name="T45" fmla="*/ 54 h 996"/>
                  <a:gd name="T46" fmla="*/ 2 w 1036"/>
                  <a:gd name="T47" fmla="*/ 7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6" h="996">
                    <a:moveTo>
                      <a:pt x="2" y="76"/>
                    </a:moveTo>
                    <a:lnTo>
                      <a:pt x="2" y="76"/>
                    </a:lnTo>
                    <a:lnTo>
                      <a:pt x="0" y="90"/>
                    </a:lnTo>
                    <a:lnTo>
                      <a:pt x="0" y="132"/>
                    </a:lnTo>
                    <a:lnTo>
                      <a:pt x="2" y="162"/>
                    </a:lnTo>
                    <a:lnTo>
                      <a:pt x="6" y="198"/>
                    </a:lnTo>
                    <a:lnTo>
                      <a:pt x="12" y="242"/>
                    </a:lnTo>
                    <a:lnTo>
                      <a:pt x="22" y="292"/>
                    </a:lnTo>
                    <a:lnTo>
                      <a:pt x="36" y="350"/>
                    </a:lnTo>
                    <a:lnTo>
                      <a:pt x="54" y="412"/>
                    </a:lnTo>
                    <a:lnTo>
                      <a:pt x="78" y="482"/>
                    </a:lnTo>
                    <a:lnTo>
                      <a:pt x="106" y="556"/>
                    </a:lnTo>
                    <a:lnTo>
                      <a:pt x="142" y="638"/>
                    </a:lnTo>
                    <a:lnTo>
                      <a:pt x="186" y="726"/>
                    </a:lnTo>
                    <a:lnTo>
                      <a:pt x="236" y="820"/>
                    </a:lnTo>
                    <a:lnTo>
                      <a:pt x="294" y="920"/>
                    </a:lnTo>
                    <a:lnTo>
                      <a:pt x="328" y="996"/>
                    </a:lnTo>
                    <a:lnTo>
                      <a:pt x="912" y="684"/>
                    </a:lnTo>
                    <a:lnTo>
                      <a:pt x="1036" y="482"/>
                    </a:lnTo>
                    <a:lnTo>
                      <a:pt x="888" y="328"/>
                    </a:lnTo>
                    <a:lnTo>
                      <a:pt x="488" y="44"/>
                    </a:lnTo>
                    <a:lnTo>
                      <a:pt x="124" y="0"/>
                    </a:lnTo>
                    <a:lnTo>
                      <a:pt x="8" y="54"/>
                    </a:lnTo>
                    <a:lnTo>
                      <a:pt x="2" y="76"/>
                    </a:lnTo>
                    <a:close/>
                  </a:path>
                </a:pathLst>
              </a:custGeom>
              <a:gradFill flip="none" rotWithShape="1">
                <a:gsLst>
                  <a:gs pos="20000">
                    <a:schemeClr val="accent2">
                      <a:lumMod val="60000"/>
                      <a:lumOff val="40000"/>
                    </a:schemeClr>
                  </a:gs>
                  <a:gs pos="80000">
                    <a:schemeClr val="accent2"/>
                  </a:gs>
                </a:gsLst>
                <a:lin ang="5400000" scaled="1"/>
                <a:tileRect/>
              </a:grad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3844925" y="2093913"/>
                <a:ext cx="1631950" cy="2092325"/>
                <a:chOff x="3844925" y="2093913"/>
                <a:chExt cx="1631950" cy="2092325"/>
              </a:xfrm>
            </p:grpSpPr>
            <p:sp>
              <p:nvSpPr>
                <p:cNvPr id="38" name="Freeform 8"/>
                <p:cNvSpPr/>
                <p:nvPr/>
              </p:nvSpPr>
              <p:spPr bwMode="auto">
                <a:xfrm>
                  <a:off x="3844925" y="2220913"/>
                  <a:ext cx="1631950" cy="1965325"/>
                </a:xfrm>
                <a:custGeom>
                  <a:avLst/>
                  <a:gdLst>
                    <a:gd name="T0" fmla="*/ 952 w 1028"/>
                    <a:gd name="T1" fmla="*/ 44 h 1238"/>
                    <a:gd name="T2" fmla="*/ 928 w 1028"/>
                    <a:gd name="T3" fmla="*/ 0 h 1238"/>
                    <a:gd name="T4" fmla="*/ 930 w 1028"/>
                    <a:gd name="T5" fmla="*/ 6 h 1238"/>
                    <a:gd name="T6" fmla="*/ 932 w 1028"/>
                    <a:gd name="T7" fmla="*/ 26 h 1238"/>
                    <a:gd name="T8" fmla="*/ 922 w 1028"/>
                    <a:gd name="T9" fmla="*/ 68 h 1238"/>
                    <a:gd name="T10" fmla="*/ 884 w 1028"/>
                    <a:gd name="T11" fmla="*/ 142 h 1238"/>
                    <a:gd name="T12" fmla="*/ 816 w 1028"/>
                    <a:gd name="T13" fmla="*/ 234 h 1238"/>
                    <a:gd name="T14" fmla="*/ 712 w 1028"/>
                    <a:gd name="T15" fmla="*/ 342 h 1238"/>
                    <a:gd name="T16" fmla="*/ 646 w 1028"/>
                    <a:gd name="T17" fmla="*/ 402 h 1238"/>
                    <a:gd name="T18" fmla="*/ 568 w 1028"/>
                    <a:gd name="T19" fmla="*/ 462 h 1238"/>
                    <a:gd name="T20" fmla="*/ 478 w 1028"/>
                    <a:gd name="T21" fmla="*/ 526 h 1238"/>
                    <a:gd name="T22" fmla="*/ 378 w 1028"/>
                    <a:gd name="T23" fmla="*/ 592 h 1238"/>
                    <a:gd name="T24" fmla="*/ 266 w 1028"/>
                    <a:gd name="T25" fmla="*/ 658 h 1238"/>
                    <a:gd name="T26" fmla="*/ 140 w 1028"/>
                    <a:gd name="T27" fmla="*/ 724 h 1238"/>
                    <a:gd name="T28" fmla="*/ 0 w 1028"/>
                    <a:gd name="T29" fmla="*/ 792 h 1238"/>
                    <a:gd name="T30" fmla="*/ 56 w 1028"/>
                    <a:gd name="T31" fmla="*/ 866 h 1238"/>
                    <a:gd name="T32" fmla="*/ 160 w 1028"/>
                    <a:gd name="T33" fmla="*/ 994 h 1238"/>
                    <a:gd name="T34" fmla="*/ 256 w 1028"/>
                    <a:gd name="T35" fmla="*/ 1090 h 1238"/>
                    <a:gd name="T36" fmla="*/ 338 w 1028"/>
                    <a:gd name="T37" fmla="*/ 1160 h 1238"/>
                    <a:gd name="T38" fmla="*/ 370 w 1028"/>
                    <a:gd name="T39" fmla="*/ 1184 h 1238"/>
                    <a:gd name="T40" fmla="*/ 428 w 1028"/>
                    <a:gd name="T41" fmla="*/ 1218 h 1238"/>
                    <a:gd name="T42" fmla="*/ 482 w 1028"/>
                    <a:gd name="T43" fmla="*/ 1234 h 1238"/>
                    <a:gd name="T44" fmla="*/ 528 w 1028"/>
                    <a:gd name="T45" fmla="*/ 1236 h 1238"/>
                    <a:gd name="T46" fmla="*/ 568 w 1028"/>
                    <a:gd name="T47" fmla="*/ 1220 h 1238"/>
                    <a:gd name="T48" fmla="*/ 606 w 1028"/>
                    <a:gd name="T49" fmla="*/ 1194 h 1238"/>
                    <a:gd name="T50" fmla="*/ 674 w 1028"/>
                    <a:gd name="T51" fmla="*/ 1142 h 1238"/>
                    <a:gd name="T52" fmla="*/ 736 w 1028"/>
                    <a:gd name="T53" fmla="*/ 1086 h 1238"/>
                    <a:gd name="T54" fmla="*/ 792 w 1028"/>
                    <a:gd name="T55" fmla="*/ 1028 h 1238"/>
                    <a:gd name="T56" fmla="*/ 842 w 1028"/>
                    <a:gd name="T57" fmla="*/ 964 h 1238"/>
                    <a:gd name="T58" fmla="*/ 888 w 1028"/>
                    <a:gd name="T59" fmla="*/ 894 h 1238"/>
                    <a:gd name="T60" fmla="*/ 928 w 1028"/>
                    <a:gd name="T61" fmla="*/ 818 h 1238"/>
                    <a:gd name="T62" fmla="*/ 966 w 1028"/>
                    <a:gd name="T63" fmla="*/ 732 h 1238"/>
                    <a:gd name="T64" fmla="*/ 982 w 1028"/>
                    <a:gd name="T65" fmla="*/ 686 h 1238"/>
                    <a:gd name="T66" fmla="*/ 1010 w 1028"/>
                    <a:gd name="T67" fmla="*/ 590 h 1238"/>
                    <a:gd name="T68" fmla="*/ 1024 w 1028"/>
                    <a:gd name="T69" fmla="*/ 494 h 1238"/>
                    <a:gd name="T70" fmla="*/ 1028 w 1028"/>
                    <a:gd name="T71" fmla="*/ 402 h 1238"/>
                    <a:gd name="T72" fmla="*/ 1022 w 1028"/>
                    <a:gd name="T73" fmla="*/ 314 h 1238"/>
                    <a:gd name="T74" fmla="*/ 1010 w 1028"/>
                    <a:gd name="T75" fmla="*/ 232 h 1238"/>
                    <a:gd name="T76" fmla="*/ 992 w 1028"/>
                    <a:gd name="T77" fmla="*/ 158 h 1238"/>
                    <a:gd name="T78" fmla="*/ 972 w 1028"/>
                    <a:gd name="T79" fmla="*/ 96 h 1238"/>
                    <a:gd name="T80" fmla="*/ 952 w 1028"/>
                    <a:gd name="T81" fmla="*/ 4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8" h="1238">
                      <a:moveTo>
                        <a:pt x="952" y="44"/>
                      </a:moveTo>
                      <a:lnTo>
                        <a:pt x="952" y="44"/>
                      </a:lnTo>
                      <a:lnTo>
                        <a:pt x="940" y="20"/>
                      </a:lnTo>
                      <a:lnTo>
                        <a:pt x="928" y="0"/>
                      </a:lnTo>
                      <a:lnTo>
                        <a:pt x="928" y="0"/>
                      </a:lnTo>
                      <a:lnTo>
                        <a:pt x="930" y="6"/>
                      </a:lnTo>
                      <a:lnTo>
                        <a:pt x="932" y="16"/>
                      </a:lnTo>
                      <a:lnTo>
                        <a:pt x="932" y="26"/>
                      </a:lnTo>
                      <a:lnTo>
                        <a:pt x="930" y="38"/>
                      </a:lnTo>
                      <a:lnTo>
                        <a:pt x="922" y="68"/>
                      </a:lnTo>
                      <a:lnTo>
                        <a:pt x="906" y="102"/>
                      </a:lnTo>
                      <a:lnTo>
                        <a:pt x="884" y="142"/>
                      </a:lnTo>
                      <a:lnTo>
                        <a:pt x="854" y="186"/>
                      </a:lnTo>
                      <a:lnTo>
                        <a:pt x="816" y="234"/>
                      </a:lnTo>
                      <a:lnTo>
                        <a:pt x="768" y="286"/>
                      </a:lnTo>
                      <a:lnTo>
                        <a:pt x="712" y="342"/>
                      </a:lnTo>
                      <a:lnTo>
                        <a:pt x="680" y="372"/>
                      </a:lnTo>
                      <a:lnTo>
                        <a:pt x="646" y="402"/>
                      </a:lnTo>
                      <a:lnTo>
                        <a:pt x="608" y="432"/>
                      </a:lnTo>
                      <a:lnTo>
                        <a:pt x="568" y="462"/>
                      </a:lnTo>
                      <a:lnTo>
                        <a:pt x="524" y="494"/>
                      </a:lnTo>
                      <a:lnTo>
                        <a:pt x="478" y="526"/>
                      </a:lnTo>
                      <a:lnTo>
                        <a:pt x="430" y="558"/>
                      </a:lnTo>
                      <a:lnTo>
                        <a:pt x="378" y="592"/>
                      </a:lnTo>
                      <a:lnTo>
                        <a:pt x="324" y="624"/>
                      </a:lnTo>
                      <a:lnTo>
                        <a:pt x="266" y="658"/>
                      </a:lnTo>
                      <a:lnTo>
                        <a:pt x="204" y="692"/>
                      </a:lnTo>
                      <a:lnTo>
                        <a:pt x="140" y="724"/>
                      </a:lnTo>
                      <a:lnTo>
                        <a:pt x="72" y="758"/>
                      </a:lnTo>
                      <a:lnTo>
                        <a:pt x="0" y="792"/>
                      </a:lnTo>
                      <a:lnTo>
                        <a:pt x="0" y="792"/>
                      </a:lnTo>
                      <a:lnTo>
                        <a:pt x="56" y="866"/>
                      </a:lnTo>
                      <a:lnTo>
                        <a:pt x="108" y="934"/>
                      </a:lnTo>
                      <a:lnTo>
                        <a:pt x="160" y="994"/>
                      </a:lnTo>
                      <a:lnTo>
                        <a:pt x="210" y="1046"/>
                      </a:lnTo>
                      <a:lnTo>
                        <a:pt x="256" y="1090"/>
                      </a:lnTo>
                      <a:lnTo>
                        <a:pt x="300" y="1128"/>
                      </a:lnTo>
                      <a:lnTo>
                        <a:pt x="338" y="1160"/>
                      </a:lnTo>
                      <a:lnTo>
                        <a:pt x="370" y="1184"/>
                      </a:lnTo>
                      <a:lnTo>
                        <a:pt x="370" y="1184"/>
                      </a:lnTo>
                      <a:lnTo>
                        <a:pt x="400" y="1204"/>
                      </a:lnTo>
                      <a:lnTo>
                        <a:pt x="428" y="1218"/>
                      </a:lnTo>
                      <a:lnTo>
                        <a:pt x="456" y="1228"/>
                      </a:lnTo>
                      <a:lnTo>
                        <a:pt x="482" y="1234"/>
                      </a:lnTo>
                      <a:lnTo>
                        <a:pt x="506" y="1238"/>
                      </a:lnTo>
                      <a:lnTo>
                        <a:pt x="528" y="1236"/>
                      </a:lnTo>
                      <a:lnTo>
                        <a:pt x="550" y="1230"/>
                      </a:lnTo>
                      <a:lnTo>
                        <a:pt x="568" y="1220"/>
                      </a:lnTo>
                      <a:lnTo>
                        <a:pt x="568" y="1220"/>
                      </a:lnTo>
                      <a:lnTo>
                        <a:pt x="606" y="1194"/>
                      </a:lnTo>
                      <a:lnTo>
                        <a:pt x="640" y="1168"/>
                      </a:lnTo>
                      <a:lnTo>
                        <a:pt x="674" y="1142"/>
                      </a:lnTo>
                      <a:lnTo>
                        <a:pt x="706" y="1114"/>
                      </a:lnTo>
                      <a:lnTo>
                        <a:pt x="736" y="1086"/>
                      </a:lnTo>
                      <a:lnTo>
                        <a:pt x="764" y="1058"/>
                      </a:lnTo>
                      <a:lnTo>
                        <a:pt x="792" y="1028"/>
                      </a:lnTo>
                      <a:lnTo>
                        <a:pt x="818" y="996"/>
                      </a:lnTo>
                      <a:lnTo>
                        <a:pt x="842" y="964"/>
                      </a:lnTo>
                      <a:lnTo>
                        <a:pt x="866" y="930"/>
                      </a:lnTo>
                      <a:lnTo>
                        <a:pt x="888" y="894"/>
                      </a:lnTo>
                      <a:lnTo>
                        <a:pt x="908" y="858"/>
                      </a:lnTo>
                      <a:lnTo>
                        <a:pt x="928" y="818"/>
                      </a:lnTo>
                      <a:lnTo>
                        <a:pt x="948" y="776"/>
                      </a:lnTo>
                      <a:lnTo>
                        <a:pt x="966" y="732"/>
                      </a:lnTo>
                      <a:lnTo>
                        <a:pt x="982" y="686"/>
                      </a:lnTo>
                      <a:lnTo>
                        <a:pt x="982" y="686"/>
                      </a:lnTo>
                      <a:lnTo>
                        <a:pt x="998" y="638"/>
                      </a:lnTo>
                      <a:lnTo>
                        <a:pt x="1010" y="590"/>
                      </a:lnTo>
                      <a:lnTo>
                        <a:pt x="1018" y="542"/>
                      </a:lnTo>
                      <a:lnTo>
                        <a:pt x="1024" y="494"/>
                      </a:lnTo>
                      <a:lnTo>
                        <a:pt x="1026" y="448"/>
                      </a:lnTo>
                      <a:lnTo>
                        <a:pt x="1028" y="402"/>
                      </a:lnTo>
                      <a:lnTo>
                        <a:pt x="1026" y="358"/>
                      </a:lnTo>
                      <a:lnTo>
                        <a:pt x="1022" y="314"/>
                      </a:lnTo>
                      <a:lnTo>
                        <a:pt x="1016" y="272"/>
                      </a:lnTo>
                      <a:lnTo>
                        <a:pt x="1010" y="232"/>
                      </a:lnTo>
                      <a:lnTo>
                        <a:pt x="1002" y="194"/>
                      </a:lnTo>
                      <a:lnTo>
                        <a:pt x="992" y="158"/>
                      </a:lnTo>
                      <a:lnTo>
                        <a:pt x="982" y="126"/>
                      </a:lnTo>
                      <a:lnTo>
                        <a:pt x="972" y="96"/>
                      </a:lnTo>
                      <a:lnTo>
                        <a:pt x="952" y="44"/>
                      </a:lnTo>
                      <a:lnTo>
                        <a:pt x="952" y="44"/>
                      </a:lnTo>
                      <a:close/>
                    </a:path>
                  </a:pathLst>
                </a:custGeom>
                <a:gradFill flip="none" rotWithShape="1">
                  <a:gsLst>
                    <a:gs pos="20000">
                      <a:schemeClr val="accent4">
                        <a:lumMod val="60000"/>
                        <a:lumOff val="40000"/>
                      </a:schemeClr>
                    </a:gs>
                    <a:gs pos="80000">
                      <a:schemeClr val="accent4"/>
                    </a:gs>
                  </a:gsLst>
                  <a:lin ang="84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9"/>
                <p:cNvSpPr/>
                <p:nvPr/>
              </p:nvSpPr>
              <p:spPr bwMode="auto">
                <a:xfrm>
                  <a:off x="3844925" y="2093913"/>
                  <a:ext cx="1479550" cy="1384300"/>
                </a:xfrm>
                <a:custGeom>
                  <a:avLst/>
                  <a:gdLst>
                    <a:gd name="T0" fmla="*/ 928 w 932"/>
                    <a:gd name="T1" fmla="*/ 80 h 872"/>
                    <a:gd name="T2" fmla="*/ 928 w 932"/>
                    <a:gd name="T3" fmla="*/ 80 h 872"/>
                    <a:gd name="T4" fmla="*/ 918 w 932"/>
                    <a:gd name="T5" fmla="*/ 66 h 872"/>
                    <a:gd name="T6" fmla="*/ 908 w 932"/>
                    <a:gd name="T7" fmla="*/ 54 h 872"/>
                    <a:gd name="T8" fmla="*/ 886 w 932"/>
                    <a:gd name="T9" fmla="*/ 36 h 872"/>
                    <a:gd name="T10" fmla="*/ 866 w 932"/>
                    <a:gd name="T11" fmla="*/ 22 h 872"/>
                    <a:gd name="T12" fmla="*/ 846 w 932"/>
                    <a:gd name="T13" fmla="*/ 12 h 872"/>
                    <a:gd name="T14" fmla="*/ 830 w 932"/>
                    <a:gd name="T15" fmla="*/ 6 h 872"/>
                    <a:gd name="T16" fmla="*/ 816 w 932"/>
                    <a:gd name="T17" fmla="*/ 2 h 872"/>
                    <a:gd name="T18" fmla="*/ 804 w 932"/>
                    <a:gd name="T19" fmla="*/ 0 h 872"/>
                    <a:gd name="T20" fmla="*/ 668 w 932"/>
                    <a:gd name="T21" fmla="*/ 260 h 872"/>
                    <a:gd name="T22" fmla="*/ 668 w 932"/>
                    <a:gd name="T23" fmla="*/ 260 h 872"/>
                    <a:gd name="T24" fmla="*/ 604 w 932"/>
                    <a:gd name="T25" fmla="*/ 318 h 872"/>
                    <a:gd name="T26" fmla="*/ 542 w 932"/>
                    <a:gd name="T27" fmla="*/ 370 h 872"/>
                    <a:gd name="T28" fmla="*/ 482 w 932"/>
                    <a:gd name="T29" fmla="*/ 418 h 872"/>
                    <a:gd name="T30" fmla="*/ 426 w 932"/>
                    <a:gd name="T31" fmla="*/ 462 h 872"/>
                    <a:gd name="T32" fmla="*/ 372 w 932"/>
                    <a:gd name="T33" fmla="*/ 500 h 872"/>
                    <a:gd name="T34" fmla="*/ 322 w 932"/>
                    <a:gd name="T35" fmla="*/ 536 h 872"/>
                    <a:gd name="T36" fmla="*/ 274 w 932"/>
                    <a:gd name="T37" fmla="*/ 566 h 872"/>
                    <a:gd name="T38" fmla="*/ 230 w 932"/>
                    <a:gd name="T39" fmla="*/ 592 h 872"/>
                    <a:gd name="T40" fmla="*/ 156 w 932"/>
                    <a:gd name="T41" fmla="*/ 634 h 872"/>
                    <a:gd name="T42" fmla="*/ 98 w 932"/>
                    <a:gd name="T43" fmla="*/ 662 h 872"/>
                    <a:gd name="T44" fmla="*/ 64 w 932"/>
                    <a:gd name="T45" fmla="*/ 678 h 872"/>
                    <a:gd name="T46" fmla="*/ 50 w 932"/>
                    <a:gd name="T47" fmla="*/ 684 h 872"/>
                    <a:gd name="T48" fmla="*/ 0 w 932"/>
                    <a:gd name="T49" fmla="*/ 872 h 872"/>
                    <a:gd name="T50" fmla="*/ 0 w 932"/>
                    <a:gd name="T51" fmla="*/ 872 h 872"/>
                    <a:gd name="T52" fmla="*/ 72 w 932"/>
                    <a:gd name="T53" fmla="*/ 838 h 872"/>
                    <a:gd name="T54" fmla="*/ 140 w 932"/>
                    <a:gd name="T55" fmla="*/ 804 h 872"/>
                    <a:gd name="T56" fmla="*/ 204 w 932"/>
                    <a:gd name="T57" fmla="*/ 772 h 872"/>
                    <a:gd name="T58" fmla="*/ 266 w 932"/>
                    <a:gd name="T59" fmla="*/ 738 h 872"/>
                    <a:gd name="T60" fmla="*/ 324 w 932"/>
                    <a:gd name="T61" fmla="*/ 704 h 872"/>
                    <a:gd name="T62" fmla="*/ 378 w 932"/>
                    <a:gd name="T63" fmla="*/ 672 h 872"/>
                    <a:gd name="T64" fmla="*/ 430 w 932"/>
                    <a:gd name="T65" fmla="*/ 638 h 872"/>
                    <a:gd name="T66" fmla="*/ 478 w 932"/>
                    <a:gd name="T67" fmla="*/ 606 h 872"/>
                    <a:gd name="T68" fmla="*/ 524 w 932"/>
                    <a:gd name="T69" fmla="*/ 574 h 872"/>
                    <a:gd name="T70" fmla="*/ 568 w 932"/>
                    <a:gd name="T71" fmla="*/ 542 h 872"/>
                    <a:gd name="T72" fmla="*/ 608 w 932"/>
                    <a:gd name="T73" fmla="*/ 512 h 872"/>
                    <a:gd name="T74" fmla="*/ 646 w 932"/>
                    <a:gd name="T75" fmla="*/ 482 h 872"/>
                    <a:gd name="T76" fmla="*/ 680 w 932"/>
                    <a:gd name="T77" fmla="*/ 452 h 872"/>
                    <a:gd name="T78" fmla="*/ 712 w 932"/>
                    <a:gd name="T79" fmla="*/ 422 h 872"/>
                    <a:gd name="T80" fmla="*/ 768 w 932"/>
                    <a:gd name="T81" fmla="*/ 366 h 872"/>
                    <a:gd name="T82" fmla="*/ 816 w 932"/>
                    <a:gd name="T83" fmla="*/ 314 h 872"/>
                    <a:gd name="T84" fmla="*/ 854 w 932"/>
                    <a:gd name="T85" fmla="*/ 266 h 872"/>
                    <a:gd name="T86" fmla="*/ 884 w 932"/>
                    <a:gd name="T87" fmla="*/ 222 h 872"/>
                    <a:gd name="T88" fmla="*/ 906 w 932"/>
                    <a:gd name="T89" fmla="*/ 182 h 872"/>
                    <a:gd name="T90" fmla="*/ 922 w 932"/>
                    <a:gd name="T91" fmla="*/ 148 h 872"/>
                    <a:gd name="T92" fmla="*/ 930 w 932"/>
                    <a:gd name="T93" fmla="*/ 118 h 872"/>
                    <a:gd name="T94" fmla="*/ 932 w 932"/>
                    <a:gd name="T95" fmla="*/ 106 h 872"/>
                    <a:gd name="T96" fmla="*/ 932 w 932"/>
                    <a:gd name="T97" fmla="*/ 96 h 872"/>
                    <a:gd name="T98" fmla="*/ 930 w 932"/>
                    <a:gd name="T99" fmla="*/ 86 h 872"/>
                    <a:gd name="T100" fmla="*/ 928 w 932"/>
                    <a:gd name="T101" fmla="*/ 80 h 872"/>
                    <a:gd name="T102" fmla="*/ 928 w 932"/>
                    <a:gd name="T103" fmla="*/ 8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2" h="872">
                      <a:moveTo>
                        <a:pt x="928" y="80"/>
                      </a:moveTo>
                      <a:lnTo>
                        <a:pt x="928" y="80"/>
                      </a:lnTo>
                      <a:lnTo>
                        <a:pt x="918" y="66"/>
                      </a:lnTo>
                      <a:lnTo>
                        <a:pt x="908" y="54"/>
                      </a:lnTo>
                      <a:lnTo>
                        <a:pt x="886" y="36"/>
                      </a:lnTo>
                      <a:lnTo>
                        <a:pt x="866" y="22"/>
                      </a:lnTo>
                      <a:lnTo>
                        <a:pt x="846" y="12"/>
                      </a:lnTo>
                      <a:lnTo>
                        <a:pt x="830" y="6"/>
                      </a:lnTo>
                      <a:lnTo>
                        <a:pt x="816" y="2"/>
                      </a:lnTo>
                      <a:lnTo>
                        <a:pt x="804" y="0"/>
                      </a:lnTo>
                      <a:lnTo>
                        <a:pt x="668" y="260"/>
                      </a:lnTo>
                      <a:lnTo>
                        <a:pt x="668" y="260"/>
                      </a:lnTo>
                      <a:lnTo>
                        <a:pt x="604" y="318"/>
                      </a:lnTo>
                      <a:lnTo>
                        <a:pt x="542" y="370"/>
                      </a:lnTo>
                      <a:lnTo>
                        <a:pt x="482" y="418"/>
                      </a:lnTo>
                      <a:lnTo>
                        <a:pt x="426" y="462"/>
                      </a:lnTo>
                      <a:lnTo>
                        <a:pt x="372" y="500"/>
                      </a:lnTo>
                      <a:lnTo>
                        <a:pt x="322" y="536"/>
                      </a:lnTo>
                      <a:lnTo>
                        <a:pt x="274" y="566"/>
                      </a:lnTo>
                      <a:lnTo>
                        <a:pt x="230" y="592"/>
                      </a:lnTo>
                      <a:lnTo>
                        <a:pt x="156" y="634"/>
                      </a:lnTo>
                      <a:lnTo>
                        <a:pt x="98" y="662"/>
                      </a:lnTo>
                      <a:lnTo>
                        <a:pt x="64" y="678"/>
                      </a:lnTo>
                      <a:lnTo>
                        <a:pt x="50" y="684"/>
                      </a:lnTo>
                      <a:lnTo>
                        <a:pt x="0" y="872"/>
                      </a:lnTo>
                      <a:lnTo>
                        <a:pt x="0" y="872"/>
                      </a:lnTo>
                      <a:lnTo>
                        <a:pt x="72" y="838"/>
                      </a:lnTo>
                      <a:lnTo>
                        <a:pt x="140" y="804"/>
                      </a:lnTo>
                      <a:lnTo>
                        <a:pt x="204" y="772"/>
                      </a:lnTo>
                      <a:lnTo>
                        <a:pt x="266" y="738"/>
                      </a:lnTo>
                      <a:lnTo>
                        <a:pt x="324" y="704"/>
                      </a:lnTo>
                      <a:lnTo>
                        <a:pt x="378" y="672"/>
                      </a:lnTo>
                      <a:lnTo>
                        <a:pt x="430" y="638"/>
                      </a:lnTo>
                      <a:lnTo>
                        <a:pt x="478" y="606"/>
                      </a:lnTo>
                      <a:lnTo>
                        <a:pt x="524" y="574"/>
                      </a:lnTo>
                      <a:lnTo>
                        <a:pt x="568" y="542"/>
                      </a:lnTo>
                      <a:lnTo>
                        <a:pt x="608" y="512"/>
                      </a:lnTo>
                      <a:lnTo>
                        <a:pt x="646" y="482"/>
                      </a:lnTo>
                      <a:lnTo>
                        <a:pt x="680" y="452"/>
                      </a:lnTo>
                      <a:lnTo>
                        <a:pt x="712" y="422"/>
                      </a:lnTo>
                      <a:lnTo>
                        <a:pt x="768" y="366"/>
                      </a:lnTo>
                      <a:lnTo>
                        <a:pt x="816" y="314"/>
                      </a:lnTo>
                      <a:lnTo>
                        <a:pt x="854" y="266"/>
                      </a:lnTo>
                      <a:lnTo>
                        <a:pt x="884" y="222"/>
                      </a:lnTo>
                      <a:lnTo>
                        <a:pt x="906" y="182"/>
                      </a:lnTo>
                      <a:lnTo>
                        <a:pt x="922" y="148"/>
                      </a:lnTo>
                      <a:lnTo>
                        <a:pt x="930" y="118"/>
                      </a:lnTo>
                      <a:lnTo>
                        <a:pt x="932" y="106"/>
                      </a:lnTo>
                      <a:lnTo>
                        <a:pt x="932" y="96"/>
                      </a:lnTo>
                      <a:lnTo>
                        <a:pt x="930" y="86"/>
                      </a:lnTo>
                      <a:lnTo>
                        <a:pt x="928" y="80"/>
                      </a:lnTo>
                      <a:lnTo>
                        <a:pt x="928" y="80"/>
                      </a:lnTo>
                      <a:close/>
                    </a:path>
                  </a:pathLst>
                </a:custGeom>
                <a:gradFill flip="none" rotWithShape="1">
                  <a:gsLst>
                    <a:gs pos="20000">
                      <a:schemeClr val="accent4">
                        <a:lumMod val="75000"/>
                      </a:schemeClr>
                    </a:gs>
                    <a:gs pos="80000">
                      <a:schemeClr val="accent4"/>
                    </a:gs>
                  </a:gsLst>
                  <a:lin ang="81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3371850" y="1535113"/>
                <a:ext cx="1825625" cy="971550"/>
                <a:chOff x="3371850" y="1535113"/>
                <a:chExt cx="1825625" cy="971550"/>
              </a:xfrm>
            </p:grpSpPr>
            <p:sp>
              <p:nvSpPr>
                <p:cNvPr id="36" name="Freeform 10"/>
                <p:cNvSpPr/>
                <p:nvPr/>
              </p:nvSpPr>
              <p:spPr bwMode="auto">
                <a:xfrm>
                  <a:off x="3371850" y="1595438"/>
                  <a:ext cx="1749425" cy="911225"/>
                </a:xfrm>
                <a:custGeom>
                  <a:avLst/>
                  <a:gdLst>
                    <a:gd name="T0" fmla="*/ 700 w 1102"/>
                    <a:gd name="T1" fmla="*/ 104 h 574"/>
                    <a:gd name="T2" fmla="*/ 598 w 1102"/>
                    <a:gd name="T3" fmla="*/ 58 h 574"/>
                    <a:gd name="T4" fmla="*/ 498 w 1102"/>
                    <a:gd name="T5" fmla="*/ 28 h 574"/>
                    <a:gd name="T6" fmla="*/ 404 w 1102"/>
                    <a:gd name="T7" fmla="*/ 8 h 574"/>
                    <a:gd name="T8" fmla="*/ 316 w 1102"/>
                    <a:gd name="T9" fmla="*/ 0 h 574"/>
                    <a:gd name="T10" fmla="*/ 236 w 1102"/>
                    <a:gd name="T11" fmla="*/ 0 h 574"/>
                    <a:gd name="T12" fmla="*/ 168 w 1102"/>
                    <a:gd name="T13" fmla="*/ 6 h 574"/>
                    <a:gd name="T14" fmla="*/ 114 w 1102"/>
                    <a:gd name="T15" fmla="*/ 16 h 574"/>
                    <a:gd name="T16" fmla="*/ 76 w 1102"/>
                    <a:gd name="T17" fmla="*/ 28 h 574"/>
                    <a:gd name="T18" fmla="*/ 42 w 1102"/>
                    <a:gd name="T19" fmla="*/ 44 h 574"/>
                    <a:gd name="T20" fmla="*/ 0 w 1102"/>
                    <a:gd name="T21" fmla="*/ 70 h 574"/>
                    <a:gd name="T22" fmla="*/ 56 w 1102"/>
                    <a:gd name="T23" fmla="*/ 154 h 574"/>
                    <a:gd name="T24" fmla="*/ 118 w 1102"/>
                    <a:gd name="T25" fmla="*/ 138 h 574"/>
                    <a:gd name="T26" fmla="*/ 200 w 1102"/>
                    <a:gd name="T27" fmla="*/ 128 h 574"/>
                    <a:gd name="T28" fmla="*/ 268 w 1102"/>
                    <a:gd name="T29" fmla="*/ 128 h 574"/>
                    <a:gd name="T30" fmla="*/ 342 w 1102"/>
                    <a:gd name="T31" fmla="*/ 134 h 574"/>
                    <a:gd name="T32" fmla="*/ 424 w 1102"/>
                    <a:gd name="T33" fmla="*/ 150 h 574"/>
                    <a:gd name="T34" fmla="*/ 510 w 1102"/>
                    <a:gd name="T35" fmla="*/ 180 h 574"/>
                    <a:gd name="T36" fmla="*/ 554 w 1102"/>
                    <a:gd name="T37" fmla="*/ 200 h 574"/>
                    <a:gd name="T38" fmla="*/ 640 w 1102"/>
                    <a:gd name="T39" fmla="*/ 250 h 574"/>
                    <a:gd name="T40" fmla="*/ 718 w 1102"/>
                    <a:gd name="T41" fmla="*/ 308 h 574"/>
                    <a:gd name="T42" fmla="*/ 788 w 1102"/>
                    <a:gd name="T43" fmla="*/ 370 h 574"/>
                    <a:gd name="T44" fmla="*/ 848 w 1102"/>
                    <a:gd name="T45" fmla="*/ 432 h 574"/>
                    <a:gd name="T46" fmla="*/ 934 w 1102"/>
                    <a:gd name="T47" fmla="*/ 532 h 574"/>
                    <a:gd name="T48" fmla="*/ 1102 w 1102"/>
                    <a:gd name="T49" fmla="*/ 516 h 574"/>
                    <a:gd name="T50" fmla="*/ 1096 w 1102"/>
                    <a:gd name="T51" fmla="*/ 506 h 574"/>
                    <a:gd name="T52" fmla="*/ 1048 w 1102"/>
                    <a:gd name="T53" fmla="*/ 424 h 574"/>
                    <a:gd name="T54" fmla="*/ 1004 w 1102"/>
                    <a:gd name="T55" fmla="*/ 364 h 574"/>
                    <a:gd name="T56" fmla="*/ 948 w 1102"/>
                    <a:gd name="T57" fmla="*/ 298 h 574"/>
                    <a:gd name="T58" fmla="*/ 878 w 1102"/>
                    <a:gd name="T59" fmla="*/ 228 h 574"/>
                    <a:gd name="T60" fmla="*/ 796 w 1102"/>
                    <a:gd name="T61" fmla="*/ 162 h 574"/>
                    <a:gd name="T62" fmla="*/ 700 w 1102"/>
                    <a:gd name="T63" fmla="*/ 10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2" h="574">
                      <a:moveTo>
                        <a:pt x="700" y="104"/>
                      </a:moveTo>
                      <a:lnTo>
                        <a:pt x="700" y="104"/>
                      </a:lnTo>
                      <a:lnTo>
                        <a:pt x="648" y="80"/>
                      </a:lnTo>
                      <a:lnTo>
                        <a:pt x="598" y="58"/>
                      </a:lnTo>
                      <a:lnTo>
                        <a:pt x="548" y="42"/>
                      </a:lnTo>
                      <a:lnTo>
                        <a:pt x="498" y="28"/>
                      </a:lnTo>
                      <a:lnTo>
                        <a:pt x="450" y="16"/>
                      </a:lnTo>
                      <a:lnTo>
                        <a:pt x="404" y="8"/>
                      </a:lnTo>
                      <a:lnTo>
                        <a:pt x="358" y="4"/>
                      </a:lnTo>
                      <a:lnTo>
                        <a:pt x="316" y="0"/>
                      </a:lnTo>
                      <a:lnTo>
                        <a:pt x="274" y="0"/>
                      </a:lnTo>
                      <a:lnTo>
                        <a:pt x="236" y="0"/>
                      </a:lnTo>
                      <a:lnTo>
                        <a:pt x="202" y="2"/>
                      </a:lnTo>
                      <a:lnTo>
                        <a:pt x="168" y="6"/>
                      </a:lnTo>
                      <a:lnTo>
                        <a:pt x="140" y="10"/>
                      </a:lnTo>
                      <a:lnTo>
                        <a:pt x="114" y="16"/>
                      </a:lnTo>
                      <a:lnTo>
                        <a:pt x="94" y="22"/>
                      </a:lnTo>
                      <a:lnTo>
                        <a:pt x="76" y="28"/>
                      </a:lnTo>
                      <a:lnTo>
                        <a:pt x="76" y="28"/>
                      </a:lnTo>
                      <a:lnTo>
                        <a:pt x="42" y="44"/>
                      </a:lnTo>
                      <a:lnTo>
                        <a:pt x="20" y="58"/>
                      </a:lnTo>
                      <a:lnTo>
                        <a:pt x="0" y="70"/>
                      </a:lnTo>
                      <a:lnTo>
                        <a:pt x="56" y="154"/>
                      </a:lnTo>
                      <a:lnTo>
                        <a:pt x="56" y="154"/>
                      </a:lnTo>
                      <a:lnTo>
                        <a:pt x="80" y="148"/>
                      </a:lnTo>
                      <a:lnTo>
                        <a:pt x="118" y="138"/>
                      </a:lnTo>
                      <a:lnTo>
                        <a:pt x="170" y="132"/>
                      </a:lnTo>
                      <a:lnTo>
                        <a:pt x="200" y="128"/>
                      </a:lnTo>
                      <a:lnTo>
                        <a:pt x="232" y="128"/>
                      </a:lnTo>
                      <a:lnTo>
                        <a:pt x="268" y="128"/>
                      </a:lnTo>
                      <a:lnTo>
                        <a:pt x="304" y="130"/>
                      </a:lnTo>
                      <a:lnTo>
                        <a:pt x="342" y="134"/>
                      </a:lnTo>
                      <a:lnTo>
                        <a:pt x="382" y="142"/>
                      </a:lnTo>
                      <a:lnTo>
                        <a:pt x="424" y="150"/>
                      </a:lnTo>
                      <a:lnTo>
                        <a:pt x="466" y="164"/>
                      </a:lnTo>
                      <a:lnTo>
                        <a:pt x="510" y="180"/>
                      </a:lnTo>
                      <a:lnTo>
                        <a:pt x="554" y="200"/>
                      </a:lnTo>
                      <a:lnTo>
                        <a:pt x="554" y="200"/>
                      </a:lnTo>
                      <a:lnTo>
                        <a:pt x="598" y="224"/>
                      </a:lnTo>
                      <a:lnTo>
                        <a:pt x="640" y="250"/>
                      </a:lnTo>
                      <a:lnTo>
                        <a:pt x="680" y="278"/>
                      </a:lnTo>
                      <a:lnTo>
                        <a:pt x="718" y="308"/>
                      </a:lnTo>
                      <a:lnTo>
                        <a:pt x="754" y="338"/>
                      </a:lnTo>
                      <a:lnTo>
                        <a:pt x="788" y="370"/>
                      </a:lnTo>
                      <a:lnTo>
                        <a:pt x="820" y="402"/>
                      </a:lnTo>
                      <a:lnTo>
                        <a:pt x="848" y="432"/>
                      </a:lnTo>
                      <a:lnTo>
                        <a:pt x="898" y="488"/>
                      </a:lnTo>
                      <a:lnTo>
                        <a:pt x="934" y="532"/>
                      </a:lnTo>
                      <a:lnTo>
                        <a:pt x="966" y="574"/>
                      </a:lnTo>
                      <a:lnTo>
                        <a:pt x="1102" y="516"/>
                      </a:lnTo>
                      <a:lnTo>
                        <a:pt x="1102" y="516"/>
                      </a:lnTo>
                      <a:lnTo>
                        <a:pt x="1096" y="506"/>
                      </a:lnTo>
                      <a:lnTo>
                        <a:pt x="1078" y="472"/>
                      </a:lnTo>
                      <a:lnTo>
                        <a:pt x="1048" y="424"/>
                      </a:lnTo>
                      <a:lnTo>
                        <a:pt x="1028" y="396"/>
                      </a:lnTo>
                      <a:lnTo>
                        <a:pt x="1004" y="364"/>
                      </a:lnTo>
                      <a:lnTo>
                        <a:pt x="978" y="332"/>
                      </a:lnTo>
                      <a:lnTo>
                        <a:pt x="948" y="298"/>
                      </a:lnTo>
                      <a:lnTo>
                        <a:pt x="916" y="264"/>
                      </a:lnTo>
                      <a:lnTo>
                        <a:pt x="878" y="228"/>
                      </a:lnTo>
                      <a:lnTo>
                        <a:pt x="840" y="196"/>
                      </a:lnTo>
                      <a:lnTo>
                        <a:pt x="796" y="162"/>
                      </a:lnTo>
                      <a:lnTo>
                        <a:pt x="750" y="132"/>
                      </a:lnTo>
                      <a:lnTo>
                        <a:pt x="700" y="104"/>
                      </a:lnTo>
                      <a:lnTo>
                        <a:pt x="700" y="104"/>
                      </a:lnTo>
                      <a:close/>
                    </a:path>
                  </a:pathLst>
                </a:custGeom>
                <a:gradFill flip="none" rotWithShape="1">
                  <a:gsLst>
                    <a:gs pos="20000">
                      <a:schemeClr val="accent3">
                        <a:lumMod val="75000"/>
                      </a:schemeClr>
                    </a:gs>
                    <a:gs pos="80000">
                      <a:schemeClr val="accent3"/>
                    </a:gs>
                  </a:gsLst>
                  <a:lin ang="36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1"/>
                <p:cNvSpPr/>
                <p:nvPr/>
              </p:nvSpPr>
              <p:spPr bwMode="auto">
                <a:xfrm>
                  <a:off x="3492500" y="1535113"/>
                  <a:ext cx="1704975" cy="879475"/>
                </a:xfrm>
                <a:custGeom>
                  <a:avLst/>
                  <a:gdLst>
                    <a:gd name="T0" fmla="*/ 1074 w 1074"/>
                    <a:gd name="T1" fmla="*/ 434 h 554"/>
                    <a:gd name="T2" fmla="*/ 1034 w 1074"/>
                    <a:gd name="T3" fmla="*/ 372 h 554"/>
                    <a:gd name="T4" fmla="*/ 992 w 1074"/>
                    <a:gd name="T5" fmla="*/ 314 h 554"/>
                    <a:gd name="T6" fmla="*/ 946 w 1074"/>
                    <a:gd name="T7" fmla="*/ 262 h 554"/>
                    <a:gd name="T8" fmla="*/ 900 w 1074"/>
                    <a:gd name="T9" fmla="*/ 216 h 554"/>
                    <a:gd name="T10" fmla="*/ 802 w 1074"/>
                    <a:gd name="T11" fmla="*/ 140 h 554"/>
                    <a:gd name="T12" fmla="*/ 700 w 1074"/>
                    <a:gd name="T13" fmla="*/ 82 h 554"/>
                    <a:gd name="T14" fmla="*/ 596 w 1074"/>
                    <a:gd name="T15" fmla="*/ 40 h 554"/>
                    <a:gd name="T16" fmla="*/ 492 w 1074"/>
                    <a:gd name="T17" fmla="*/ 14 h 554"/>
                    <a:gd name="T18" fmla="*/ 392 w 1074"/>
                    <a:gd name="T19" fmla="*/ 2 h 554"/>
                    <a:gd name="T20" fmla="*/ 294 w 1074"/>
                    <a:gd name="T21" fmla="*/ 0 h 554"/>
                    <a:gd name="T22" fmla="*/ 246 w 1074"/>
                    <a:gd name="T23" fmla="*/ 4 h 554"/>
                    <a:gd name="T24" fmla="*/ 158 w 1074"/>
                    <a:gd name="T25" fmla="*/ 16 h 554"/>
                    <a:gd name="T26" fmla="*/ 84 w 1074"/>
                    <a:gd name="T27" fmla="*/ 34 h 554"/>
                    <a:gd name="T28" fmla="*/ 24 w 1074"/>
                    <a:gd name="T29" fmla="*/ 54 h 554"/>
                    <a:gd name="T30" fmla="*/ 0 w 1074"/>
                    <a:gd name="T31" fmla="*/ 66 h 554"/>
                    <a:gd name="T32" fmla="*/ 38 w 1074"/>
                    <a:gd name="T33" fmla="*/ 54 h 554"/>
                    <a:gd name="T34" fmla="*/ 92 w 1074"/>
                    <a:gd name="T35" fmla="*/ 44 h 554"/>
                    <a:gd name="T36" fmla="*/ 160 w 1074"/>
                    <a:gd name="T37" fmla="*/ 38 h 554"/>
                    <a:gd name="T38" fmla="*/ 240 w 1074"/>
                    <a:gd name="T39" fmla="*/ 38 h 554"/>
                    <a:gd name="T40" fmla="*/ 328 w 1074"/>
                    <a:gd name="T41" fmla="*/ 46 h 554"/>
                    <a:gd name="T42" fmla="*/ 422 w 1074"/>
                    <a:gd name="T43" fmla="*/ 66 h 554"/>
                    <a:gd name="T44" fmla="*/ 522 w 1074"/>
                    <a:gd name="T45" fmla="*/ 96 h 554"/>
                    <a:gd name="T46" fmla="*/ 624 w 1074"/>
                    <a:gd name="T47" fmla="*/ 142 h 554"/>
                    <a:gd name="T48" fmla="*/ 674 w 1074"/>
                    <a:gd name="T49" fmla="*/ 170 h 554"/>
                    <a:gd name="T50" fmla="*/ 764 w 1074"/>
                    <a:gd name="T51" fmla="*/ 234 h 554"/>
                    <a:gd name="T52" fmla="*/ 840 w 1074"/>
                    <a:gd name="T53" fmla="*/ 302 h 554"/>
                    <a:gd name="T54" fmla="*/ 902 w 1074"/>
                    <a:gd name="T55" fmla="*/ 370 h 554"/>
                    <a:gd name="T56" fmla="*/ 952 w 1074"/>
                    <a:gd name="T57" fmla="*/ 434 h 554"/>
                    <a:gd name="T58" fmla="*/ 1002 w 1074"/>
                    <a:gd name="T59" fmla="*/ 510 h 554"/>
                    <a:gd name="T60" fmla="*/ 1026 w 1074"/>
                    <a:gd name="T61" fmla="*/ 554 h 554"/>
                    <a:gd name="T62" fmla="*/ 1044 w 1074"/>
                    <a:gd name="T63" fmla="*/ 532 h 554"/>
                    <a:gd name="T64" fmla="*/ 1064 w 1074"/>
                    <a:gd name="T65" fmla="*/ 490 h 554"/>
                    <a:gd name="T66" fmla="*/ 1074 w 1074"/>
                    <a:gd name="T67" fmla="*/ 456 h 554"/>
                    <a:gd name="T68" fmla="*/ 1074 w 1074"/>
                    <a:gd name="T69" fmla="*/ 43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4" h="554">
                      <a:moveTo>
                        <a:pt x="1074" y="434"/>
                      </a:moveTo>
                      <a:lnTo>
                        <a:pt x="1074" y="434"/>
                      </a:lnTo>
                      <a:lnTo>
                        <a:pt x="1056" y="402"/>
                      </a:lnTo>
                      <a:lnTo>
                        <a:pt x="1034" y="372"/>
                      </a:lnTo>
                      <a:lnTo>
                        <a:pt x="1014" y="342"/>
                      </a:lnTo>
                      <a:lnTo>
                        <a:pt x="992" y="314"/>
                      </a:lnTo>
                      <a:lnTo>
                        <a:pt x="970" y="288"/>
                      </a:lnTo>
                      <a:lnTo>
                        <a:pt x="946" y="262"/>
                      </a:lnTo>
                      <a:lnTo>
                        <a:pt x="924" y="240"/>
                      </a:lnTo>
                      <a:lnTo>
                        <a:pt x="900" y="216"/>
                      </a:lnTo>
                      <a:lnTo>
                        <a:pt x="852" y="176"/>
                      </a:lnTo>
                      <a:lnTo>
                        <a:pt x="802" y="140"/>
                      </a:lnTo>
                      <a:lnTo>
                        <a:pt x="752" y="108"/>
                      </a:lnTo>
                      <a:lnTo>
                        <a:pt x="700" y="82"/>
                      </a:lnTo>
                      <a:lnTo>
                        <a:pt x="648" y="58"/>
                      </a:lnTo>
                      <a:lnTo>
                        <a:pt x="596" y="40"/>
                      </a:lnTo>
                      <a:lnTo>
                        <a:pt x="544" y="26"/>
                      </a:lnTo>
                      <a:lnTo>
                        <a:pt x="492" y="14"/>
                      </a:lnTo>
                      <a:lnTo>
                        <a:pt x="442" y="6"/>
                      </a:lnTo>
                      <a:lnTo>
                        <a:pt x="392" y="2"/>
                      </a:lnTo>
                      <a:lnTo>
                        <a:pt x="342" y="0"/>
                      </a:lnTo>
                      <a:lnTo>
                        <a:pt x="294" y="0"/>
                      </a:lnTo>
                      <a:lnTo>
                        <a:pt x="294" y="0"/>
                      </a:lnTo>
                      <a:lnTo>
                        <a:pt x="246" y="4"/>
                      </a:lnTo>
                      <a:lnTo>
                        <a:pt x="200" y="8"/>
                      </a:lnTo>
                      <a:lnTo>
                        <a:pt x="158" y="16"/>
                      </a:lnTo>
                      <a:lnTo>
                        <a:pt x="120" y="24"/>
                      </a:lnTo>
                      <a:lnTo>
                        <a:pt x="84" y="34"/>
                      </a:lnTo>
                      <a:lnTo>
                        <a:pt x="52" y="44"/>
                      </a:lnTo>
                      <a:lnTo>
                        <a:pt x="24" y="54"/>
                      </a:lnTo>
                      <a:lnTo>
                        <a:pt x="0" y="66"/>
                      </a:lnTo>
                      <a:lnTo>
                        <a:pt x="0" y="66"/>
                      </a:lnTo>
                      <a:lnTo>
                        <a:pt x="18" y="60"/>
                      </a:lnTo>
                      <a:lnTo>
                        <a:pt x="38" y="54"/>
                      </a:lnTo>
                      <a:lnTo>
                        <a:pt x="64" y="48"/>
                      </a:lnTo>
                      <a:lnTo>
                        <a:pt x="92" y="44"/>
                      </a:lnTo>
                      <a:lnTo>
                        <a:pt x="126" y="40"/>
                      </a:lnTo>
                      <a:lnTo>
                        <a:pt x="160" y="38"/>
                      </a:lnTo>
                      <a:lnTo>
                        <a:pt x="198" y="38"/>
                      </a:lnTo>
                      <a:lnTo>
                        <a:pt x="240" y="38"/>
                      </a:lnTo>
                      <a:lnTo>
                        <a:pt x="282" y="42"/>
                      </a:lnTo>
                      <a:lnTo>
                        <a:pt x="328" y="46"/>
                      </a:lnTo>
                      <a:lnTo>
                        <a:pt x="374" y="54"/>
                      </a:lnTo>
                      <a:lnTo>
                        <a:pt x="422" y="66"/>
                      </a:lnTo>
                      <a:lnTo>
                        <a:pt x="472" y="80"/>
                      </a:lnTo>
                      <a:lnTo>
                        <a:pt x="522" y="96"/>
                      </a:lnTo>
                      <a:lnTo>
                        <a:pt x="572" y="118"/>
                      </a:lnTo>
                      <a:lnTo>
                        <a:pt x="624" y="142"/>
                      </a:lnTo>
                      <a:lnTo>
                        <a:pt x="624" y="142"/>
                      </a:lnTo>
                      <a:lnTo>
                        <a:pt x="674" y="170"/>
                      </a:lnTo>
                      <a:lnTo>
                        <a:pt x="720" y="200"/>
                      </a:lnTo>
                      <a:lnTo>
                        <a:pt x="764" y="234"/>
                      </a:lnTo>
                      <a:lnTo>
                        <a:pt x="802" y="266"/>
                      </a:lnTo>
                      <a:lnTo>
                        <a:pt x="840" y="302"/>
                      </a:lnTo>
                      <a:lnTo>
                        <a:pt x="872" y="336"/>
                      </a:lnTo>
                      <a:lnTo>
                        <a:pt x="902" y="370"/>
                      </a:lnTo>
                      <a:lnTo>
                        <a:pt x="928" y="402"/>
                      </a:lnTo>
                      <a:lnTo>
                        <a:pt x="952" y="434"/>
                      </a:lnTo>
                      <a:lnTo>
                        <a:pt x="972" y="462"/>
                      </a:lnTo>
                      <a:lnTo>
                        <a:pt x="1002" y="510"/>
                      </a:lnTo>
                      <a:lnTo>
                        <a:pt x="1020" y="544"/>
                      </a:lnTo>
                      <a:lnTo>
                        <a:pt x="1026" y="554"/>
                      </a:lnTo>
                      <a:lnTo>
                        <a:pt x="1026" y="554"/>
                      </a:lnTo>
                      <a:lnTo>
                        <a:pt x="1044" y="532"/>
                      </a:lnTo>
                      <a:lnTo>
                        <a:pt x="1056" y="510"/>
                      </a:lnTo>
                      <a:lnTo>
                        <a:pt x="1064" y="490"/>
                      </a:lnTo>
                      <a:lnTo>
                        <a:pt x="1070" y="472"/>
                      </a:lnTo>
                      <a:lnTo>
                        <a:pt x="1074" y="456"/>
                      </a:lnTo>
                      <a:lnTo>
                        <a:pt x="1074" y="444"/>
                      </a:lnTo>
                      <a:lnTo>
                        <a:pt x="1074" y="434"/>
                      </a:lnTo>
                      <a:lnTo>
                        <a:pt x="1074" y="434"/>
                      </a:lnTo>
                      <a:close/>
                    </a:path>
                  </a:pathLst>
                </a:custGeom>
                <a:gradFill flip="none" rotWithShape="1">
                  <a:gsLst>
                    <a:gs pos="20000">
                      <a:schemeClr val="accent3"/>
                    </a:gs>
                    <a:gs pos="80000">
                      <a:schemeClr val="accent3">
                        <a:lumMod val="75000"/>
                      </a:schemeClr>
                    </a:gs>
                  </a:gsLst>
                  <a:lin ang="18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9" name="椭圆 2"/>
            <p:cNvSpPr/>
            <p:nvPr/>
          </p:nvSpPr>
          <p:spPr>
            <a:xfrm rot="20155748">
              <a:off x="1826651" y="1559216"/>
              <a:ext cx="351124" cy="2648174"/>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7647" h="2648174">
                  <a:moveTo>
                    <a:pt x="503282" y="1336227"/>
                  </a:moveTo>
                  <a:cubicBezTo>
                    <a:pt x="398310" y="479936"/>
                    <a:pt x="5490507" y="-1542"/>
                    <a:pt x="5406627" y="4"/>
                  </a:cubicBezTo>
                  <a:cubicBezTo>
                    <a:pt x="5322747" y="1550"/>
                    <a:pt x="364447" y="351695"/>
                    <a:pt x="3" y="1345504"/>
                  </a:cubicBezTo>
                  <a:cubicBezTo>
                    <a:pt x="3" y="2099511"/>
                    <a:pt x="4282537" y="2649717"/>
                    <a:pt x="4366417" y="2648171"/>
                  </a:cubicBezTo>
                  <a:cubicBezTo>
                    <a:pt x="4450297" y="2646625"/>
                    <a:pt x="608254" y="2192518"/>
                    <a:pt x="503282" y="1336227"/>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
            <p:cNvSpPr/>
            <p:nvPr/>
          </p:nvSpPr>
          <p:spPr>
            <a:xfrm rot="13822315">
              <a:off x="2990873" y="1956033"/>
              <a:ext cx="198730" cy="1926855"/>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 name="connsiteX0-131" fmla="*/ 503282 w 5933219"/>
                <a:gd name="connsiteY0-132" fmla="*/ 1402689 h 2714636"/>
                <a:gd name="connsiteX1-133" fmla="*/ 5932241 w 5933219"/>
                <a:gd name="connsiteY1-134" fmla="*/ 1 h 2714636"/>
                <a:gd name="connsiteX2-135" fmla="*/ 3 w 5933219"/>
                <a:gd name="connsiteY2-136" fmla="*/ 1411966 h 2714636"/>
                <a:gd name="connsiteX3-137" fmla="*/ 4366417 w 5933219"/>
                <a:gd name="connsiteY3-138" fmla="*/ 2714633 h 2714636"/>
                <a:gd name="connsiteX4-139" fmla="*/ 503282 w 5933219"/>
                <a:gd name="connsiteY4-140" fmla="*/ 1402689 h 2714636"/>
                <a:gd name="connsiteX0-141" fmla="*/ 503282 w 6772112"/>
                <a:gd name="connsiteY0-142" fmla="*/ 1402689 h 2454180"/>
                <a:gd name="connsiteX1-143" fmla="*/ 5932241 w 6772112"/>
                <a:gd name="connsiteY1-144" fmla="*/ 1 h 2454180"/>
                <a:gd name="connsiteX2-145" fmla="*/ 3 w 6772112"/>
                <a:gd name="connsiteY2-146" fmla="*/ 1411966 h 2454180"/>
                <a:gd name="connsiteX3-147" fmla="*/ 6771257 w 6772112"/>
                <a:gd name="connsiteY3-148" fmla="*/ 2454174 h 2454180"/>
                <a:gd name="connsiteX4-149" fmla="*/ 503282 w 6772112"/>
                <a:gd name="connsiteY4-150" fmla="*/ 1402689 h 2454180"/>
                <a:gd name="connsiteX0-151" fmla="*/ 519302 w 6788132"/>
                <a:gd name="connsiteY0-152" fmla="*/ 1402689 h 2454184"/>
                <a:gd name="connsiteX1-153" fmla="*/ 5948261 w 6788132"/>
                <a:gd name="connsiteY1-154" fmla="*/ 1 h 2454184"/>
                <a:gd name="connsiteX2-155" fmla="*/ 16023 w 6788132"/>
                <a:gd name="connsiteY2-156" fmla="*/ 1411966 h 2454184"/>
                <a:gd name="connsiteX3-157" fmla="*/ 6787277 w 6788132"/>
                <a:gd name="connsiteY3-158" fmla="*/ 2454174 h 2454184"/>
                <a:gd name="connsiteX4-159" fmla="*/ 519302 w 6788132"/>
                <a:gd name="connsiteY4-160" fmla="*/ 1402689 h 2454184"/>
                <a:gd name="connsiteX0-161" fmla="*/ 519302 w 6788132"/>
                <a:gd name="connsiteY0-162" fmla="*/ 1402689 h 2454184"/>
                <a:gd name="connsiteX1-163" fmla="*/ 5948261 w 6788132"/>
                <a:gd name="connsiteY1-164" fmla="*/ 1 h 2454184"/>
                <a:gd name="connsiteX2-165" fmla="*/ 16023 w 6788132"/>
                <a:gd name="connsiteY2-166" fmla="*/ 1411966 h 2454184"/>
                <a:gd name="connsiteX3-167" fmla="*/ 6787277 w 6788132"/>
                <a:gd name="connsiteY3-168" fmla="*/ 2454174 h 2454184"/>
                <a:gd name="connsiteX4-169" fmla="*/ 519302 w 6788132"/>
                <a:gd name="connsiteY4-170" fmla="*/ 1402689 h 2454184"/>
                <a:gd name="connsiteX0-171" fmla="*/ 519302 w 6788132"/>
                <a:gd name="connsiteY0-172" fmla="*/ 1402689 h 2454184"/>
                <a:gd name="connsiteX1-173" fmla="*/ 5948261 w 6788132"/>
                <a:gd name="connsiteY1-174" fmla="*/ 1 h 2454184"/>
                <a:gd name="connsiteX2-175" fmla="*/ 16023 w 6788132"/>
                <a:gd name="connsiteY2-176" fmla="*/ 1411966 h 2454184"/>
                <a:gd name="connsiteX3-177" fmla="*/ 6787277 w 6788132"/>
                <a:gd name="connsiteY3-178" fmla="*/ 2454174 h 2454184"/>
                <a:gd name="connsiteX4-179" fmla="*/ 519302 w 6788132"/>
                <a:gd name="connsiteY4-180" fmla="*/ 1402689 h 2454184"/>
                <a:gd name="connsiteX0-181" fmla="*/ 519302 w 6787927"/>
                <a:gd name="connsiteY0-182" fmla="*/ 1402690 h 2454185"/>
                <a:gd name="connsiteX1-183" fmla="*/ 5948261 w 6787927"/>
                <a:gd name="connsiteY1-184" fmla="*/ 2 h 2454185"/>
                <a:gd name="connsiteX2-185" fmla="*/ 16023 w 6787927"/>
                <a:gd name="connsiteY2-186" fmla="*/ 1411967 h 2454185"/>
                <a:gd name="connsiteX3-187" fmla="*/ 6787277 w 6787927"/>
                <a:gd name="connsiteY3-188" fmla="*/ 2454175 h 2454185"/>
                <a:gd name="connsiteX4-189" fmla="*/ 519302 w 6787927"/>
                <a:gd name="connsiteY4-190" fmla="*/ 1402690 h 2454185"/>
                <a:gd name="connsiteX0-191" fmla="*/ 519302 w 6788029"/>
                <a:gd name="connsiteY0-192" fmla="*/ 1402690 h 2454185"/>
                <a:gd name="connsiteX1-193" fmla="*/ 5948261 w 6788029"/>
                <a:gd name="connsiteY1-194" fmla="*/ 2 h 2454185"/>
                <a:gd name="connsiteX2-195" fmla="*/ 16023 w 6788029"/>
                <a:gd name="connsiteY2-196" fmla="*/ 1411967 h 2454185"/>
                <a:gd name="connsiteX3-197" fmla="*/ 6787277 w 6788029"/>
                <a:gd name="connsiteY3-198" fmla="*/ 2454175 h 2454185"/>
                <a:gd name="connsiteX4-199" fmla="*/ 519302 w 6788029"/>
                <a:gd name="connsiteY4-200" fmla="*/ 1402690 h 2454185"/>
                <a:gd name="connsiteX0-201" fmla="*/ 519302 w 6788029"/>
                <a:gd name="connsiteY0-202" fmla="*/ 1402690 h 2454185"/>
                <a:gd name="connsiteX1-203" fmla="*/ 5948261 w 6788029"/>
                <a:gd name="connsiteY1-204" fmla="*/ 2 h 2454185"/>
                <a:gd name="connsiteX2-205" fmla="*/ 16023 w 6788029"/>
                <a:gd name="connsiteY2-206" fmla="*/ 1411967 h 2454185"/>
                <a:gd name="connsiteX3-207" fmla="*/ 6787277 w 6788029"/>
                <a:gd name="connsiteY3-208" fmla="*/ 2454175 h 2454185"/>
                <a:gd name="connsiteX4-209" fmla="*/ 519302 w 6788029"/>
                <a:gd name="connsiteY4-210" fmla="*/ 1402690 h 2454185"/>
                <a:gd name="connsiteX0-211" fmla="*/ 519302 w 6787995"/>
                <a:gd name="connsiteY0-212" fmla="*/ 1402690 h 2454185"/>
                <a:gd name="connsiteX1-213" fmla="*/ 5948261 w 6787995"/>
                <a:gd name="connsiteY1-214" fmla="*/ 2 h 2454185"/>
                <a:gd name="connsiteX2-215" fmla="*/ 16023 w 6787995"/>
                <a:gd name="connsiteY2-216" fmla="*/ 1411967 h 2454185"/>
                <a:gd name="connsiteX3-217" fmla="*/ 6787277 w 6787995"/>
                <a:gd name="connsiteY3-218" fmla="*/ 2454175 h 2454185"/>
                <a:gd name="connsiteX4-219" fmla="*/ 519302 w 6787995"/>
                <a:gd name="connsiteY4-220" fmla="*/ 1402690 h 24541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87995" h="2454185">
                  <a:moveTo>
                    <a:pt x="519302" y="1402690"/>
                  </a:moveTo>
                  <a:cubicBezTo>
                    <a:pt x="1473642" y="625785"/>
                    <a:pt x="6032141" y="-1544"/>
                    <a:pt x="5948261" y="2"/>
                  </a:cubicBezTo>
                  <a:cubicBezTo>
                    <a:pt x="5864381" y="1548"/>
                    <a:pt x="618408" y="649961"/>
                    <a:pt x="16023" y="1411967"/>
                  </a:cubicBezTo>
                  <a:cubicBezTo>
                    <a:pt x="-380369" y="2283684"/>
                    <a:pt x="6703397" y="2455721"/>
                    <a:pt x="6787277" y="2454175"/>
                  </a:cubicBezTo>
                  <a:cubicBezTo>
                    <a:pt x="6871157" y="2452629"/>
                    <a:pt x="-435038" y="2179595"/>
                    <a:pt x="519302" y="1402690"/>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2"/>
            <p:cNvSpPr/>
            <p:nvPr/>
          </p:nvSpPr>
          <p:spPr>
            <a:xfrm rot="7488062">
              <a:off x="2664338" y="1198803"/>
              <a:ext cx="301062" cy="1272462"/>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 name="connsiteX0-131" fmla="*/ 503282 w 5933219"/>
                <a:gd name="connsiteY0-132" fmla="*/ 1402689 h 2714636"/>
                <a:gd name="connsiteX1-133" fmla="*/ 5932241 w 5933219"/>
                <a:gd name="connsiteY1-134" fmla="*/ 1 h 2714636"/>
                <a:gd name="connsiteX2-135" fmla="*/ 3 w 5933219"/>
                <a:gd name="connsiteY2-136" fmla="*/ 1411966 h 2714636"/>
                <a:gd name="connsiteX3-137" fmla="*/ 4366417 w 5933219"/>
                <a:gd name="connsiteY3-138" fmla="*/ 2714633 h 2714636"/>
                <a:gd name="connsiteX4-139" fmla="*/ 503282 w 5933219"/>
                <a:gd name="connsiteY4-140" fmla="*/ 1402689 h 2714636"/>
                <a:gd name="connsiteX0-141" fmla="*/ 503282 w 6772112"/>
                <a:gd name="connsiteY0-142" fmla="*/ 1402689 h 2454180"/>
                <a:gd name="connsiteX1-143" fmla="*/ 5932241 w 6772112"/>
                <a:gd name="connsiteY1-144" fmla="*/ 1 h 2454180"/>
                <a:gd name="connsiteX2-145" fmla="*/ 3 w 6772112"/>
                <a:gd name="connsiteY2-146" fmla="*/ 1411966 h 2454180"/>
                <a:gd name="connsiteX3-147" fmla="*/ 6771257 w 6772112"/>
                <a:gd name="connsiteY3-148" fmla="*/ 2454174 h 2454180"/>
                <a:gd name="connsiteX4-149" fmla="*/ 503282 w 6772112"/>
                <a:gd name="connsiteY4-150" fmla="*/ 1402689 h 2454180"/>
                <a:gd name="connsiteX0-151" fmla="*/ 519302 w 6788132"/>
                <a:gd name="connsiteY0-152" fmla="*/ 1402689 h 2454184"/>
                <a:gd name="connsiteX1-153" fmla="*/ 5948261 w 6788132"/>
                <a:gd name="connsiteY1-154" fmla="*/ 1 h 2454184"/>
                <a:gd name="connsiteX2-155" fmla="*/ 16023 w 6788132"/>
                <a:gd name="connsiteY2-156" fmla="*/ 1411966 h 2454184"/>
                <a:gd name="connsiteX3-157" fmla="*/ 6787277 w 6788132"/>
                <a:gd name="connsiteY3-158" fmla="*/ 2454174 h 2454184"/>
                <a:gd name="connsiteX4-159" fmla="*/ 519302 w 6788132"/>
                <a:gd name="connsiteY4-160" fmla="*/ 1402689 h 2454184"/>
                <a:gd name="connsiteX0-161" fmla="*/ 519302 w 6788132"/>
                <a:gd name="connsiteY0-162" fmla="*/ 1402689 h 2454184"/>
                <a:gd name="connsiteX1-163" fmla="*/ 5948261 w 6788132"/>
                <a:gd name="connsiteY1-164" fmla="*/ 1 h 2454184"/>
                <a:gd name="connsiteX2-165" fmla="*/ 16023 w 6788132"/>
                <a:gd name="connsiteY2-166" fmla="*/ 1411966 h 2454184"/>
                <a:gd name="connsiteX3-167" fmla="*/ 6787277 w 6788132"/>
                <a:gd name="connsiteY3-168" fmla="*/ 2454174 h 2454184"/>
                <a:gd name="connsiteX4-169" fmla="*/ 519302 w 6788132"/>
                <a:gd name="connsiteY4-170" fmla="*/ 1402689 h 2454184"/>
                <a:gd name="connsiteX0-171" fmla="*/ 519302 w 6788132"/>
                <a:gd name="connsiteY0-172" fmla="*/ 1402689 h 2454184"/>
                <a:gd name="connsiteX1-173" fmla="*/ 5948261 w 6788132"/>
                <a:gd name="connsiteY1-174" fmla="*/ 1 h 2454184"/>
                <a:gd name="connsiteX2-175" fmla="*/ 16023 w 6788132"/>
                <a:gd name="connsiteY2-176" fmla="*/ 1411966 h 2454184"/>
                <a:gd name="connsiteX3-177" fmla="*/ 6787277 w 6788132"/>
                <a:gd name="connsiteY3-178" fmla="*/ 2454174 h 2454184"/>
                <a:gd name="connsiteX4-179" fmla="*/ 519302 w 6788132"/>
                <a:gd name="connsiteY4-180" fmla="*/ 1402689 h 2454184"/>
                <a:gd name="connsiteX0-181" fmla="*/ 519302 w 6787927"/>
                <a:gd name="connsiteY0-182" fmla="*/ 1402690 h 2454185"/>
                <a:gd name="connsiteX1-183" fmla="*/ 5948261 w 6787927"/>
                <a:gd name="connsiteY1-184" fmla="*/ 2 h 2454185"/>
                <a:gd name="connsiteX2-185" fmla="*/ 16023 w 6787927"/>
                <a:gd name="connsiteY2-186" fmla="*/ 1411967 h 2454185"/>
                <a:gd name="connsiteX3-187" fmla="*/ 6787277 w 6787927"/>
                <a:gd name="connsiteY3-188" fmla="*/ 2454175 h 2454185"/>
                <a:gd name="connsiteX4-189" fmla="*/ 519302 w 6787927"/>
                <a:gd name="connsiteY4-190" fmla="*/ 1402690 h 2454185"/>
                <a:gd name="connsiteX0-191" fmla="*/ 519302 w 6788029"/>
                <a:gd name="connsiteY0-192" fmla="*/ 1402690 h 2454185"/>
                <a:gd name="connsiteX1-193" fmla="*/ 5948261 w 6788029"/>
                <a:gd name="connsiteY1-194" fmla="*/ 2 h 2454185"/>
                <a:gd name="connsiteX2-195" fmla="*/ 16023 w 6788029"/>
                <a:gd name="connsiteY2-196" fmla="*/ 1411967 h 2454185"/>
                <a:gd name="connsiteX3-197" fmla="*/ 6787277 w 6788029"/>
                <a:gd name="connsiteY3-198" fmla="*/ 2454175 h 2454185"/>
                <a:gd name="connsiteX4-199" fmla="*/ 519302 w 6788029"/>
                <a:gd name="connsiteY4-200" fmla="*/ 1402690 h 2454185"/>
                <a:gd name="connsiteX0-201" fmla="*/ 519302 w 6788029"/>
                <a:gd name="connsiteY0-202" fmla="*/ 1402690 h 2454185"/>
                <a:gd name="connsiteX1-203" fmla="*/ 5948261 w 6788029"/>
                <a:gd name="connsiteY1-204" fmla="*/ 2 h 2454185"/>
                <a:gd name="connsiteX2-205" fmla="*/ 16023 w 6788029"/>
                <a:gd name="connsiteY2-206" fmla="*/ 1411967 h 2454185"/>
                <a:gd name="connsiteX3-207" fmla="*/ 6787277 w 6788029"/>
                <a:gd name="connsiteY3-208" fmla="*/ 2454175 h 2454185"/>
                <a:gd name="connsiteX4-209" fmla="*/ 519302 w 6788029"/>
                <a:gd name="connsiteY4-210" fmla="*/ 1402690 h 2454185"/>
                <a:gd name="connsiteX0-211" fmla="*/ 519302 w 6787995"/>
                <a:gd name="connsiteY0-212" fmla="*/ 1402690 h 2454185"/>
                <a:gd name="connsiteX1-213" fmla="*/ 5948261 w 6787995"/>
                <a:gd name="connsiteY1-214" fmla="*/ 2 h 2454185"/>
                <a:gd name="connsiteX2-215" fmla="*/ 16023 w 6787995"/>
                <a:gd name="connsiteY2-216" fmla="*/ 1411967 h 2454185"/>
                <a:gd name="connsiteX3-217" fmla="*/ 6787277 w 6787995"/>
                <a:gd name="connsiteY3-218" fmla="*/ 2454175 h 2454185"/>
                <a:gd name="connsiteX4-219" fmla="*/ 519302 w 6787995"/>
                <a:gd name="connsiteY4-220" fmla="*/ 1402690 h 2454185"/>
                <a:gd name="connsiteX0-221" fmla="*/ 508782 w 20873708"/>
                <a:gd name="connsiteY0-222" fmla="*/ 1402690 h 2487739"/>
                <a:gd name="connsiteX1-223" fmla="*/ 5937741 w 20873708"/>
                <a:gd name="connsiteY1-224" fmla="*/ 2 h 2487739"/>
                <a:gd name="connsiteX2-225" fmla="*/ 5503 w 20873708"/>
                <a:gd name="connsiteY2-226" fmla="*/ 1411967 h 2487739"/>
                <a:gd name="connsiteX3-227" fmla="*/ 20873407 w 20873708"/>
                <a:gd name="connsiteY3-228" fmla="*/ 2487731 h 2487739"/>
                <a:gd name="connsiteX4-229" fmla="*/ 508782 w 20873708"/>
                <a:gd name="connsiteY4-230" fmla="*/ 1402690 h 2487739"/>
                <a:gd name="connsiteX0-231" fmla="*/ 508782 w 20873708"/>
                <a:gd name="connsiteY0-232" fmla="*/ 1247556 h 2332605"/>
                <a:gd name="connsiteX1-233" fmla="*/ 6650140 w 20873708"/>
                <a:gd name="connsiteY1-234" fmla="*/ 3 h 2332605"/>
                <a:gd name="connsiteX2-235" fmla="*/ 5503 w 20873708"/>
                <a:gd name="connsiteY2-236" fmla="*/ 1256833 h 2332605"/>
                <a:gd name="connsiteX3-237" fmla="*/ 20873407 w 20873708"/>
                <a:gd name="connsiteY3-238" fmla="*/ 2332597 h 2332605"/>
                <a:gd name="connsiteX4-239" fmla="*/ 508782 w 20873708"/>
                <a:gd name="connsiteY4-240" fmla="*/ 1247556 h 2332605"/>
                <a:gd name="connsiteX0-241" fmla="*/ 721439 w 20874015"/>
                <a:gd name="connsiteY0-242" fmla="*/ 1179404 h 2333285"/>
                <a:gd name="connsiteX1-243" fmla="*/ 6650140 w 20874015"/>
                <a:gd name="connsiteY1-244" fmla="*/ 155 h 2333285"/>
                <a:gd name="connsiteX2-245" fmla="*/ 5503 w 20874015"/>
                <a:gd name="connsiteY2-246" fmla="*/ 1256985 h 2333285"/>
                <a:gd name="connsiteX3-247" fmla="*/ 20873407 w 20874015"/>
                <a:gd name="connsiteY3-248" fmla="*/ 2332749 h 2333285"/>
                <a:gd name="connsiteX4-249" fmla="*/ 721439 w 20874015"/>
                <a:gd name="connsiteY4-250" fmla="*/ 1179404 h 2333285"/>
                <a:gd name="connsiteX0-251" fmla="*/ 721439 w 20873981"/>
                <a:gd name="connsiteY0-252" fmla="*/ 1179510 h 2333391"/>
                <a:gd name="connsiteX1-253" fmla="*/ 6650140 w 20873981"/>
                <a:gd name="connsiteY1-254" fmla="*/ 261 h 2333391"/>
                <a:gd name="connsiteX2-255" fmla="*/ 5503 w 20873981"/>
                <a:gd name="connsiteY2-256" fmla="*/ 1257091 h 2333391"/>
                <a:gd name="connsiteX3-257" fmla="*/ 20873407 w 20873981"/>
                <a:gd name="connsiteY3-258" fmla="*/ 2332855 h 2333391"/>
                <a:gd name="connsiteX4-259" fmla="*/ 721439 w 20873981"/>
                <a:gd name="connsiteY4-260" fmla="*/ 1179510 h 2333391"/>
                <a:gd name="connsiteX0-261" fmla="*/ 1924820 w 22077567"/>
                <a:gd name="connsiteY0-262" fmla="*/ 1180025 h 2333906"/>
                <a:gd name="connsiteX1-263" fmla="*/ 7853521 w 22077567"/>
                <a:gd name="connsiteY1-264" fmla="*/ 776 h 2333906"/>
                <a:gd name="connsiteX2-265" fmla="*/ 1208884 w 22077567"/>
                <a:gd name="connsiteY2-266" fmla="*/ 1257606 h 2333906"/>
                <a:gd name="connsiteX3-267" fmla="*/ 22076788 w 22077567"/>
                <a:gd name="connsiteY3-268" fmla="*/ 2333370 h 2333906"/>
                <a:gd name="connsiteX4-269" fmla="*/ 1924820 w 22077567"/>
                <a:gd name="connsiteY4-270" fmla="*/ 1180025 h 2333906"/>
                <a:gd name="connsiteX0-271" fmla="*/ 2409608 w 22562424"/>
                <a:gd name="connsiteY0-272" fmla="*/ 1180312 h 2334193"/>
                <a:gd name="connsiteX1-273" fmla="*/ 8338309 w 22562424"/>
                <a:gd name="connsiteY1-274" fmla="*/ 1063 h 2334193"/>
                <a:gd name="connsiteX2-275" fmla="*/ 1693672 w 22562424"/>
                <a:gd name="connsiteY2-276" fmla="*/ 1257893 h 2334193"/>
                <a:gd name="connsiteX3-277" fmla="*/ 22561576 w 22562424"/>
                <a:gd name="connsiteY3-278" fmla="*/ 2333657 h 2334193"/>
                <a:gd name="connsiteX4-279" fmla="*/ 2409608 w 22562424"/>
                <a:gd name="connsiteY4-280" fmla="*/ 1180312 h 2334193"/>
                <a:gd name="connsiteX0-281" fmla="*/ 823397 w 20976213"/>
                <a:gd name="connsiteY0-282" fmla="*/ 1179445 h 2333326"/>
                <a:gd name="connsiteX1-283" fmla="*/ 6752098 w 20976213"/>
                <a:gd name="connsiteY1-284" fmla="*/ 196 h 2333326"/>
                <a:gd name="connsiteX2-285" fmla="*/ 107461 w 20976213"/>
                <a:gd name="connsiteY2-286" fmla="*/ 1257026 h 2333326"/>
                <a:gd name="connsiteX3-287" fmla="*/ 20975365 w 20976213"/>
                <a:gd name="connsiteY3-288" fmla="*/ 2332790 h 2333326"/>
                <a:gd name="connsiteX4-289" fmla="*/ 823397 w 20976213"/>
                <a:gd name="connsiteY4-290" fmla="*/ 1179445 h 2333326"/>
                <a:gd name="connsiteX0-291" fmla="*/ 823397 w 20976213"/>
                <a:gd name="connsiteY0-292" fmla="*/ 1179444 h 2333169"/>
                <a:gd name="connsiteX1-293" fmla="*/ 6752098 w 20976213"/>
                <a:gd name="connsiteY1-294" fmla="*/ 195 h 2333169"/>
                <a:gd name="connsiteX2-295" fmla="*/ 107461 w 20976213"/>
                <a:gd name="connsiteY2-296" fmla="*/ 1257025 h 2333169"/>
                <a:gd name="connsiteX3-297" fmla="*/ 20975365 w 20976213"/>
                <a:gd name="connsiteY3-298" fmla="*/ 2332789 h 2333169"/>
                <a:gd name="connsiteX4-299" fmla="*/ 823397 w 20976213"/>
                <a:gd name="connsiteY4-300" fmla="*/ 1179444 h 2333169"/>
                <a:gd name="connsiteX0-301" fmla="*/ 824968 w 20977477"/>
                <a:gd name="connsiteY0-302" fmla="*/ 1179254 h 2332605"/>
                <a:gd name="connsiteX1-303" fmla="*/ 6753669 w 20977477"/>
                <a:gd name="connsiteY1-304" fmla="*/ 5 h 2332605"/>
                <a:gd name="connsiteX2-305" fmla="*/ 254883 w 20977477"/>
                <a:gd name="connsiteY2-306" fmla="*/ 1190264 h 2332605"/>
                <a:gd name="connsiteX3-307" fmla="*/ 20976936 w 20977477"/>
                <a:gd name="connsiteY3-308" fmla="*/ 2332599 h 2332605"/>
                <a:gd name="connsiteX4-309" fmla="*/ 824968 w 20977477"/>
                <a:gd name="connsiteY4-310" fmla="*/ 1179254 h 2332605"/>
                <a:gd name="connsiteX0-311" fmla="*/ 1049549 w 21202058"/>
                <a:gd name="connsiteY0-312" fmla="*/ 1179254 h 2332605"/>
                <a:gd name="connsiteX1-313" fmla="*/ 6978250 w 21202058"/>
                <a:gd name="connsiteY1-314" fmla="*/ 5 h 2332605"/>
                <a:gd name="connsiteX2-315" fmla="*/ 479464 w 21202058"/>
                <a:gd name="connsiteY2-316" fmla="*/ 1190264 h 2332605"/>
                <a:gd name="connsiteX3-317" fmla="*/ 21201517 w 21202058"/>
                <a:gd name="connsiteY3-318" fmla="*/ 2332599 h 2332605"/>
                <a:gd name="connsiteX4-319" fmla="*/ 1049549 w 21202058"/>
                <a:gd name="connsiteY4-320" fmla="*/ 1179254 h 2332605"/>
                <a:gd name="connsiteX0-321" fmla="*/ 1635408 w 21787917"/>
                <a:gd name="connsiteY0-322" fmla="*/ 1179254 h 2332605"/>
                <a:gd name="connsiteX1-323" fmla="*/ 7564109 w 21787917"/>
                <a:gd name="connsiteY1-324" fmla="*/ 5 h 2332605"/>
                <a:gd name="connsiteX2-325" fmla="*/ 1065323 w 21787917"/>
                <a:gd name="connsiteY2-326" fmla="*/ 1190264 h 2332605"/>
                <a:gd name="connsiteX3-327" fmla="*/ 21787376 w 21787917"/>
                <a:gd name="connsiteY3-328" fmla="*/ 2332599 h 2332605"/>
                <a:gd name="connsiteX4-329" fmla="*/ 1635408 w 21787917"/>
                <a:gd name="connsiteY4-330" fmla="*/ 1179254 h 2332605"/>
                <a:gd name="connsiteX0-331" fmla="*/ 1340019 w 21492528"/>
                <a:gd name="connsiteY0-332" fmla="*/ 1179254 h 2332605"/>
                <a:gd name="connsiteX1-333" fmla="*/ 7268720 w 21492528"/>
                <a:gd name="connsiteY1-334" fmla="*/ 5 h 2332605"/>
                <a:gd name="connsiteX2-335" fmla="*/ 769934 w 21492528"/>
                <a:gd name="connsiteY2-336" fmla="*/ 1190264 h 2332605"/>
                <a:gd name="connsiteX3-337" fmla="*/ 21491987 w 21492528"/>
                <a:gd name="connsiteY3-338" fmla="*/ 2332599 h 2332605"/>
                <a:gd name="connsiteX4-339" fmla="*/ 1340019 w 21492528"/>
                <a:gd name="connsiteY4-340" fmla="*/ 1179254 h 2332605"/>
                <a:gd name="connsiteX0-341" fmla="*/ 1340019 w 21492528"/>
                <a:gd name="connsiteY0-342" fmla="*/ 1179254 h 2332605"/>
                <a:gd name="connsiteX1-343" fmla="*/ 7268720 w 21492528"/>
                <a:gd name="connsiteY1-344" fmla="*/ 5 h 2332605"/>
                <a:gd name="connsiteX2-345" fmla="*/ 769934 w 21492528"/>
                <a:gd name="connsiteY2-346" fmla="*/ 1190264 h 2332605"/>
                <a:gd name="connsiteX3-347" fmla="*/ 21491987 w 21492528"/>
                <a:gd name="connsiteY3-348" fmla="*/ 2332599 h 2332605"/>
                <a:gd name="connsiteX4-349" fmla="*/ 1340019 w 21492528"/>
                <a:gd name="connsiteY4-350" fmla="*/ 1179254 h 2332605"/>
                <a:gd name="connsiteX0-351" fmla="*/ 1340019 w 21492528"/>
                <a:gd name="connsiteY0-352" fmla="*/ 1179254 h 2332636"/>
                <a:gd name="connsiteX1-353" fmla="*/ 7268720 w 21492528"/>
                <a:gd name="connsiteY1-354" fmla="*/ 5 h 2332636"/>
                <a:gd name="connsiteX2-355" fmla="*/ 769934 w 21492528"/>
                <a:gd name="connsiteY2-356" fmla="*/ 1190264 h 2332636"/>
                <a:gd name="connsiteX3-357" fmla="*/ 21491987 w 21492528"/>
                <a:gd name="connsiteY3-358" fmla="*/ 2332599 h 2332636"/>
                <a:gd name="connsiteX4-359" fmla="*/ 1340019 w 21492528"/>
                <a:gd name="connsiteY4-360" fmla="*/ 1179254 h 2332636"/>
                <a:gd name="connsiteX0-361" fmla="*/ 1340019 w 21492528"/>
                <a:gd name="connsiteY0-362" fmla="*/ 1179254 h 2332632"/>
                <a:gd name="connsiteX1-363" fmla="*/ 7268720 w 21492528"/>
                <a:gd name="connsiteY1-364" fmla="*/ 5 h 2332632"/>
                <a:gd name="connsiteX2-365" fmla="*/ 769934 w 21492528"/>
                <a:gd name="connsiteY2-366" fmla="*/ 1190264 h 2332632"/>
                <a:gd name="connsiteX3-367" fmla="*/ 21491987 w 21492528"/>
                <a:gd name="connsiteY3-368" fmla="*/ 2332599 h 2332632"/>
                <a:gd name="connsiteX4-369" fmla="*/ 1340019 w 21492528"/>
                <a:gd name="connsiteY4-370" fmla="*/ 1179254 h 2332632"/>
                <a:gd name="connsiteX0-371" fmla="*/ 1340019 w 16537695"/>
                <a:gd name="connsiteY0-372" fmla="*/ 1179254 h 2553252"/>
                <a:gd name="connsiteX1-373" fmla="*/ 7268720 w 16537695"/>
                <a:gd name="connsiteY1-374" fmla="*/ 5 h 2553252"/>
                <a:gd name="connsiteX2-375" fmla="*/ 769934 w 16537695"/>
                <a:gd name="connsiteY2-376" fmla="*/ 1190264 h 2553252"/>
                <a:gd name="connsiteX3-377" fmla="*/ 16536796 w 16537695"/>
                <a:gd name="connsiteY3-378" fmla="*/ 2553244 h 2553252"/>
                <a:gd name="connsiteX4-379" fmla="*/ 1340019 w 16537695"/>
                <a:gd name="connsiteY4-380" fmla="*/ 1179254 h 2553252"/>
                <a:gd name="connsiteX0-381" fmla="*/ 1663344 w 16861020"/>
                <a:gd name="connsiteY0-382" fmla="*/ 1323633 h 2697631"/>
                <a:gd name="connsiteX1-383" fmla="*/ 3911707 w 16861020"/>
                <a:gd name="connsiteY1-384" fmla="*/ 3 h 2697631"/>
                <a:gd name="connsiteX2-385" fmla="*/ 1093259 w 16861020"/>
                <a:gd name="connsiteY2-386" fmla="*/ 1334643 h 2697631"/>
                <a:gd name="connsiteX3-387" fmla="*/ 16860121 w 16861020"/>
                <a:gd name="connsiteY3-388" fmla="*/ 2697623 h 2697631"/>
                <a:gd name="connsiteX4-389" fmla="*/ 1663344 w 16861020"/>
                <a:gd name="connsiteY4-390" fmla="*/ 1323633 h 2697631"/>
                <a:gd name="connsiteX0-391" fmla="*/ 3246257 w 18443933"/>
                <a:gd name="connsiteY0-392" fmla="*/ 1323633 h 2697631"/>
                <a:gd name="connsiteX1-393" fmla="*/ 5494620 w 18443933"/>
                <a:gd name="connsiteY1-394" fmla="*/ 3 h 2697631"/>
                <a:gd name="connsiteX2-395" fmla="*/ 2676172 w 18443933"/>
                <a:gd name="connsiteY2-396" fmla="*/ 1334643 h 2697631"/>
                <a:gd name="connsiteX3-397" fmla="*/ 18443034 w 18443933"/>
                <a:gd name="connsiteY3-398" fmla="*/ 2697623 h 2697631"/>
                <a:gd name="connsiteX4-399" fmla="*/ 3246257 w 18443933"/>
                <a:gd name="connsiteY4-400" fmla="*/ 1323633 h 2697631"/>
                <a:gd name="connsiteX0-401" fmla="*/ 3246257 w 18443592"/>
                <a:gd name="connsiteY0-402" fmla="*/ 1323633 h 2697631"/>
                <a:gd name="connsiteX1-403" fmla="*/ 5494620 w 18443592"/>
                <a:gd name="connsiteY1-404" fmla="*/ 3 h 2697631"/>
                <a:gd name="connsiteX2-405" fmla="*/ 2676172 w 18443592"/>
                <a:gd name="connsiteY2-406" fmla="*/ 1334643 h 2697631"/>
                <a:gd name="connsiteX3-407" fmla="*/ 18443034 w 18443592"/>
                <a:gd name="connsiteY3-408" fmla="*/ 2697623 h 2697631"/>
                <a:gd name="connsiteX4-409" fmla="*/ 3246257 w 18443592"/>
                <a:gd name="connsiteY4-410" fmla="*/ 1323633 h 2697631"/>
                <a:gd name="connsiteX0-411" fmla="*/ 3246257 w 18443649"/>
                <a:gd name="connsiteY0-412" fmla="*/ 1323633 h 2697631"/>
                <a:gd name="connsiteX1-413" fmla="*/ 5494620 w 18443649"/>
                <a:gd name="connsiteY1-414" fmla="*/ 3 h 2697631"/>
                <a:gd name="connsiteX2-415" fmla="*/ 2676172 w 18443649"/>
                <a:gd name="connsiteY2-416" fmla="*/ 1334643 h 2697631"/>
                <a:gd name="connsiteX3-417" fmla="*/ 18443034 w 18443649"/>
                <a:gd name="connsiteY3-418" fmla="*/ 2697623 h 2697631"/>
                <a:gd name="connsiteX4-419" fmla="*/ 3246257 w 18443649"/>
                <a:gd name="connsiteY4-420" fmla="*/ 1323633 h 2697631"/>
                <a:gd name="connsiteX0-421" fmla="*/ 2379811 w 17577203"/>
                <a:gd name="connsiteY0-422" fmla="*/ 1323633 h 2697629"/>
                <a:gd name="connsiteX1-423" fmla="*/ 4628174 w 17577203"/>
                <a:gd name="connsiteY1-424" fmla="*/ 3 h 2697629"/>
                <a:gd name="connsiteX2-425" fmla="*/ 1809726 w 17577203"/>
                <a:gd name="connsiteY2-426" fmla="*/ 1334643 h 2697629"/>
                <a:gd name="connsiteX3-427" fmla="*/ 17576588 w 17577203"/>
                <a:gd name="connsiteY3-428" fmla="*/ 2697623 h 2697629"/>
                <a:gd name="connsiteX4-429" fmla="*/ 2379811 w 17577203"/>
                <a:gd name="connsiteY4-430" fmla="*/ 1323633 h 2697629"/>
                <a:gd name="connsiteX0-431" fmla="*/ 2128064 w 17325456"/>
                <a:gd name="connsiteY0-432" fmla="*/ 1323633 h 2697627"/>
                <a:gd name="connsiteX1-433" fmla="*/ 4376427 w 17325456"/>
                <a:gd name="connsiteY1-434" fmla="*/ 3 h 2697627"/>
                <a:gd name="connsiteX2-435" fmla="*/ 1557979 w 17325456"/>
                <a:gd name="connsiteY2-436" fmla="*/ 1334643 h 2697627"/>
                <a:gd name="connsiteX3-437" fmla="*/ 17324841 w 17325456"/>
                <a:gd name="connsiteY3-438" fmla="*/ 2697623 h 2697627"/>
                <a:gd name="connsiteX4-439" fmla="*/ 2128064 w 17325456"/>
                <a:gd name="connsiteY4-440" fmla="*/ 1323633 h 2697627"/>
                <a:gd name="connsiteX0-441" fmla="*/ 2513257 w 17334837"/>
                <a:gd name="connsiteY0-442" fmla="*/ 1326163 h 2697625"/>
                <a:gd name="connsiteX1-443" fmla="*/ 4384728 w 17334837"/>
                <a:gd name="connsiteY1-444" fmla="*/ 3 h 2697625"/>
                <a:gd name="connsiteX2-445" fmla="*/ 1566280 w 17334837"/>
                <a:gd name="connsiteY2-446" fmla="*/ 1334643 h 2697625"/>
                <a:gd name="connsiteX3-447" fmla="*/ 17333142 w 17334837"/>
                <a:gd name="connsiteY3-448" fmla="*/ 2697623 h 2697625"/>
                <a:gd name="connsiteX4-449" fmla="*/ 2513257 w 17334837"/>
                <a:gd name="connsiteY4-450" fmla="*/ 1326163 h 2697625"/>
                <a:gd name="connsiteX0-451" fmla="*/ 2294826 w 17116406"/>
                <a:gd name="connsiteY0-452" fmla="*/ 1326163 h 2697625"/>
                <a:gd name="connsiteX1-453" fmla="*/ 4166297 w 17116406"/>
                <a:gd name="connsiteY1-454" fmla="*/ 3 h 2697625"/>
                <a:gd name="connsiteX2-455" fmla="*/ 1347849 w 17116406"/>
                <a:gd name="connsiteY2-456" fmla="*/ 1334643 h 2697625"/>
                <a:gd name="connsiteX3-457" fmla="*/ 17114711 w 17116406"/>
                <a:gd name="connsiteY3-458" fmla="*/ 2697623 h 2697625"/>
                <a:gd name="connsiteX4-459" fmla="*/ 2294826 w 17116406"/>
                <a:gd name="connsiteY4-460" fmla="*/ 1326163 h 26976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116406" h="2697625">
                  <a:moveTo>
                    <a:pt x="2294826" y="1326163"/>
                  </a:moveTo>
                  <a:cubicBezTo>
                    <a:pt x="-1758081" y="507344"/>
                    <a:pt x="4324126" y="-1410"/>
                    <a:pt x="4166297" y="3"/>
                  </a:cubicBezTo>
                  <a:cubicBezTo>
                    <a:pt x="4008468" y="1416"/>
                    <a:pt x="-2824783" y="492278"/>
                    <a:pt x="1347849" y="1334643"/>
                  </a:cubicBezTo>
                  <a:cubicBezTo>
                    <a:pt x="5520481" y="2177008"/>
                    <a:pt x="16956882" y="2699036"/>
                    <a:pt x="17114711" y="2697623"/>
                  </a:cubicBezTo>
                  <a:cubicBezTo>
                    <a:pt x="17272540" y="2696210"/>
                    <a:pt x="6347733" y="2144982"/>
                    <a:pt x="2294826" y="1326163"/>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579357" y="3792017"/>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579357" y="2211949"/>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8723051" y="3792017"/>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8716941" y="2211949"/>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flipH="1" flipV="1">
            <a:off x="7236429" y="2765061"/>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7236429" y="4336279"/>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3515514" y="2765061"/>
            <a:ext cx="2496263"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flipV="1">
            <a:off x="3515512" y="4336279"/>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362">
                                          <p:stCondLst>
                                            <p:cond delay="0"/>
                                          </p:stCondLst>
                                        </p:cTn>
                                        <p:tgtEl>
                                          <p:spTgt spid="27"/>
                                        </p:tgtEl>
                                      </p:cBhvr>
                                    </p:animEffect>
                                    <p:anim calcmode="lin" valueType="num">
                                      <p:cBhvr>
                                        <p:cTn id="8" dur="1139"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7"/>
                                        </p:tgtEl>
                                        <p:attrNameLst>
                                          <p:attrName>ppt_y</p:attrName>
                                        </p:attrNameLst>
                                      </p:cBhvr>
                                      <p:tavLst>
                                        <p:tav tm="0" fmla="#ppt_y-sin(pi*$)/81">
                                          <p:val>
                                            <p:fltVal val="0"/>
                                          </p:val>
                                        </p:tav>
                                        <p:tav tm="100000">
                                          <p:val>
                                            <p:fltVal val="1"/>
                                          </p:val>
                                        </p:tav>
                                      </p:tavLst>
                                    </p:anim>
                                    <p:animScale>
                                      <p:cBhvr>
                                        <p:cTn id="13" dur="16">
                                          <p:stCondLst>
                                            <p:cond delay="406"/>
                                          </p:stCondLst>
                                        </p:cTn>
                                        <p:tgtEl>
                                          <p:spTgt spid="27"/>
                                        </p:tgtEl>
                                      </p:cBhvr>
                                      <p:to x="100000" y="60000"/>
                                    </p:animScale>
                                    <p:animScale>
                                      <p:cBhvr>
                                        <p:cTn id="14" dur="104" decel="50000">
                                          <p:stCondLst>
                                            <p:cond delay="423"/>
                                          </p:stCondLst>
                                        </p:cTn>
                                        <p:tgtEl>
                                          <p:spTgt spid="27"/>
                                        </p:tgtEl>
                                      </p:cBhvr>
                                      <p:to x="100000" y="100000"/>
                                    </p:animScale>
                                    <p:animScale>
                                      <p:cBhvr>
                                        <p:cTn id="15" dur="16">
                                          <p:stCondLst>
                                            <p:cond delay="820"/>
                                          </p:stCondLst>
                                        </p:cTn>
                                        <p:tgtEl>
                                          <p:spTgt spid="27"/>
                                        </p:tgtEl>
                                      </p:cBhvr>
                                      <p:to x="100000" y="80000"/>
                                    </p:animScale>
                                    <p:animScale>
                                      <p:cBhvr>
                                        <p:cTn id="16" dur="104" decel="50000">
                                          <p:stCondLst>
                                            <p:cond delay="836"/>
                                          </p:stCondLst>
                                        </p:cTn>
                                        <p:tgtEl>
                                          <p:spTgt spid="27"/>
                                        </p:tgtEl>
                                      </p:cBhvr>
                                      <p:to x="100000" y="100000"/>
                                    </p:animScale>
                                    <p:animScale>
                                      <p:cBhvr>
                                        <p:cTn id="17" dur="16">
                                          <p:stCondLst>
                                            <p:cond delay="1026"/>
                                          </p:stCondLst>
                                        </p:cTn>
                                        <p:tgtEl>
                                          <p:spTgt spid="27"/>
                                        </p:tgtEl>
                                      </p:cBhvr>
                                      <p:to x="100000" y="90000"/>
                                    </p:animScale>
                                    <p:animScale>
                                      <p:cBhvr>
                                        <p:cTn id="18" dur="104" decel="50000">
                                          <p:stCondLst>
                                            <p:cond delay="1042"/>
                                          </p:stCondLst>
                                        </p:cTn>
                                        <p:tgtEl>
                                          <p:spTgt spid="27"/>
                                        </p:tgtEl>
                                      </p:cBhvr>
                                      <p:to x="100000" y="100000"/>
                                    </p:animScale>
                                    <p:animScale>
                                      <p:cBhvr>
                                        <p:cTn id="19" dur="16">
                                          <p:stCondLst>
                                            <p:cond delay="1130"/>
                                          </p:stCondLst>
                                        </p:cTn>
                                        <p:tgtEl>
                                          <p:spTgt spid="27"/>
                                        </p:tgtEl>
                                      </p:cBhvr>
                                      <p:to x="100000" y="95000"/>
                                    </p:animScale>
                                    <p:animScale>
                                      <p:cBhvr>
                                        <p:cTn id="20" dur="104" decel="50000">
                                          <p:stCondLst>
                                            <p:cond delay="1146"/>
                                          </p:stCondLst>
                                        </p:cTn>
                                        <p:tgtEl>
                                          <p:spTgt spid="27"/>
                                        </p:tgtEl>
                                      </p:cBhvr>
                                      <p:to x="100000" y="100000"/>
                                    </p:animScale>
                                  </p:childTnLst>
                                </p:cTn>
                              </p:par>
                            </p:childTnLst>
                          </p:cTn>
                        </p:par>
                        <p:par>
                          <p:cTn id="21" fill="hold">
                            <p:stCondLst>
                              <p:cond delay="1500"/>
                            </p:stCondLst>
                            <p:childTnLst>
                              <p:par>
                                <p:cTn id="22" presetID="2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right)">
                                      <p:cBhvr>
                                        <p:cTn id="24" dur="3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300"/>
                                        <p:tgtEl>
                                          <p:spTgt spid="43"/>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300"/>
                                        <p:tgtEl>
                                          <p:spTgt spid="46"/>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300"/>
                                        <p:tgtEl>
                                          <p:spTgt spid="45"/>
                                        </p:tgtEl>
                                      </p:cBhvr>
                                    </p:animEffect>
                                  </p:childTnLst>
                                </p:cTn>
                              </p:par>
                            </p:childTnLst>
                          </p:cTn>
                        </p:par>
                        <p:par>
                          <p:cTn id="37" fill="hold">
                            <p:stCondLst>
                              <p:cond delay="3500"/>
                            </p:stCondLst>
                            <p:childTnLst>
                              <p:par>
                                <p:cTn id="38" presetID="22" presetClass="entr" presetSubtype="2"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right)">
                                      <p:cBhvr>
                                        <p:cTn id="40" dur="300"/>
                                        <p:tgtEl>
                                          <p:spTgt spid="49"/>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300"/>
                                        <p:tgtEl>
                                          <p:spTgt spid="42"/>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300"/>
                                        <p:tgtEl>
                                          <p:spTgt spid="47"/>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3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右箭头 34"/>
          <p:cNvSpPr/>
          <p:nvPr/>
        </p:nvSpPr>
        <p:spPr>
          <a:xfrm rot="10800000" flipH="1">
            <a:off x="2789667" y="2815258"/>
            <a:ext cx="404763" cy="415923"/>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36" name="对角圆角矩形 35"/>
          <p:cNvSpPr/>
          <p:nvPr/>
        </p:nvSpPr>
        <p:spPr>
          <a:xfrm>
            <a:off x="5059626" y="4639510"/>
            <a:ext cx="2072751" cy="684415"/>
          </a:xfrm>
          <a:prstGeom prst="round2DiagRect">
            <a:avLst>
              <a:gd name="adj1" fmla="val 50000"/>
              <a:gd name="adj2" fmla="val 50000"/>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7" name="对角圆角矩形 36"/>
          <p:cNvSpPr/>
          <p:nvPr/>
        </p:nvSpPr>
        <p:spPr>
          <a:xfrm>
            <a:off x="2599192" y="2061554"/>
            <a:ext cx="2072751" cy="684415"/>
          </a:xfrm>
          <a:prstGeom prst="round2DiagRect">
            <a:avLst>
              <a:gd name="adj1" fmla="val 16667"/>
              <a:gd name="adj2" fmla="val 50000"/>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8" name="对角圆角矩形 37"/>
          <p:cNvSpPr/>
          <p:nvPr/>
        </p:nvSpPr>
        <p:spPr>
          <a:xfrm flipH="1">
            <a:off x="7520060" y="2061554"/>
            <a:ext cx="2072751" cy="684415"/>
          </a:xfrm>
          <a:prstGeom prst="round2DiagRect">
            <a:avLst>
              <a:gd name="adj1" fmla="val 16667"/>
              <a:gd name="adj2" fmla="val 50000"/>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9" name="对角圆角矩形 38"/>
          <p:cNvSpPr/>
          <p:nvPr/>
        </p:nvSpPr>
        <p:spPr>
          <a:xfrm>
            <a:off x="3250176" y="2920872"/>
            <a:ext cx="2072751" cy="684415"/>
          </a:xfrm>
          <a:prstGeom prst="round2DiagRect">
            <a:avLst>
              <a:gd name="adj1" fmla="val 16667"/>
              <a:gd name="adj2" fmla="val 50000"/>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40" name="对角圆角矩形 39"/>
          <p:cNvSpPr/>
          <p:nvPr/>
        </p:nvSpPr>
        <p:spPr>
          <a:xfrm flipH="1">
            <a:off x="6869076" y="2920872"/>
            <a:ext cx="2072751" cy="684415"/>
          </a:xfrm>
          <a:prstGeom prst="round2DiagRect">
            <a:avLst>
              <a:gd name="adj1" fmla="val 16667"/>
              <a:gd name="adj2" fmla="val 50000"/>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41" name="对角圆角矩形 40"/>
          <p:cNvSpPr/>
          <p:nvPr/>
        </p:nvSpPr>
        <p:spPr>
          <a:xfrm>
            <a:off x="3901161" y="3780191"/>
            <a:ext cx="2072751" cy="684415"/>
          </a:xfrm>
          <a:prstGeom prst="round2DiagRect">
            <a:avLst>
              <a:gd name="adj1" fmla="val 16667"/>
              <a:gd name="adj2" fmla="val 50000"/>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42" name="对角圆角矩形 41"/>
          <p:cNvSpPr/>
          <p:nvPr/>
        </p:nvSpPr>
        <p:spPr>
          <a:xfrm flipH="1">
            <a:off x="6218091" y="3780191"/>
            <a:ext cx="2072751" cy="684415"/>
          </a:xfrm>
          <a:prstGeom prst="round2DiagRect">
            <a:avLst>
              <a:gd name="adj1" fmla="val 16667"/>
              <a:gd name="adj2" fmla="val 50000"/>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43" name="圆角右箭头 42"/>
          <p:cNvSpPr/>
          <p:nvPr/>
        </p:nvSpPr>
        <p:spPr>
          <a:xfrm rot="10800000" flipH="1">
            <a:off x="3454600" y="3650284"/>
            <a:ext cx="404763" cy="415923"/>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4" name="圆角右箭头 43"/>
          <p:cNvSpPr/>
          <p:nvPr/>
        </p:nvSpPr>
        <p:spPr>
          <a:xfrm rot="10800000" flipH="1">
            <a:off x="4603801" y="4571641"/>
            <a:ext cx="404763" cy="415923"/>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5" name="圆角右箭头 44"/>
          <p:cNvSpPr/>
          <p:nvPr/>
        </p:nvSpPr>
        <p:spPr>
          <a:xfrm rot="5400000" flipH="1">
            <a:off x="7188964" y="4566115"/>
            <a:ext cx="404816" cy="415869"/>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6" name="圆角右箭头 45"/>
          <p:cNvSpPr/>
          <p:nvPr/>
        </p:nvSpPr>
        <p:spPr>
          <a:xfrm rot="5400000" flipH="1">
            <a:off x="8354027" y="3644757"/>
            <a:ext cx="404816" cy="415869"/>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7" name="圆角右箭头 46"/>
          <p:cNvSpPr/>
          <p:nvPr/>
        </p:nvSpPr>
        <p:spPr>
          <a:xfrm rot="5400000" flipH="1">
            <a:off x="9007991" y="2793065"/>
            <a:ext cx="404816" cy="415869"/>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8" name="矩形 47"/>
          <p:cNvSpPr/>
          <p:nvPr/>
        </p:nvSpPr>
        <p:spPr>
          <a:xfrm>
            <a:off x="6779747" y="1410738"/>
            <a:ext cx="3553376" cy="563219"/>
          </a:xfrm>
          <a:prstGeom prst="rect">
            <a:avLst/>
          </a:prstGeom>
        </p:spPr>
        <p:txBody>
          <a:bodyPr wrap="square" lIns="121908" tIns="60954" rIns="121908" bIns="60954" anchor="ctr">
            <a:spAutoFit/>
          </a:bodyPr>
          <a:lstStyle/>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9" name="矩形 48"/>
          <p:cNvSpPr/>
          <p:nvPr/>
        </p:nvSpPr>
        <p:spPr>
          <a:xfrm>
            <a:off x="1858878" y="1410738"/>
            <a:ext cx="3553376" cy="563219"/>
          </a:xfrm>
          <a:prstGeom prst="rect">
            <a:avLst/>
          </a:prstGeom>
        </p:spPr>
        <p:txBody>
          <a:bodyPr wrap="square" lIns="121908" tIns="60954" rIns="121908" bIns="60954" anchor="ctr">
            <a:spAutoFit/>
          </a:bodyPr>
          <a:lstStyle/>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0" name="矩形 49"/>
          <p:cNvSpPr/>
          <p:nvPr/>
        </p:nvSpPr>
        <p:spPr>
          <a:xfrm>
            <a:off x="562858" y="2877002"/>
            <a:ext cx="2166169" cy="783279"/>
          </a:xfrm>
          <a:prstGeom prst="rect">
            <a:avLst/>
          </a:prstGeom>
        </p:spPr>
        <p:txBody>
          <a:bodyPr wrap="square" lIns="121908" tIns="60954" rIns="121908" bIns="60954" anchor="ctr">
            <a:spAutoFit/>
          </a:bodyPr>
          <a:lstStyle/>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9404891" y="2877002"/>
            <a:ext cx="2166169" cy="783279"/>
          </a:xfrm>
          <a:prstGeom prst="rect">
            <a:avLst/>
          </a:prstGeom>
        </p:spPr>
        <p:txBody>
          <a:bodyPr wrap="square" lIns="121908" tIns="60954" rIns="121908" bIns="60954" anchor="ctr">
            <a:spAutoFit/>
          </a:bodyPr>
          <a:lstStyle/>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562857" y="4155547"/>
            <a:ext cx="3260408" cy="1223400"/>
          </a:xfrm>
          <a:prstGeom prst="rect">
            <a:avLst/>
          </a:prstGeom>
        </p:spPr>
        <p:txBody>
          <a:bodyPr wrap="square" lIns="121908" tIns="60954" rIns="121908" bIns="60954" anchor="t">
            <a:spAutoFit/>
          </a:bodyPr>
          <a:lstStyle/>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8341903" y="4341887"/>
            <a:ext cx="3229156" cy="1223400"/>
          </a:xfrm>
          <a:prstGeom prst="rect">
            <a:avLst/>
          </a:prstGeom>
        </p:spPr>
        <p:txBody>
          <a:bodyPr wrap="square" lIns="121908" tIns="60954" rIns="121908" bIns="60954" anchor="ctr">
            <a:spAutoFit/>
          </a:bodyPr>
          <a:lstStyle/>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4166224" y="5425413"/>
            <a:ext cx="3839609" cy="563219"/>
          </a:xfrm>
          <a:prstGeom prst="rect">
            <a:avLst/>
          </a:prstGeom>
        </p:spPr>
        <p:txBody>
          <a:bodyPr wrap="square" lIns="121908" tIns="60954" rIns="121908" bIns="60954" anchor="ctr">
            <a:spAutoFit/>
          </a:bodyPr>
          <a:lstStyle/>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300" fill="hold"/>
                                        <p:tgtEl>
                                          <p:spTgt spid="37"/>
                                        </p:tgtEl>
                                        <p:attrNameLst>
                                          <p:attrName>ppt_w</p:attrName>
                                        </p:attrNameLst>
                                      </p:cBhvr>
                                      <p:tavLst>
                                        <p:tav tm="0">
                                          <p:val>
                                            <p:fltVal val="0"/>
                                          </p:val>
                                        </p:tav>
                                        <p:tav tm="100000">
                                          <p:val>
                                            <p:strVal val="#ppt_w"/>
                                          </p:val>
                                        </p:tav>
                                      </p:tavLst>
                                    </p:anim>
                                    <p:anim calcmode="lin" valueType="num">
                                      <p:cBhvr>
                                        <p:cTn id="8" dur="300" fill="hold"/>
                                        <p:tgtEl>
                                          <p:spTgt spid="37"/>
                                        </p:tgtEl>
                                        <p:attrNameLst>
                                          <p:attrName>ppt_h</p:attrName>
                                        </p:attrNameLst>
                                      </p:cBhvr>
                                      <p:tavLst>
                                        <p:tav tm="0">
                                          <p:val>
                                            <p:fltVal val="0"/>
                                          </p:val>
                                        </p:tav>
                                        <p:tav tm="100000">
                                          <p:val>
                                            <p:strVal val="#ppt_h"/>
                                          </p:val>
                                        </p:tav>
                                      </p:tavLst>
                                    </p:anim>
                                    <p:animEffect transition="in" filter="fade">
                                      <p:cBhvr>
                                        <p:cTn id="9" dur="300"/>
                                        <p:tgtEl>
                                          <p:spTgt spid="3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anim calcmode="lin" valueType="num">
                                      <p:cBhvr>
                                        <p:cTn id="14" dur="500" fill="hold"/>
                                        <p:tgtEl>
                                          <p:spTgt spid="49"/>
                                        </p:tgtEl>
                                        <p:attrNameLst>
                                          <p:attrName>ppt_x</p:attrName>
                                        </p:attrNameLst>
                                      </p:cBhvr>
                                      <p:tavLst>
                                        <p:tav tm="0">
                                          <p:val>
                                            <p:strVal val="#ppt_x"/>
                                          </p:val>
                                        </p:tav>
                                        <p:tav tm="100000">
                                          <p:val>
                                            <p:strVal val="#ppt_x"/>
                                          </p:val>
                                        </p:tav>
                                      </p:tavLst>
                                    </p:anim>
                                    <p:anim calcmode="lin" valueType="num">
                                      <p:cBhvr>
                                        <p:cTn id="15" dur="500" fill="hold"/>
                                        <p:tgtEl>
                                          <p:spTgt spid="4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300"/>
                                        <p:tgtEl>
                                          <p:spTgt spid="35"/>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300" fill="hold"/>
                                        <p:tgtEl>
                                          <p:spTgt spid="39"/>
                                        </p:tgtEl>
                                        <p:attrNameLst>
                                          <p:attrName>ppt_w</p:attrName>
                                        </p:attrNameLst>
                                      </p:cBhvr>
                                      <p:tavLst>
                                        <p:tav tm="0">
                                          <p:val>
                                            <p:fltVal val="0"/>
                                          </p:val>
                                        </p:tav>
                                        <p:tav tm="100000">
                                          <p:val>
                                            <p:strVal val="#ppt_w"/>
                                          </p:val>
                                        </p:tav>
                                      </p:tavLst>
                                    </p:anim>
                                    <p:anim calcmode="lin" valueType="num">
                                      <p:cBhvr>
                                        <p:cTn id="24" dur="300" fill="hold"/>
                                        <p:tgtEl>
                                          <p:spTgt spid="39"/>
                                        </p:tgtEl>
                                        <p:attrNameLst>
                                          <p:attrName>ppt_h</p:attrName>
                                        </p:attrNameLst>
                                      </p:cBhvr>
                                      <p:tavLst>
                                        <p:tav tm="0">
                                          <p:val>
                                            <p:fltVal val="0"/>
                                          </p:val>
                                        </p:tav>
                                        <p:tav tm="100000">
                                          <p:val>
                                            <p:strVal val="#ppt_h"/>
                                          </p:val>
                                        </p:tav>
                                      </p:tavLst>
                                    </p:anim>
                                    <p:animEffect transition="in" filter="fade">
                                      <p:cBhvr>
                                        <p:cTn id="25" dur="300"/>
                                        <p:tgtEl>
                                          <p:spTgt spid="39"/>
                                        </p:tgtEl>
                                      </p:cBhvr>
                                    </p:animEffect>
                                  </p:childTnLst>
                                </p:cTn>
                              </p:par>
                            </p:childTnLst>
                          </p:cTn>
                        </p:par>
                        <p:par>
                          <p:cTn id="26" fill="hold">
                            <p:stCondLst>
                              <p:cond delay="2000"/>
                            </p:stCondLst>
                            <p:childTnLst>
                              <p:par>
                                <p:cTn id="27" presetID="2" presetClass="entr" presetSubtype="8"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300" fill="hold"/>
                                        <p:tgtEl>
                                          <p:spTgt spid="50"/>
                                        </p:tgtEl>
                                        <p:attrNameLst>
                                          <p:attrName>ppt_x</p:attrName>
                                        </p:attrNameLst>
                                      </p:cBhvr>
                                      <p:tavLst>
                                        <p:tav tm="0">
                                          <p:val>
                                            <p:strVal val="0-#ppt_w/2"/>
                                          </p:val>
                                        </p:tav>
                                        <p:tav tm="100000">
                                          <p:val>
                                            <p:strVal val="#ppt_x"/>
                                          </p:val>
                                        </p:tav>
                                      </p:tavLst>
                                    </p:anim>
                                    <p:anim calcmode="lin" valueType="num">
                                      <p:cBhvr additive="base">
                                        <p:cTn id="30" dur="300" fill="hold"/>
                                        <p:tgtEl>
                                          <p:spTgt spid="5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up)">
                                      <p:cBhvr>
                                        <p:cTn id="34" dur="300"/>
                                        <p:tgtEl>
                                          <p:spTgt spid="43"/>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300" fill="hold"/>
                                        <p:tgtEl>
                                          <p:spTgt spid="41"/>
                                        </p:tgtEl>
                                        <p:attrNameLst>
                                          <p:attrName>ppt_w</p:attrName>
                                        </p:attrNameLst>
                                      </p:cBhvr>
                                      <p:tavLst>
                                        <p:tav tm="0">
                                          <p:val>
                                            <p:fltVal val="0"/>
                                          </p:val>
                                        </p:tav>
                                        <p:tav tm="100000">
                                          <p:val>
                                            <p:strVal val="#ppt_w"/>
                                          </p:val>
                                        </p:tav>
                                      </p:tavLst>
                                    </p:anim>
                                    <p:anim calcmode="lin" valueType="num">
                                      <p:cBhvr>
                                        <p:cTn id="39" dur="300" fill="hold"/>
                                        <p:tgtEl>
                                          <p:spTgt spid="41"/>
                                        </p:tgtEl>
                                        <p:attrNameLst>
                                          <p:attrName>ppt_h</p:attrName>
                                        </p:attrNameLst>
                                      </p:cBhvr>
                                      <p:tavLst>
                                        <p:tav tm="0">
                                          <p:val>
                                            <p:fltVal val="0"/>
                                          </p:val>
                                        </p:tav>
                                        <p:tav tm="100000">
                                          <p:val>
                                            <p:strVal val="#ppt_h"/>
                                          </p:val>
                                        </p:tav>
                                      </p:tavLst>
                                    </p:anim>
                                    <p:animEffect transition="in" filter="fade">
                                      <p:cBhvr>
                                        <p:cTn id="40" dur="300"/>
                                        <p:tgtEl>
                                          <p:spTgt spid="41"/>
                                        </p:tgtEl>
                                      </p:cBhvr>
                                    </p:animEffect>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anim calcmode="lin" valueType="num">
                                      <p:cBhvr>
                                        <p:cTn id="45" dur="500" fill="hold"/>
                                        <p:tgtEl>
                                          <p:spTgt spid="52"/>
                                        </p:tgtEl>
                                        <p:attrNameLst>
                                          <p:attrName>ppt_x</p:attrName>
                                        </p:attrNameLst>
                                      </p:cBhvr>
                                      <p:tavLst>
                                        <p:tav tm="0">
                                          <p:val>
                                            <p:strVal val="#ppt_x"/>
                                          </p:val>
                                        </p:tav>
                                        <p:tav tm="100000">
                                          <p:val>
                                            <p:strVal val="#ppt_x"/>
                                          </p:val>
                                        </p:tav>
                                      </p:tavLst>
                                    </p:anim>
                                    <p:anim calcmode="lin" valueType="num">
                                      <p:cBhvr>
                                        <p:cTn id="46" dur="500" fill="hold"/>
                                        <p:tgtEl>
                                          <p:spTgt spid="52"/>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22" presetClass="entr" presetSubtype="1"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up)">
                                      <p:cBhvr>
                                        <p:cTn id="50" dur="300"/>
                                        <p:tgtEl>
                                          <p:spTgt spid="44"/>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300" fill="hold"/>
                                        <p:tgtEl>
                                          <p:spTgt spid="36"/>
                                        </p:tgtEl>
                                        <p:attrNameLst>
                                          <p:attrName>ppt_w</p:attrName>
                                        </p:attrNameLst>
                                      </p:cBhvr>
                                      <p:tavLst>
                                        <p:tav tm="0">
                                          <p:val>
                                            <p:fltVal val="0"/>
                                          </p:val>
                                        </p:tav>
                                        <p:tav tm="100000">
                                          <p:val>
                                            <p:strVal val="#ppt_w"/>
                                          </p:val>
                                        </p:tav>
                                      </p:tavLst>
                                    </p:anim>
                                    <p:anim calcmode="lin" valueType="num">
                                      <p:cBhvr>
                                        <p:cTn id="55" dur="300" fill="hold"/>
                                        <p:tgtEl>
                                          <p:spTgt spid="36"/>
                                        </p:tgtEl>
                                        <p:attrNameLst>
                                          <p:attrName>ppt_h</p:attrName>
                                        </p:attrNameLst>
                                      </p:cBhvr>
                                      <p:tavLst>
                                        <p:tav tm="0">
                                          <p:val>
                                            <p:fltVal val="0"/>
                                          </p:val>
                                        </p:tav>
                                        <p:tav tm="100000">
                                          <p:val>
                                            <p:strVal val="#ppt_h"/>
                                          </p:val>
                                        </p:tav>
                                      </p:tavLst>
                                    </p:anim>
                                    <p:animEffect transition="in" filter="fade">
                                      <p:cBhvr>
                                        <p:cTn id="56" dur="300"/>
                                        <p:tgtEl>
                                          <p:spTgt spid="36"/>
                                        </p:tgtEl>
                                      </p:cBhvr>
                                    </p:animEffect>
                                  </p:childTnLst>
                                </p:cTn>
                              </p:par>
                            </p:childTnLst>
                          </p:cTn>
                        </p:par>
                        <p:par>
                          <p:cTn id="57" fill="hold">
                            <p:stCondLst>
                              <p:cond delay="5000"/>
                            </p:stCondLst>
                            <p:childTnLst>
                              <p:par>
                                <p:cTn id="58" presetID="42" presetClass="entr" presetSubtype="0" fill="hold" grpId="0"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anim calcmode="lin" valueType="num">
                                      <p:cBhvr>
                                        <p:cTn id="61" dur="500" fill="hold"/>
                                        <p:tgtEl>
                                          <p:spTgt spid="54"/>
                                        </p:tgtEl>
                                        <p:attrNameLst>
                                          <p:attrName>ppt_x</p:attrName>
                                        </p:attrNameLst>
                                      </p:cBhvr>
                                      <p:tavLst>
                                        <p:tav tm="0">
                                          <p:val>
                                            <p:strVal val="#ppt_x"/>
                                          </p:val>
                                        </p:tav>
                                        <p:tav tm="100000">
                                          <p:val>
                                            <p:strVal val="#ppt_x"/>
                                          </p:val>
                                        </p:tav>
                                      </p:tavLst>
                                    </p:anim>
                                    <p:anim calcmode="lin" valueType="num">
                                      <p:cBhvr>
                                        <p:cTn id="62" dur="500" fill="hold"/>
                                        <p:tgtEl>
                                          <p:spTgt spid="54"/>
                                        </p:tgtEl>
                                        <p:attrNameLst>
                                          <p:attrName>ppt_y</p:attrName>
                                        </p:attrNameLst>
                                      </p:cBhvr>
                                      <p:tavLst>
                                        <p:tav tm="0">
                                          <p:val>
                                            <p:strVal val="#ppt_y+.1"/>
                                          </p:val>
                                        </p:tav>
                                        <p:tav tm="100000">
                                          <p:val>
                                            <p:strVal val="#ppt_y"/>
                                          </p:val>
                                        </p:tav>
                                      </p:tavLst>
                                    </p:anim>
                                  </p:childTnLst>
                                </p:cTn>
                              </p:par>
                            </p:childTnLst>
                          </p:cTn>
                        </p:par>
                        <p:par>
                          <p:cTn id="63" fill="hold">
                            <p:stCondLst>
                              <p:cond delay="5500"/>
                            </p:stCondLst>
                            <p:childTnLst>
                              <p:par>
                                <p:cTn id="64" presetID="22" presetClass="entr" presetSubtype="4"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down)">
                                      <p:cBhvr>
                                        <p:cTn id="66" dur="300"/>
                                        <p:tgtEl>
                                          <p:spTgt spid="45"/>
                                        </p:tgtEl>
                                      </p:cBhvr>
                                    </p:animEffect>
                                  </p:childTnLst>
                                </p:cTn>
                              </p:par>
                            </p:childTnLst>
                          </p:cTn>
                        </p:par>
                        <p:par>
                          <p:cTn id="67" fill="hold">
                            <p:stCondLst>
                              <p:cond delay="6000"/>
                            </p:stCondLst>
                            <p:childTnLst>
                              <p:par>
                                <p:cTn id="68" presetID="53" presetClass="entr" presetSubtype="16"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300" fill="hold"/>
                                        <p:tgtEl>
                                          <p:spTgt spid="42"/>
                                        </p:tgtEl>
                                        <p:attrNameLst>
                                          <p:attrName>ppt_w</p:attrName>
                                        </p:attrNameLst>
                                      </p:cBhvr>
                                      <p:tavLst>
                                        <p:tav tm="0">
                                          <p:val>
                                            <p:fltVal val="0"/>
                                          </p:val>
                                        </p:tav>
                                        <p:tav tm="100000">
                                          <p:val>
                                            <p:strVal val="#ppt_w"/>
                                          </p:val>
                                        </p:tav>
                                      </p:tavLst>
                                    </p:anim>
                                    <p:anim calcmode="lin" valueType="num">
                                      <p:cBhvr>
                                        <p:cTn id="71" dur="300" fill="hold"/>
                                        <p:tgtEl>
                                          <p:spTgt spid="42"/>
                                        </p:tgtEl>
                                        <p:attrNameLst>
                                          <p:attrName>ppt_h</p:attrName>
                                        </p:attrNameLst>
                                      </p:cBhvr>
                                      <p:tavLst>
                                        <p:tav tm="0">
                                          <p:val>
                                            <p:fltVal val="0"/>
                                          </p:val>
                                        </p:tav>
                                        <p:tav tm="100000">
                                          <p:val>
                                            <p:strVal val="#ppt_h"/>
                                          </p:val>
                                        </p:tav>
                                      </p:tavLst>
                                    </p:anim>
                                    <p:animEffect transition="in" filter="fade">
                                      <p:cBhvr>
                                        <p:cTn id="72" dur="300"/>
                                        <p:tgtEl>
                                          <p:spTgt spid="42"/>
                                        </p:tgtEl>
                                      </p:cBhvr>
                                    </p:animEffect>
                                  </p:childTnLst>
                                </p:cTn>
                              </p:par>
                            </p:childTnLst>
                          </p:cTn>
                        </p:par>
                        <p:par>
                          <p:cTn id="73" fill="hold">
                            <p:stCondLst>
                              <p:cond delay="6500"/>
                            </p:stCondLst>
                            <p:childTnLst>
                              <p:par>
                                <p:cTn id="74" presetID="42" presetClass="entr" presetSubtype="0"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anim calcmode="lin" valueType="num">
                                      <p:cBhvr>
                                        <p:cTn id="77" dur="500" fill="hold"/>
                                        <p:tgtEl>
                                          <p:spTgt spid="53"/>
                                        </p:tgtEl>
                                        <p:attrNameLst>
                                          <p:attrName>ppt_x</p:attrName>
                                        </p:attrNameLst>
                                      </p:cBhvr>
                                      <p:tavLst>
                                        <p:tav tm="0">
                                          <p:val>
                                            <p:strVal val="#ppt_x"/>
                                          </p:val>
                                        </p:tav>
                                        <p:tav tm="100000">
                                          <p:val>
                                            <p:strVal val="#ppt_x"/>
                                          </p:val>
                                        </p:tav>
                                      </p:tavLst>
                                    </p:anim>
                                    <p:anim calcmode="lin" valueType="num">
                                      <p:cBhvr>
                                        <p:cTn id="78" dur="500" fill="hold"/>
                                        <p:tgtEl>
                                          <p:spTgt spid="53"/>
                                        </p:tgtEl>
                                        <p:attrNameLst>
                                          <p:attrName>ppt_y</p:attrName>
                                        </p:attrNameLst>
                                      </p:cBhvr>
                                      <p:tavLst>
                                        <p:tav tm="0">
                                          <p:val>
                                            <p:strVal val="#ppt_y+.1"/>
                                          </p:val>
                                        </p:tav>
                                        <p:tav tm="100000">
                                          <p:val>
                                            <p:strVal val="#ppt_y"/>
                                          </p:val>
                                        </p:tav>
                                      </p:tavLst>
                                    </p:anim>
                                  </p:childTnLst>
                                </p:cTn>
                              </p:par>
                            </p:childTnLst>
                          </p:cTn>
                        </p:par>
                        <p:par>
                          <p:cTn id="79" fill="hold">
                            <p:stCondLst>
                              <p:cond delay="7000"/>
                            </p:stCondLst>
                            <p:childTnLst>
                              <p:par>
                                <p:cTn id="80" presetID="22" presetClass="entr" presetSubtype="4"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300"/>
                                        <p:tgtEl>
                                          <p:spTgt spid="46"/>
                                        </p:tgtEl>
                                      </p:cBhvr>
                                    </p:animEffect>
                                  </p:childTnLst>
                                </p:cTn>
                              </p:par>
                            </p:childTnLst>
                          </p:cTn>
                        </p:par>
                        <p:par>
                          <p:cTn id="83" fill="hold">
                            <p:stCondLst>
                              <p:cond delay="7500"/>
                            </p:stCondLst>
                            <p:childTnLst>
                              <p:par>
                                <p:cTn id="84" presetID="53" presetClass="entr" presetSubtype="16" fill="hold" grpId="0" nodeType="afterEffect">
                                  <p:stCondLst>
                                    <p:cond delay="0"/>
                                  </p:stCondLst>
                                  <p:childTnLst>
                                    <p:set>
                                      <p:cBhvr>
                                        <p:cTn id="85" dur="1" fill="hold">
                                          <p:stCondLst>
                                            <p:cond delay="0"/>
                                          </p:stCondLst>
                                        </p:cTn>
                                        <p:tgtEl>
                                          <p:spTgt spid="40"/>
                                        </p:tgtEl>
                                        <p:attrNameLst>
                                          <p:attrName>style.visibility</p:attrName>
                                        </p:attrNameLst>
                                      </p:cBhvr>
                                      <p:to>
                                        <p:strVal val="visible"/>
                                      </p:to>
                                    </p:set>
                                    <p:anim calcmode="lin" valueType="num">
                                      <p:cBhvr>
                                        <p:cTn id="86" dur="300" fill="hold"/>
                                        <p:tgtEl>
                                          <p:spTgt spid="40"/>
                                        </p:tgtEl>
                                        <p:attrNameLst>
                                          <p:attrName>ppt_w</p:attrName>
                                        </p:attrNameLst>
                                      </p:cBhvr>
                                      <p:tavLst>
                                        <p:tav tm="0">
                                          <p:val>
                                            <p:fltVal val="0"/>
                                          </p:val>
                                        </p:tav>
                                        <p:tav tm="100000">
                                          <p:val>
                                            <p:strVal val="#ppt_w"/>
                                          </p:val>
                                        </p:tav>
                                      </p:tavLst>
                                    </p:anim>
                                    <p:anim calcmode="lin" valueType="num">
                                      <p:cBhvr>
                                        <p:cTn id="87" dur="300" fill="hold"/>
                                        <p:tgtEl>
                                          <p:spTgt spid="40"/>
                                        </p:tgtEl>
                                        <p:attrNameLst>
                                          <p:attrName>ppt_h</p:attrName>
                                        </p:attrNameLst>
                                      </p:cBhvr>
                                      <p:tavLst>
                                        <p:tav tm="0">
                                          <p:val>
                                            <p:fltVal val="0"/>
                                          </p:val>
                                        </p:tav>
                                        <p:tav tm="100000">
                                          <p:val>
                                            <p:strVal val="#ppt_h"/>
                                          </p:val>
                                        </p:tav>
                                      </p:tavLst>
                                    </p:anim>
                                    <p:animEffect transition="in" filter="fade">
                                      <p:cBhvr>
                                        <p:cTn id="88" dur="300"/>
                                        <p:tgtEl>
                                          <p:spTgt spid="40"/>
                                        </p:tgtEl>
                                      </p:cBhvr>
                                    </p:animEffect>
                                  </p:childTnLst>
                                </p:cTn>
                              </p:par>
                            </p:childTnLst>
                          </p:cTn>
                        </p:par>
                        <p:par>
                          <p:cTn id="89" fill="hold">
                            <p:stCondLst>
                              <p:cond delay="8000"/>
                            </p:stCondLst>
                            <p:childTnLst>
                              <p:par>
                                <p:cTn id="90" presetID="2" presetClass="entr" presetSubtype="2"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additive="base">
                                        <p:cTn id="92" dur="300" fill="hold"/>
                                        <p:tgtEl>
                                          <p:spTgt spid="51"/>
                                        </p:tgtEl>
                                        <p:attrNameLst>
                                          <p:attrName>ppt_x</p:attrName>
                                        </p:attrNameLst>
                                      </p:cBhvr>
                                      <p:tavLst>
                                        <p:tav tm="0">
                                          <p:val>
                                            <p:strVal val="1+#ppt_w/2"/>
                                          </p:val>
                                        </p:tav>
                                        <p:tav tm="100000">
                                          <p:val>
                                            <p:strVal val="#ppt_x"/>
                                          </p:val>
                                        </p:tav>
                                      </p:tavLst>
                                    </p:anim>
                                    <p:anim calcmode="lin" valueType="num">
                                      <p:cBhvr additive="base">
                                        <p:cTn id="93" dur="300" fill="hold"/>
                                        <p:tgtEl>
                                          <p:spTgt spid="51"/>
                                        </p:tgtEl>
                                        <p:attrNameLst>
                                          <p:attrName>ppt_y</p:attrName>
                                        </p:attrNameLst>
                                      </p:cBhvr>
                                      <p:tavLst>
                                        <p:tav tm="0">
                                          <p:val>
                                            <p:strVal val="#ppt_y"/>
                                          </p:val>
                                        </p:tav>
                                        <p:tav tm="100000">
                                          <p:val>
                                            <p:strVal val="#ppt_y"/>
                                          </p:val>
                                        </p:tav>
                                      </p:tavLst>
                                    </p:anim>
                                  </p:childTnLst>
                                </p:cTn>
                              </p:par>
                            </p:childTnLst>
                          </p:cTn>
                        </p:par>
                        <p:par>
                          <p:cTn id="94" fill="hold">
                            <p:stCondLst>
                              <p:cond delay="8500"/>
                            </p:stCondLst>
                            <p:childTnLst>
                              <p:par>
                                <p:cTn id="95" presetID="22" presetClass="entr" presetSubtype="4" fill="hold" grpId="0" nodeType="after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wipe(down)">
                                      <p:cBhvr>
                                        <p:cTn id="97" dur="300"/>
                                        <p:tgtEl>
                                          <p:spTgt spid="47"/>
                                        </p:tgtEl>
                                      </p:cBhvr>
                                    </p:animEffect>
                                  </p:childTnLst>
                                </p:cTn>
                              </p:par>
                            </p:childTnLst>
                          </p:cTn>
                        </p:par>
                        <p:par>
                          <p:cTn id="98" fill="hold">
                            <p:stCondLst>
                              <p:cond delay="9000"/>
                            </p:stCondLst>
                            <p:childTnLst>
                              <p:par>
                                <p:cTn id="99" presetID="53" presetClass="entr" presetSubtype="16" fill="hold" grpId="0" nodeType="after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300" fill="hold"/>
                                        <p:tgtEl>
                                          <p:spTgt spid="38"/>
                                        </p:tgtEl>
                                        <p:attrNameLst>
                                          <p:attrName>ppt_w</p:attrName>
                                        </p:attrNameLst>
                                      </p:cBhvr>
                                      <p:tavLst>
                                        <p:tav tm="0">
                                          <p:val>
                                            <p:fltVal val="0"/>
                                          </p:val>
                                        </p:tav>
                                        <p:tav tm="100000">
                                          <p:val>
                                            <p:strVal val="#ppt_w"/>
                                          </p:val>
                                        </p:tav>
                                      </p:tavLst>
                                    </p:anim>
                                    <p:anim calcmode="lin" valueType="num">
                                      <p:cBhvr>
                                        <p:cTn id="102" dur="300" fill="hold"/>
                                        <p:tgtEl>
                                          <p:spTgt spid="38"/>
                                        </p:tgtEl>
                                        <p:attrNameLst>
                                          <p:attrName>ppt_h</p:attrName>
                                        </p:attrNameLst>
                                      </p:cBhvr>
                                      <p:tavLst>
                                        <p:tav tm="0">
                                          <p:val>
                                            <p:fltVal val="0"/>
                                          </p:val>
                                        </p:tav>
                                        <p:tav tm="100000">
                                          <p:val>
                                            <p:strVal val="#ppt_h"/>
                                          </p:val>
                                        </p:tav>
                                      </p:tavLst>
                                    </p:anim>
                                    <p:animEffect transition="in" filter="fade">
                                      <p:cBhvr>
                                        <p:cTn id="103" dur="300"/>
                                        <p:tgtEl>
                                          <p:spTgt spid="38"/>
                                        </p:tgtEl>
                                      </p:cBhvr>
                                    </p:animEffect>
                                  </p:childTnLst>
                                </p:cTn>
                              </p:par>
                            </p:childTnLst>
                          </p:cTn>
                        </p:par>
                        <p:par>
                          <p:cTn id="104" fill="hold">
                            <p:stCondLst>
                              <p:cond delay="9500"/>
                            </p:stCondLst>
                            <p:childTnLst>
                              <p:par>
                                <p:cTn id="105" presetID="47" presetClass="entr" presetSubtype="0" fill="hold" grpId="0" nodeType="after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anim calcmode="lin" valueType="num">
                                      <p:cBhvr>
                                        <p:cTn id="108" dur="500" fill="hold"/>
                                        <p:tgtEl>
                                          <p:spTgt spid="48"/>
                                        </p:tgtEl>
                                        <p:attrNameLst>
                                          <p:attrName>ppt_x</p:attrName>
                                        </p:attrNameLst>
                                      </p:cBhvr>
                                      <p:tavLst>
                                        <p:tav tm="0">
                                          <p:val>
                                            <p:strVal val="#ppt_x"/>
                                          </p:val>
                                        </p:tav>
                                        <p:tav tm="100000">
                                          <p:val>
                                            <p:strVal val="#ppt_x"/>
                                          </p:val>
                                        </p:tav>
                                      </p:tavLst>
                                    </p:anim>
                                    <p:anim calcmode="lin" valueType="num">
                                      <p:cBhvr>
                                        <p:cTn id="109"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191203" y="1496897"/>
            <a:ext cx="3847358" cy="4328675"/>
            <a:chOff x="2939800" y="1138775"/>
            <a:chExt cx="3285587" cy="3696144"/>
          </a:xfrm>
          <a:solidFill>
            <a:srgbClr val="5A6279"/>
          </a:solidFill>
        </p:grpSpPr>
        <p:sp>
          <p:nvSpPr>
            <p:cNvPr id="20" name="Freeform 5"/>
            <p:cNvSpPr/>
            <p:nvPr/>
          </p:nvSpPr>
          <p:spPr bwMode="auto">
            <a:xfrm rot="19846271">
              <a:off x="4785178" y="1138775"/>
              <a:ext cx="898525" cy="1651000"/>
            </a:xfrm>
            <a:custGeom>
              <a:avLst/>
              <a:gdLst>
                <a:gd name="T0" fmla="*/ 458 w 566"/>
                <a:gd name="T1" fmla="*/ 264 h 1040"/>
                <a:gd name="T2" fmla="*/ 206 w 566"/>
                <a:gd name="T3" fmla="*/ 120 h 1040"/>
                <a:gd name="T4" fmla="*/ 0 w 566"/>
                <a:gd name="T5" fmla="*/ 0 h 1040"/>
                <a:gd name="T6" fmla="*/ 0 w 566"/>
                <a:gd name="T7" fmla="*/ 0 h 1040"/>
                <a:gd name="T8" fmla="*/ 10 w 566"/>
                <a:gd name="T9" fmla="*/ 16 h 1040"/>
                <a:gd name="T10" fmla="*/ 16 w 566"/>
                <a:gd name="T11" fmla="*/ 32 h 1040"/>
                <a:gd name="T12" fmla="*/ 24 w 566"/>
                <a:gd name="T13" fmla="*/ 52 h 1040"/>
                <a:gd name="T14" fmla="*/ 30 w 566"/>
                <a:gd name="T15" fmla="*/ 74 h 1040"/>
                <a:gd name="T16" fmla="*/ 36 w 566"/>
                <a:gd name="T17" fmla="*/ 98 h 1040"/>
                <a:gd name="T18" fmla="*/ 40 w 566"/>
                <a:gd name="T19" fmla="*/ 124 h 1040"/>
                <a:gd name="T20" fmla="*/ 42 w 566"/>
                <a:gd name="T21" fmla="*/ 154 h 1040"/>
                <a:gd name="T22" fmla="*/ 42 w 566"/>
                <a:gd name="T23" fmla="*/ 186 h 1040"/>
                <a:gd name="T24" fmla="*/ 42 w 566"/>
                <a:gd name="T25" fmla="*/ 186 h 1040"/>
                <a:gd name="T26" fmla="*/ 42 w 566"/>
                <a:gd name="T27" fmla="*/ 214 h 1040"/>
                <a:gd name="T28" fmla="*/ 42 w 566"/>
                <a:gd name="T29" fmla="*/ 214 h 1040"/>
                <a:gd name="T30" fmla="*/ 42 w 566"/>
                <a:gd name="T31" fmla="*/ 626 h 1040"/>
                <a:gd name="T32" fmla="*/ 42 w 566"/>
                <a:gd name="T33" fmla="*/ 626 h 1040"/>
                <a:gd name="T34" fmla="*/ 42 w 566"/>
                <a:gd name="T35" fmla="*/ 1040 h 1040"/>
                <a:gd name="T36" fmla="*/ 42 w 566"/>
                <a:gd name="T37" fmla="*/ 1040 h 1040"/>
                <a:gd name="T38" fmla="*/ 404 w 566"/>
                <a:gd name="T39" fmla="*/ 832 h 1040"/>
                <a:gd name="T40" fmla="*/ 404 w 566"/>
                <a:gd name="T41" fmla="*/ 832 h 1040"/>
                <a:gd name="T42" fmla="*/ 424 w 566"/>
                <a:gd name="T43" fmla="*/ 820 h 1040"/>
                <a:gd name="T44" fmla="*/ 424 w 566"/>
                <a:gd name="T45" fmla="*/ 820 h 1040"/>
                <a:gd name="T46" fmla="*/ 452 w 566"/>
                <a:gd name="T47" fmla="*/ 802 h 1040"/>
                <a:gd name="T48" fmla="*/ 478 w 566"/>
                <a:gd name="T49" fmla="*/ 786 h 1040"/>
                <a:gd name="T50" fmla="*/ 498 w 566"/>
                <a:gd name="T51" fmla="*/ 768 h 1040"/>
                <a:gd name="T52" fmla="*/ 518 w 566"/>
                <a:gd name="T53" fmla="*/ 752 h 1040"/>
                <a:gd name="T54" fmla="*/ 532 w 566"/>
                <a:gd name="T55" fmla="*/ 734 h 1040"/>
                <a:gd name="T56" fmla="*/ 546 w 566"/>
                <a:gd name="T57" fmla="*/ 718 h 1040"/>
                <a:gd name="T58" fmla="*/ 558 w 566"/>
                <a:gd name="T59" fmla="*/ 702 h 1040"/>
                <a:gd name="T60" fmla="*/ 566 w 566"/>
                <a:gd name="T61" fmla="*/ 688 h 1040"/>
                <a:gd name="T62" fmla="*/ 566 w 566"/>
                <a:gd name="T63" fmla="*/ 450 h 1040"/>
                <a:gd name="T64" fmla="*/ 566 w 566"/>
                <a:gd name="T65" fmla="*/ 450 h 1040"/>
                <a:gd name="T66" fmla="*/ 564 w 566"/>
                <a:gd name="T67" fmla="*/ 422 h 1040"/>
                <a:gd name="T68" fmla="*/ 558 w 566"/>
                <a:gd name="T69" fmla="*/ 394 h 1040"/>
                <a:gd name="T70" fmla="*/ 550 w 566"/>
                <a:gd name="T71" fmla="*/ 368 h 1040"/>
                <a:gd name="T72" fmla="*/ 538 w 566"/>
                <a:gd name="T73" fmla="*/ 344 h 1040"/>
                <a:gd name="T74" fmla="*/ 522 w 566"/>
                <a:gd name="T75" fmla="*/ 320 h 1040"/>
                <a:gd name="T76" fmla="*/ 504 w 566"/>
                <a:gd name="T77" fmla="*/ 300 h 1040"/>
                <a:gd name="T78" fmla="*/ 482 w 566"/>
                <a:gd name="T79" fmla="*/ 280 h 1040"/>
                <a:gd name="T80" fmla="*/ 458 w 566"/>
                <a:gd name="T81" fmla="*/ 264 h 1040"/>
                <a:gd name="T82" fmla="*/ 458 w 566"/>
                <a:gd name="T83" fmla="*/ 264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 h="1040">
                  <a:moveTo>
                    <a:pt x="458" y="264"/>
                  </a:moveTo>
                  <a:lnTo>
                    <a:pt x="206" y="120"/>
                  </a:lnTo>
                  <a:lnTo>
                    <a:pt x="0" y="0"/>
                  </a:lnTo>
                  <a:lnTo>
                    <a:pt x="0" y="0"/>
                  </a:lnTo>
                  <a:lnTo>
                    <a:pt x="10" y="16"/>
                  </a:lnTo>
                  <a:lnTo>
                    <a:pt x="16" y="32"/>
                  </a:lnTo>
                  <a:lnTo>
                    <a:pt x="24" y="52"/>
                  </a:lnTo>
                  <a:lnTo>
                    <a:pt x="30" y="74"/>
                  </a:lnTo>
                  <a:lnTo>
                    <a:pt x="36" y="98"/>
                  </a:lnTo>
                  <a:lnTo>
                    <a:pt x="40" y="124"/>
                  </a:lnTo>
                  <a:lnTo>
                    <a:pt x="42" y="154"/>
                  </a:lnTo>
                  <a:lnTo>
                    <a:pt x="42" y="186"/>
                  </a:lnTo>
                  <a:lnTo>
                    <a:pt x="42" y="186"/>
                  </a:lnTo>
                  <a:lnTo>
                    <a:pt x="42" y="214"/>
                  </a:lnTo>
                  <a:lnTo>
                    <a:pt x="42" y="214"/>
                  </a:lnTo>
                  <a:lnTo>
                    <a:pt x="42" y="626"/>
                  </a:lnTo>
                  <a:lnTo>
                    <a:pt x="42" y="626"/>
                  </a:lnTo>
                  <a:lnTo>
                    <a:pt x="42" y="1040"/>
                  </a:lnTo>
                  <a:lnTo>
                    <a:pt x="42" y="1040"/>
                  </a:lnTo>
                  <a:lnTo>
                    <a:pt x="404" y="832"/>
                  </a:lnTo>
                  <a:lnTo>
                    <a:pt x="404" y="832"/>
                  </a:lnTo>
                  <a:lnTo>
                    <a:pt x="424" y="820"/>
                  </a:lnTo>
                  <a:lnTo>
                    <a:pt x="424" y="820"/>
                  </a:lnTo>
                  <a:lnTo>
                    <a:pt x="452" y="802"/>
                  </a:lnTo>
                  <a:lnTo>
                    <a:pt x="478" y="786"/>
                  </a:lnTo>
                  <a:lnTo>
                    <a:pt x="498" y="768"/>
                  </a:lnTo>
                  <a:lnTo>
                    <a:pt x="518" y="752"/>
                  </a:lnTo>
                  <a:lnTo>
                    <a:pt x="532" y="734"/>
                  </a:lnTo>
                  <a:lnTo>
                    <a:pt x="546" y="718"/>
                  </a:lnTo>
                  <a:lnTo>
                    <a:pt x="558" y="702"/>
                  </a:lnTo>
                  <a:lnTo>
                    <a:pt x="566" y="688"/>
                  </a:lnTo>
                  <a:lnTo>
                    <a:pt x="566" y="450"/>
                  </a:lnTo>
                  <a:lnTo>
                    <a:pt x="566" y="450"/>
                  </a:lnTo>
                  <a:lnTo>
                    <a:pt x="564" y="422"/>
                  </a:lnTo>
                  <a:lnTo>
                    <a:pt x="558" y="394"/>
                  </a:lnTo>
                  <a:lnTo>
                    <a:pt x="550" y="368"/>
                  </a:lnTo>
                  <a:lnTo>
                    <a:pt x="538" y="344"/>
                  </a:lnTo>
                  <a:lnTo>
                    <a:pt x="522" y="320"/>
                  </a:lnTo>
                  <a:lnTo>
                    <a:pt x="504" y="300"/>
                  </a:lnTo>
                  <a:lnTo>
                    <a:pt x="482" y="280"/>
                  </a:lnTo>
                  <a:lnTo>
                    <a:pt x="458" y="264"/>
                  </a:lnTo>
                  <a:lnTo>
                    <a:pt x="458" y="264"/>
                  </a:lnTo>
                  <a:close/>
                </a:path>
              </a:pathLst>
            </a:custGeom>
            <a:solidFill>
              <a:schemeClr val="accent3"/>
            </a:solidFill>
            <a:ln w="28575">
              <a:solidFill>
                <a:schemeClr val="accent3">
                  <a:lumMod val="20000"/>
                  <a:lumOff val="80000"/>
                </a:schemeClr>
              </a:solidFill>
            </a:ln>
          </p:spPr>
          <p:txBody>
            <a:bodyPr vert="horz" wrap="square" lIns="91440" tIns="45720" rIns="91440" bIns="45720" numCol="1" anchor="t" anchorCtr="0" compatLnSpc="1"/>
            <a:lstStyle/>
            <a:p>
              <a:endParaRPr lang="zh-CN" altLang="en-US">
                <a:solidFill>
                  <a:srgbClr val="23A5CA"/>
                </a:solidFill>
              </a:endParaRPr>
            </a:p>
          </p:txBody>
        </p:sp>
        <p:sp>
          <p:nvSpPr>
            <p:cNvPr id="21" name="Freeform 6"/>
            <p:cNvSpPr/>
            <p:nvPr/>
          </p:nvSpPr>
          <p:spPr bwMode="auto">
            <a:xfrm rot="19846271">
              <a:off x="4510544" y="3218059"/>
              <a:ext cx="1476375" cy="1231900"/>
            </a:xfrm>
            <a:custGeom>
              <a:avLst/>
              <a:gdLst>
                <a:gd name="T0" fmla="*/ 744 w 930"/>
                <a:gd name="T1" fmla="*/ 426 h 776"/>
                <a:gd name="T2" fmla="*/ 744 w 930"/>
                <a:gd name="T3" fmla="*/ 426 h 776"/>
                <a:gd name="T4" fmla="*/ 716 w 930"/>
                <a:gd name="T5" fmla="*/ 410 h 776"/>
                <a:gd name="T6" fmla="*/ 716 w 930"/>
                <a:gd name="T7" fmla="*/ 410 h 776"/>
                <a:gd name="T8" fmla="*/ 360 w 930"/>
                <a:gd name="T9" fmla="*/ 206 h 776"/>
                <a:gd name="T10" fmla="*/ 360 w 930"/>
                <a:gd name="T11" fmla="*/ 206 h 776"/>
                <a:gd name="T12" fmla="*/ 0 w 930"/>
                <a:gd name="T13" fmla="*/ 0 h 776"/>
                <a:gd name="T14" fmla="*/ 0 w 930"/>
                <a:gd name="T15" fmla="*/ 0 h 776"/>
                <a:gd name="T16" fmla="*/ 0 w 930"/>
                <a:gd name="T17" fmla="*/ 412 h 776"/>
                <a:gd name="T18" fmla="*/ 0 w 930"/>
                <a:gd name="T19" fmla="*/ 412 h 776"/>
                <a:gd name="T20" fmla="*/ 0 w 930"/>
                <a:gd name="T21" fmla="*/ 442 h 776"/>
                <a:gd name="T22" fmla="*/ 0 w 930"/>
                <a:gd name="T23" fmla="*/ 442 h 776"/>
                <a:gd name="T24" fmla="*/ 2 w 930"/>
                <a:gd name="T25" fmla="*/ 472 h 776"/>
                <a:gd name="T26" fmla="*/ 4 w 930"/>
                <a:gd name="T27" fmla="*/ 502 h 776"/>
                <a:gd name="T28" fmla="*/ 8 w 930"/>
                <a:gd name="T29" fmla="*/ 528 h 776"/>
                <a:gd name="T30" fmla="*/ 14 w 930"/>
                <a:gd name="T31" fmla="*/ 552 h 776"/>
                <a:gd name="T32" fmla="*/ 20 w 930"/>
                <a:gd name="T33" fmla="*/ 574 h 776"/>
                <a:gd name="T34" fmla="*/ 26 w 930"/>
                <a:gd name="T35" fmla="*/ 594 h 776"/>
                <a:gd name="T36" fmla="*/ 34 w 930"/>
                <a:gd name="T37" fmla="*/ 610 h 776"/>
                <a:gd name="T38" fmla="*/ 42 w 930"/>
                <a:gd name="T39" fmla="*/ 626 h 776"/>
                <a:gd name="T40" fmla="*/ 254 w 930"/>
                <a:gd name="T41" fmla="*/ 748 h 776"/>
                <a:gd name="T42" fmla="*/ 254 w 930"/>
                <a:gd name="T43" fmla="*/ 748 h 776"/>
                <a:gd name="T44" fmla="*/ 280 w 930"/>
                <a:gd name="T45" fmla="*/ 760 h 776"/>
                <a:gd name="T46" fmla="*/ 306 w 930"/>
                <a:gd name="T47" fmla="*/ 770 h 776"/>
                <a:gd name="T48" fmla="*/ 332 w 930"/>
                <a:gd name="T49" fmla="*/ 774 h 776"/>
                <a:gd name="T50" fmla="*/ 360 w 930"/>
                <a:gd name="T51" fmla="*/ 776 h 776"/>
                <a:gd name="T52" fmla="*/ 388 w 930"/>
                <a:gd name="T53" fmla="*/ 774 h 776"/>
                <a:gd name="T54" fmla="*/ 416 w 930"/>
                <a:gd name="T55" fmla="*/ 770 h 776"/>
                <a:gd name="T56" fmla="*/ 442 w 930"/>
                <a:gd name="T57" fmla="*/ 760 h 776"/>
                <a:gd name="T58" fmla="*/ 468 w 930"/>
                <a:gd name="T59" fmla="*/ 748 h 776"/>
                <a:gd name="T60" fmla="*/ 716 w 930"/>
                <a:gd name="T61" fmla="*/ 604 h 776"/>
                <a:gd name="T62" fmla="*/ 930 w 930"/>
                <a:gd name="T63" fmla="*/ 480 h 776"/>
                <a:gd name="T64" fmla="*/ 930 w 930"/>
                <a:gd name="T65" fmla="*/ 480 h 776"/>
                <a:gd name="T66" fmla="*/ 914 w 930"/>
                <a:gd name="T67" fmla="*/ 480 h 776"/>
                <a:gd name="T68" fmla="*/ 894 w 930"/>
                <a:gd name="T69" fmla="*/ 480 h 776"/>
                <a:gd name="T70" fmla="*/ 872 w 930"/>
                <a:gd name="T71" fmla="*/ 476 h 776"/>
                <a:gd name="T72" fmla="*/ 850 w 930"/>
                <a:gd name="T73" fmla="*/ 472 h 776"/>
                <a:gd name="T74" fmla="*/ 826 w 930"/>
                <a:gd name="T75" fmla="*/ 464 h 776"/>
                <a:gd name="T76" fmla="*/ 800 w 930"/>
                <a:gd name="T77" fmla="*/ 454 h 776"/>
                <a:gd name="T78" fmla="*/ 772 w 930"/>
                <a:gd name="T79" fmla="*/ 442 h 776"/>
                <a:gd name="T80" fmla="*/ 744 w 930"/>
                <a:gd name="T81" fmla="*/ 426 h 776"/>
                <a:gd name="T82" fmla="*/ 744 w 930"/>
                <a:gd name="T83" fmla="*/ 42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30" h="776">
                  <a:moveTo>
                    <a:pt x="744" y="426"/>
                  </a:moveTo>
                  <a:lnTo>
                    <a:pt x="744" y="426"/>
                  </a:lnTo>
                  <a:lnTo>
                    <a:pt x="716" y="410"/>
                  </a:lnTo>
                  <a:lnTo>
                    <a:pt x="716" y="410"/>
                  </a:lnTo>
                  <a:lnTo>
                    <a:pt x="360" y="206"/>
                  </a:lnTo>
                  <a:lnTo>
                    <a:pt x="360" y="206"/>
                  </a:lnTo>
                  <a:lnTo>
                    <a:pt x="0" y="0"/>
                  </a:lnTo>
                  <a:lnTo>
                    <a:pt x="0" y="0"/>
                  </a:lnTo>
                  <a:lnTo>
                    <a:pt x="0" y="412"/>
                  </a:lnTo>
                  <a:lnTo>
                    <a:pt x="0" y="412"/>
                  </a:lnTo>
                  <a:lnTo>
                    <a:pt x="0" y="442"/>
                  </a:lnTo>
                  <a:lnTo>
                    <a:pt x="0" y="442"/>
                  </a:lnTo>
                  <a:lnTo>
                    <a:pt x="2" y="472"/>
                  </a:lnTo>
                  <a:lnTo>
                    <a:pt x="4" y="502"/>
                  </a:lnTo>
                  <a:lnTo>
                    <a:pt x="8" y="528"/>
                  </a:lnTo>
                  <a:lnTo>
                    <a:pt x="14" y="552"/>
                  </a:lnTo>
                  <a:lnTo>
                    <a:pt x="20" y="574"/>
                  </a:lnTo>
                  <a:lnTo>
                    <a:pt x="26" y="594"/>
                  </a:lnTo>
                  <a:lnTo>
                    <a:pt x="34" y="610"/>
                  </a:lnTo>
                  <a:lnTo>
                    <a:pt x="42" y="626"/>
                  </a:lnTo>
                  <a:lnTo>
                    <a:pt x="254" y="748"/>
                  </a:lnTo>
                  <a:lnTo>
                    <a:pt x="254" y="748"/>
                  </a:lnTo>
                  <a:lnTo>
                    <a:pt x="280" y="760"/>
                  </a:lnTo>
                  <a:lnTo>
                    <a:pt x="306" y="770"/>
                  </a:lnTo>
                  <a:lnTo>
                    <a:pt x="332" y="774"/>
                  </a:lnTo>
                  <a:lnTo>
                    <a:pt x="360" y="776"/>
                  </a:lnTo>
                  <a:lnTo>
                    <a:pt x="388" y="774"/>
                  </a:lnTo>
                  <a:lnTo>
                    <a:pt x="416" y="770"/>
                  </a:lnTo>
                  <a:lnTo>
                    <a:pt x="442" y="760"/>
                  </a:lnTo>
                  <a:lnTo>
                    <a:pt x="468" y="748"/>
                  </a:lnTo>
                  <a:lnTo>
                    <a:pt x="716" y="604"/>
                  </a:lnTo>
                  <a:lnTo>
                    <a:pt x="930" y="480"/>
                  </a:lnTo>
                  <a:lnTo>
                    <a:pt x="930" y="480"/>
                  </a:lnTo>
                  <a:lnTo>
                    <a:pt x="914" y="480"/>
                  </a:lnTo>
                  <a:lnTo>
                    <a:pt x="894" y="480"/>
                  </a:lnTo>
                  <a:lnTo>
                    <a:pt x="872" y="476"/>
                  </a:lnTo>
                  <a:lnTo>
                    <a:pt x="850" y="472"/>
                  </a:lnTo>
                  <a:lnTo>
                    <a:pt x="826" y="464"/>
                  </a:lnTo>
                  <a:lnTo>
                    <a:pt x="800" y="454"/>
                  </a:lnTo>
                  <a:lnTo>
                    <a:pt x="772" y="442"/>
                  </a:lnTo>
                  <a:lnTo>
                    <a:pt x="744" y="426"/>
                  </a:lnTo>
                  <a:lnTo>
                    <a:pt x="744" y="426"/>
                  </a:lnTo>
                  <a:close/>
                </a:path>
              </a:pathLst>
            </a:custGeom>
            <a:solidFill>
              <a:schemeClr val="accent1"/>
            </a:solidFill>
            <a:ln w="28575">
              <a:solidFill>
                <a:schemeClr val="accent1">
                  <a:lumMod val="20000"/>
                  <a:lumOff val="80000"/>
                </a:schemeClr>
              </a:solidFill>
            </a:ln>
          </p:spPr>
          <p:txBody>
            <a:bodyPr vert="horz" wrap="square" lIns="91440" tIns="45720" rIns="91440" bIns="45720" numCol="1" anchor="t" anchorCtr="0" compatLnSpc="1"/>
            <a:lstStyle/>
            <a:p>
              <a:endParaRPr lang="zh-CN" altLang="en-US"/>
            </a:p>
          </p:txBody>
        </p:sp>
        <p:sp>
          <p:nvSpPr>
            <p:cNvPr id="22" name="Freeform 7"/>
            <p:cNvSpPr/>
            <p:nvPr/>
          </p:nvSpPr>
          <p:spPr bwMode="auto">
            <a:xfrm rot="19846271">
              <a:off x="4828387" y="2336949"/>
              <a:ext cx="1397000" cy="1320800"/>
            </a:xfrm>
            <a:custGeom>
              <a:avLst/>
              <a:gdLst>
                <a:gd name="T0" fmla="*/ 738 w 880"/>
                <a:gd name="T1" fmla="*/ 132 h 832"/>
                <a:gd name="T2" fmla="*/ 738 w 880"/>
                <a:gd name="T3" fmla="*/ 132 h 832"/>
                <a:gd name="T4" fmla="*/ 718 w 880"/>
                <a:gd name="T5" fmla="*/ 144 h 832"/>
                <a:gd name="T6" fmla="*/ 718 w 880"/>
                <a:gd name="T7" fmla="*/ 144 h 832"/>
                <a:gd name="T8" fmla="*/ 356 w 880"/>
                <a:gd name="T9" fmla="*/ 352 h 832"/>
                <a:gd name="T10" fmla="*/ 356 w 880"/>
                <a:gd name="T11" fmla="*/ 352 h 832"/>
                <a:gd name="T12" fmla="*/ 0 w 880"/>
                <a:gd name="T13" fmla="*/ 558 h 832"/>
                <a:gd name="T14" fmla="*/ 0 w 880"/>
                <a:gd name="T15" fmla="*/ 558 h 832"/>
                <a:gd name="T16" fmla="*/ 356 w 880"/>
                <a:gd name="T17" fmla="*/ 762 h 832"/>
                <a:gd name="T18" fmla="*/ 356 w 880"/>
                <a:gd name="T19" fmla="*/ 762 h 832"/>
                <a:gd name="T20" fmla="*/ 384 w 880"/>
                <a:gd name="T21" fmla="*/ 778 h 832"/>
                <a:gd name="T22" fmla="*/ 384 w 880"/>
                <a:gd name="T23" fmla="*/ 778 h 832"/>
                <a:gd name="T24" fmla="*/ 412 w 880"/>
                <a:gd name="T25" fmla="*/ 794 h 832"/>
                <a:gd name="T26" fmla="*/ 440 w 880"/>
                <a:gd name="T27" fmla="*/ 806 h 832"/>
                <a:gd name="T28" fmla="*/ 466 w 880"/>
                <a:gd name="T29" fmla="*/ 816 h 832"/>
                <a:gd name="T30" fmla="*/ 490 w 880"/>
                <a:gd name="T31" fmla="*/ 824 h 832"/>
                <a:gd name="T32" fmla="*/ 512 w 880"/>
                <a:gd name="T33" fmla="*/ 828 h 832"/>
                <a:gd name="T34" fmla="*/ 534 w 880"/>
                <a:gd name="T35" fmla="*/ 832 h 832"/>
                <a:gd name="T36" fmla="*/ 554 w 880"/>
                <a:gd name="T37" fmla="*/ 832 h 832"/>
                <a:gd name="T38" fmla="*/ 570 w 880"/>
                <a:gd name="T39" fmla="*/ 832 h 832"/>
                <a:gd name="T40" fmla="*/ 772 w 880"/>
                <a:gd name="T41" fmla="*/ 716 h 832"/>
                <a:gd name="T42" fmla="*/ 772 w 880"/>
                <a:gd name="T43" fmla="*/ 716 h 832"/>
                <a:gd name="T44" fmla="*/ 796 w 880"/>
                <a:gd name="T45" fmla="*/ 700 h 832"/>
                <a:gd name="T46" fmla="*/ 818 w 880"/>
                <a:gd name="T47" fmla="*/ 682 h 832"/>
                <a:gd name="T48" fmla="*/ 836 w 880"/>
                <a:gd name="T49" fmla="*/ 660 h 832"/>
                <a:gd name="T50" fmla="*/ 852 w 880"/>
                <a:gd name="T51" fmla="*/ 638 h 832"/>
                <a:gd name="T52" fmla="*/ 864 w 880"/>
                <a:gd name="T53" fmla="*/ 612 h 832"/>
                <a:gd name="T54" fmla="*/ 872 w 880"/>
                <a:gd name="T55" fmla="*/ 586 h 832"/>
                <a:gd name="T56" fmla="*/ 878 w 880"/>
                <a:gd name="T57" fmla="*/ 558 h 832"/>
                <a:gd name="T58" fmla="*/ 880 w 880"/>
                <a:gd name="T59" fmla="*/ 530 h 832"/>
                <a:gd name="T60" fmla="*/ 880 w 880"/>
                <a:gd name="T61" fmla="*/ 236 h 832"/>
                <a:gd name="T62" fmla="*/ 880 w 880"/>
                <a:gd name="T63" fmla="*/ 0 h 832"/>
                <a:gd name="T64" fmla="*/ 880 w 880"/>
                <a:gd name="T65" fmla="*/ 0 h 832"/>
                <a:gd name="T66" fmla="*/ 872 w 880"/>
                <a:gd name="T67" fmla="*/ 14 h 832"/>
                <a:gd name="T68" fmla="*/ 860 w 880"/>
                <a:gd name="T69" fmla="*/ 30 h 832"/>
                <a:gd name="T70" fmla="*/ 846 w 880"/>
                <a:gd name="T71" fmla="*/ 46 h 832"/>
                <a:gd name="T72" fmla="*/ 832 w 880"/>
                <a:gd name="T73" fmla="*/ 64 h 832"/>
                <a:gd name="T74" fmla="*/ 812 w 880"/>
                <a:gd name="T75" fmla="*/ 80 h 832"/>
                <a:gd name="T76" fmla="*/ 792 w 880"/>
                <a:gd name="T77" fmla="*/ 98 h 832"/>
                <a:gd name="T78" fmla="*/ 766 w 880"/>
                <a:gd name="T79" fmla="*/ 114 h 832"/>
                <a:gd name="T80" fmla="*/ 738 w 880"/>
                <a:gd name="T81" fmla="*/ 132 h 832"/>
                <a:gd name="T82" fmla="*/ 738 w 880"/>
                <a:gd name="T83" fmla="*/ 1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0" h="832">
                  <a:moveTo>
                    <a:pt x="738" y="132"/>
                  </a:moveTo>
                  <a:lnTo>
                    <a:pt x="738" y="132"/>
                  </a:lnTo>
                  <a:lnTo>
                    <a:pt x="718" y="144"/>
                  </a:lnTo>
                  <a:lnTo>
                    <a:pt x="718" y="144"/>
                  </a:lnTo>
                  <a:lnTo>
                    <a:pt x="356" y="352"/>
                  </a:lnTo>
                  <a:lnTo>
                    <a:pt x="356" y="352"/>
                  </a:lnTo>
                  <a:lnTo>
                    <a:pt x="0" y="558"/>
                  </a:lnTo>
                  <a:lnTo>
                    <a:pt x="0" y="558"/>
                  </a:lnTo>
                  <a:lnTo>
                    <a:pt x="356" y="762"/>
                  </a:lnTo>
                  <a:lnTo>
                    <a:pt x="356" y="762"/>
                  </a:lnTo>
                  <a:lnTo>
                    <a:pt x="384" y="778"/>
                  </a:lnTo>
                  <a:lnTo>
                    <a:pt x="384" y="778"/>
                  </a:lnTo>
                  <a:lnTo>
                    <a:pt x="412" y="794"/>
                  </a:lnTo>
                  <a:lnTo>
                    <a:pt x="440" y="806"/>
                  </a:lnTo>
                  <a:lnTo>
                    <a:pt x="466" y="816"/>
                  </a:lnTo>
                  <a:lnTo>
                    <a:pt x="490" y="824"/>
                  </a:lnTo>
                  <a:lnTo>
                    <a:pt x="512" y="828"/>
                  </a:lnTo>
                  <a:lnTo>
                    <a:pt x="534" y="832"/>
                  </a:lnTo>
                  <a:lnTo>
                    <a:pt x="554" y="832"/>
                  </a:lnTo>
                  <a:lnTo>
                    <a:pt x="570" y="832"/>
                  </a:lnTo>
                  <a:lnTo>
                    <a:pt x="772" y="716"/>
                  </a:lnTo>
                  <a:lnTo>
                    <a:pt x="772" y="716"/>
                  </a:lnTo>
                  <a:lnTo>
                    <a:pt x="796" y="700"/>
                  </a:lnTo>
                  <a:lnTo>
                    <a:pt x="818" y="682"/>
                  </a:lnTo>
                  <a:lnTo>
                    <a:pt x="836" y="660"/>
                  </a:lnTo>
                  <a:lnTo>
                    <a:pt x="852" y="638"/>
                  </a:lnTo>
                  <a:lnTo>
                    <a:pt x="864" y="612"/>
                  </a:lnTo>
                  <a:lnTo>
                    <a:pt x="872" y="586"/>
                  </a:lnTo>
                  <a:lnTo>
                    <a:pt x="878" y="558"/>
                  </a:lnTo>
                  <a:lnTo>
                    <a:pt x="880" y="530"/>
                  </a:lnTo>
                  <a:lnTo>
                    <a:pt x="880" y="236"/>
                  </a:lnTo>
                  <a:lnTo>
                    <a:pt x="880" y="0"/>
                  </a:lnTo>
                  <a:lnTo>
                    <a:pt x="880" y="0"/>
                  </a:lnTo>
                  <a:lnTo>
                    <a:pt x="872" y="14"/>
                  </a:lnTo>
                  <a:lnTo>
                    <a:pt x="860" y="30"/>
                  </a:lnTo>
                  <a:lnTo>
                    <a:pt x="846" y="46"/>
                  </a:lnTo>
                  <a:lnTo>
                    <a:pt x="832" y="64"/>
                  </a:lnTo>
                  <a:lnTo>
                    <a:pt x="812" y="80"/>
                  </a:lnTo>
                  <a:lnTo>
                    <a:pt x="792" y="98"/>
                  </a:lnTo>
                  <a:lnTo>
                    <a:pt x="766" y="114"/>
                  </a:lnTo>
                  <a:lnTo>
                    <a:pt x="738" y="132"/>
                  </a:lnTo>
                  <a:lnTo>
                    <a:pt x="738" y="132"/>
                  </a:lnTo>
                  <a:close/>
                </a:path>
              </a:pathLst>
            </a:custGeom>
            <a:solidFill>
              <a:schemeClr val="accent5"/>
            </a:solidFill>
            <a:ln w="28575">
              <a:solidFill>
                <a:schemeClr val="accent5">
                  <a:lumMod val="20000"/>
                  <a:lumOff val="80000"/>
                </a:schemeClr>
              </a:solidFill>
            </a:ln>
          </p:spPr>
          <p:txBody>
            <a:bodyPr vert="horz" wrap="square" lIns="91440" tIns="45720" rIns="91440" bIns="45720" numCol="1" anchor="t" anchorCtr="0" compatLnSpc="1"/>
            <a:lstStyle/>
            <a:p>
              <a:endParaRPr lang="zh-CN" altLang="en-US"/>
            </a:p>
          </p:txBody>
        </p:sp>
        <p:sp>
          <p:nvSpPr>
            <p:cNvPr id="23" name="Freeform 8"/>
            <p:cNvSpPr/>
            <p:nvPr/>
          </p:nvSpPr>
          <p:spPr bwMode="auto">
            <a:xfrm rot="19846271">
              <a:off x="2939800" y="2306910"/>
              <a:ext cx="1390650" cy="1311275"/>
            </a:xfrm>
            <a:custGeom>
              <a:avLst/>
              <a:gdLst>
                <a:gd name="T0" fmla="*/ 518 w 876"/>
                <a:gd name="T1" fmla="*/ 70 h 826"/>
                <a:gd name="T2" fmla="*/ 518 w 876"/>
                <a:gd name="T3" fmla="*/ 70 h 826"/>
                <a:gd name="T4" fmla="*/ 492 w 876"/>
                <a:gd name="T5" fmla="*/ 54 h 826"/>
                <a:gd name="T6" fmla="*/ 492 w 876"/>
                <a:gd name="T7" fmla="*/ 54 h 826"/>
                <a:gd name="T8" fmla="*/ 464 w 876"/>
                <a:gd name="T9" fmla="*/ 40 h 826"/>
                <a:gd name="T10" fmla="*/ 438 w 876"/>
                <a:gd name="T11" fmla="*/ 28 h 826"/>
                <a:gd name="T12" fmla="*/ 414 w 876"/>
                <a:gd name="T13" fmla="*/ 18 h 826"/>
                <a:gd name="T14" fmla="*/ 392 w 876"/>
                <a:gd name="T15" fmla="*/ 10 h 826"/>
                <a:gd name="T16" fmla="*/ 370 w 876"/>
                <a:gd name="T17" fmla="*/ 6 h 826"/>
                <a:gd name="T18" fmla="*/ 350 w 876"/>
                <a:gd name="T19" fmla="*/ 2 h 826"/>
                <a:gd name="T20" fmla="*/ 330 w 876"/>
                <a:gd name="T21" fmla="*/ 0 h 826"/>
                <a:gd name="T22" fmla="*/ 314 w 876"/>
                <a:gd name="T23" fmla="*/ 0 h 826"/>
                <a:gd name="T24" fmla="*/ 106 w 876"/>
                <a:gd name="T25" fmla="*/ 118 h 826"/>
                <a:gd name="T26" fmla="*/ 106 w 876"/>
                <a:gd name="T27" fmla="*/ 118 h 826"/>
                <a:gd name="T28" fmla="*/ 82 w 876"/>
                <a:gd name="T29" fmla="*/ 134 h 826"/>
                <a:gd name="T30" fmla="*/ 62 w 876"/>
                <a:gd name="T31" fmla="*/ 154 h 826"/>
                <a:gd name="T32" fmla="*/ 44 w 876"/>
                <a:gd name="T33" fmla="*/ 174 h 826"/>
                <a:gd name="T34" fmla="*/ 28 w 876"/>
                <a:gd name="T35" fmla="*/ 198 h 826"/>
                <a:gd name="T36" fmla="*/ 16 w 876"/>
                <a:gd name="T37" fmla="*/ 222 h 826"/>
                <a:gd name="T38" fmla="*/ 6 w 876"/>
                <a:gd name="T39" fmla="*/ 248 h 826"/>
                <a:gd name="T40" fmla="*/ 2 w 876"/>
                <a:gd name="T41" fmla="*/ 276 h 826"/>
                <a:gd name="T42" fmla="*/ 0 w 876"/>
                <a:gd name="T43" fmla="*/ 304 h 826"/>
                <a:gd name="T44" fmla="*/ 0 w 876"/>
                <a:gd name="T45" fmla="*/ 598 h 826"/>
                <a:gd name="T46" fmla="*/ 0 w 876"/>
                <a:gd name="T47" fmla="*/ 826 h 826"/>
                <a:gd name="T48" fmla="*/ 0 w 876"/>
                <a:gd name="T49" fmla="*/ 826 h 826"/>
                <a:gd name="T50" fmla="*/ 8 w 876"/>
                <a:gd name="T51" fmla="*/ 810 h 826"/>
                <a:gd name="T52" fmla="*/ 20 w 876"/>
                <a:gd name="T53" fmla="*/ 796 h 826"/>
                <a:gd name="T54" fmla="*/ 32 w 876"/>
                <a:gd name="T55" fmla="*/ 780 h 826"/>
                <a:gd name="T56" fmla="*/ 48 w 876"/>
                <a:gd name="T57" fmla="*/ 764 h 826"/>
                <a:gd name="T58" fmla="*/ 66 w 876"/>
                <a:gd name="T59" fmla="*/ 748 h 826"/>
                <a:gd name="T60" fmla="*/ 86 w 876"/>
                <a:gd name="T61" fmla="*/ 732 h 826"/>
                <a:gd name="T62" fmla="*/ 110 w 876"/>
                <a:gd name="T63" fmla="*/ 716 h 826"/>
                <a:gd name="T64" fmla="*/ 136 w 876"/>
                <a:gd name="T65" fmla="*/ 700 h 826"/>
                <a:gd name="T66" fmla="*/ 136 w 876"/>
                <a:gd name="T67" fmla="*/ 700 h 826"/>
                <a:gd name="T68" fmla="*/ 158 w 876"/>
                <a:gd name="T69" fmla="*/ 688 h 826"/>
                <a:gd name="T70" fmla="*/ 158 w 876"/>
                <a:gd name="T71" fmla="*/ 688 h 826"/>
                <a:gd name="T72" fmla="*/ 518 w 876"/>
                <a:gd name="T73" fmla="*/ 480 h 826"/>
                <a:gd name="T74" fmla="*/ 518 w 876"/>
                <a:gd name="T75" fmla="*/ 480 h 826"/>
                <a:gd name="T76" fmla="*/ 876 w 876"/>
                <a:gd name="T77" fmla="*/ 274 h 826"/>
                <a:gd name="T78" fmla="*/ 876 w 876"/>
                <a:gd name="T79" fmla="*/ 274 h 826"/>
                <a:gd name="T80" fmla="*/ 518 w 876"/>
                <a:gd name="T81" fmla="*/ 70 h 826"/>
                <a:gd name="T82" fmla="*/ 518 w 876"/>
                <a:gd name="T83" fmla="*/ 7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6" h="826">
                  <a:moveTo>
                    <a:pt x="518" y="70"/>
                  </a:moveTo>
                  <a:lnTo>
                    <a:pt x="518" y="70"/>
                  </a:lnTo>
                  <a:lnTo>
                    <a:pt x="492" y="54"/>
                  </a:lnTo>
                  <a:lnTo>
                    <a:pt x="492" y="54"/>
                  </a:lnTo>
                  <a:lnTo>
                    <a:pt x="464" y="40"/>
                  </a:lnTo>
                  <a:lnTo>
                    <a:pt x="438" y="28"/>
                  </a:lnTo>
                  <a:lnTo>
                    <a:pt x="414" y="18"/>
                  </a:lnTo>
                  <a:lnTo>
                    <a:pt x="392" y="10"/>
                  </a:lnTo>
                  <a:lnTo>
                    <a:pt x="370" y="6"/>
                  </a:lnTo>
                  <a:lnTo>
                    <a:pt x="350" y="2"/>
                  </a:lnTo>
                  <a:lnTo>
                    <a:pt x="330" y="0"/>
                  </a:lnTo>
                  <a:lnTo>
                    <a:pt x="314" y="0"/>
                  </a:lnTo>
                  <a:lnTo>
                    <a:pt x="106" y="118"/>
                  </a:lnTo>
                  <a:lnTo>
                    <a:pt x="106" y="118"/>
                  </a:lnTo>
                  <a:lnTo>
                    <a:pt x="82" y="134"/>
                  </a:lnTo>
                  <a:lnTo>
                    <a:pt x="62" y="154"/>
                  </a:lnTo>
                  <a:lnTo>
                    <a:pt x="44" y="174"/>
                  </a:lnTo>
                  <a:lnTo>
                    <a:pt x="28" y="198"/>
                  </a:lnTo>
                  <a:lnTo>
                    <a:pt x="16" y="222"/>
                  </a:lnTo>
                  <a:lnTo>
                    <a:pt x="6" y="248"/>
                  </a:lnTo>
                  <a:lnTo>
                    <a:pt x="2" y="276"/>
                  </a:lnTo>
                  <a:lnTo>
                    <a:pt x="0" y="304"/>
                  </a:lnTo>
                  <a:lnTo>
                    <a:pt x="0" y="598"/>
                  </a:lnTo>
                  <a:lnTo>
                    <a:pt x="0" y="826"/>
                  </a:lnTo>
                  <a:lnTo>
                    <a:pt x="0" y="826"/>
                  </a:lnTo>
                  <a:lnTo>
                    <a:pt x="8" y="810"/>
                  </a:lnTo>
                  <a:lnTo>
                    <a:pt x="20" y="796"/>
                  </a:lnTo>
                  <a:lnTo>
                    <a:pt x="32" y="780"/>
                  </a:lnTo>
                  <a:lnTo>
                    <a:pt x="48" y="764"/>
                  </a:lnTo>
                  <a:lnTo>
                    <a:pt x="66" y="748"/>
                  </a:lnTo>
                  <a:lnTo>
                    <a:pt x="86" y="732"/>
                  </a:lnTo>
                  <a:lnTo>
                    <a:pt x="110" y="716"/>
                  </a:lnTo>
                  <a:lnTo>
                    <a:pt x="136" y="700"/>
                  </a:lnTo>
                  <a:lnTo>
                    <a:pt x="136" y="700"/>
                  </a:lnTo>
                  <a:lnTo>
                    <a:pt x="158" y="688"/>
                  </a:lnTo>
                  <a:lnTo>
                    <a:pt x="158" y="688"/>
                  </a:lnTo>
                  <a:lnTo>
                    <a:pt x="518" y="480"/>
                  </a:lnTo>
                  <a:lnTo>
                    <a:pt x="518" y="480"/>
                  </a:lnTo>
                  <a:lnTo>
                    <a:pt x="876" y="274"/>
                  </a:lnTo>
                  <a:lnTo>
                    <a:pt x="876" y="274"/>
                  </a:lnTo>
                  <a:lnTo>
                    <a:pt x="518" y="70"/>
                  </a:lnTo>
                  <a:lnTo>
                    <a:pt x="518" y="70"/>
                  </a:lnTo>
                  <a:close/>
                </a:path>
              </a:pathLst>
            </a:custGeom>
            <a:solidFill>
              <a:schemeClr val="accent4"/>
            </a:solidFill>
            <a:ln w="28575">
              <a:solidFill>
                <a:schemeClr val="accent4">
                  <a:lumMod val="20000"/>
                  <a:lumOff val="80000"/>
                </a:schemeClr>
              </a:solidFill>
            </a:ln>
          </p:spPr>
          <p:txBody>
            <a:bodyPr vert="horz" wrap="square" lIns="91440" tIns="45720" rIns="91440" bIns="45720" numCol="1" anchor="t" anchorCtr="0" compatLnSpc="1"/>
            <a:lstStyle/>
            <a:p>
              <a:endParaRPr lang="zh-CN" altLang="en-US"/>
            </a:p>
          </p:txBody>
        </p:sp>
        <p:sp>
          <p:nvSpPr>
            <p:cNvPr id="24" name="Freeform 9"/>
            <p:cNvSpPr/>
            <p:nvPr/>
          </p:nvSpPr>
          <p:spPr bwMode="auto">
            <a:xfrm rot="19846271">
              <a:off x="3178555" y="1520859"/>
              <a:ext cx="1460500" cy="1228725"/>
            </a:xfrm>
            <a:custGeom>
              <a:avLst/>
              <a:gdLst>
                <a:gd name="T0" fmla="*/ 878 w 920"/>
                <a:gd name="T1" fmla="*/ 148 h 774"/>
                <a:gd name="T2" fmla="*/ 672 w 920"/>
                <a:gd name="T3" fmla="*/ 28 h 774"/>
                <a:gd name="T4" fmla="*/ 672 w 920"/>
                <a:gd name="T5" fmla="*/ 28 h 774"/>
                <a:gd name="T6" fmla="*/ 646 w 920"/>
                <a:gd name="T7" fmla="*/ 16 h 774"/>
                <a:gd name="T8" fmla="*/ 620 w 920"/>
                <a:gd name="T9" fmla="*/ 8 h 774"/>
                <a:gd name="T10" fmla="*/ 592 w 920"/>
                <a:gd name="T11" fmla="*/ 2 h 774"/>
                <a:gd name="T12" fmla="*/ 564 w 920"/>
                <a:gd name="T13" fmla="*/ 0 h 774"/>
                <a:gd name="T14" fmla="*/ 536 w 920"/>
                <a:gd name="T15" fmla="*/ 2 h 774"/>
                <a:gd name="T16" fmla="*/ 510 w 920"/>
                <a:gd name="T17" fmla="*/ 8 h 774"/>
                <a:gd name="T18" fmla="*/ 484 w 920"/>
                <a:gd name="T19" fmla="*/ 16 h 774"/>
                <a:gd name="T20" fmla="*/ 458 w 920"/>
                <a:gd name="T21" fmla="*/ 28 h 774"/>
                <a:gd name="T22" fmla="*/ 204 w 920"/>
                <a:gd name="T23" fmla="*/ 174 h 774"/>
                <a:gd name="T24" fmla="*/ 0 w 920"/>
                <a:gd name="T25" fmla="*/ 294 h 774"/>
                <a:gd name="T26" fmla="*/ 0 w 920"/>
                <a:gd name="T27" fmla="*/ 294 h 774"/>
                <a:gd name="T28" fmla="*/ 16 w 920"/>
                <a:gd name="T29" fmla="*/ 294 h 774"/>
                <a:gd name="T30" fmla="*/ 36 w 920"/>
                <a:gd name="T31" fmla="*/ 296 h 774"/>
                <a:gd name="T32" fmla="*/ 56 w 920"/>
                <a:gd name="T33" fmla="*/ 300 h 774"/>
                <a:gd name="T34" fmla="*/ 78 w 920"/>
                <a:gd name="T35" fmla="*/ 304 h 774"/>
                <a:gd name="T36" fmla="*/ 100 w 920"/>
                <a:gd name="T37" fmla="*/ 312 h 774"/>
                <a:gd name="T38" fmla="*/ 124 w 920"/>
                <a:gd name="T39" fmla="*/ 322 h 774"/>
                <a:gd name="T40" fmla="*/ 150 w 920"/>
                <a:gd name="T41" fmla="*/ 334 h 774"/>
                <a:gd name="T42" fmla="*/ 178 w 920"/>
                <a:gd name="T43" fmla="*/ 348 h 774"/>
                <a:gd name="T44" fmla="*/ 178 w 920"/>
                <a:gd name="T45" fmla="*/ 348 h 774"/>
                <a:gd name="T46" fmla="*/ 204 w 920"/>
                <a:gd name="T47" fmla="*/ 364 h 774"/>
                <a:gd name="T48" fmla="*/ 204 w 920"/>
                <a:gd name="T49" fmla="*/ 364 h 774"/>
                <a:gd name="T50" fmla="*/ 562 w 920"/>
                <a:gd name="T51" fmla="*/ 568 h 774"/>
                <a:gd name="T52" fmla="*/ 562 w 920"/>
                <a:gd name="T53" fmla="*/ 568 h 774"/>
                <a:gd name="T54" fmla="*/ 920 w 920"/>
                <a:gd name="T55" fmla="*/ 774 h 774"/>
                <a:gd name="T56" fmla="*/ 920 w 920"/>
                <a:gd name="T57" fmla="*/ 774 h 774"/>
                <a:gd name="T58" fmla="*/ 920 w 920"/>
                <a:gd name="T59" fmla="*/ 362 h 774"/>
                <a:gd name="T60" fmla="*/ 920 w 920"/>
                <a:gd name="T61" fmla="*/ 362 h 774"/>
                <a:gd name="T62" fmla="*/ 920 w 920"/>
                <a:gd name="T63" fmla="*/ 334 h 774"/>
                <a:gd name="T64" fmla="*/ 920 w 920"/>
                <a:gd name="T65" fmla="*/ 334 h 774"/>
                <a:gd name="T66" fmla="*/ 920 w 920"/>
                <a:gd name="T67" fmla="*/ 302 h 774"/>
                <a:gd name="T68" fmla="*/ 918 w 920"/>
                <a:gd name="T69" fmla="*/ 272 h 774"/>
                <a:gd name="T70" fmla="*/ 914 w 920"/>
                <a:gd name="T71" fmla="*/ 246 h 774"/>
                <a:gd name="T72" fmla="*/ 908 w 920"/>
                <a:gd name="T73" fmla="*/ 222 h 774"/>
                <a:gd name="T74" fmla="*/ 902 w 920"/>
                <a:gd name="T75" fmla="*/ 200 h 774"/>
                <a:gd name="T76" fmla="*/ 894 w 920"/>
                <a:gd name="T77" fmla="*/ 180 h 774"/>
                <a:gd name="T78" fmla="*/ 888 w 920"/>
                <a:gd name="T79" fmla="*/ 164 h 774"/>
                <a:gd name="T80" fmla="*/ 878 w 920"/>
                <a:gd name="T81" fmla="*/ 148 h 774"/>
                <a:gd name="T82" fmla="*/ 878 w 920"/>
                <a:gd name="T83" fmla="*/ 14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0" h="774">
                  <a:moveTo>
                    <a:pt x="878" y="148"/>
                  </a:moveTo>
                  <a:lnTo>
                    <a:pt x="672" y="28"/>
                  </a:lnTo>
                  <a:lnTo>
                    <a:pt x="672" y="28"/>
                  </a:lnTo>
                  <a:lnTo>
                    <a:pt x="646" y="16"/>
                  </a:lnTo>
                  <a:lnTo>
                    <a:pt x="620" y="8"/>
                  </a:lnTo>
                  <a:lnTo>
                    <a:pt x="592" y="2"/>
                  </a:lnTo>
                  <a:lnTo>
                    <a:pt x="564" y="0"/>
                  </a:lnTo>
                  <a:lnTo>
                    <a:pt x="536" y="2"/>
                  </a:lnTo>
                  <a:lnTo>
                    <a:pt x="510" y="8"/>
                  </a:lnTo>
                  <a:lnTo>
                    <a:pt x="484" y="16"/>
                  </a:lnTo>
                  <a:lnTo>
                    <a:pt x="458" y="28"/>
                  </a:lnTo>
                  <a:lnTo>
                    <a:pt x="204" y="174"/>
                  </a:lnTo>
                  <a:lnTo>
                    <a:pt x="0" y="294"/>
                  </a:lnTo>
                  <a:lnTo>
                    <a:pt x="0" y="294"/>
                  </a:lnTo>
                  <a:lnTo>
                    <a:pt x="16" y="294"/>
                  </a:lnTo>
                  <a:lnTo>
                    <a:pt x="36" y="296"/>
                  </a:lnTo>
                  <a:lnTo>
                    <a:pt x="56" y="300"/>
                  </a:lnTo>
                  <a:lnTo>
                    <a:pt x="78" y="304"/>
                  </a:lnTo>
                  <a:lnTo>
                    <a:pt x="100" y="312"/>
                  </a:lnTo>
                  <a:lnTo>
                    <a:pt x="124" y="322"/>
                  </a:lnTo>
                  <a:lnTo>
                    <a:pt x="150" y="334"/>
                  </a:lnTo>
                  <a:lnTo>
                    <a:pt x="178" y="348"/>
                  </a:lnTo>
                  <a:lnTo>
                    <a:pt x="178" y="348"/>
                  </a:lnTo>
                  <a:lnTo>
                    <a:pt x="204" y="364"/>
                  </a:lnTo>
                  <a:lnTo>
                    <a:pt x="204" y="364"/>
                  </a:lnTo>
                  <a:lnTo>
                    <a:pt x="562" y="568"/>
                  </a:lnTo>
                  <a:lnTo>
                    <a:pt x="562" y="568"/>
                  </a:lnTo>
                  <a:lnTo>
                    <a:pt x="920" y="774"/>
                  </a:lnTo>
                  <a:lnTo>
                    <a:pt x="920" y="774"/>
                  </a:lnTo>
                  <a:lnTo>
                    <a:pt x="920" y="362"/>
                  </a:lnTo>
                  <a:lnTo>
                    <a:pt x="920" y="362"/>
                  </a:lnTo>
                  <a:lnTo>
                    <a:pt x="920" y="334"/>
                  </a:lnTo>
                  <a:lnTo>
                    <a:pt x="920" y="334"/>
                  </a:lnTo>
                  <a:lnTo>
                    <a:pt x="920" y="302"/>
                  </a:lnTo>
                  <a:lnTo>
                    <a:pt x="918" y="272"/>
                  </a:lnTo>
                  <a:lnTo>
                    <a:pt x="914" y="246"/>
                  </a:lnTo>
                  <a:lnTo>
                    <a:pt x="908" y="222"/>
                  </a:lnTo>
                  <a:lnTo>
                    <a:pt x="902" y="200"/>
                  </a:lnTo>
                  <a:lnTo>
                    <a:pt x="894" y="180"/>
                  </a:lnTo>
                  <a:lnTo>
                    <a:pt x="888" y="164"/>
                  </a:lnTo>
                  <a:lnTo>
                    <a:pt x="878" y="148"/>
                  </a:lnTo>
                  <a:lnTo>
                    <a:pt x="878" y="148"/>
                  </a:lnTo>
                  <a:close/>
                </a:path>
              </a:pathLst>
            </a:custGeom>
            <a:solidFill>
              <a:schemeClr val="accent2"/>
            </a:solidFill>
            <a:ln w="28575">
              <a:solidFill>
                <a:schemeClr val="accent2">
                  <a:lumMod val="20000"/>
                  <a:lumOff val="80000"/>
                </a:schemeClr>
              </a:solidFill>
            </a:ln>
          </p:spPr>
          <p:txBody>
            <a:bodyPr vert="horz" wrap="square" lIns="91440" tIns="45720" rIns="91440" bIns="45720" numCol="1" anchor="t" anchorCtr="0" compatLnSpc="1"/>
            <a:lstStyle/>
            <a:p>
              <a:endParaRPr lang="zh-CN" altLang="en-US">
                <a:solidFill>
                  <a:srgbClr val="23C8BE"/>
                </a:solidFill>
              </a:endParaRPr>
            </a:p>
          </p:txBody>
        </p:sp>
        <p:sp>
          <p:nvSpPr>
            <p:cNvPr id="25" name="Freeform 10"/>
            <p:cNvSpPr/>
            <p:nvPr/>
          </p:nvSpPr>
          <p:spPr bwMode="auto">
            <a:xfrm rot="19846271">
              <a:off x="3488973" y="3183919"/>
              <a:ext cx="889000" cy="1651000"/>
            </a:xfrm>
            <a:custGeom>
              <a:avLst/>
              <a:gdLst>
                <a:gd name="T0" fmla="*/ 518 w 560"/>
                <a:gd name="T1" fmla="*/ 856 h 1040"/>
                <a:gd name="T2" fmla="*/ 518 w 560"/>
                <a:gd name="T3" fmla="*/ 856 h 1040"/>
                <a:gd name="T4" fmla="*/ 518 w 560"/>
                <a:gd name="T5" fmla="*/ 826 h 1040"/>
                <a:gd name="T6" fmla="*/ 518 w 560"/>
                <a:gd name="T7" fmla="*/ 826 h 1040"/>
                <a:gd name="T8" fmla="*/ 518 w 560"/>
                <a:gd name="T9" fmla="*/ 414 h 1040"/>
                <a:gd name="T10" fmla="*/ 518 w 560"/>
                <a:gd name="T11" fmla="*/ 414 h 1040"/>
                <a:gd name="T12" fmla="*/ 518 w 560"/>
                <a:gd name="T13" fmla="*/ 0 h 1040"/>
                <a:gd name="T14" fmla="*/ 518 w 560"/>
                <a:gd name="T15" fmla="*/ 0 h 1040"/>
                <a:gd name="T16" fmla="*/ 158 w 560"/>
                <a:gd name="T17" fmla="*/ 208 h 1040"/>
                <a:gd name="T18" fmla="*/ 158 w 560"/>
                <a:gd name="T19" fmla="*/ 208 h 1040"/>
                <a:gd name="T20" fmla="*/ 136 w 560"/>
                <a:gd name="T21" fmla="*/ 220 h 1040"/>
                <a:gd name="T22" fmla="*/ 136 w 560"/>
                <a:gd name="T23" fmla="*/ 220 h 1040"/>
                <a:gd name="T24" fmla="*/ 110 w 560"/>
                <a:gd name="T25" fmla="*/ 236 h 1040"/>
                <a:gd name="T26" fmla="*/ 86 w 560"/>
                <a:gd name="T27" fmla="*/ 252 h 1040"/>
                <a:gd name="T28" fmla="*/ 66 w 560"/>
                <a:gd name="T29" fmla="*/ 268 h 1040"/>
                <a:gd name="T30" fmla="*/ 48 w 560"/>
                <a:gd name="T31" fmla="*/ 284 h 1040"/>
                <a:gd name="T32" fmla="*/ 32 w 560"/>
                <a:gd name="T33" fmla="*/ 300 h 1040"/>
                <a:gd name="T34" fmla="*/ 20 w 560"/>
                <a:gd name="T35" fmla="*/ 316 h 1040"/>
                <a:gd name="T36" fmla="*/ 8 w 560"/>
                <a:gd name="T37" fmla="*/ 330 h 1040"/>
                <a:gd name="T38" fmla="*/ 0 w 560"/>
                <a:gd name="T39" fmla="*/ 346 h 1040"/>
                <a:gd name="T40" fmla="*/ 0 w 560"/>
                <a:gd name="T41" fmla="*/ 592 h 1040"/>
                <a:gd name="T42" fmla="*/ 0 w 560"/>
                <a:gd name="T43" fmla="*/ 592 h 1040"/>
                <a:gd name="T44" fmla="*/ 2 w 560"/>
                <a:gd name="T45" fmla="*/ 620 h 1040"/>
                <a:gd name="T46" fmla="*/ 6 w 560"/>
                <a:gd name="T47" fmla="*/ 648 h 1040"/>
                <a:gd name="T48" fmla="*/ 16 w 560"/>
                <a:gd name="T49" fmla="*/ 674 h 1040"/>
                <a:gd name="T50" fmla="*/ 28 w 560"/>
                <a:gd name="T51" fmla="*/ 700 h 1040"/>
                <a:gd name="T52" fmla="*/ 44 w 560"/>
                <a:gd name="T53" fmla="*/ 722 h 1040"/>
                <a:gd name="T54" fmla="*/ 62 w 560"/>
                <a:gd name="T55" fmla="*/ 744 h 1040"/>
                <a:gd name="T56" fmla="*/ 82 w 560"/>
                <a:gd name="T57" fmla="*/ 762 h 1040"/>
                <a:gd name="T58" fmla="*/ 106 w 560"/>
                <a:gd name="T59" fmla="*/ 778 h 1040"/>
                <a:gd name="T60" fmla="*/ 354 w 560"/>
                <a:gd name="T61" fmla="*/ 920 h 1040"/>
                <a:gd name="T62" fmla="*/ 560 w 560"/>
                <a:gd name="T63" fmla="*/ 1040 h 1040"/>
                <a:gd name="T64" fmla="*/ 560 w 560"/>
                <a:gd name="T65" fmla="*/ 1040 h 1040"/>
                <a:gd name="T66" fmla="*/ 552 w 560"/>
                <a:gd name="T67" fmla="*/ 1024 h 1040"/>
                <a:gd name="T68" fmla="*/ 544 w 560"/>
                <a:gd name="T69" fmla="*/ 1008 h 1040"/>
                <a:gd name="T70" fmla="*/ 538 w 560"/>
                <a:gd name="T71" fmla="*/ 988 h 1040"/>
                <a:gd name="T72" fmla="*/ 532 w 560"/>
                <a:gd name="T73" fmla="*/ 966 h 1040"/>
                <a:gd name="T74" fmla="*/ 526 w 560"/>
                <a:gd name="T75" fmla="*/ 942 h 1040"/>
                <a:gd name="T76" fmla="*/ 522 w 560"/>
                <a:gd name="T77" fmla="*/ 916 h 1040"/>
                <a:gd name="T78" fmla="*/ 520 w 560"/>
                <a:gd name="T79" fmla="*/ 886 h 1040"/>
                <a:gd name="T80" fmla="*/ 518 w 560"/>
                <a:gd name="T81" fmla="*/ 856 h 1040"/>
                <a:gd name="T82" fmla="*/ 518 w 560"/>
                <a:gd name="T83" fmla="*/ 85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0" h="1040">
                  <a:moveTo>
                    <a:pt x="518" y="856"/>
                  </a:moveTo>
                  <a:lnTo>
                    <a:pt x="518" y="856"/>
                  </a:lnTo>
                  <a:lnTo>
                    <a:pt x="518" y="826"/>
                  </a:lnTo>
                  <a:lnTo>
                    <a:pt x="518" y="826"/>
                  </a:lnTo>
                  <a:lnTo>
                    <a:pt x="518" y="414"/>
                  </a:lnTo>
                  <a:lnTo>
                    <a:pt x="518" y="414"/>
                  </a:lnTo>
                  <a:lnTo>
                    <a:pt x="518" y="0"/>
                  </a:lnTo>
                  <a:lnTo>
                    <a:pt x="518" y="0"/>
                  </a:lnTo>
                  <a:lnTo>
                    <a:pt x="158" y="208"/>
                  </a:lnTo>
                  <a:lnTo>
                    <a:pt x="158" y="208"/>
                  </a:lnTo>
                  <a:lnTo>
                    <a:pt x="136" y="220"/>
                  </a:lnTo>
                  <a:lnTo>
                    <a:pt x="136" y="220"/>
                  </a:lnTo>
                  <a:lnTo>
                    <a:pt x="110" y="236"/>
                  </a:lnTo>
                  <a:lnTo>
                    <a:pt x="86" y="252"/>
                  </a:lnTo>
                  <a:lnTo>
                    <a:pt x="66" y="268"/>
                  </a:lnTo>
                  <a:lnTo>
                    <a:pt x="48" y="284"/>
                  </a:lnTo>
                  <a:lnTo>
                    <a:pt x="32" y="300"/>
                  </a:lnTo>
                  <a:lnTo>
                    <a:pt x="20" y="316"/>
                  </a:lnTo>
                  <a:lnTo>
                    <a:pt x="8" y="330"/>
                  </a:lnTo>
                  <a:lnTo>
                    <a:pt x="0" y="346"/>
                  </a:lnTo>
                  <a:lnTo>
                    <a:pt x="0" y="592"/>
                  </a:lnTo>
                  <a:lnTo>
                    <a:pt x="0" y="592"/>
                  </a:lnTo>
                  <a:lnTo>
                    <a:pt x="2" y="620"/>
                  </a:lnTo>
                  <a:lnTo>
                    <a:pt x="6" y="648"/>
                  </a:lnTo>
                  <a:lnTo>
                    <a:pt x="16" y="674"/>
                  </a:lnTo>
                  <a:lnTo>
                    <a:pt x="28" y="700"/>
                  </a:lnTo>
                  <a:lnTo>
                    <a:pt x="44" y="722"/>
                  </a:lnTo>
                  <a:lnTo>
                    <a:pt x="62" y="744"/>
                  </a:lnTo>
                  <a:lnTo>
                    <a:pt x="82" y="762"/>
                  </a:lnTo>
                  <a:lnTo>
                    <a:pt x="106" y="778"/>
                  </a:lnTo>
                  <a:lnTo>
                    <a:pt x="354" y="920"/>
                  </a:lnTo>
                  <a:lnTo>
                    <a:pt x="560" y="1040"/>
                  </a:lnTo>
                  <a:lnTo>
                    <a:pt x="560" y="1040"/>
                  </a:lnTo>
                  <a:lnTo>
                    <a:pt x="552" y="1024"/>
                  </a:lnTo>
                  <a:lnTo>
                    <a:pt x="544" y="1008"/>
                  </a:lnTo>
                  <a:lnTo>
                    <a:pt x="538" y="988"/>
                  </a:lnTo>
                  <a:lnTo>
                    <a:pt x="532" y="966"/>
                  </a:lnTo>
                  <a:lnTo>
                    <a:pt x="526" y="942"/>
                  </a:lnTo>
                  <a:lnTo>
                    <a:pt x="522" y="916"/>
                  </a:lnTo>
                  <a:lnTo>
                    <a:pt x="520" y="886"/>
                  </a:lnTo>
                  <a:lnTo>
                    <a:pt x="518" y="856"/>
                  </a:lnTo>
                  <a:lnTo>
                    <a:pt x="518" y="856"/>
                  </a:lnTo>
                  <a:close/>
                </a:path>
              </a:pathLst>
            </a:custGeom>
            <a:solidFill>
              <a:schemeClr val="accent6"/>
            </a:solidFill>
            <a:ln w="28575">
              <a:solidFill>
                <a:schemeClr val="accent6">
                  <a:lumMod val="20000"/>
                  <a:lumOff val="80000"/>
                </a:schemeClr>
              </a:solidFill>
            </a:ln>
          </p:spPr>
          <p:txBody>
            <a:bodyPr vert="horz" wrap="square" lIns="91440" tIns="45720" rIns="91440" bIns="45720" numCol="1" anchor="t" anchorCtr="0" compatLnSpc="1"/>
            <a:lstStyle/>
            <a:p>
              <a:endParaRPr lang="zh-CN" altLang="en-US"/>
            </a:p>
          </p:txBody>
        </p:sp>
      </p:grpSp>
      <p:cxnSp>
        <p:nvCxnSpPr>
          <p:cNvPr id="26" name="肘形连接符 25"/>
          <p:cNvCxnSpPr/>
          <p:nvPr/>
        </p:nvCxnSpPr>
        <p:spPr>
          <a:xfrm>
            <a:off x="3570862" y="2024606"/>
            <a:ext cx="1409154" cy="439060"/>
          </a:xfrm>
          <a:prstGeom prst="bentConnector3">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flipH="1">
            <a:off x="7263748" y="2024606"/>
            <a:ext cx="1409154" cy="439060"/>
          </a:xfrm>
          <a:prstGeom prst="bentConnector3">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611818" y="3611929"/>
            <a:ext cx="841437" cy="0"/>
          </a:xfrm>
          <a:prstGeom prst="line">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7831465" y="3611929"/>
            <a:ext cx="841437" cy="0"/>
          </a:xfrm>
          <a:prstGeom prst="line">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30" name="肘形连接符 29"/>
          <p:cNvCxnSpPr/>
          <p:nvPr/>
        </p:nvCxnSpPr>
        <p:spPr>
          <a:xfrm flipV="1">
            <a:off x="3570862" y="4760195"/>
            <a:ext cx="1409154" cy="439060"/>
          </a:xfrm>
          <a:prstGeom prst="bentConnector3">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31" name="肘形连接符 30"/>
          <p:cNvCxnSpPr/>
          <p:nvPr/>
        </p:nvCxnSpPr>
        <p:spPr>
          <a:xfrm flipH="1" flipV="1">
            <a:off x="7263748" y="4760195"/>
            <a:ext cx="1409154" cy="439060"/>
          </a:xfrm>
          <a:prstGeom prst="bentConnector3">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32" name="内容占位符 2"/>
          <p:cNvSpPr txBox="1"/>
          <p:nvPr/>
        </p:nvSpPr>
        <p:spPr>
          <a:xfrm>
            <a:off x="493099" y="3003779"/>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33" name="内容占位符 2"/>
          <p:cNvSpPr txBox="1"/>
          <p:nvPr/>
        </p:nvSpPr>
        <p:spPr>
          <a:xfrm>
            <a:off x="493099" y="1419997"/>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34" name="内容占位符 2"/>
          <p:cNvSpPr txBox="1"/>
          <p:nvPr/>
        </p:nvSpPr>
        <p:spPr>
          <a:xfrm>
            <a:off x="493099" y="4587562"/>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6"/>
                </a:solidFill>
              </a:rPr>
              <a:t>在此输入您的文字标题</a:t>
            </a:r>
            <a:endParaRPr lang="en-US" altLang="zh-CN" sz="1300" dirty="0">
              <a:solidFill>
                <a:schemeClr val="accent6"/>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35" name="内容占位符 2"/>
          <p:cNvSpPr txBox="1"/>
          <p:nvPr/>
        </p:nvSpPr>
        <p:spPr>
          <a:xfrm>
            <a:off x="9336977" y="3003779"/>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5"/>
                </a:solidFill>
              </a:rPr>
              <a:t>在此输入您的文字标题</a:t>
            </a:r>
            <a:endParaRPr lang="en-US" altLang="zh-CN" sz="1300" dirty="0">
              <a:solidFill>
                <a:schemeClr val="accent5"/>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36" name="内容占位符 2"/>
          <p:cNvSpPr txBox="1"/>
          <p:nvPr/>
        </p:nvSpPr>
        <p:spPr>
          <a:xfrm>
            <a:off x="9336977" y="1419997"/>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37" name="内容占位符 2"/>
          <p:cNvSpPr txBox="1"/>
          <p:nvPr/>
        </p:nvSpPr>
        <p:spPr>
          <a:xfrm>
            <a:off x="9336977" y="4587562"/>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1"/>
                </a:solidFill>
              </a:rPr>
              <a:t>在此输入您的文字标题</a:t>
            </a:r>
            <a:endParaRPr lang="en-US" altLang="zh-CN" sz="1300" dirty="0">
              <a:solidFill>
                <a:schemeClr val="accent1"/>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grpSp>
        <p:nvGrpSpPr>
          <p:cNvPr id="38" name="组合 37"/>
          <p:cNvGrpSpPr/>
          <p:nvPr/>
        </p:nvGrpSpPr>
        <p:grpSpPr>
          <a:xfrm>
            <a:off x="3020033" y="3317851"/>
            <a:ext cx="586702" cy="586779"/>
            <a:chOff x="2264724" y="2612926"/>
            <a:chExt cx="440084" cy="440084"/>
          </a:xfrm>
        </p:grpSpPr>
        <p:sp>
          <p:nvSpPr>
            <p:cNvPr id="39" name="椭圆 38"/>
            <p:cNvSpPr/>
            <p:nvPr/>
          </p:nvSpPr>
          <p:spPr>
            <a:xfrm>
              <a:off x="2264724" y="2612926"/>
              <a:ext cx="440084" cy="440084"/>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2408813" y="2723236"/>
              <a:ext cx="151907" cy="219466"/>
              <a:chOff x="6689725" y="4826000"/>
              <a:chExt cx="588963" cy="850901"/>
            </a:xfrm>
          </p:grpSpPr>
          <p:sp>
            <p:nvSpPr>
              <p:cNvPr id="41"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2"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3"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44" name="组合 43"/>
          <p:cNvGrpSpPr/>
          <p:nvPr/>
        </p:nvGrpSpPr>
        <p:grpSpPr>
          <a:xfrm>
            <a:off x="8676002" y="3313434"/>
            <a:ext cx="586702" cy="586779"/>
            <a:chOff x="6507253" y="2609613"/>
            <a:chExt cx="440084" cy="440084"/>
          </a:xfrm>
        </p:grpSpPr>
        <p:sp>
          <p:nvSpPr>
            <p:cNvPr id="45" name="椭圆 44"/>
            <p:cNvSpPr/>
            <p:nvPr/>
          </p:nvSpPr>
          <p:spPr>
            <a:xfrm>
              <a:off x="6507253" y="2609613"/>
              <a:ext cx="440084" cy="440084"/>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6622680" y="2719923"/>
              <a:ext cx="209229" cy="219466"/>
              <a:chOff x="2847975" y="6135688"/>
              <a:chExt cx="811213" cy="850900"/>
            </a:xfrm>
          </p:grpSpPr>
          <p:sp>
            <p:nvSpPr>
              <p:cNvPr id="47"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8"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9"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50" name="组合 49"/>
          <p:cNvGrpSpPr/>
          <p:nvPr/>
        </p:nvGrpSpPr>
        <p:grpSpPr>
          <a:xfrm>
            <a:off x="8676002" y="1731662"/>
            <a:ext cx="586702" cy="586779"/>
            <a:chOff x="6507253" y="1423284"/>
            <a:chExt cx="440084" cy="440084"/>
          </a:xfrm>
        </p:grpSpPr>
        <p:sp>
          <p:nvSpPr>
            <p:cNvPr id="51" name="椭圆 50"/>
            <p:cNvSpPr/>
            <p:nvPr/>
          </p:nvSpPr>
          <p:spPr>
            <a:xfrm>
              <a:off x="6507253" y="1423284"/>
              <a:ext cx="440084" cy="440084"/>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6617358" y="1533594"/>
              <a:ext cx="219875" cy="219466"/>
              <a:chOff x="4064000" y="6135688"/>
              <a:chExt cx="852488" cy="850900"/>
            </a:xfrm>
          </p:grpSpPr>
          <p:sp>
            <p:nvSpPr>
              <p:cNvPr id="53"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4"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5"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6"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7"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9"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0"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1"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2"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3"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64" name="组合 63"/>
          <p:cNvGrpSpPr/>
          <p:nvPr/>
        </p:nvGrpSpPr>
        <p:grpSpPr>
          <a:xfrm>
            <a:off x="3020033" y="1731217"/>
            <a:ext cx="586702" cy="586779"/>
            <a:chOff x="2264724" y="1422950"/>
            <a:chExt cx="440084" cy="440084"/>
          </a:xfrm>
        </p:grpSpPr>
        <p:sp>
          <p:nvSpPr>
            <p:cNvPr id="65" name="椭圆 64"/>
            <p:cNvSpPr/>
            <p:nvPr/>
          </p:nvSpPr>
          <p:spPr>
            <a:xfrm>
              <a:off x="2264724" y="1422950"/>
              <a:ext cx="440084" cy="440084"/>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2374420" y="1533260"/>
              <a:ext cx="220694" cy="219466"/>
              <a:chOff x="4083050" y="4826000"/>
              <a:chExt cx="855663" cy="850900"/>
            </a:xfrm>
          </p:grpSpPr>
          <p:sp>
            <p:nvSpPr>
              <p:cNvPr id="67"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8"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9"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70" name="组合 69"/>
          <p:cNvGrpSpPr/>
          <p:nvPr/>
        </p:nvGrpSpPr>
        <p:grpSpPr>
          <a:xfrm>
            <a:off x="3020033" y="4904486"/>
            <a:ext cx="586702" cy="586779"/>
            <a:chOff x="2264724" y="3802902"/>
            <a:chExt cx="440084" cy="440084"/>
          </a:xfrm>
        </p:grpSpPr>
        <p:sp>
          <p:nvSpPr>
            <p:cNvPr id="71" name="椭圆 70"/>
            <p:cNvSpPr/>
            <p:nvPr/>
          </p:nvSpPr>
          <p:spPr>
            <a:xfrm>
              <a:off x="2264724" y="3802902"/>
              <a:ext cx="440084" cy="440084"/>
            </a:xfrm>
            <a:prstGeom prst="ellipse">
              <a:avLst/>
            </a:prstGeom>
            <a:solidFill>
              <a:schemeClr val="accent6"/>
            </a:solidFill>
            <a:ln w="190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2373191" y="3913212"/>
              <a:ext cx="223152" cy="219466"/>
              <a:chOff x="5294313" y="6135688"/>
              <a:chExt cx="865188" cy="850900"/>
            </a:xfrm>
          </p:grpSpPr>
          <p:sp>
            <p:nvSpPr>
              <p:cNvPr id="73"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4"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5"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6"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7"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8" name="组合 77"/>
          <p:cNvGrpSpPr/>
          <p:nvPr/>
        </p:nvGrpSpPr>
        <p:grpSpPr>
          <a:xfrm>
            <a:off x="8676002" y="4895206"/>
            <a:ext cx="586702" cy="586779"/>
            <a:chOff x="6507253" y="3795942"/>
            <a:chExt cx="440084" cy="440084"/>
          </a:xfrm>
        </p:grpSpPr>
        <p:sp>
          <p:nvSpPr>
            <p:cNvPr id="79" name="椭圆 78"/>
            <p:cNvSpPr/>
            <p:nvPr/>
          </p:nvSpPr>
          <p:spPr>
            <a:xfrm>
              <a:off x="6507253" y="3795942"/>
              <a:ext cx="440084" cy="440084"/>
            </a:xfrm>
            <a:prstGeom prst="ellipse">
              <a:avLst/>
            </a:prstGeom>
            <a:solidFill>
              <a:schemeClr val="accent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6657484" y="3906252"/>
              <a:ext cx="139623" cy="219466"/>
              <a:chOff x="6694488" y="6135688"/>
              <a:chExt cx="541338" cy="850900"/>
            </a:xfrm>
          </p:grpSpPr>
          <p:sp>
            <p:nvSpPr>
              <p:cNvPr id="81" name="Freeform 33"/>
              <p:cNvSpPr/>
              <p:nvPr/>
            </p:nvSpPr>
            <p:spPr bwMode="auto">
              <a:xfrm>
                <a:off x="6723063" y="6188075"/>
                <a:ext cx="482600" cy="742950"/>
              </a:xfrm>
              <a:custGeom>
                <a:avLst/>
                <a:gdLst>
                  <a:gd name="T0" fmla="*/ 304 w 304"/>
                  <a:gd name="T1" fmla="*/ 0 h 468"/>
                  <a:gd name="T2" fmla="*/ 0 w 304"/>
                  <a:gd name="T3" fmla="*/ 86 h 468"/>
                  <a:gd name="T4" fmla="*/ 1 w 304"/>
                  <a:gd name="T5" fmla="*/ 98 h 468"/>
                  <a:gd name="T6" fmla="*/ 4 w 304"/>
                  <a:gd name="T7" fmla="*/ 120 h 468"/>
                  <a:gd name="T8" fmla="*/ 11 w 304"/>
                  <a:gd name="T9" fmla="*/ 142 h 468"/>
                  <a:gd name="T10" fmla="*/ 21 w 304"/>
                  <a:gd name="T11" fmla="*/ 162 h 468"/>
                  <a:gd name="T12" fmla="*/ 34 w 304"/>
                  <a:gd name="T13" fmla="*/ 180 h 468"/>
                  <a:gd name="T14" fmla="*/ 49 w 304"/>
                  <a:gd name="T15" fmla="*/ 197 h 468"/>
                  <a:gd name="T16" fmla="*/ 66 w 304"/>
                  <a:gd name="T17" fmla="*/ 210 h 468"/>
                  <a:gd name="T18" fmla="*/ 85 w 304"/>
                  <a:gd name="T19" fmla="*/ 222 h 468"/>
                  <a:gd name="T20" fmla="*/ 95 w 304"/>
                  <a:gd name="T21" fmla="*/ 226 h 468"/>
                  <a:gd name="T22" fmla="*/ 75 w 304"/>
                  <a:gd name="T23" fmla="*/ 236 h 468"/>
                  <a:gd name="T24" fmla="*/ 57 w 304"/>
                  <a:gd name="T25" fmla="*/ 249 h 468"/>
                  <a:gd name="T26" fmla="*/ 41 w 304"/>
                  <a:gd name="T27" fmla="*/ 264 h 468"/>
                  <a:gd name="T28" fmla="*/ 27 w 304"/>
                  <a:gd name="T29" fmla="*/ 282 h 468"/>
                  <a:gd name="T30" fmla="*/ 16 w 304"/>
                  <a:gd name="T31" fmla="*/ 301 h 468"/>
                  <a:gd name="T32" fmla="*/ 7 w 304"/>
                  <a:gd name="T33" fmla="*/ 322 h 468"/>
                  <a:gd name="T34" fmla="*/ 2 w 304"/>
                  <a:gd name="T35" fmla="*/ 344 h 468"/>
                  <a:gd name="T36" fmla="*/ 0 w 304"/>
                  <a:gd name="T37" fmla="*/ 368 h 468"/>
                  <a:gd name="T38" fmla="*/ 304 w 304"/>
                  <a:gd name="T39" fmla="*/ 468 h 468"/>
                  <a:gd name="T40" fmla="*/ 304 w 304"/>
                  <a:gd name="T41" fmla="*/ 368 h 468"/>
                  <a:gd name="T42" fmla="*/ 302 w 304"/>
                  <a:gd name="T43" fmla="*/ 344 h 468"/>
                  <a:gd name="T44" fmla="*/ 297 w 304"/>
                  <a:gd name="T45" fmla="*/ 322 h 468"/>
                  <a:gd name="T46" fmla="*/ 289 w 304"/>
                  <a:gd name="T47" fmla="*/ 301 h 468"/>
                  <a:gd name="T48" fmla="*/ 277 w 304"/>
                  <a:gd name="T49" fmla="*/ 282 h 468"/>
                  <a:gd name="T50" fmla="*/ 264 w 304"/>
                  <a:gd name="T51" fmla="*/ 264 h 468"/>
                  <a:gd name="T52" fmla="*/ 247 w 304"/>
                  <a:gd name="T53" fmla="*/ 249 h 468"/>
                  <a:gd name="T54" fmla="*/ 229 w 304"/>
                  <a:gd name="T55" fmla="*/ 236 h 468"/>
                  <a:gd name="T56" fmla="*/ 209 w 304"/>
                  <a:gd name="T57" fmla="*/ 226 h 468"/>
                  <a:gd name="T58" fmla="*/ 219 w 304"/>
                  <a:gd name="T59" fmla="*/ 222 h 468"/>
                  <a:gd name="T60" fmla="*/ 238 w 304"/>
                  <a:gd name="T61" fmla="*/ 210 h 468"/>
                  <a:gd name="T62" fmla="*/ 256 w 304"/>
                  <a:gd name="T63" fmla="*/ 197 h 468"/>
                  <a:gd name="T64" fmla="*/ 271 w 304"/>
                  <a:gd name="T65" fmla="*/ 180 h 468"/>
                  <a:gd name="T66" fmla="*/ 283 w 304"/>
                  <a:gd name="T67" fmla="*/ 162 h 468"/>
                  <a:gd name="T68" fmla="*/ 293 w 304"/>
                  <a:gd name="T69" fmla="*/ 142 h 468"/>
                  <a:gd name="T70" fmla="*/ 300 w 304"/>
                  <a:gd name="T71" fmla="*/ 120 h 468"/>
                  <a:gd name="T72" fmla="*/ 304 w 304"/>
                  <a:gd name="T73" fmla="*/ 98 h 468"/>
                  <a:gd name="T74" fmla="*/ 304 w 304"/>
                  <a:gd name="T75" fmla="*/ 8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468">
                    <a:moveTo>
                      <a:pt x="304" y="86"/>
                    </a:moveTo>
                    <a:lnTo>
                      <a:pt x="304" y="0"/>
                    </a:lnTo>
                    <a:lnTo>
                      <a:pt x="0" y="0"/>
                    </a:lnTo>
                    <a:lnTo>
                      <a:pt x="0" y="86"/>
                    </a:lnTo>
                    <a:lnTo>
                      <a:pt x="0" y="86"/>
                    </a:lnTo>
                    <a:lnTo>
                      <a:pt x="1" y="98"/>
                    </a:lnTo>
                    <a:lnTo>
                      <a:pt x="2" y="109"/>
                    </a:lnTo>
                    <a:lnTo>
                      <a:pt x="4" y="120"/>
                    </a:lnTo>
                    <a:lnTo>
                      <a:pt x="7" y="131"/>
                    </a:lnTo>
                    <a:lnTo>
                      <a:pt x="11" y="142"/>
                    </a:lnTo>
                    <a:lnTo>
                      <a:pt x="16" y="152"/>
                    </a:lnTo>
                    <a:lnTo>
                      <a:pt x="21" y="162"/>
                    </a:lnTo>
                    <a:lnTo>
                      <a:pt x="27" y="172"/>
                    </a:lnTo>
                    <a:lnTo>
                      <a:pt x="34" y="180"/>
                    </a:lnTo>
                    <a:lnTo>
                      <a:pt x="41" y="189"/>
                    </a:lnTo>
                    <a:lnTo>
                      <a:pt x="49" y="197"/>
                    </a:lnTo>
                    <a:lnTo>
                      <a:pt x="57" y="204"/>
                    </a:lnTo>
                    <a:lnTo>
                      <a:pt x="66" y="210"/>
                    </a:lnTo>
                    <a:lnTo>
                      <a:pt x="75" y="216"/>
                    </a:lnTo>
                    <a:lnTo>
                      <a:pt x="85" y="222"/>
                    </a:lnTo>
                    <a:lnTo>
                      <a:pt x="95" y="226"/>
                    </a:lnTo>
                    <a:lnTo>
                      <a:pt x="95" y="226"/>
                    </a:lnTo>
                    <a:lnTo>
                      <a:pt x="85" y="231"/>
                    </a:lnTo>
                    <a:lnTo>
                      <a:pt x="75" y="236"/>
                    </a:lnTo>
                    <a:lnTo>
                      <a:pt x="66" y="242"/>
                    </a:lnTo>
                    <a:lnTo>
                      <a:pt x="57" y="249"/>
                    </a:lnTo>
                    <a:lnTo>
                      <a:pt x="49" y="256"/>
                    </a:lnTo>
                    <a:lnTo>
                      <a:pt x="41" y="264"/>
                    </a:lnTo>
                    <a:lnTo>
                      <a:pt x="34" y="272"/>
                    </a:lnTo>
                    <a:lnTo>
                      <a:pt x="27" y="282"/>
                    </a:lnTo>
                    <a:lnTo>
                      <a:pt x="21" y="291"/>
                    </a:lnTo>
                    <a:lnTo>
                      <a:pt x="16" y="301"/>
                    </a:lnTo>
                    <a:lnTo>
                      <a:pt x="11" y="312"/>
                    </a:lnTo>
                    <a:lnTo>
                      <a:pt x="7" y="322"/>
                    </a:lnTo>
                    <a:lnTo>
                      <a:pt x="4" y="333"/>
                    </a:lnTo>
                    <a:lnTo>
                      <a:pt x="2" y="344"/>
                    </a:lnTo>
                    <a:lnTo>
                      <a:pt x="1" y="356"/>
                    </a:lnTo>
                    <a:lnTo>
                      <a:pt x="0" y="368"/>
                    </a:lnTo>
                    <a:lnTo>
                      <a:pt x="0" y="468"/>
                    </a:lnTo>
                    <a:lnTo>
                      <a:pt x="304" y="468"/>
                    </a:lnTo>
                    <a:lnTo>
                      <a:pt x="304" y="368"/>
                    </a:lnTo>
                    <a:lnTo>
                      <a:pt x="304" y="368"/>
                    </a:lnTo>
                    <a:lnTo>
                      <a:pt x="304" y="356"/>
                    </a:lnTo>
                    <a:lnTo>
                      <a:pt x="302" y="344"/>
                    </a:lnTo>
                    <a:lnTo>
                      <a:pt x="300" y="333"/>
                    </a:lnTo>
                    <a:lnTo>
                      <a:pt x="297" y="322"/>
                    </a:lnTo>
                    <a:lnTo>
                      <a:pt x="293" y="312"/>
                    </a:lnTo>
                    <a:lnTo>
                      <a:pt x="289" y="301"/>
                    </a:lnTo>
                    <a:lnTo>
                      <a:pt x="283" y="291"/>
                    </a:lnTo>
                    <a:lnTo>
                      <a:pt x="277" y="282"/>
                    </a:lnTo>
                    <a:lnTo>
                      <a:pt x="271" y="272"/>
                    </a:lnTo>
                    <a:lnTo>
                      <a:pt x="264" y="264"/>
                    </a:lnTo>
                    <a:lnTo>
                      <a:pt x="256" y="256"/>
                    </a:lnTo>
                    <a:lnTo>
                      <a:pt x="247" y="249"/>
                    </a:lnTo>
                    <a:lnTo>
                      <a:pt x="238" y="242"/>
                    </a:lnTo>
                    <a:lnTo>
                      <a:pt x="229" y="236"/>
                    </a:lnTo>
                    <a:lnTo>
                      <a:pt x="219" y="231"/>
                    </a:lnTo>
                    <a:lnTo>
                      <a:pt x="209" y="226"/>
                    </a:lnTo>
                    <a:lnTo>
                      <a:pt x="209" y="226"/>
                    </a:lnTo>
                    <a:lnTo>
                      <a:pt x="219" y="222"/>
                    </a:lnTo>
                    <a:lnTo>
                      <a:pt x="229" y="216"/>
                    </a:lnTo>
                    <a:lnTo>
                      <a:pt x="238" y="210"/>
                    </a:lnTo>
                    <a:lnTo>
                      <a:pt x="247" y="204"/>
                    </a:lnTo>
                    <a:lnTo>
                      <a:pt x="256" y="197"/>
                    </a:lnTo>
                    <a:lnTo>
                      <a:pt x="264" y="189"/>
                    </a:lnTo>
                    <a:lnTo>
                      <a:pt x="271" y="180"/>
                    </a:lnTo>
                    <a:lnTo>
                      <a:pt x="277" y="172"/>
                    </a:lnTo>
                    <a:lnTo>
                      <a:pt x="283" y="162"/>
                    </a:lnTo>
                    <a:lnTo>
                      <a:pt x="289" y="152"/>
                    </a:lnTo>
                    <a:lnTo>
                      <a:pt x="293" y="142"/>
                    </a:lnTo>
                    <a:lnTo>
                      <a:pt x="297" y="131"/>
                    </a:lnTo>
                    <a:lnTo>
                      <a:pt x="300" y="120"/>
                    </a:lnTo>
                    <a:lnTo>
                      <a:pt x="302" y="109"/>
                    </a:lnTo>
                    <a:lnTo>
                      <a:pt x="304" y="98"/>
                    </a:lnTo>
                    <a:lnTo>
                      <a:pt x="304" y="86"/>
                    </a:lnTo>
                    <a:lnTo>
                      <a:pt x="304" y="8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2" name="Line 34"/>
              <p:cNvSpPr>
                <a:spLocks noChangeShapeType="1"/>
              </p:cNvSpPr>
              <p:nvPr/>
            </p:nvSpPr>
            <p:spPr bwMode="auto">
              <a:xfrm>
                <a:off x="6694488" y="61356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3" name="Line 35"/>
              <p:cNvSpPr>
                <a:spLocks noChangeShapeType="1"/>
              </p:cNvSpPr>
              <p:nvPr/>
            </p:nvSpPr>
            <p:spPr bwMode="auto">
              <a:xfrm>
                <a:off x="6694488" y="69865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4" name="Freeform 36"/>
              <p:cNvSpPr/>
              <p:nvPr/>
            </p:nvSpPr>
            <p:spPr bwMode="auto">
              <a:xfrm>
                <a:off x="6799263" y="6765925"/>
                <a:ext cx="331788" cy="165100"/>
              </a:xfrm>
              <a:custGeom>
                <a:avLst/>
                <a:gdLst>
                  <a:gd name="T0" fmla="*/ 0 w 209"/>
                  <a:gd name="T1" fmla="*/ 104 h 104"/>
                  <a:gd name="T2" fmla="*/ 105 w 209"/>
                  <a:gd name="T3" fmla="*/ 0 h 104"/>
                  <a:gd name="T4" fmla="*/ 209 w 209"/>
                  <a:gd name="T5" fmla="*/ 104 h 104"/>
                  <a:gd name="T6" fmla="*/ 0 w 209"/>
                  <a:gd name="T7" fmla="*/ 104 h 104"/>
                </a:gdLst>
                <a:ahLst/>
                <a:cxnLst>
                  <a:cxn ang="0">
                    <a:pos x="T0" y="T1"/>
                  </a:cxn>
                  <a:cxn ang="0">
                    <a:pos x="T2" y="T3"/>
                  </a:cxn>
                  <a:cxn ang="0">
                    <a:pos x="T4" y="T5"/>
                  </a:cxn>
                  <a:cxn ang="0">
                    <a:pos x="T6" y="T7"/>
                  </a:cxn>
                </a:cxnLst>
                <a:rect l="0" t="0" r="r" b="b"/>
                <a:pathLst>
                  <a:path w="209" h="104">
                    <a:moveTo>
                      <a:pt x="0" y="104"/>
                    </a:moveTo>
                    <a:lnTo>
                      <a:pt x="105" y="0"/>
                    </a:lnTo>
                    <a:lnTo>
                      <a:pt x="209" y="104"/>
                    </a:lnTo>
                    <a:lnTo>
                      <a:pt x="0" y="104"/>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5" name="Freeform 37"/>
              <p:cNvSpPr/>
              <p:nvPr/>
            </p:nvSpPr>
            <p:spPr bwMode="auto">
              <a:xfrm>
                <a:off x="6842125" y="6394450"/>
                <a:ext cx="246063" cy="122238"/>
              </a:xfrm>
              <a:custGeom>
                <a:avLst/>
                <a:gdLst>
                  <a:gd name="T0" fmla="*/ 155 w 155"/>
                  <a:gd name="T1" fmla="*/ 0 h 77"/>
                  <a:gd name="T2" fmla="*/ 78 w 155"/>
                  <a:gd name="T3" fmla="*/ 77 h 77"/>
                  <a:gd name="T4" fmla="*/ 0 w 155"/>
                  <a:gd name="T5" fmla="*/ 0 h 77"/>
                  <a:gd name="T6" fmla="*/ 155 w 155"/>
                  <a:gd name="T7" fmla="*/ 0 h 77"/>
                </a:gdLst>
                <a:ahLst/>
                <a:cxnLst>
                  <a:cxn ang="0">
                    <a:pos x="T0" y="T1"/>
                  </a:cxn>
                  <a:cxn ang="0">
                    <a:pos x="T2" y="T3"/>
                  </a:cxn>
                  <a:cxn ang="0">
                    <a:pos x="T4" y="T5"/>
                  </a:cxn>
                  <a:cxn ang="0">
                    <a:pos x="T6" y="T7"/>
                  </a:cxn>
                </a:cxnLst>
                <a:rect l="0" t="0" r="r" b="b"/>
                <a:pathLst>
                  <a:path w="155" h="77">
                    <a:moveTo>
                      <a:pt x="155" y="0"/>
                    </a:moveTo>
                    <a:lnTo>
                      <a:pt x="78" y="77"/>
                    </a:lnTo>
                    <a:lnTo>
                      <a:pt x="0" y="0"/>
                    </a:lnTo>
                    <a:lnTo>
                      <a:pt x="155"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6" name="Line 38"/>
              <p:cNvSpPr>
                <a:spLocks noChangeShapeType="1"/>
              </p:cNvSpPr>
              <p:nvPr/>
            </p:nvSpPr>
            <p:spPr bwMode="auto">
              <a:xfrm>
                <a:off x="6965950" y="655955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7" name="Line 39"/>
              <p:cNvSpPr>
                <a:spLocks noChangeShapeType="1"/>
              </p:cNvSpPr>
              <p:nvPr/>
            </p:nvSpPr>
            <p:spPr bwMode="auto">
              <a:xfrm>
                <a:off x="6965950" y="6640513"/>
                <a:ext cx="0" cy="412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8" name="Line 40"/>
              <p:cNvSpPr>
                <a:spLocks noChangeShapeType="1"/>
              </p:cNvSpPr>
              <p:nvPr/>
            </p:nvSpPr>
            <p:spPr bwMode="auto">
              <a:xfrm>
                <a:off x="6965950" y="671830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8" presetClass="emph" presetSubtype="0" fill="hold" nodeType="withEffect">
                                  <p:stCondLst>
                                    <p:cond delay="0"/>
                                  </p:stCondLst>
                                  <p:childTnLst>
                                    <p:animRot by="43200000">
                                      <p:cBhvr>
                                        <p:cTn id="11" dur="1000" fill="hold"/>
                                        <p:tgtEl>
                                          <p:spTgt spid="19"/>
                                        </p:tgtEl>
                                        <p:attrNameLst>
                                          <p:attrName>r</p:attrName>
                                        </p:attrNameLst>
                                      </p:cBhvr>
                                    </p:animRo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300"/>
                                        <p:tgtEl>
                                          <p:spTgt spid="2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p:cTn id="19" dur="300" fill="hold"/>
                                        <p:tgtEl>
                                          <p:spTgt spid="64"/>
                                        </p:tgtEl>
                                        <p:attrNameLst>
                                          <p:attrName>ppt_w</p:attrName>
                                        </p:attrNameLst>
                                      </p:cBhvr>
                                      <p:tavLst>
                                        <p:tav tm="0">
                                          <p:val>
                                            <p:fltVal val="0"/>
                                          </p:val>
                                        </p:tav>
                                        <p:tav tm="100000">
                                          <p:val>
                                            <p:strVal val="#ppt_w"/>
                                          </p:val>
                                        </p:tav>
                                      </p:tavLst>
                                    </p:anim>
                                    <p:anim calcmode="lin" valueType="num">
                                      <p:cBhvr>
                                        <p:cTn id="20" dur="300" fill="hold"/>
                                        <p:tgtEl>
                                          <p:spTgt spid="64"/>
                                        </p:tgtEl>
                                        <p:attrNameLst>
                                          <p:attrName>ppt_h</p:attrName>
                                        </p:attrNameLst>
                                      </p:cBhvr>
                                      <p:tavLst>
                                        <p:tav tm="0">
                                          <p:val>
                                            <p:fltVal val="0"/>
                                          </p:val>
                                        </p:tav>
                                        <p:tav tm="100000">
                                          <p:val>
                                            <p:strVal val="#ppt_h"/>
                                          </p:val>
                                        </p:tav>
                                      </p:tavLst>
                                    </p:anim>
                                    <p:animEffect transition="in" filter="fade">
                                      <p:cBhvr>
                                        <p:cTn id="21" dur="300"/>
                                        <p:tgtEl>
                                          <p:spTgt spid="64"/>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300" fill="hold"/>
                                        <p:tgtEl>
                                          <p:spTgt spid="33"/>
                                        </p:tgtEl>
                                        <p:attrNameLst>
                                          <p:attrName>ppt_x</p:attrName>
                                        </p:attrNameLst>
                                      </p:cBhvr>
                                      <p:tavLst>
                                        <p:tav tm="0">
                                          <p:val>
                                            <p:strVal val="0-#ppt_w/2"/>
                                          </p:val>
                                        </p:tav>
                                        <p:tav tm="100000">
                                          <p:val>
                                            <p:strVal val="#ppt_x"/>
                                          </p:val>
                                        </p:tav>
                                      </p:tavLst>
                                    </p:anim>
                                    <p:anim calcmode="lin" valueType="num">
                                      <p:cBhvr additive="base">
                                        <p:cTn id="26" dur="300" fill="hold"/>
                                        <p:tgtEl>
                                          <p:spTgt spid="3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300"/>
                                        <p:tgtEl>
                                          <p:spTgt spid="27"/>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300" fill="hold"/>
                                        <p:tgtEl>
                                          <p:spTgt spid="50"/>
                                        </p:tgtEl>
                                        <p:attrNameLst>
                                          <p:attrName>ppt_w</p:attrName>
                                        </p:attrNameLst>
                                      </p:cBhvr>
                                      <p:tavLst>
                                        <p:tav tm="0">
                                          <p:val>
                                            <p:fltVal val="0"/>
                                          </p:val>
                                        </p:tav>
                                        <p:tav tm="100000">
                                          <p:val>
                                            <p:strVal val="#ppt_w"/>
                                          </p:val>
                                        </p:tav>
                                      </p:tavLst>
                                    </p:anim>
                                    <p:anim calcmode="lin" valueType="num">
                                      <p:cBhvr>
                                        <p:cTn id="35" dur="300" fill="hold"/>
                                        <p:tgtEl>
                                          <p:spTgt spid="50"/>
                                        </p:tgtEl>
                                        <p:attrNameLst>
                                          <p:attrName>ppt_h</p:attrName>
                                        </p:attrNameLst>
                                      </p:cBhvr>
                                      <p:tavLst>
                                        <p:tav tm="0">
                                          <p:val>
                                            <p:fltVal val="0"/>
                                          </p:val>
                                        </p:tav>
                                        <p:tav tm="100000">
                                          <p:val>
                                            <p:strVal val="#ppt_h"/>
                                          </p:val>
                                        </p:tav>
                                      </p:tavLst>
                                    </p:anim>
                                    <p:animEffect transition="in" filter="fade">
                                      <p:cBhvr>
                                        <p:cTn id="36" dur="300"/>
                                        <p:tgtEl>
                                          <p:spTgt spid="50"/>
                                        </p:tgtEl>
                                      </p:cBhvr>
                                    </p:animEffect>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300" fill="hold"/>
                                        <p:tgtEl>
                                          <p:spTgt spid="36"/>
                                        </p:tgtEl>
                                        <p:attrNameLst>
                                          <p:attrName>ppt_x</p:attrName>
                                        </p:attrNameLst>
                                      </p:cBhvr>
                                      <p:tavLst>
                                        <p:tav tm="0">
                                          <p:val>
                                            <p:strVal val="1+#ppt_w/2"/>
                                          </p:val>
                                        </p:tav>
                                        <p:tav tm="100000">
                                          <p:val>
                                            <p:strVal val="#ppt_x"/>
                                          </p:val>
                                        </p:tav>
                                      </p:tavLst>
                                    </p:anim>
                                    <p:anim calcmode="lin" valueType="num">
                                      <p:cBhvr additive="base">
                                        <p:cTn id="41" dur="300" fill="hold"/>
                                        <p:tgtEl>
                                          <p:spTgt spid="36"/>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2"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300"/>
                                        <p:tgtEl>
                                          <p:spTgt spid="28"/>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300" fill="hold"/>
                                        <p:tgtEl>
                                          <p:spTgt spid="38"/>
                                        </p:tgtEl>
                                        <p:attrNameLst>
                                          <p:attrName>ppt_w</p:attrName>
                                        </p:attrNameLst>
                                      </p:cBhvr>
                                      <p:tavLst>
                                        <p:tav tm="0">
                                          <p:val>
                                            <p:fltVal val="0"/>
                                          </p:val>
                                        </p:tav>
                                        <p:tav tm="100000">
                                          <p:val>
                                            <p:strVal val="#ppt_w"/>
                                          </p:val>
                                        </p:tav>
                                      </p:tavLst>
                                    </p:anim>
                                    <p:anim calcmode="lin" valueType="num">
                                      <p:cBhvr>
                                        <p:cTn id="50" dur="300" fill="hold"/>
                                        <p:tgtEl>
                                          <p:spTgt spid="38"/>
                                        </p:tgtEl>
                                        <p:attrNameLst>
                                          <p:attrName>ppt_h</p:attrName>
                                        </p:attrNameLst>
                                      </p:cBhvr>
                                      <p:tavLst>
                                        <p:tav tm="0">
                                          <p:val>
                                            <p:fltVal val="0"/>
                                          </p:val>
                                        </p:tav>
                                        <p:tav tm="100000">
                                          <p:val>
                                            <p:strVal val="#ppt_h"/>
                                          </p:val>
                                        </p:tav>
                                      </p:tavLst>
                                    </p:anim>
                                    <p:animEffect transition="in" filter="fade">
                                      <p:cBhvr>
                                        <p:cTn id="51" dur="300"/>
                                        <p:tgtEl>
                                          <p:spTgt spid="38"/>
                                        </p:tgtEl>
                                      </p:cBhvr>
                                    </p:animEffect>
                                  </p:childTnLst>
                                </p:cTn>
                              </p:par>
                            </p:childTnLst>
                          </p:cTn>
                        </p:par>
                        <p:par>
                          <p:cTn id="52" fill="hold">
                            <p:stCondLst>
                              <p:cond delay="5000"/>
                            </p:stCondLst>
                            <p:childTnLst>
                              <p:par>
                                <p:cTn id="53" presetID="2" presetClass="entr" presetSubtype="8"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300" fill="hold"/>
                                        <p:tgtEl>
                                          <p:spTgt spid="32"/>
                                        </p:tgtEl>
                                        <p:attrNameLst>
                                          <p:attrName>ppt_x</p:attrName>
                                        </p:attrNameLst>
                                      </p:cBhvr>
                                      <p:tavLst>
                                        <p:tav tm="0">
                                          <p:val>
                                            <p:strVal val="0-#ppt_w/2"/>
                                          </p:val>
                                        </p:tav>
                                        <p:tav tm="100000">
                                          <p:val>
                                            <p:strVal val="#ppt_x"/>
                                          </p:val>
                                        </p:tav>
                                      </p:tavLst>
                                    </p:anim>
                                    <p:anim calcmode="lin" valueType="num">
                                      <p:cBhvr additive="base">
                                        <p:cTn id="56" dur="300" fill="hold"/>
                                        <p:tgtEl>
                                          <p:spTgt spid="32"/>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2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300"/>
                                        <p:tgtEl>
                                          <p:spTgt spid="29"/>
                                        </p:tgtEl>
                                      </p:cBhvr>
                                    </p:animEffect>
                                  </p:childTnLst>
                                </p:cTn>
                              </p:par>
                            </p:childTnLst>
                          </p:cTn>
                        </p:par>
                        <p:par>
                          <p:cTn id="61" fill="hold">
                            <p:stCondLst>
                              <p:cond delay="6000"/>
                            </p:stCondLst>
                            <p:childTnLst>
                              <p:par>
                                <p:cTn id="62" presetID="53" presetClass="entr" presetSubtype="16"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p:cTn id="64" dur="300" fill="hold"/>
                                        <p:tgtEl>
                                          <p:spTgt spid="44"/>
                                        </p:tgtEl>
                                        <p:attrNameLst>
                                          <p:attrName>ppt_w</p:attrName>
                                        </p:attrNameLst>
                                      </p:cBhvr>
                                      <p:tavLst>
                                        <p:tav tm="0">
                                          <p:val>
                                            <p:fltVal val="0"/>
                                          </p:val>
                                        </p:tav>
                                        <p:tav tm="100000">
                                          <p:val>
                                            <p:strVal val="#ppt_w"/>
                                          </p:val>
                                        </p:tav>
                                      </p:tavLst>
                                    </p:anim>
                                    <p:anim calcmode="lin" valueType="num">
                                      <p:cBhvr>
                                        <p:cTn id="65" dur="300" fill="hold"/>
                                        <p:tgtEl>
                                          <p:spTgt spid="44"/>
                                        </p:tgtEl>
                                        <p:attrNameLst>
                                          <p:attrName>ppt_h</p:attrName>
                                        </p:attrNameLst>
                                      </p:cBhvr>
                                      <p:tavLst>
                                        <p:tav tm="0">
                                          <p:val>
                                            <p:fltVal val="0"/>
                                          </p:val>
                                        </p:tav>
                                        <p:tav tm="100000">
                                          <p:val>
                                            <p:strVal val="#ppt_h"/>
                                          </p:val>
                                        </p:tav>
                                      </p:tavLst>
                                    </p:anim>
                                    <p:animEffect transition="in" filter="fade">
                                      <p:cBhvr>
                                        <p:cTn id="66" dur="300"/>
                                        <p:tgtEl>
                                          <p:spTgt spid="44"/>
                                        </p:tgtEl>
                                      </p:cBhvr>
                                    </p:animEffect>
                                  </p:childTnLst>
                                </p:cTn>
                              </p:par>
                            </p:childTnLst>
                          </p:cTn>
                        </p:par>
                        <p:par>
                          <p:cTn id="67" fill="hold">
                            <p:stCondLst>
                              <p:cond delay="6500"/>
                            </p:stCondLst>
                            <p:childTnLst>
                              <p:par>
                                <p:cTn id="68" presetID="2" presetClass="entr" presetSubtype="2"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additive="base">
                                        <p:cTn id="70" dur="300" fill="hold"/>
                                        <p:tgtEl>
                                          <p:spTgt spid="35"/>
                                        </p:tgtEl>
                                        <p:attrNameLst>
                                          <p:attrName>ppt_x</p:attrName>
                                        </p:attrNameLst>
                                      </p:cBhvr>
                                      <p:tavLst>
                                        <p:tav tm="0">
                                          <p:val>
                                            <p:strVal val="1+#ppt_w/2"/>
                                          </p:val>
                                        </p:tav>
                                        <p:tav tm="100000">
                                          <p:val>
                                            <p:strVal val="#ppt_x"/>
                                          </p:val>
                                        </p:tav>
                                      </p:tavLst>
                                    </p:anim>
                                    <p:anim calcmode="lin" valueType="num">
                                      <p:cBhvr additive="base">
                                        <p:cTn id="71" dur="300" fill="hold"/>
                                        <p:tgtEl>
                                          <p:spTgt spid="35"/>
                                        </p:tgtEl>
                                        <p:attrNameLst>
                                          <p:attrName>ppt_y</p:attrName>
                                        </p:attrNameLst>
                                      </p:cBhvr>
                                      <p:tavLst>
                                        <p:tav tm="0">
                                          <p:val>
                                            <p:strVal val="#ppt_y"/>
                                          </p:val>
                                        </p:tav>
                                        <p:tav tm="100000">
                                          <p:val>
                                            <p:strVal val="#ppt_y"/>
                                          </p:val>
                                        </p:tav>
                                      </p:tavLst>
                                    </p:anim>
                                  </p:childTnLst>
                                </p:cTn>
                              </p:par>
                            </p:childTnLst>
                          </p:cTn>
                        </p:par>
                        <p:par>
                          <p:cTn id="72" fill="hold">
                            <p:stCondLst>
                              <p:cond delay="7000"/>
                            </p:stCondLst>
                            <p:childTnLst>
                              <p:par>
                                <p:cTn id="73" presetID="22" presetClass="entr" presetSubtype="2" fill="hold"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right)">
                                      <p:cBhvr>
                                        <p:cTn id="75" dur="300"/>
                                        <p:tgtEl>
                                          <p:spTgt spid="30"/>
                                        </p:tgtEl>
                                      </p:cBhvr>
                                    </p:animEffect>
                                  </p:childTnLst>
                                </p:cTn>
                              </p:par>
                            </p:childTnLst>
                          </p:cTn>
                        </p:par>
                        <p:par>
                          <p:cTn id="76" fill="hold">
                            <p:stCondLst>
                              <p:cond delay="7500"/>
                            </p:stCondLst>
                            <p:childTnLst>
                              <p:par>
                                <p:cTn id="77" presetID="53" presetClass="entr" presetSubtype="16" fill="hold" nodeType="afterEffect">
                                  <p:stCondLst>
                                    <p:cond delay="0"/>
                                  </p:stCondLst>
                                  <p:childTnLst>
                                    <p:set>
                                      <p:cBhvr>
                                        <p:cTn id="78" dur="1" fill="hold">
                                          <p:stCondLst>
                                            <p:cond delay="0"/>
                                          </p:stCondLst>
                                        </p:cTn>
                                        <p:tgtEl>
                                          <p:spTgt spid="70"/>
                                        </p:tgtEl>
                                        <p:attrNameLst>
                                          <p:attrName>style.visibility</p:attrName>
                                        </p:attrNameLst>
                                      </p:cBhvr>
                                      <p:to>
                                        <p:strVal val="visible"/>
                                      </p:to>
                                    </p:set>
                                    <p:anim calcmode="lin" valueType="num">
                                      <p:cBhvr>
                                        <p:cTn id="79" dur="300" fill="hold"/>
                                        <p:tgtEl>
                                          <p:spTgt spid="70"/>
                                        </p:tgtEl>
                                        <p:attrNameLst>
                                          <p:attrName>ppt_w</p:attrName>
                                        </p:attrNameLst>
                                      </p:cBhvr>
                                      <p:tavLst>
                                        <p:tav tm="0">
                                          <p:val>
                                            <p:fltVal val="0"/>
                                          </p:val>
                                        </p:tav>
                                        <p:tav tm="100000">
                                          <p:val>
                                            <p:strVal val="#ppt_w"/>
                                          </p:val>
                                        </p:tav>
                                      </p:tavLst>
                                    </p:anim>
                                    <p:anim calcmode="lin" valueType="num">
                                      <p:cBhvr>
                                        <p:cTn id="80" dur="300" fill="hold"/>
                                        <p:tgtEl>
                                          <p:spTgt spid="70"/>
                                        </p:tgtEl>
                                        <p:attrNameLst>
                                          <p:attrName>ppt_h</p:attrName>
                                        </p:attrNameLst>
                                      </p:cBhvr>
                                      <p:tavLst>
                                        <p:tav tm="0">
                                          <p:val>
                                            <p:fltVal val="0"/>
                                          </p:val>
                                        </p:tav>
                                        <p:tav tm="100000">
                                          <p:val>
                                            <p:strVal val="#ppt_h"/>
                                          </p:val>
                                        </p:tav>
                                      </p:tavLst>
                                    </p:anim>
                                    <p:animEffect transition="in" filter="fade">
                                      <p:cBhvr>
                                        <p:cTn id="81" dur="300"/>
                                        <p:tgtEl>
                                          <p:spTgt spid="70"/>
                                        </p:tgtEl>
                                      </p:cBhvr>
                                    </p:animEffect>
                                  </p:childTnLst>
                                </p:cTn>
                              </p:par>
                            </p:childTnLst>
                          </p:cTn>
                        </p:par>
                        <p:par>
                          <p:cTn id="82" fill="hold">
                            <p:stCondLst>
                              <p:cond delay="8000"/>
                            </p:stCondLst>
                            <p:childTnLst>
                              <p:par>
                                <p:cTn id="83" presetID="2" presetClass="entr" presetSubtype="8" fill="hold" grpId="0" nodeType="after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300" fill="hold"/>
                                        <p:tgtEl>
                                          <p:spTgt spid="34"/>
                                        </p:tgtEl>
                                        <p:attrNameLst>
                                          <p:attrName>ppt_x</p:attrName>
                                        </p:attrNameLst>
                                      </p:cBhvr>
                                      <p:tavLst>
                                        <p:tav tm="0">
                                          <p:val>
                                            <p:strVal val="0-#ppt_w/2"/>
                                          </p:val>
                                        </p:tav>
                                        <p:tav tm="100000">
                                          <p:val>
                                            <p:strVal val="#ppt_x"/>
                                          </p:val>
                                        </p:tav>
                                      </p:tavLst>
                                    </p:anim>
                                    <p:anim calcmode="lin" valueType="num">
                                      <p:cBhvr additive="base">
                                        <p:cTn id="86" dur="300" fill="hold"/>
                                        <p:tgtEl>
                                          <p:spTgt spid="34"/>
                                        </p:tgtEl>
                                        <p:attrNameLst>
                                          <p:attrName>ppt_y</p:attrName>
                                        </p:attrNameLst>
                                      </p:cBhvr>
                                      <p:tavLst>
                                        <p:tav tm="0">
                                          <p:val>
                                            <p:strVal val="#ppt_y"/>
                                          </p:val>
                                        </p:tav>
                                        <p:tav tm="100000">
                                          <p:val>
                                            <p:strVal val="#ppt_y"/>
                                          </p:val>
                                        </p:tav>
                                      </p:tavLst>
                                    </p:anim>
                                  </p:childTnLst>
                                </p:cTn>
                              </p:par>
                            </p:childTnLst>
                          </p:cTn>
                        </p:par>
                        <p:par>
                          <p:cTn id="87" fill="hold">
                            <p:stCondLst>
                              <p:cond delay="8500"/>
                            </p:stCondLst>
                            <p:childTnLst>
                              <p:par>
                                <p:cTn id="88" presetID="22" presetClass="entr" presetSubtype="8" fill="hold" nodeType="after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ipe(left)">
                                      <p:cBhvr>
                                        <p:cTn id="90" dur="300"/>
                                        <p:tgtEl>
                                          <p:spTgt spid="31"/>
                                        </p:tgtEl>
                                      </p:cBhvr>
                                    </p:animEffect>
                                  </p:childTnLst>
                                </p:cTn>
                              </p:par>
                            </p:childTnLst>
                          </p:cTn>
                        </p:par>
                        <p:par>
                          <p:cTn id="91" fill="hold">
                            <p:stCondLst>
                              <p:cond delay="9000"/>
                            </p:stCondLst>
                            <p:childTnLst>
                              <p:par>
                                <p:cTn id="92" presetID="53" presetClass="entr" presetSubtype="16" fill="hold" nodeType="afterEffect">
                                  <p:stCondLst>
                                    <p:cond delay="0"/>
                                  </p:stCondLst>
                                  <p:childTnLst>
                                    <p:set>
                                      <p:cBhvr>
                                        <p:cTn id="93" dur="1" fill="hold">
                                          <p:stCondLst>
                                            <p:cond delay="0"/>
                                          </p:stCondLst>
                                        </p:cTn>
                                        <p:tgtEl>
                                          <p:spTgt spid="78"/>
                                        </p:tgtEl>
                                        <p:attrNameLst>
                                          <p:attrName>style.visibility</p:attrName>
                                        </p:attrNameLst>
                                      </p:cBhvr>
                                      <p:to>
                                        <p:strVal val="visible"/>
                                      </p:to>
                                    </p:set>
                                    <p:anim calcmode="lin" valueType="num">
                                      <p:cBhvr>
                                        <p:cTn id="94" dur="300" fill="hold"/>
                                        <p:tgtEl>
                                          <p:spTgt spid="78"/>
                                        </p:tgtEl>
                                        <p:attrNameLst>
                                          <p:attrName>ppt_w</p:attrName>
                                        </p:attrNameLst>
                                      </p:cBhvr>
                                      <p:tavLst>
                                        <p:tav tm="0">
                                          <p:val>
                                            <p:fltVal val="0"/>
                                          </p:val>
                                        </p:tav>
                                        <p:tav tm="100000">
                                          <p:val>
                                            <p:strVal val="#ppt_w"/>
                                          </p:val>
                                        </p:tav>
                                      </p:tavLst>
                                    </p:anim>
                                    <p:anim calcmode="lin" valueType="num">
                                      <p:cBhvr>
                                        <p:cTn id="95" dur="300" fill="hold"/>
                                        <p:tgtEl>
                                          <p:spTgt spid="78"/>
                                        </p:tgtEl>
                                        <p:attrNameLst>
                                          <p:attrName>ppt_h</p:attrName>
                                        </p:attrNameLst>
                                      </p:cBhvr>
                                      <p:tavLst>
                                        <p:tav tm="0">
                                          <p:val>
                                            <p:fltVal val="0"/>
                                          </p:val>
                                        </p:tav>
                                        <p:tav tm="100000">
                                          <p:val>
                                            <p:strVal val="#ppt_h"/>
                                          </p:val>
                                        </p:tav>
                                      </p:tavLst>
                                    </p:anim>
                                    <p:animEffect transition="in" filter="fade">
                                      <p:cBhvr>
                                        <p:cTn id="96" dur="300"/>
                                        <p:tgtEl>
                                          <p:spTgt spid="78"/>
                                        </p:tgtEl>
                                      </p:cBhvr>
                                    </p:animEffect>
                                  </p:childTnLst>
                                </p:cTn>
                              </p:par>
                            </p:childTnLst>
                          </p:cTn>
                        </p:par>
                        <p:par>
                          <p:cTn id="97" fill="hold">
                            <p:stCondLst>
                              <p:cond delay="9500"/>
                            </p:stCondLst>
                            <p:childTnLst>
                              <p:par>
                                <p:cTn id="98" presetID="2" presetClass="entr" presetSubtype="2" fill="hold" grpId="0" nodeType="afterEffect">
                                  <p:stCondLst>
                                    <p:cond delay="0"/>
                                  </p:stCondLst>
                                  <p:childTnLst>
                                    <p:set>
                                      <p:cBhvr>
                                        <p:cTn id="99" dur="1" fill="hold">
                                          <p:stCondLst>
                                            <p:cond delay="0"/>
                                          </p:stCondLst>
                                        </p:cTn>
                                        <p:tgtEl>
                                          <p:spTgt spid="37"/>
                                        </p:tgtEl>
                                        <p:attrNameLst>
                                          <p:attrName>style.visibility</p:attrName>
                                        </p:attrNameLst>
                                      </p:cBhvr>
                                      <p:to>
                                        <p:strVal val="visible"/>
                                      </p:to>
                                    </p:set>
                                    <p:anim calcmode="lin" valueType="num">
                                      <p:cBhvr additive="base">
                                        <p:cTn id="100" dur="300" fill="hold"/>
                                        <p:tgtEl>
                                          <p:spTgt spid="37"/>
                                        </p:tgtEl>
                                        <p:attrNameLst>
                                          <p:attrName>ppt_x</p:attrName>
                                        </p:attrNameLst>
                                      </p:cBhvr>
                                      <p:tavLst>
                                        <p:tav tm="0">
                                          <p:val>
                                            <p:strVal val="1+#ppt_w/2"/>
                                          </p:val>
                                        </p:tav>
                                        <p:tav tm="100000">
                                          <p:val>
                                            <p:strVal val="#ppt_x"/>
                                          </p:val>
                                        </p:tav>
                                      </p:tavLst>
                                    </p:anim>
                                    <p:anim calcmode="lin" valueType="num">
                                      <p:cBhvr additive="base">
                                        <p:cTn id="101" dur="3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a:spLocks noChangeArrowheads="1"/>
          </p:cNvSpPr>
          <p:nvPr/>
        </p:nvSpPr>
        <p:spPr bwMode="auto">
          <a:xfrm>
            <a:off x="1736405" y="3600082"/>
            <a:ext cx="1926034" cy="3285647"/>
          </a:xfrm>
          <a:prstGeom prst="rect">
            <a:avLst/>
          </a:prstGeom>
          <a:solidFill>
            <a:schemeClr val="accent1"/>
          </a:solidFill>
          <a:ln>
            <a:noFill/>
          </a:ln>
        </p:spPr>
        <p:txBody>
          <a:bodyPr/>
          <a:lstStyle/>
          <a:p>
            <a:endParaRPr lang="zh-CN" altLang="en-US" sz="2800">
              <a:cs typeface="+mn-ea"/>
              <a:sym typeface="+mn-lt"/>
            </a:endParaRPr>
          </a:p>
        </p:txBody>
      </p:sp>
      <p:sp>
        <p:nvSpPr>
          <p:cNvPr id="27" name="Rectangle 6"/>
          <p:cNvSpPr>
            <a:spLocks noChangeArrowheads="1"/>
          </p:cNvSpPr>
          <p:nvPr/>
        </p:nvSpPr>
        <p:spPr bwMode="auto">
          <a:xfrm>
            <a:off x="3878416" y="4291056"/>
            <a:ext cx="1946743" cy="2594672"/>
          </a:xfrm>
          <a:prstGeom prst="rect">
            <a:avLst/>
          </a:prstGeom>
          <a:solidFill>
            <a:schemeClr val="accent2"/>
          </a:solidFill>
          <a:ln>
            <a:noFill/>
          </a:ln>
        </p:spPr>
        <p:txBody>
          <a:bodyPr/>
          <a:lstStyle/>
          <a:p>
            <a:endParaRPr lang="zh-CN" altLang="en-US" sz="2800">
              <a:cs typeface="+mn-ea"/>
              <a:sym typeface="+mn-lt"/>
            </a:endParaRPr>
          </a:p>
        </p:txBody>
      </p:sp>
      <p:sp>
        <p:nvSpPr>
          <p:cNvPr id="28" name="Rectangle 7"/>
          <p:cNvSpPr>
            <a:spLocks noChangeArrowheads="1"/>
          </p:cNvSpPr>
          <p:nvPr/>
        </p:nvSpPr>
        <p:spPr bwMode="auto">
          <a:xfrm>
            <a:off x="6041136" y="4998158"/>
            <a:ext cx="1946743" cy="1887571"/>
          </a:xfrm>
          <a:prstGeom prst="rect">
            <a:avLst/>
          </a:prstGeom>
          <a:solidFill>
            <a:schemeClr val="accent1"/>
          </a:solidFill>
          <a:ln>
            <a:noFill/>
          </a:ln>
        </p:spPr>
        <p:txBody>
          <a:bodyPr/>
          <a:lstStyle/>
          <a:p>
            <a:endParaRPr lang="zh-CN" altLang="en-US" sz="2800">
              <a:cs typeface="+mn-ea"/>
              <a:sym typeface="+mn-lt"/>
            </a:endParaRPr>
          </a:p>
        </p:txBody>
      </p:sp>
      <p:sp>
        <p:nvSpPr>
          <p:cNvPr id="29" name="Rectangle 8"/>
          <p:cNvSpPr>
            <a:spLocks noChangeArrowheads="1"/>
          </p:cNvSpPr>
          <p:nvPr/>
        </p:nvSpPr>
        <p:spPr bwMode="auto">
          <a:xfrm>
            <a:off x="8203853" y="2678634"/>
            <a:ext cx="1946743" cy="4207095"/>
          </a:xfrm>
          <a:prstGeom prst="rect">
            <a:avLst/>
          </a:prstGeom>
          <a:solidFill>
            <a:schemeClr val="accent2"/>
          </a:solidFill>
          <a:ln>
            <a:noFill/>
          </a:ln>
        </p:spPr>
        <p:txBody>
          <a:bodyPr/>
          <a:lstStyle/>
          <a:p>
            <a:endParaRPr lang="zh-CN" altLang="en-US" sz="2800">
              <a:cs typeface="+mn-ea"/>
              <a:sym typeface="+mn-lt"/>
            </a:endParaRPr>
          </a:p>
        </p:txBody>
      </p:sp>
      <p:sp>
        <p:nvSpPr>
          <p:cNvPr id="30" name="TextBox 682"/>
          <p:cNvSpPr txBox="1"/>
          <p:nvPr/>
        </p:nvSpPr>
        <p:spPr>
          <a:xfrm>
            <a:off x="2131233" y="3792316"/>
            <a:ext cx="1244251" cy="707886"/>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en-US" altLang="zh-CN" sz="4000" dirty="0">
                <a:solidFill>
                  <a:schemeClr val="bg1"/>
                </a:solidFill>
                <a:latin typeface="+mn-lt"/>
                <a:ea typeface="+mn-ea"/>
                <a:cs typeface="+mn-ea"/>
                <a:sym typeface="+mn-lt"/>
              </a:rPr>
              <a:t>52%</a:t>
            </a:r>
            <a:endParaRPr lang="zh-CN" altLang="en-US" sz="4000" dirty="0">
              <a:solidFill>
                <a:schemeClr val="bg1"/>
              </a:solidFill>
              <a:latin typeface="+mn-lt"/>
              <a:ea typeface="+mn-ea"/>
              <a:cs typeface="+mn-ea"/>
              <a:sym typeface="+mn-lt"/>
            </a:endParaRPr>
          </a:p>
        </p:txBody>
      </p:sp>
      <p:sp>
        <p:nvSpPr>
          <p:cNvPr id="31" name="TextBox 682"/>
          <p:cNvSpPr txBox="1"/>
          <p:nvPr/>
        </p:nvSpPr>
        <p:spPr>
          <a:xfrm>
            <a:off x="4284382" y="4468700"/>
            <a:ext cx="1244251" cy="707886"/>
          </a:xfrm>
          <a:prstGeom prst="rect">
            <a:avLst/>
          </a:prstGeom>
          <a:noFill/>
        </p:spPr>
        <p:txBody>
          <a:bodyPr wrap="none">
            <a:spAutoFit/>
          </a:bodyPr>
          <a:lstStyle>
            <a:defPPr>
              <a:defRPr lang="zh-CN"/>
            </a:defPPr>
            <a:lvl1pPr fontAlgn="base">
              <a:spcBef>
                <a:spcPct val="0"/>
              </a:spcBef>
              <a:spcAft>
                <a:spcPct val="0"/>
              </a:spcAft>
              <a:defRPr sz="4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Arial" panose="020B0604020202020204" pitchFamily="34" charset="0"/>
              </a:defRPr>
            </a:lvl1pPr>
            <a:lvl2pPr fontAlgn="base">
              <a:spcBef>
                <a:spcPct val="0"/>
              </a:spcBef>
              <a:spcAft>
                <a:spcPct val="0"/>
              </a:spcAft>
              <a:defRPr>
                <a:latin typeface="Calibri" panose="020F0502020204030204" pitchFamily="34" charset="0"/>
                <a:ea typeface="宋体" panose="02010600030101010101" pitchFamily="2" charset="-122"/>
              </a:defRPr>
            </a:lvl2pPr>
            <a:lvl3pPr fontAlgn="base">
              <a:spcBef>
                <a:spcPct val="0"/>
              </a:spcBef>
              <a:spcAft>
                <a:spcPct val="0"/>
              </a:spcAft>
              <a:defRPr>
                <a:latin typeface="Calibri" panose="020F0502020204030204" pitchFamily="34" charset="0"/>
                <a:ea typeface="宋体" panose="02010600030101010101" pitchFamily="2" charset="-122"/>
              </a:defRPr>
            </a:lvl3pPr>
            <a:lvl4pPr fontAlgn="base">
              <a:spcBef>
                <a:spcPct val="0"/>
              </a:spcBef>
              <a:spcAft>
                <a:spcPct val="0"/>
              </a:spcAft>
              <a:defRPr>
                <a:latin typeface="Calibri" panose="020F0502020204030204" pitchFamily="34" charset="0"/>
                <a:ea typeface="宋体" panose="02010600030101010101" pitchFamily="2" charset="-122"/>
              </a:defRPr>
            </a:lvl4pPr>
            <a:lvl5pPr fontAlgn="base">
              <a:spcBef>
                <a:spcPct val="0"/>
              </a:spcBef>
              <a:spcAft>
                <a:spcPct val="0"/>
              </a:spcAft>
              <a:defRPr>
                <a:latin typeface="Calibri" panose="020F0502020204030204" pitchFamily="34" charset="0"/>
                <a:ea typeface="宋体" panose="02010600030101010101" pitchFamily="2" charset="-122"/>
              </a:defRPr>
            </a:lvl5pPr>
            <a:lvl6pPr>
              <a:defRPr>
                <a:latin typeface="Calibri" panose="020F0502020204030204" pitchFamily="34" charset="0"/>
                <a:ea typeface="宋体" panose="02010600030101010101" pitchFamily="2" charset="-122"/>
              </a:defRPr>
            </a:lvl6pPr>
            <a:lvl7pPr>
              <a:defRPr>
                <a:latin typeface="Calibri" panose="020F0502020204030204" pitchFamily="34" charset="0"/>
                <a:ea typeface="宋体" panose="02010600030101010101" pitchFamily="2" charset="-122"/>
              </a:defRPr>
            </a:lvl7pPr>
            <a:lvl8pPr>
              <a:defRPr>
                <a:latin typeface="Calibri" panose="020F0502020204030204" pitchFamily="34" charset="0"/>
                <a:ea typeface="宋体" panose="02010600030101010101" pitchFamily="2" charset="-122"/>
              </a:defRPr>
            </a:lvl8pPr>
            <a:lvl9pPr>
              <a:defRPr>
                <a:latin typeface="Calibri" panose="020F0502020204030204" pitchFamily="34" charset="0"/>
                <a:ea typeface="宋体" panose="02010600030101010101" pitchFamily="2" charset="-122"/>
              </a:defRPr>
            </a:lvl9pPr>
          </a:lstStyle>
          <a:p>
            <a:r>
              <a:rPr lang="en-US" altLang="zh-CN" dirty="0">
                <a:solidFill>
                  <a:schemeClr val="bg1"/>
                </a:solidFill>
                <a:latin typeface="+mn-lt"/>
                <a:ea typeface="+mn-ea"/>
                <a:cs typeface="+mn-ea"/>
                <a:sym typeface="+mn-lt"/>
              </a:rPr>
              <a:t>45%</a:t>
            </a:r>
            <a:endParaRPr lang="zh-CN" altLang="en-US" dirty="0">
              <a:solidFill>
                <a:schemeClr val="bg1"/>
              </a:solidFill>
              <a:latin typeface="+mn-lt"/>
              <a:ea typeface="+mn-ea"/>
              <a:cs typeface="+mn-ea"/>
              <a:sym typeface="+mn-lt"/>
            </a:endParaRPr>
          </a:p>
        </p:txBody>
      </p:sp>
      <p:sp>
        <p:nvSpPr>
          <p:cNvPr id="32" name="TextBox 682"/>
          <p:cNvSpPr txBox="1"/>
          <p:nvPr/>
        </p:nvSpPr>
        <p:spPr>
          <a:xfrm>
            <a:off x="6423599" y="5050578"/>
            <a:ext cx="1244251" cy="707886"/>
          </a:xfrm>
          <a:prstGeom prst="rect">
            <a:avLst/>
          </a:prstGeom>
          <a:noFill/>
        </p:spPr>
        <p:txBody>
          <a:bodyPr wrap="none">
            <a:spAutoFit/>
          </a:bodyPr>
          <a:lstStyle>
            <a:defPPr>
              <a:defRPr lang="zh-CN"/>
            </a:defPPr>
            <a:lvl1pPr fontAlgn="base">
              <a:spcBef>
                <a:spcPct val="0"/>
              </a:spcBef>
              <a:spcAft>
                <a:spcPct val="0"/>
              </a:spcAft>
              <a:defRPr sz="4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Arial" panose="020B0604020202020204" pitchFamily="34" charset="0"/>
              </a:defRPr>
            </a:lvl1pPr>
            <a:lvl2pPr fontAlgn="base">
              <a:spcBef>
                <a:spcPct val="0"/>
              </a:spcBef>
              <a:spcAft>
                <a:spcPct val="0"/>
              </a:spcAft>
              <a:defRPr>
                <a:latin typeface="Calibri" panose="020F0502020204030204" pitchFamily="34" charset="0"/>
                <a:ea typeface="宋体" panose="02010600030101010101" pitchFamily="2" charset="-122"/>
              </a:defRPr>
            </a:lvl2pPr>
            <a:lvl3pPr fontAlgn="base">
              <a:spcBef>
                <a:spcPct val="0"/>
              </a:spcBef>
              <a:spcAft>
                <a:spcPct val="0"/>
              </a:spcAft>
              <a:defRPr>
                <a:latin typeface="Calibri" panose="020F0502020204030204" pitchFamily="34" charset="0"/>
                <a:ea typeface="宋体" panose="02010600030101010101" pitchFamily="2" charset="-122"/>
              </a:defRPr>
            </a:lvl3pPr>
            <a:lvl4pPr fontAlgn="base">
              <a:spcBef>
                <a:spcPct val="0"/>
              </a:spcBef>
              <a:spcAft>
                <a:spcPct val="0"/>
              </a:spcAft>
              <a:defRPr>
                <a:latin typeface="Calibri" panose="020F0502020204030204" pitchFamily="34" charset="0"/>
                <a:ea typeface="宋体" panose="02010600030101010101" pitchFamily="2" charset="-122"/>
              </a:defRPr>
            </a:lvl4pPr>
            <a:lvl5pPr fontAlgn="base">
              <a:spcBef>
                <a:spcPct val="0"/>
              </a:spcBef>
              <a:spcAft>
                <a:spcPct val="0"/>
              </a:spcAft>
              <a:defRPr>
                <a:latin typeface="Calibri" panose="020F0502020204030204" pitchFamily="34" charset="0"/>
                <a:ea typeface="宋体" panose="02010600030101010101" pitchFamily="2" charset="-122"/>
              </a:defRPr>
            </a:lvl5pPr>
            <a:lvl6pPr>
              <a:defRPr>
                <a:latin typeface="Calibri" panose="020F0502020204030204" pitchFamily="34" charset="0"/>
                <a:ea typeface="宋体" panose="02010600030101010101" pitchFamily="2" charset="-122"/>
              </a:defRPr>
            </a:lvl6pPr>
            <a:lvl7pPr>
              <a:defRPr>
                <a:latin typeface="Calibri" panose="020F0502020204030204" pitchFamily="34" charset="0"/>
                <a:ea typeface="宋体" panose="02010600030101010101" pitchFamily="2" charset="-122"/>
              </a:defRPr>
            </a:lvl7pPr>
            <a:lvl8pPr>
              <a:defRPr>
                <a:latin typeface="Calibri" panose="020F0502020204030204" pitchFamily="34" charset="0"/>
                <a:ea typeface="宋体" panose="02010600030101010101" pitchFamily="2" charset="-122"/>
              </a:defRPr>
            </a:lvl8pPr>
            <a:lvl9pPr>
              <a:defRPr>
                <a:latin typeface="Calibri" panose="020F0502020204030204" pitchFamily="34" charset="0"/>
                <a:ea typeface="宋体" panose="02010600030101010101" pitchFamily="2" charset="-122"/>
              </a:defRPr>
            </a:lvl9pPr>
          </a:lstStyle>
          <a:p>
            <a:r>
              <a:rPr lang="en-US" altLang="zh-CN" dirty="0">
                <a:solidFill>
                  <a:schemeClr val="bg1"/>
                </a:solidFill>
                <a:latin typeface="+mn-lt"/>
                <a:ea typeface="+mn-ea"/>
                <a:cs typeface="+mn-ea"/>
                <a:sym typeface="+mn-lt"/>
              </a:rPr>
              <a:t>39%</a:t>
            </a:r>
            <a:endParaRPr lang="zh-CN" altLang="en-US" dirty="0">
              <a:solidFill>
                <a:schemeClr val="bg1"/>
              </a:solidFill>
              <a:latin typeface="+mn-lt"/>
              <a:ea typeface="+mn-ea"/>
              <a:cs typeface="+mn-ea"/>
              <a:sym typeface="+mn-lt"/>
            </a:endParaRPr>
          </a:p>
        </p:txBody>
      </p:sp>
      <p:sp>
        <p:nvSpPr>
          <p:cNvPr id="33" name="TextBox 682"/>
          <p:cNvSpPr txBox="1"/>
          <p:nvPr/>
        </p:nvSpPr>
        <p:spPr>
          <a:xfrm>
            <a:off x="8564045" y="2843324"/>
            <a:ext cx="1244251" cy="707886"/>
          </a:xfrm>
          <a:prstGeom prst="rect">
            <a:avLst/>
          </a:prstGeom>
          <a:noFill/>
        </p:spPr>
        <p:txBody>
          <a:bodyPr wrap="none">
            <a:spAutoFit/>
          </a:bodyPr>
          <a:lstStyle>
            <a:defPPr>
              <a:defRPr lang="zh-CN"/>
            </a:defPPr>
            <a:lvl1pPr fontAlgn="base">
              <a:spcBef>
                <a:spcPct val="0"/>
              </a:spcBef>
              <a:spcAft>
                <a:spcPct val="0"/>
              </a:spcAft>
              <a:defRPr sz="4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Arial" panose="020B0604020202020204" pitchFamily="34" charset="0"/>
              </a:defRPr>
            </a:lvl1pPr>
            <a:lvl2pPr fontAlgn="base">
              <a:spcBef>
                <a:spcPct val="0"/>
              </a:spcBef>
              <a:spcAft>
                <a:spcPct val="0"/>
              </a:spcAft>
              <a:defRPr>
                <a:latin typeface="Calibri" panose="020F0502020204030204" pitchFamily="34" charset="0"/>
                <a:ea typeface="宋体" panose="02010600030101010101" pitchFamily="2" charset="-122"/>
              </a:defRPr>
            </a:lvl2pPr>
            <a:lvl3pPr fontAlgn="base">
              <a:spcBef>
                <a:spcPct val="0"/>
              </a:spcBef>
              <a:spcAft>
                <a:spcPct val="0"/>
              </a:spcAft>
              <a:defRPr>
                <a:latin typeface="Calibri" panose="020F0502020204030204" pitchFamily="34" charset="0"/>
                <a:ea typeface="宋体" panose="02010600030101010101" pitchFamily="2" charset="-122"/>
              </a:defRPr>
            </a:lvl3pPr>
            <a:lvl4pPr fontAlgn="base">
              <a:spcBef>
                <a:spcPct val="0"/>
              </a:spcBef>
              <a:spcAft>
                <a:spcPct val="0"/>
              </a:spcAft>
              <a:defRPr>
                <a:latin typeface="Calibri" panose="020F0502020204030204" pitchFamily="34" charset="0"/>
                <a:ea typeface="宋体" panose="02010600030101010101" pitchFamily="2" charset="-122"/>
              </a:defRPr>
            </a:lvl4pPr>
            <a:lvl5pPr fontAlgn="base">
              <a:spcBef>
                <a:spcPct val="0"/>
              </a:spcBef>
              <a:spcAft>
                <a:spcPct val="0"/>
              </a:spcAft>
              <a:defRPr>
                <a:latin typeface="Calibri" panose="020F0502020204030204" pitchFamily="34" charset="0"/>
                <a:ea typeface="宋体" panose="02010600030101010101" pitchFamily="2" charset="-122"/>
              </a:defRPr>
            </a:lvl5pPr>
            <a:lvl6pPr>
              <a:defRPr>
                <a:latin typeface="Calibri" panose="020F0502020204030204" pitchFamily="34" charset="0"/>
                <a:ea typeface="宋体" panose="02010600030101010101" pitchFamily="2" charset="-122"/>
              </a:defRPr>
            </a:lvl6pPr>
            <a:lvl7pPr>
              <a:defRPr>
                <a:latin typeface="Calibri" panose="020F0502020204030204" pitchFamily="34" charset="0"/>
                <a:ea typeface="宋体" panose="02010600030101010101" pitchFamily="2" charset="-122"/>
              </a:defRPr>
            </a:lvl7pPr>
            <a:lvl8pPr>
              <a:defRPr>
                <a:latin typeface="Calibri" panose="020F0502020204030204" pitchFamily="34" charset="0"/>
                <a:ea typeface="宋体" panose="02010600030101010101" pitchFamily="2" charset="-122"/>
              </a:defRPr>
            </a:lvl8pPr>
            <a:lvl9pPr>
              <a:defRPr>
                <a:latin typeface="Calibri" panose="020F0502020204030204" pitchFamily="34" charset="0"/>
                <a:ea typeface="宋体" panose="02010600030101010101" pitchFamily="2" charset="-122"/>
              </a:defRPr>
            </a:lvl9pPr>
          </a:lstStyle>
          <a:p>
            <a:r>
              <a:rPr lang="en-US" altLang="zh-CN" dirty="0">
                <a:solidFill>
                  <a:schemeClr val="bg1"/>
                </a:solidFill>
                <a:latin typeface="+mn-lt"/>
                <a:ea typeface="+mn-ea"/>
                <a:cs typeface="+mn-ea"/>
                <a:sym typeface="+mn-lt"/>
              </a:rPr>
              <a:t>70%</a:t>
            </a:r>
            <a:endParaRPr lang="zh-CN" altLang="en-US" dirty="0">
              <a:solidFill>
                <a:schemeClr val="bg1"/>
              </a:solidFill>
              <a:latin typeface="+mn-lt"/>
              <a:ea typeface="+mn-ea"/>
              <a:cs typeface="+mn-ea"/>
              <a:sym typeface="+mn-lt"/>
            </a:endParaRPr>
          </a:p>
        </p:txBody>
      </p:sp>
      <p:sp>
        <p:nvSpPr>
          <p:cNvPr id="34" name="Copyright Notice"/>
          <p:cNvSpPr/>
          <p:nvPr/>
        </p:nvSpPr>
        <p:spPr bwMode="auto">
          <a:xfrm>
            <a:off x="1998503" y="3047523"/>
            <a:ext cx="1406535" cy="39778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91" tIns="32396" rIns="71991" bIns="32396" rtlCol="0" anchor="t">
            <a:spAutoFit/>
          </a:bodyPr>
          <a:lstStyle/>
          <a:p>
            <a:pPr>
              <a:lnSpc>
                <a:spcPct val="90000"/>
              </a:lnSpc>
            </a:pPr>
            <a:r>
              <a:rPr lang="zh-CN" altLang="en-US" sz="2400" cap="small" dirty="0">
                <a:solidFill>
                  <a:schemeClr val="tx1">
                    <a:lumMod val="50000"/>
                    <a:lumOff val="50000"/>
                  </a:schemeClr>
                </a:solidFill>
                <a:cs typeface="+mn-ea"/>
                <a:sym typeface="+mn-lt"/>
              </a:rPr>
              <a:t>第一季度</a:t>
            </a:r>
            <a:endParaRPr lang="en-US" sz="2400" cap="small" dirty="0">
              <a:solidFill>
                <a:schemeClr val="tx1">
                  <a:lumMod val="50000"/>
                  <a:lumOff val="50000"/>
                </a:schemeClr>
              </a:solidFill>
              <a:cs typeface="+mn-ea"/>
              <a:sym typeface="+mn-lt"/>
            </a:endParaRPr>
          </a:p>
        </p:txBody>
      </p:sp>
      <p:sp>
        <p:nvSpPr>
          <p:cNvPr id="35" name="Copyright Notice"/>
          <p:cNvSpPr/>
          <p:nvPr/>
        </p:nvSpPr>
        <p:spPr bwMode="auto">
          <a:xfrm>
            <a:off x="4214818" y="3731999"/>
            <a:ext cx="1406535" cy="39778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91" tIns="32396" rIns="71991" bIns="32396" rtlCol="0" anchor="t">
            <a:spAutoFit/>
          </a:bodyPr>
          <a:lstStyle/>
          <a:p>
            <a:pPr>
              <a:lnSpc>
                <a:spcPct val="90000"/>
              </a:lnSpc>
            </a:pPr>
            <a:r>
              <a:rPr lang="zh-CN" altLang="en-US" sz="2400" cap="small" dirty="0">
                <a:solidFill>
                  <a:schemeClr val="tx1">
                    <a:lumMod val="50000"/>
                    <a:lumOff val="50000"/>
                  </a:schemeClr>
                </a:solidFill>
                <a:cs typeface="+mn-ea"/>
                <a:sym typeface="+mn-lt"/>
              </a:rPr>
              <a:t>第二季度</a:t>
            </a:r>
            <a:endParaRPr lang="en-US" sz="2400" cap="small" dirty="0">
              <a:solidFill>
                <a:schemeClr val="tx1">
                  <a:lumMod val="50000"/>
                  <a:lumOff val="50000"/>
                </a:schemeClr>
              </a:solidFill>
              <a:cs typeface="+mn-ea"/>
              <a:sym typeface="+mn-lt"/>
            </a:endParaRPr>
          </a:p>
        </p:txBody>
      </p:sp>
      <p:sp>
        <p:nvSpPr>
          <p:cNvPr id="36" name="Copyright Notice"/>
          <p:cNvSpPr/>
          <p:nvPr/>
        </p:nvSpPr>
        <p:spPr bwMode="auto">
          <a:xfrm>
            <a:off x="6354035" y="4468701"/>
            <a:ext cx="1406535" cy="31469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91" tIns="32396" rIns="71991" bIns="32396" rtlCol="0" anchor="t">
            <a:spAutoFit/>
          </a:bodyPr>
          <a:lstStyle/>
          <a:p>
            <a:pPr>
              <a:lnSpc>
                <a:spcPct val="90000"/>
              </a:lnSpc>
            </a:pPr>
            <a:r>
              <a:rPr lang="zh-CN" altLang="en-US" cap="small" dirty="0">
                <a:solidFill>
                  <a:schemeClr val="tx1">
                    <a:lumMod val="50000"/>
                    <a:lumOff val="50000"/>
                  </a:schemeClr>
                </a:solidFill>
                <a:cs typeface="+mn-ea"/>
                <a:sym typeface="+mn-lt"/>
              </a:rPr>
              <a:t>第三季度</a:t>
            </a:r>
            <a:endParaRPr lang="en-US" sz="2400" cap="small" dirty="0">
              <a:solidFill>
                <a:schemeClr val="tx1">
                  <a:lumMod val="50000"/>
                  <a:lumOff val="50000"/>
                </a:schemeClr>
              </a:solidFill>
              <a:cs typeface="+mn-ea"/>
              <a:sym typeface="+mn-lt"/>
            </a:endParaRPr>
          </a:p>
        </p:txBody>
      </p:sp>
      <p:sp>
        <p:nvSpPr>
          <p:cNvPr id="37" name="Copyright Notice"/>
          <p:cNvSpPr/>
          <p:nvPr/>
        </p:nvSpPr>
        <p:spPr bwMode="auto">
          <a:xfrm>
            <a:off x="8505137" y="2127832"/>
            <a:ext cx="1406535" cy="39778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1991" tIns="32396" rIns="71991" bIns="32396" rtlCol="0" anchor="t">
            <a:spAutoFit/>
          </a:bodyPr>
          <a:lstStyle/>
          <a:p>
            <a:pPr>
              <a:lnSpc>
                <a:spcPct val="90000"/>
              </a:lnSpc>
            </a:pPr>
            <a:r>
              <a:rPr lang="zh-CN" altLang="en-US" sz="2400" cap="small" dirty="0">
                <a:solidFill>
                  <a:schemeClr val="tx1">
                    <a:lumMod val="50000"/>
                    <a:lumOff val="50000"/>
                  </a:schemeClr>
                </a:solidFill>
                <a:cs typeface="+mn-ea"/>
                <a:sym typeface="+mn-lt"/>
              </a:rPr>
              <a:t>第四季度</a:t>
            </a:r>
            <a:endParaRPr lang="en-US" sz="2400" cap="small" dirty="0">
              <a:solidFill>
                <a:schemeClr val="tx1">
                  <a:lumMod val="50000"/>
                  <a:lumOff val="50000"/>
                </a:schemeClr>
              </a:solidFill>
              <a:cs typeface="+mn-ea"/>
              <a:sym typeface="+mn-lt"/>
            </a:endParaRPr>
          </a:p>
        </p:txBody>
      </p:sp>
      <p:sp>
        <p:nvSpPr>
          <p:cNvPr id="2" name="标题 1"/>
          <p:cNvSpPr>
            <a:spLocks noGrp="1"/>
          </p:cNvSpPr>
          <p:nvPr>
            <p:ph type="title"/>
          </p:nvPr>
        </p:nvSpPr>
        <p:spPr/>
        <p:txBody>
          <a:bodyPr>
            <a:normAutofit fontScale="90000"/>
          </a:bodyPr>
          <a:lstStyle/>
          <a:p>
            <a:r>
              <a:rPr lang="zh-CN" altLang="en-US" dirty="0">
                <a:cs typeface="+mn-ea"/>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randombar(horizontal)">
                                      <p:cBhvr>
                                        <p:cTn id="11" dur="500"/>
                                        <p:tgtEl>
                                          <p:spTgt spid="30"/>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par>
                          <p:cTn id="32" fill="hold">
                            <p:stCondLst>
                              <p:cond delay="3500"/>
                            </p:stCondLst>
                            <p:childTnLst>
                              <p:par>
                                <p:cTn id="33" presetID="14" presetClass="entr" presetSubtype="1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par>
                          <p:cTn id="44" fill="hold">
                            <p:stCondLst>
                              <p:cond delay="5000"/>
                            </p:stCondLst>
                            <p:childTnLst>
                              <p:par>
                                <p:cTn id="45" presetID="14" presetClass="entr" presetSubtype="1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randombar(horizontal)">
                                      <p:cBhvr>
                                        <p:cTn id="47" dur="500"/>
                                        <p:tgtEl>
                                          <p:spTgt spid="33"/>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P spid="29" grpId="0" animBg="1"/>
      <p:bldP spid="30" grpId="0"/>
      <p:bldP spid="31" grpId="0"/>
      <p:bldP spid="32" grpId="0"/>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43" name="Freeform 42"/>
          <p:cNvSpPr/>
          <p:nvPr/>
        </p:nvSpPr>
        <p:spPr>
          <a:xfrm>
            <a:off x="2990500" y="3117399"/>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44" name="Freeform 43"/>
          <p:cNvSpPr/>
          <p:nvPr/>
        </p:nvSpPr>
        <p:spPr>
          <a:xfrm flipV="1">
            <a:off x="1051117" y="2010053"/>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lumMod val="65000"/>
                </a:schemeClr>
              </a:solidFill>
              <a:latin typeface="+mn-ea"/>
              <a:cs typeface="+mn-ea"/>
            </a:endParaRPr>
          </a:p>
        </p:txBody>
      </p:sp>
      <p:sp>
        <p:nvSpPr>
          <p:cNvPr id="49" name="Freeform 48"/>
          <p:cNvSpPr/>
          <p:nvPr/>
        </p:nvSpPr>
        <p:spPr>
          <a:xfrm>
            <a:off x="6869267" y="3117399"/>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0" name="Freeform 69"/>
          <p:cNvSpPr/>
          <p:nvPr/>
        </p:nvSpPr>
        <p:spPr>
          <a:xfrm flipV="1">
            <a:off x="4929884" y="2010053"/>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1" name="Freeform 70"/>
          <p:cNvSpPr/>
          <p:nvPr/>
        </p:nvSpPr>
        <p:spPr>
          <a:xfrm flipV="1">
            <a:off x="8808651" y="2010053"/>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2" name="Text Placeholder 32"/>
          <p:cNvSpPr txBox="1"/>
          <p:nvPr/>
        </p:nvSpPr>
        <p:spPr>
          <a:xfrm>
            <a:off x="1335179" y="370615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单击此处添加副标题或详细文本描述</a:t>
            </a:r>
            <a:r>
              <a:rPr lang="en-US" sz="900" dirty="0">
                <a:solidFill>
                  <a:srgbClr val="7F7F7F"/>
                </a:solidFill>
                <a:latin typeface="+mn-ea"/>
                <a:cs typeface="+mn-ea"/>
              </a:rPr>
              <a:t>.</a:t>
            </a:r>
            <a:endParaRPr lang="en-US" sz="900" dirty="0">
              <a:solidFill>
                <a:srgbClr val="7F7F7F"/>
              </a:solidFill>
              <a:latin typeface="+mn-ea"/>
              <a:cs typeface="+mn-ea"/>
            </a:endParaRPr>
          </a:p>
        </p:txBody>
      </p:sp>
      <p:sp>
        <p:nvSpPr>
          <p:cNvPr id="73" name="Text Placeholder 33"/>
          <p:cNvSpPr txBox="1"/>
          <p:nvPr/>
        </p:nvSpPr>
        <p:spPr>
          <a:xfrm>
            <a:off x="1335180" y="3515710"/>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chemeClr val="accent5"/>
                </a:solidFill>
                <a:latin typeface="+mn-ea"/>
                <a:cs typeface="+mn-ea"/>
              </a:rPr>
              <a:t>创意策略</a:t>
            </a:r>
            <a:endParaRPr lang="en-AU" sz="1200" dirty="0">
              <a:solidFill>
                <a:schemeClr val="accent5"/>
              </a:solidFill>
              <a:latin typeface="+mn-ea"/>
              <a:cs typeface="+mn-ea"/>
            </a:endParaRPr>
          </a:p>
        </p:txBody>
      </p:sp>
      <p:sp>
        <p:nvSpPr>
          <p:cNvPr id="74" name="Oval 73"/>
          <p:cNvSpPr>
            <a:spLocks noChangeAspect="1"/>
          </p:cNvSpPr>
          <p:nvPr/>
        </p:nvSpPr>
        <p:spPr>
          <a:xfrm>
            <a:off x="1884281" y="2835088"/>
            <a:ext cx="551920"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1</a:t>
            </a:r>
            <a:endParaRPr lang="en-AU" dirty="0">
              <a:solidFill>
                <a:schemeClr val="bg1"/>
              </a:solidFill>
              <a:latin typeface="+mn-ea"/>
              <a:cs typeface="+mn-ea"/>
            </a:endParaRPr>
          </a:p>
        </p:txBody>
      </p:sp>
      <p:sp>
        <p:nvSpPr>
          <p:cNvPr id="75" name="Oval 74"/>
          <p:cNvSpPr>
            <a:spLocks noChangeAspect="1"/>
          </p:cNvSpPr>
          <p:nvPr/>
        </p:nvSpPr>
        <p:spPr>
          <a:xfrm>
            <a:off x="3824854" y="2835088"/>
            <a:ext cx="551920" cy="551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dirty="0">
                <a:solidFill>
                  <a:schemeClr val="bg1"/>
                </a:solidFill>
                <a:latin typeface="+mn-ea"/>
                <a:cs typeface="+mn-ea"/>
              </a:rPr>
              <a:t>2</a:t>
            </a:r>
            <a:endParaRPr lang="en-US" dirty="0">
              <a:solidFill>
                <a:schemeClr val="bg1"/>
              </a:solidFill>
              <a:latin typeface="+mn-ea"/>
              <a:cs typeface="+mn-ea"/>
            </a:endParaRPr>
          </a:p>
        </p:txBody>
      </p:sp>
      <p:sp>
        <p:nvSpPr>
          <p:cNvPr id="76" name="Oval 75"/>
          <p:cNvSpPr>
            <a:spLocks noChangeAspect="1"/>
          </p:cNvSpPr>
          <p:nvPr/>
        </p:nvSpPr>
        <p:spPr>
          <a:xfrm>
            <a:off x="5772340" y="2835088"/>
            <a:ext cx="551920" cy="5519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AU" dirty="0">
                <a:solidFill>
                  <a:srgbClr val="FFFFFF"/>
                </a:solidFill>
                <a:latin typeface="+mn-ea"/>
                <a:cs typeface="+mn-ea"/>
              </a:rPr>
              <a:t>3</a:t>
            </a:r>
            <a:endParaRPr lang="en-US" dirty="0">
              <a:latin typeface="+mn-ea"/>
              <a:cs typeface="+mn-ea"/>
            </a:endParaRPr>
          </a:p>
        </p:txBody>
      </p:sp>
      <p:sp>
        <p:nvSpPr>
          <p:cNvPr id="77" name="Oval 76"/>
          <p:cNvSpPr>
            <a:spLocks noChangeAspect="1"/>
          </p:cNvSpPr>
          <p:nvPr/>
        </p:nvSpPr>
        <p:spPr>
          <a:xfrm>
            <a:off x="7698336" y="2835088"/>
            <a:ext cx="551920" cy="5519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4</a:t>
            </a:r>
            <a:endParaRPr lang="en-US" dirty="0">
              <a:solidFill>
                <a:schemeClr val="bg1"/>
              </a:solidFill>
              <a:latin typeface="+mn-ea"/>
              <a:cs typeface="+mn-ea"/>
            </a:endParaRPr>
          </a:p>
        </p:txBody>
      </p:sp>
      <p:sp>
        <p:nvSpPr>
          <p:cNvPr id="78" name="Oval 77"/>
          <p:cNvSpPr>
            <a:spLocks noChangeAspect="1"/>
          </p:cNvSpPr>
          <p:nvPr/>
        </p:nvSpPr>
        <p:spPr>
          <a:xfrm>
            <a:off x="9652123" y="2835088"/>
            <a:ext cx="551920" cy="5519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r>
              <a:rPr lang="en-AU" dirty="0">
                <a:solidFill>
                  <a:srgbClr val="FFFFFF"/>
                </a:solidFill>
                <a:latin typeface="+mn-ea"/>
                <a:cs typeface="+mn-ea"/>
              </a:rPr>
              <a:t>5</a:t>
            </a:r>
            <a:endParaRPr lang="en-US" dirty="0">
              <a:latin typeface="+mn-ea"/>
              <a:cs typeface="+mn-ea"/>
            </a:endParaRPr>
          </a:p>
        </p:txBody>
      </p:sp>
      <p:sp>
        <p:nvSpPr>
          <p:cNvPr id="79" name="Text Placeholder 32"/>
          <p:cNvSpPr txBox="1"/>
          <p:nvPr/>
        </p:nvSpPr>
        <p:spPr>
          <a:xfrm>
            <a:off x="5207439" y="370615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80" name="Text Placeholder 33"/>
          <p:cNvSpPr txBox="1"/>
          <p:nvPr/>
        </p:nvSpPr>
        <p:spPr>
          <a:xfrm>
            <a:off x="5207440" y="3515710"/>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chemeClr val="accent5"/>
                </a:solidFill>
                <a:latin typeface="+mn-ea"/>
                <a:cs typeface="+mn-ea"/>
              </a:rPr>
              <a:t>概念策略</a:t>
            </a:r>
            <a:endParaRPr lang="en-AU" sz="1200" dirty="0">
              <a:solidFill>
                <a:schemeClr val="accent5"/>
              </a:solidFill>
              <a:latin typeface="+mn-ea"/>
              <a:cs typeface="+mn-ea"/>
            </a:endParaRPr>
          </a:p>
        </p:txBody>
      </p:sp>
      <p:sp>
        <p:nvSpPr>
          <p:cNvPr id="81" name="Text Placeholder 32"/>
          <p:cNvSpPr txBox="1"/>
          <p:nvPr/>
        </p:nvSpPr>
        <p:spPr>
          <a:xfrm>
            <a:off x="9074503" y="370615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82" name="Text Placeholder 33"/>
          <p:cNvSpPr txBox="1"/>
          <p:nvPr/>
        </p:nvSpPr>
        <p:spPr>
          <a:xfrm>
            <a:off x="9074504" y="3515710"/>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chemeClr val="accent5"/>
                </a:solidFill>
                <a:latin typeface="+mn-ea"/>
                <a:cs typeface="+mn-ea"/>
              </a:rPr>
              <a:t>数据分析</a:t>
            </a:r>
            <a:endParaRPr lang="en-AU" sz="1200" dirty="0">
              <a:solidFill>
                <a:schemeClr val="accent5"/>
              </a:solidFill>
              <a:latin typeface="+mn-ea"/>
              <a:cs typeface="+mn-ea"/>
            </a:endParaRPr>
          </a:p>
        </p:txBody>
      </p:sp>
      <p:sp>
        <p:nvSpPr>
          <p:cNvPr id="83" name="Text Placeholder 32"/>
          <p:cNvSpPr txBox="1"/>
          <p:nvPr/>
        </p:nvSpPr>
        <p:spPr>
          <a:xfrm>
            <a:off x="3279760" y="2282659"/>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4" name="Text Placeholder 33"/>
          <p:cNvSpPr txBox="1"/>
          <p:nvPr/>
        </p:nvSpPr>
        <p:spPr>
          <a:xfrm>
            <a:off x="3279761" y="2092212"/>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chemeClr val="accent5"/>
                </a:solidFill>
                <a:latin typeface="+mn-ea"/>
                <a:cs typeface="+mn-ea"/>
              </a:rPr>
              <a:t>桌面应用</a:t>
            </a:r>
            <a:endParaRPr lang="en-AU" sz="1200" dirty="0">
              <a:solidFill>
                <a:schemeClr val="accent5"/>
              </a:solidFill>
              <a:latin typeface="+mn-ea"/>
              <a:cs typeface="+mn-ea"/>
            </a:endParaRPr>
          </a:p>
        </p:txBody>
      </p:sp>
      <p:sp>
        <p:nvSpPr>
          <p:cNvPr id="85" name="Text Placeholder 32"/>
          <p:cNvSpPr txBox="1"/>
          <p:nvPr/>
        </p:nvSpPr>
        <p:spPr>
          <a:xfrm>
            <a:off x="7152020" y="2282659"/>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6" name="Text Placeholder 33"/>
          <p:cNvSpPr txBox="1"/>
          <p:nvPr/>
        </p:nvSpPr>
        <p:spPr>
          <a:xfrm>
            <a:off x="7152021" y="2092212"/>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chemeClr val="accent5"/>
                </a:solidFill>
                <a:latin typeface="+mn-ea"/>
                <a:cs typeface="+mn-ea"/>
              </a:rPr>
              <a:t>市场策略</a:t>
            </a:r>
            <a:endParaRPr lang="en-AU" sz="1200" dirty="0">
              <a:solidFill>
                <a:schemeClr val="accent5"/>
              </a:solidFill>
              <a:latin typeface="+mn-ea"/>
              <a:cs typeface="+mn-ea"/>
            </a:endParaRPr>
          </a:p>
        </p:txBody>
      </p:sp>
      <p:sp>
        <p:nvSpPr>
          <p:cNvPr id="87" name="Oval 86"/>
          <p:cNvSpPr>
            <a:spLocks noChangeAspect="1"/>
          </p:cNvSpPr>
          <p:nvPr/>
        </p:nvSpPr>
        <p:spPr>
          <a:xfrm>
            <a:off x="1341180" y="5025814"/>
            <a:ext cx="179977"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88" name="Text Placeholder 32"/>
          <p:cNvSpPr txBox="1"/>
          <p:nvPr/>
        </p:nvSpPr>
        <p:spPr>
          <a:xfrm>
            <a:off x="1659976" y="5199624"/>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9" name="Text Placeholder 33"/>
          <p:cNvSpPr txBox="1"/>
          <p:nvPr/>
        </p:nvSpPr>
        <p:spPr>
          <a:xfrm>
            <a:off x="1659978" y="5009177"/>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dirty="0">
                <a:solidFill>
                  <a:schemeClr val="accent5"/>
                </a:solidFill>
                <a:latin typeface="+mn-ea"/>
                <a:cs typeface="+mn-ea"/>
              </a:rPr>
              <a:t>产品特征</a:t>
            </a:r>
            <a:r>
              <a:rPr lang="en-AU" sz="1100" dirty="0">
                <a:solidFill>
                  <a:schemeClr val="accent5"/>
                </a:solidFill>
                <a:latin typeface="+mn-ea"/>
                <a:cs typeface="+mn-ea"/>
              </a:rPr>
              <a:t> 01</a:t>
            </a:r>
            <a:endParaRPr lang="en-AU" sz="1100" dirty="0">
              <a:solidFill>
                <a:schemeClr val="accent5"/>
              </a:solidFill>
              <a:latin typeface="+mn-ea"/>
              <a:cs typeface="+mn-ea"/>
            </a:endParaRPr>
          </a:p>
        </p:txBody>
      </p:sp>
      <p:sp>
        <p:nvSpPr>
          <p:cNvPr id="90" name="Oval 89"/>
          <p:cNvSpPr>
            <a:spLocks noChangeAspect="1"/>
          </p:cNvSpPr>
          <p:nvPr/>
        </p:nvSpPr>
        <p:spPr>
          <a:xfrm>
            <a:off x="3308871" y="5019750"/>
            <a:ext cx="179977"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91" name="Text Placeholder 32"/>
          <p:cNvSpPr txBox="1"/>
          <p:nvPr/>
        </p:nvSpPr>
        <p:spPr>
          <a:xfrm>
            <a:off x="3627667" y="5193560"/>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2" name="Text Placeholder 33"/>
          <p:cNvSpPr txBox="1"/>
          <p:nvPr/>
        </p:nvSpPr>
        <p:spPr>
          <a:xfrm>
            <a:off x="3627669" y="5003113"/>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dirty="0">
                <a:solidFill>
                  <a:schemeClr val="accent5"/>
                </a:solidFill>
                <a:latin typeface="+mn-ea"/>
                <a:cs typeface="+mn-ea"/>
              </a:rPr>
              <a:t>产品特征</a:t>
            </a:r>
            <a:r>
              <a:rPr lang="en-AU" sz="1100" dirty="0">
                <a:solidFill>
                  <a:schemeClr val="accent5"/>
                </a:solidFill>
                <a:latin typeface="+mn-ea"/>
                <a:cs typeface="+mn-ea"/>
              </a:rPr>
              <a:t> 02</a:t>
            </a:r>
            <a:endParaRPr lang="en-AU" sz="1100" dirty="0">
              <a:solidFill>
                <a:schemeClr val="accent5"/>
              </a:solidFill>
              <a:latin typeface="+mn-ea"/>
              <a:cs typeface="+mn-ea"/>
            </a:endParaRPr>
          </a:p>
        </p:txBody>
      </p:sp>
      <p:sp>
        <p:nvSpPr>
          <p:cNvPr id="93" name="Oval 92"/>
          <p:cNvSpPr>
            <a:spLocks noChangeAspect="1"/>
          </p:cNvSpPr>
          <p:nvPr/>
        </p:nvSpPr>
        <p:spPr>
          <a:xfrm>
            <a:off x="7244249" y="5019179"/>
            <a:ext cx="179977" cy="18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94" name="Text Placeholder 32"/>
          <p:cNvSpPr txBox="1"/>
          <p:nvPr/>
        </p:nvSpPr>
        <p:spPr>
          <a:xfrm>
            <a:off x="7563045" y="5192989"/>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5" name="Text Placeholder 33"/>
          <p:cNvSpPr txBox="1"/>
          <p:nvPr/>
        </p:nvSpPr>
        <p:spPr>
          <a:xfrm>
            <a:off x="7563047" y="5002542"/>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dirty="0">
                <a:solidFill>
                  <a:schemeClr val="accent5"/>
                </a:solidFill>
                <a:latin typeface="+mn-ea"/>
                <a:cs typeface="+mn-ea"/>
              </a:rPr>
              <a:t>产品特征</a:t>
            </a:r>
            <a:r>
              <a:rPr lang="en-AU" sz="1100" dirty="0">
                <a:solidFill>
                  <a:schemeClr val="accent5"/>
                </a:solidFill>
                <a:latin typeface="+mn-ea"/>
                <a:cs typeface="+mn-ea"/>
              </a:rPr>
              <a:t> 04</a:t>
            </a:r>
            <a:endParaRPr lang="en-AU" sz="1100" dirty="0">
              <a:solidFill>
                <a:schemeClr val="accent5"/>
              </a:solidFill>
              <a:latin typeface="+mn-ea"/>
              <a:cs typeface="+mn-ea"/>
            </a:endParaRPr>
          </a:p>
        </p:txBody>
      </p:sp>
      <p:sp>
        <p:nvSpPr>
          <p:cNvPr id="96" name="Oval 95"/>
          <p:cNvSpPr>
            <a:spLocks noChangeAspect="1"/>
          </p:cNvSpPr>
          <p:nvPr/>
        </p:nvSpPr>
        <p:spPr>
          <a:xfrm>
            <a:off x="9210466" y="5035933"/>
            <a:ext cx="179977" cy="1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97" name="Text Placeholder 32"/>
          <p:cNvSpPr txBox="1"/>
          <p:nvPr/>
        </p:nvSpPr>
        <p:spPr>
          <a:xfrm>
            <a:off x="9529262" y="5209743"/>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8" name="Text Placeholder 33"/>
          <p:cNvSpPr txBox="1"/>
          <p:nvPr/>
        </p:nvSpPr>
        <p:spPr>
          <a:xfrm>
            <a:off x="9529264" y="5019296"/>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dirty="0">
                <a:solidFill>
                  <a:schemeClr val="accent5"/>
                </a:solidFill>
                <a:latin typeface="+mn-ea"/>
                <a:cs typeface="+mn-ea"/>
              </a:rPr>
              <a:t>产品特征</a:t>
            </a:r>
            <a:r>
              <a:rPr lang="en-AU" sz="1100" dirty="0">
                <a:solidFill>
                  <a:schemeClr val="accent5"/>
                </a:solidFill>
                <a:latin typeface="+mn-ea"/>
                <a:cs typeface="+mn-ea"/>
              </a:rPr>
              <a:t> 05</a:t>
            </a:r>
            <a:endParaRPr lang="en-AU" sz="1100" dirty="0">
              <a:solidFill>
                <a:schemeClr val="accent5"/>
              </a:solidFill>
              <a:latin typeface="+mn-ea"/>
              <a:cs typeface="+mn-ea"/>
            </a:endParaRPr>
          </a:p>
        </p:txBody>
      </p:sp>
      <p:sp>
        <p:nvSpPr>
          <p:cNvPr id="99" name="Oval 98"/>
          <p:cNvSpPr>
            <a:spLocks noChangeAspect="1"/>
          </p:cNvSpPr>
          <p:nvPr/>
        </p:nvSpPr>
        <p:spPr>
          <a:xfrm>
            <a:off x="5276561" y="5019750"/>
            <a:ext cx="179977"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100" name="Text Placeholder 32"/>
          <p:cNvSpPr txBox="1"/>
          <p:nvPr/>
        </p:nvSpPr>
        <p:spPr>
          <a:xfrm>
            <a:off x="5595357" y="5193560"/>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101" name="Text Placeholder 33"/>
          <p:cNvSpPr txBox="1"/>
          <p:nvPr/>
        </p:nvSpPr>
        <p:spPr>
          <a:xfrm>
            <a:off x="5595359" y="5003113"/>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dirty="0">
                <a:solidFill>
                  <a:schemeClr val="accent5"/>
                </a:solidFill>
                <a:latin typeface="+mn-ea"/>
                <a:cs typeface="+mn-ea"/>
              </a:rPr>
              <a:t>产品特征</a:t>
            </a:r>
            <a:r>
              <a:rPr lang="en-AU" sz="1100" dirty="0">
                <a:solidFill>
                  <a:schemeClr val="accent5"/>
                </a:solidFill>
                <a:latin typeface="+mn-ea"/>
                <a:cs typeface="+mn-ea"/>
              </a:rPr>
              <a:t> 03</a:t>
            </a:r>
            <a:endParaRPr lang="en-AU" sz="1100" dirty="0">
              <a:solidFill>
                <a:schemeClr val="accent5"/>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500"/>
                                        <p:tgtEl>
                                          <p:spTgt spid="7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fade">
                                      <p:cBhvr>
                                        <p:cTn id="50" dur="500"/>
                                        <p:tgtEl>
                                          <p:spTgt spid="7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left)">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500"/>
                                        <p:tgtEl>
                                          <p:spTgt spid="8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500"/>
                                        <p:tgtEl>
                                          <p:spTgt spid="8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left)">
                                      <p:cBhvr>
                                        <p:cTn id="71" dur="500"/>
                                        <p:tgtEl>
                                          <p:spTgt spid="7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fade">
                                      <p:cBhvr>
                                        <p:cTn id="76" dur="500"/>
                                        <p:tgtEl>
                                          <p:spTgt spid="7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fade">
                                      <p:cBhvr>
                                        <p:cTn id="79" dur="500"/>
                                        <p:tgtEl>
                                          <p:spTgt spid="8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500"/>
                                        <p:tgtEl>
                                          <p:spTgt spid="81"/>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randombar(horizontal)">
                                      <p:cBhvr>
                                        <p:cTn id="87" dur="500"/>
                                        <p:tgtEl>
                                          <p:spTgt spid="87"/>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randombar(horizontal)">
                                      <p:cBhvr>
                                        <p:cTn id="90" dur="500"/>
                                        <p:tgtEl>
                                          <p:spTgt spid="88"/>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89"/>
                                        </p:tgtEl>
                                        <p:attrNameLst>
                                          <p:attrName>style.visibility</p:attrName>
                                        </p:attrNameLst>
                                      </p:cBhvr>
                                      <p:to>
                                        <p:strVal val="visible"/>
                                      </p:to>
                                    </p:set>
                                    <p:animEffect transition="in" filter="randombar(horizontal)">
                                      <p:cBhvr>
                                        <p:cTn id="93" dur="500"/>
                                        <p:tgtEl>
                                          <p:spTgt spid="89"/>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90"/>
                                        </p:tgtEl>
                                        <p:attrNameLst>
                                          <p:attrName>style.visibility</p:attrName>
                                        </p:attrNameLst>
                                      </p:cBhvr>
                                      <p:to>
                                        <p:strVal val="visible"/>
                                      </p:to>
                                    </p:set>
                                    <p:animEffect transition="in" filter="randombar(horizontal)">
                                      <p:cBhvr>
                                        <p:cTn id="96" dur="500"/>
                                        <p:tgtEl>
                                          <p:spTgt spid="90"/>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randombar(horizontal)">
                                      <p:cBhvr>
                                        <p:cTn id="99" dur="500"/>
                                        <p:tgtEl>
                                          <p:spTgt spid="91"/>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92"/>
                                        </p:tgtEl>
                                        <p:attrNameLst>
                                          <p:attrName>style.visibility</p:attrName>
                                        </p:attrNameLst>
                                      </p:cBhvr>
                                      <p:to>
                                        <p:strVal val="visible"/>
                                      </p:to>
                                    </p:set>
                                    <p:animEffect transition="in" filter="randombar(horizontal)">
                                      <p:cBhvr>
                                        <p:cTn id="102" dur="500"/>
                                        <p:tgtEl>
                                          <p:spTgt spid="92"/>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93"/>
                                        </p:tgtEl>
                                        <p:attrNameLst>
                                          <p:attrName>style.visibility</p:attrName>
                                        </p:attrNameLst>
                                      </p:cBhvr>
                                      <p:to>
                                        <p:strVal val="visible"/>
                                      </p:to>
                                    </p:set>
                                    <p:animEffect transition="in" filter="randombar(horizontal)">
                                      <p:cBhvr>
                                        <p:cTn id="105" dur="500"/>
                                        <p:tgtEl>
                                          <p:spTgt spid="93"/>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94"/>
                                        </p:tgtEl>
                                        <p:attrNameLst>
                                          <p:attrName>style.visibility</p:attrName>
                                        </p:attrNameLst>
                                      </p:cBhvr>
                                      <p:to>
                                        <p:strVal val="visible"/>
                                      </p:to>
                                    </p:set>
                                    <p:animEffect transition="in" filter="randombar(horizontal)">
                                      <p:cBhvr>
                                        <p:cTn id="108" dur="500"/>
                                        <p:tgtEl>
                                          <p:spTgt spid="94"/>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randombar(horizontal)">
                                      <p:cBhvr>
                                        <p:cTn id="111" dur="500"/>
                                        <p:tgtEl>
                                          <p:spTgt spid="95"/>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96"/>
                                        </p:tgtEl>
                                        <p:attrNameLst>
                                          <p:attrName>style.visibility</p:attrName>
                                        </p:attrNameLst>
                                      </p:cBhvr>
                                      <p:to>
                                        <p:strVal val="visible"/>
                                      </p:to>
                                    </p:set>
                                    <p:animEffect transition="in" filter="randombar(horizontal)">
                                      <p:cBhvr>
                                        <p:cTn id="114" dur="500"/>
                                        <p:tgtEl>
                                          <p:spTgt spid="96"/>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97"/>
                                        </p:tgtEl>
                                        <p:attrNameLst>
                                          <p:attrName>style.visibility</p:attrName>
                                        </p:attrNameLst>
                                      </p:cBhvr>
                                      <p:to>
                                        <p:strVal val="visible"/>
                                      </p:to>
                                    </p:set>
                                    <p:animEffect transition="in" filter="randombar(horizontal)">
                                      <p:cBhvr>
                                        <p:cTn id="117" dur="500"/>
                                        <p:tgtEl>
                                          <p:spTgt spid="97"/>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98"/>
                                        </p:tgtEl>
                                        <p:attrNameLst>
                                          <p:attrName>style.visibility</p:attrName>
                                        </p:attrNameLst>
                                      </p:cBhvr>
                                      <p:to>
                                        <p:strVal val="visible"/>
                                      </p:to>
                                    </p:set>
                                    <p:animEffect transition="in" filter="randombar(horizontal)">
                                      <p:cBhvr>
                                        <p:cTn id="120" dur="500"/>
                                        <p:tgtEl>
                                          <p:spTgt spid="98"/>
                                        </p:tgtEl>
                                      </p:cBhvr>
                                    </p:animEffect>
                                  </p:childTnLst>
                                </p:cTn>
                              </p:par>
                              <p:par>
                                <p:cTn id="121" presetID="14" presetClass="entr" presetSubtype="1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Effect transition="in" filter="randombar(horizontal)">
                                      <p:cBhvr>
                                        <p:cTn id="123" dur="500"/>
                                        <p:tgtEl>
                                          <p:spTgt spid="99"/>
                                        </p:tgtEl>
                                      </p:cBhvr>
                                    </p:animEffect>
                                  </p:childTnLst>
                                </p:cTn>
                              </p:par>
                              <p:par>
                                <p:cTn id="124" presetID="14" presetClass="entr" presetSubtype="10" fill="hold" grpId="0" nodeType="withEffect">
                                  <p:stCondLst>
                                    <p:cond delay="0"/>
                                  </p:stCondLst>
                                  <p:childTnLst>
                                    <p:set>
                                      <p:cBhvr>
                                        <p:cTn id="125" dur="1" fill="hold">
                                          <p:stCondLst>
                                            <p:cond delay="0"/>
                                          </p:stCondLst>
                                        </p:cTn>
                                        <p:tgtEl>
                                          <p:spTgt spid="100"/>
                                        </p:tgtEl>
                                        <p:attrNameLst>
                                          <p:attrName>style.visibility</p:attrName>
                                        </p:attrNameLst>
                                      </p:cBhvr>
                                      <p:to>
                                        <p:strVal val="visible"/>
                                      </p:to>
                                    </p:set>
                                    <p:animEffect transition="in" filter="randombar(horizontal)">
                                      <p:cBhvr>
                                        <p:cTn id="126" dur="500"/>
                                        <p:tgtEl>
                                          <p:spTgt spid="100"/>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101"/>
                                        </p:tgtEl>
                                        <p:attrNameLst>
                                          <p:attrName>style.visibility</p:attrName>
                                        </p:attrNameLst>
                                      </p:cBhvr>
                                      <p:to>
                                        <p:strVal val="visible"/>
                                      </p:to>
                                    </p:set>
                                    <p:animEffect transition="in" filter="randombar(horizontal)">
                                      <p:cBhvr>
                                        <p:cTn id="12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70" grpId="0" animBg="1"/>
      <p:bldP spid="71" grpId="0" animBg="1"/>
      <p:bldP spid="72" grpId="0"/>
      <p:bldP spid="73" grpId="0"/>
      <p:bldP spid="74" grpId="0" animBg="1"/>
      <p:bldP spid="75" grpId="0" animBg="1"/>
      <p:bldP spid="76" grpId="0" animBg="1"/>
      <p:bldP spid="77" grpId="0" animBg="1"/>
      <p:bldP spid="78" grpId="0" animBg="1"/>
      <p:bldP spid="79" grpId="0"/>
      <p:bldP spid="80" grpId="0"/>
      <p:bldP spid="81" grpId="0"/>
      <p:bldP spid="82" grpId="0"/>
      <p:bldP spid="83" grpId="0"/>
      <p:bldP spid="84" grpId="0"/>
      <p:bldP spid="85" grpId="0"/>
      <p:bldP spid="86" grpId="0"/>
      <p:bldP spid="87" grpId="0" animBg="1"/>
      <p:bldP spid="88" grpId="0"/>
      <p:bldP spid="89" grpId="0"/>
      <p:bldP spid="90" grpId="0" animBg="1"/>
      <p:bldP spid="91" grpId="0"/>
      <p:bldP spid="92" grpId="0"/>
      <p:bldP spid="93" grpId="0" animBg="1"/>
      <p:bldP spid="94" grpId="0"/>
      <p:bldP spid="95" grpId="0"/>
      <p:bldP spid="96" grpId="0" animBg="1"/>
      <p:bldP spid="97" grpId="0"/>
      <p:bldP spid="98" grpId="0"/>
      <p:bldP spid="99" grpId="0" animBg="1"/>
      <p:bldP spid="100" grpId="0"/>
      <p:bldP spid="1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88619" y="2156885"/>
            <a:ext cx="3597865" cy="232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矩形 2"/>
          <p:cNvSpPr>
            <a:spLocks noChangeArrowheads="1"/>
          </p:cNvSpPr>
          <p:nvPr/>
        </p:nvSpPr>
        <p:spPr bwMode="auto">
          <a:xfrm>
            <a:off x="5086483" y="2156885"/>
            <a:ext cx="7104724" cy="2328333"/>
          </a:xfrm>
          <a:prstGeom prst="rect">
            <a:avLst/>
          </a:prstGeom>
          <a:solidFill>
            <a:schemeClr val="accent2"/>
          </a:solidFill>
          <a:ln>
            <a:noFill/>
          </a:ln>
        </p:spPr>
        <p:txBody>
          <a:bodyPr lIns="121908" tIns="60954" rIns="121908" bIns="60954"/>
          <a:lstStyle/>
          <a:p>
            <a:pPr eaLnBrk="1" hangingPunct="1"/>
            <a:endParaRPr lang="zh-CN" altLang="zh-CN">
              <a:solidFill>
                <a:srgbClr val="000000"/>
              </a:solidFill>
              <a:cs typeface="+mn-ea"/>
            </a:endParaRPr>
          </a:p>
        </p:txBody>
      </p:sp>
      <p:sp>
        <p:nvSpPr>
          <p:cNvPr id="75" name="矩形 3"/>
          <p:cNvSpPr>
            <a:spLocks noChangeArrowheads="1"/>
          </p:cNvSpPr>
          <p:nvPr/>
        </p:nvSpPr>
        <p:spPr bwMode="auto">
          <a:xfrm>
            <a:off x="795" y="4478868"/>
            <a:ext cx="5085689" cy="567267"/>
          </a:xfrm>
          <a:prstGeom prst="rect">
            <a:avLst/>
          </a:prstGeom>
          <a:solidFill>
            <a:schemeClr val="accent1"/>
          </a:solidFill>
          <a:ln>
            <a:noFill/>
          </a:ln>
        </p:spPr>
        <p:txBody>
          <a:bodyPr lIns="121908" tIns="60954" rIns="121908" bIns="60954"/>
          <a:lstStyle/>
          <a:p>
            <a:pPr eaLnBrk="1" hangingPunct="1"/>
            <a:endParaRPr lang="zh-CN" altLang="zh-CN">
              <a:solidFill>
                <a:srgbClr val="000000"/>
              </a:solidFill>
              <a:cs typeface="+mn-ea"/>
            </a:endParaRPr>
          </a:p>
        </p:txBody>
      </p:sp>
      <p:cxnSp>
        <p:nvCxnSpPr>
          <p:cNvPr id="76" name="直接连接符 4"/>
          <p:cNvCxnSpPr>
            <a:cxnSpLocks noChangeShapeType="1"/>
          </p:cNvCxnSpPr>
          <p:nvPr/>
        </p:nvCxnSpPr>
        <p:spPr bwMode="auto">
          <a:xfrm>
            <a:off x="7535146" y="3164418"/>
            <a:ext cx="0" cy="840316"/>
          </a:xfrm>
          <a:prstGeom prst="line">
            <a:avLst/>
          </a:prstGeom>
          <a:noFill/>
          <a:ln w="9525">
            <a:solidFill>
              <a:schemeClr val="bg1"/>
            </a:solidFill>
            <a:round/>
          </a:ln>
          <a:extLst>
            <a:ext uri="{909E8E84-426E-40DD-AFC4-6F175D3DCCD1}">
              <a14:hiddenFill xmlns:a14="http://schemas.microsoft.com/office/drawing/2010/main">
                <a:noFill/>
              </a14:hiddenFill>
            </a:ext>
          </a:extLst>
        </p:spPr>
      </p:cxnSp>
      <p:sp>
        <p:nvSpPr>
          <p:cNvPr id="77" name="矩形 5"/>
          <p:cNvSpPr>
            <a:spLocks noChangeArrowheads="1"/>
          </p:cNvSpPr>
          <p:nvPr/>
        </p:nvSpPr>
        <p:spPr bwMode="auto">
          <a:xfrm>
            <a:off x="7621920" y="3045886"/>
            <a:ext cx="4425373" cy="102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50000"/>
              </a:lnSpc>
            </a:pPr>
            <a:r>
              <a:rPr lang="zh-CN" altLang="en-US" sz="1300" dirty="0">
                <a:solidFill>
                  <a:schemeClr val="bg1"/>
                </a:solidFill>
                <a:latin typeface="+mn-ea"/>
                <a:cs typeface="+mn-ea"/>
              </a:rPr>
              <a:t>单击此处添加文本单击此处添加文本 单击此处添加文本单击此处添加文本单击此处添加文本单击此处添加文本单击此处添加文本单击此处添加文本</a:t>
            </a:r>
            <a:endParaRPr lang="en-US" altLang="zh-CN" sz="1300" dirty="0">
              <a:solidFill>
                <a:schemeClr val="bg1"/>
              </a:solidFill>
              <a:latin typeface="+mn-ea"/>
              <a:cs typeface="+mn-ea"/>
            </a:endParaRPr>
          </a:p>
        </p:txBody>
      </p:sp>
      <p:sp>
        <p:nvSpPr>
          <p:cNvPr id="78" name="矩形​​ 57"/>
          <p:cNvSpPr>
            <a:spLocks noChangeArrowheads="1"/>
          </p:cNvSpPr>
          <p:nvPr/>
        </p:nvSpPr>
        <p:spPr bwMode="auto">
          <a:xfrm>
            <a:off x="5086483" y="4483101"/>
            <a:ext cx="6960810" cy="7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50000"/>
              </a:lnSpc>
            </a:pPr>
            <a:r>
              <a:rPr lang="zh-CN" altLang="en-US" sz="1400" dirty="0">
                <a:solidFill>
                  <a:schemeClr val="tx1">
                    <a:lumMod val="50000"/>
                    <a:lumOff val="50000"/>
                  </a:schemeClr>
                </a:solidFill>
                <a:latin typeface="+mn-ea"/>
                <a:cs typeface="+mn-ea"/>
              </a:rPr>
              <a:t>单击此处添加文本单击此处添加文本 单击此处添加文本单击此处添加文本单击此处添加文本单击此处添加文本单击此处添加文本单击此处添加文本</a:t>
            </a:r>
            <a:endParaRPr lang="en-US" altLang="zh-CN" sz="1400" dirty="0">
              <a:solidFill>
                <a:schemeClr val="tx1">
                  <a:lumMod val="50000"/>
                  <a:lumOff val="50000"/>
                </a:schemeClr>
              </a:solidFill>
              <a:latin typeface="+mn-ea"/>
              <a:cs typeface="+mn-ea"/>
            </a:endParaRPr>
          </a:p>
        </p:txBody>
      </p:sp>
      <p:sp>
        <p:nvSpPr>
          <p:cNvPr id="79" name="矩形 7"/>
          <p:cNvSpPr>
            <a:spLocks noChangeArrowheads="1"/>
          </p:cNvSpPr>
          <p:nvPr/>
        </p:nvSpPr>
        <p:spPr bwMode="auto">
          <a:xfrm>
            <a:off x="7647316" y="2595034"/>
            <a:ext cx="1066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p>
            <a:pPr lvl="0">
              <a:defRPr/>
            </a:pPr>
            <a:r>
              <a:rPr lang="zh-CN" altLang="en-US" sz="1600" b="1" kern="0" dirty="0">
                <a:solidFill>
                  <a:sysClr val="window" lastClr="FFFFFF">
                    <a:lumMod val="95000"/>
                  </a:sysClr>
                </a:solidFill>
                <a:latin typeface="+mj-ea"/>
                <a:cs typeface="+mn-ea"/>
              </a:rPr>
              <a:t>填加文字</a:t>
            </a:r>
            <a:endParaRPr lang="en-US" altLang="zh-CN" sz="1600" b="1" kern="0" dirty="0">
              <a:solidFill>
                <a:sysClr val="window" lastClr="FFFFFF">
                  <a:lumMod val="95000"/>
                </a:sysClr>
              </a:solidFill>
              <a:latin typeface="+mj-ea"/>
              <a:cs typeface="+mn-ea"/>
            </a:endParaRPr>
          </a:p>
        </p:txBody>
      </p:sp>
      <p:grpSp>
        <p:nvGrpSpPr>
          <p:cNvPr id="80" name="组合 8"/>
          <p:cNvGrpSpPr/>
          <p:nvPr/>
        </p:nvGrpSpPr>
        <p:grpSpPr bwMode="auto">
          <a:xfrm>
            <a:off x="5315053" y="2565400"/>
            <a:ext cx="1826142" cy="1402338"/>
            <a:chOff x="0" y="0"/>
            <a:chExt cx="1371053" cy="1052127"/>
          </a:xfrm>
        </p:grpSpPr>
        <p:sp>
          <p:nvSpPr>
            <p:cNvPr id="81" name="TextBox 19"/>
            <p:cNvSpPr txBox="1">
              <a:spLocks noChangeArrowheads="1"/>
            </p:cNvSpPr>
            <p:nvPr/>
          </p:nvSpPr>
          <p:spPr bwMode="auto">
            <a:xfrm>
              <a:off x="0" y="798121"/>
              <a:ext cx="1371053" cy="25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rgbClr val="FFFFFF"/>
                  </a:solidFill>
                  <a:latin typeface="+mn-ea"/>
                  <a:ea typeface="+mn-ea"/>
                  <a:cs typeface="+mn-ea"/>
                </a:rPr>
                <a:t>点击添加文本内容</a:t>
              </a:r>
              <a:endParaRPr lang="zh-CN" altLang="en-US" sz="1600">
                <a:solidFill>
                  <a:srgbClr val="FFFFFF"/>
                </a:solidFill>
                <a:latin typeface="+mn-ea"/>
                <a:ea typeface="+mn-ea"/>
                <a:cs typeface="+mn-ea"/>
              </a:endParaRPr>
            </a:p>
          </p:txBody>
        </p:sp>
        <p:sp>
          <p:nvSpPr>
            <p:cNvPr id="82" name="TextBox 17"/>
            <p:cNvSpPr txBox="1">
              <a:spLocks noChangeArrowheads="1"/>
            </p:cNvSpPr>
            <p:nvPr/>
          </p:nvSpPr>
          <p:spPr bwMode="auto">
            <a:xfrm>
              <a:off x="0" y="532080"/>
              <a:ext cx="1371053" cy="25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dirty="0">
                  <a:solidFill>
                    <a:srgbClr val="FFFFFF"/>
                  </a:solidFill>
                  <a:latin typeface="+mn-ea"/>
                  <a:ea typeface="+mn-ea"/>
                  <a:cs typeface="+mn-ea"/>
                </a:rPr>
                <a:t>点击添加文本内容</a:t>
              </a:r>
              <a:endParaRPr lang="zh-CN" altLang="en-US" sz="1600" dirty="0">
                <a:solidFill>
                  <a:srgbClr val="FFFFFF"/>
                </a:solidFill>
                <a:latin typeface="+mn-ea"/>
                <a:ea typeface="+mn-ea"/>
                <a:cs typeface="+mn-ea"/>
              </a:endParaRPr>
            </a:p>
          </p:txBody>
        </p:sp>
        <p:sp>
          <p:nvSpPr>
            <p:cNvPr id="83" name="TextBox 15"/>
            <p:cNvSpPr txBox="1">
              <a:spLocks noChangeArrowheads="1"/>
            </p:cNvSpPr>
            <p:nvPr/>
          </p:nvSpPr>
          <p:spPr bwMode="auto">
            <a:xfrm>
              <a:off x="0" y="266040"/>
              <a:ext cx="1371053" cy="25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rgbClr val="FFFFFF"/>
                  </a:solidFill>
                  <a:latin typeface="+mn-ea"/>
                  <a:ea typeface="+mn-ea"/>
                  <a:cs typeface="+mn-ea"/>
                </a:rPr>
                <a:t>点击添加文本内容</a:t>
              </a:r>
              <a:endParaRPr lang="zh-CN" altLang="en-US" sz="1600">
                <a:solidFill>
                  <a:srgbClr val="FFFFFF"/>
                </a:solidFill>
                <a:latin typeface="+mn-ea"/>
                <a:ea typeface="+mn-ea"/>
                <a:cs typeface="+mn-ea"/>
              </a:endParaRPr>
            </a:p>
          </p:txBody>
        </p:sp>
        <p:sp>
          <p:nvSpPr>
            <p:cNvPr id="84" name="TextBox 13"/>
            <p:cNvSpPr txBox="1">
              <a:spLocks noChangeArrowheads="1"/>
            </p:cNvSpPr>
            <p:nvPr/>
          </p:nvSpPr>
          <p:spPr bwMode="auto">
            <a:xfrm>
              <a:off x="0" y="0"/>
              <a:ext cx="1371053" cy="25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dirty="0">
                  <a:solidFill>
                    <a:srgbClr val="FFFFFF"/>
                  </a:solidFill>
                  <a:latin typeface="+mn-ea"/>
                  <a:ea typeface="+mn-ea"/>
                  <a:cs typeface="+mn-ea"/>
                </a:rPr>
                <a:t>点击添加文本内容</a:t>
              </a:r>
              <a:endParaRPr lang="zh-CN" altLang="en-US" sz="1600" dirty="0">
                <a:solidFill>
                  <a:srgbClr val="FFFFFF"/>
                </a:solidFill>
                <a:latin typeface="+mn-ea"/>
                <a:ea typeface="+mn-ea"/>
                <a:cs typeface="+mn-ea"/>
              </a:endParaRPr>
            </a:p>
          </p:txBody>
        </p:sp>
      </p:grpSp>
      <p:sp>
        <p:nvSpPr>
          <p:cNvPr id="85" name="矩形 16"/>
          <p:cNvSpPr>
            <a:spLocks noChangeArrowheads="1"/>
          </p:cNvSpPr>
          <p:nvPr/>
        </p:nvSpPr>
        <p:spPr bwMode="auto">
          <a:xfrm>
            <a:off x="1343473" y="1688871"/>
            <a:ext cx="1272119" cy="4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p>
            <a:pPr lvl="0">
              <a:defRPr/>
            </a:pPr>
            <a:r>
              <a:rPr lang="zh-CN" altLang="en-US" sz="2000" b="1" kern="0" dirty="0">
                <a:solidFill>
                  <a:schemeClr val="tx1">
                    <a:lumMod val="50000"/>
                    <a:lumOff val="50000"/>
                  </a:schemeClr>
                </a:solidFill>
                <a:latin typeface="+mj-ea"/>
                <a:cs typeface="+mn-ea"/>
              </a:rPr>
              <a:t>填加文字</a:t>
            </a:r>
            <a:endParaRPr lang="en-US" altLang="zh-CN" sz="2000" b="1" kern="0" dirty="0">
              <a:solidFill>
                <a:schemeClr val="tx1">
                  <a:lumMod val="50000"/>
                  <a:lumOff val="50000"/>
                </a:schemeClr>
              </a:solidFill>
              <a:latin typeface="+mj-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1+#ppt_w/2"/>
                                          </p:val>
                                        </p:tav>
                                        <p:tav tm="100000">
                                          <p:val>
                                            <p:strVal val="#ppt_x"/>
                                          </p:val>
                                        </p:tav>
                                      </p:tavLst>
                                    </p:anim>
                                    <p:anim calcmode="lin" valueType="num">
                                      <p:cBhvr additive="base">
                                        <p:cTn id="12" dur="500" fill="hold"/>
                                        <p:tgtEl>
                                          <p:spTgt spid="74"/>
                                        </p:tgtEl>
                                        <p:attrNameLst>
                                          <p:attrName>ppt_y</p:attrName>
                                        </p:attrNameLst>
                                      </p:cBhvr>
                                      <p:tavLst>
                                        <p:tav tm="0">
                                          <p:val>
                                            <p:strVal val="#ppt_y"/>
                                          </p:val>
                                        </p:tav>
                                        <p:tav tm="100000">
                                          <p:val>
                                            <p:strVal val="#ppt_y"/>
                                          </p:val>
                                        </p:tav>
                                      </p:tavLst>
                                    </p:anim>
                                  </p:childTnLst>
                                </p:cTn>
                              </p:par>
                              <p:par>
                                <p:cTn id="13" presetID="12" presetClass="entr" presetSubtype="4" fill="hold" nodeType="withEffect">
                                  <p:stCondLst>
                                    <p:cond delay="10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p:tgtEl>
                                          <p:spTgt spid="73"/>
                                        </p:tgtEl>
                                        <p:attrNameLst>
                                          <p:attrName>ppt_y</p:attrName>
                                        </p:attrNameLst>
                                      </p:cBhvr>
                                      <p:tavLst>
                                        <p:tav tm="0">
                                          <p:val>
                                            <p:strVal val="#ppt_y+#ppt_h*1.125000"/>
                                          </p:val>
                                        </p:tav>
                                        <p:tav tm="100000">
                                          <p:val>
                                            <p:strVal val="#ppt_y"/>
                                          </p:val>
                                        </p:tav>
                                      </p:tavLst>
                                    </p:anim>
                                    <p:animEffect transition="in" filter="wipe(up)">
                                      <p:cBhvr>
                                        <p:cTn id="16" dur="500"/>
                                        <p:tgtEl>
                                          <p:spTgt spid="73"/>
                                        </p:tgtEl>
                                      </p:cBhvr>
                                    </p:animEffect>
                                  </p:childTnLst>
                                </p:cTn>
                              </p:par>
                              <p:par>
                                <p:cTn id="17" presetID="22" presetClass="entr" presetSubtype="1" fill="hold" nodeType="withEffect">
                                  <p:stCondLst>
                                    <p:cond delay="300"/>
                                  </p:stCondLst>
                                  <p:childTnLst>
                                    <p:set>
                                      <p:cBhvr>
                                        <p:cTn id="18" dur="1" fill="hold">
                                          <p:stCondLst>
                                            <p:cond delay="0"/>
                                          </p:stCondLst>
                                        </p:cTn>
                                        <p:tgtEl>
                                          <p:spTgt spid="80"/>
                                        </p:tgtEl>
                                        <p:attrNameLst>
                                          <p:attrName>style.visibility</p:attrName>
                                        </p:attrNameLst>
                                      </p:cBhvr>
                                      <p:to>
                                        <p:strVal val="visible"/>
                                      </p:to>
                                    </p:set>
                                    <p:animEffect transition="in" filter="wipe(up)">
                                      <p:cBhvr>
                                        <p:cTn id="19" dur="500"/>
                                        <p:tgtEl>
                                          <p:spTgt spid="80"/>
                                        </p:tgtEl>
                                      </p:cBhvr>
                                    </p:animEffect>
                                  </p:childTnLst>
                                </p:cTn>
                              </p:par>
                              <p:par>
                                <p:cTn id="20" presetID="22" presetClass="entr" presetSubtype="1" fill="hold" nodeType="withEffect">
                                  <p:stCondLst>
                                    <p:cond delay="500"/>
                                  </p:stCondLst>
                                  <p:childTnLst>
                                    <p:set>
                                      <p:cBhvr>
                                        <p:cTn id="21" dur="1" fill="hold">
                                          <p:stCondLst>
                                            <p:cond delay="0"/>
                                          </p:stCondLst>
                                        </p:cTn>
                                        <p:tgtEl>
                                          <p:spTgt spid="76"/>
                                        </p:tgtEl>
                                        <p:attrNameLst>
                                          <p:attrName>style.visibility</p:attrName>
                                        </p:attrNameLst>
                                      </p:cBhvr>
                                      <p:to>
                                        <p:strVal val="visible"/>
                                      </p:to>
                                    </p:set>
                                    <p:animEffect transition="in" filter="wipe(up)">
                                      <p:cBhvr>
                                        <p:cTn id="22" dur="500"/>
                                        <p:tgtEl>
                                          <p:spTgt spid="7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par>
                                <p:cTn id="26" presetID="12" presetClass="entr" presetSubtype="8" fill="hold" grpId="0" nodeType="withEffect">
                                  <p:stCondLst>
                                    <p:cond delay="800"/>
                                  </p:stCondLst>
                                  <p:childTnLst>
                                    <p:set>
                                      <p:cBhvr>
                                        <p:cTn id="27" dur="1" fill="hold">
                                          <p:stCondLst>
                                            <p:cond delay="0"/>
                                          </p:stCondLst>
                                        </p:cTn>
                                        <p:tgtEl>
                                          <p:spTgt spid="77"/>
                                        </p:tgtEl>
                                        <p:attrNameLst>
                                          <p:attrName>style.visibility</p:attrName>
                                        </p:attrNameLst>
                                      </p:cBhvr>
                                      <p:to>
                                        <p:strVal val="visible"/>
                                      </p:to>
                                    </p:set>
                                    <p:anim calcmode="lin" valueType="num">
                                      <p:cBhvr additive="base">
                                        <p:cTn id="28" dur="500"/>
                                        <p:tgtEl>
                                          <p:spTgt spid="77"/>
                                        </p:tgtEl>
                                        <p:attrNameLst>
                                          <p:attrName>ppt_x</p:attrName>
                                        </p:attrNameLst>
                                      </p:cBhvr>
                                      <p:tavLst>
                                        <p:tav tm="0">
                                          <p:val>
                                            <p:strVal val="#ppt_x-#ppt_w*1.125000"/>
                                          </p:val>
                                        </p:tav>
                                        <p:tav tm="100000">
                                          <p:val>
                                            <p:strVal val="#ppt_x"/>
                                          </p:val>
                                        </p:tav>
                                      </p:tavLst>
                                    </p:anim>
                                    <p:animEffect transition="in" filter="wipe(right)">
                                      <p:cBhvr>
                                        <p:cTn id="29" dur="500"/>
                                        <p:tgtEl>
                                          <p:spTgt spid="77"/>
                                        </p:tgtEl>
                                      </p:cBhvr>
                                    </p:animEffect>
                                  </p:childTnLst>
                                </p:cTn>
                              </p:par>
                              <p:par>
                                <p:cTn id="30" presetID="2" presetClass="entr" presetSubtype="2" fill="hold" grpId="0" nodeType="withEffect">
                                  <p:stCondLst>
                                    <p:cond delay="800"/>
                                  </p:stCondLst>
                                  <p:childTnLst>
                                    <p:set>
                                      <p:cBhvr>
                                        <p:cTn id="31" dur="1" fill="hold">
                                          <p:stCondLst>
                                            <p:cond delay="0"/>
                                          </p:stCondLst>
                                        </p:cTn>
                                        <p:tgtEl>
                                          <p:spTgt spid="78"/>
                                        </p:tgtEl>
                                        <p:attrNameLst>
                                          <p:attrName>style.visibility</p:attrName>
                                        </p:attrNameLst>
                                      </p:cBhvr>
                                      <p:to>
                                        <p:strVal val="visible"/>
                                      </p:to>
                                    </p:set>
                                    <p:anim calcmode="lin" valueType="num">
                                      <p:cBhvr additive="base">
                                        <p:cTn id="32" dur="500" fill="hold"/>
                                        <p:tgtEl>
                                          <p:spTgt spid="78"/>
                                        </p:tgtEl>
                                        <p:attrNameLst>
                                          <p:attrName>ppt_x</p:attrName>
                                        </p:attrNameLst>
                                      </p:cBhvr>
                                      <p:tavLst>
                                        <p:tav tm="0">
                                          <p:val>
                                            <p:strVal val="1+#ppt_w/2"/>
                                          </p:val>
                                        </p:tav>
                                        <p:tav tm="100000">
                                          <p:val>
                                            <p:strVal val="#ppt_x"/>
                                          </p:val>
                                        </p:tav>
                                      </p:tavLst>
                                    </p:anim>
                                    <p:anim calcmode="lin" valueType="num">
                                      <p:cBhvr additive="base">
                                        <p:cTn id="33" dur="500" fill="hold"/>
                                        <p:tgtEl>
                                          <p:spTgt spid="78"/>
                                        </p:tgtEl>
                                        <p:attrNameLst>
                                          <p:attrName>ppt_y</p:attrName>
                                        </p:attrNameLst>
                                      </p:cBhvr>
                                      <p:tavLst>
                                        <p:tav tm="0">
                                          <p:val>
                                            <p:strVal val="#ppt_y"/>
                                          </p:val>
                                        </p:tav>
                                        <p:tav tm="100000">
                                          <p:val>
                                            <p:strVal val="#ppt_y"/>
                                          </p:val>
                                        </p:tav>
                                      </p:tavLst>
                                    </p:anim>
                                  </p:childTnLst>
                                </p:cTn>
                              </p:par>
                              <p:par>
                                <p:cTn id="34" presetID="12" presetClass="entr" presetSubtype="4"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anim calcmode="lin" valueType="num">
                                      <p:cBhvr additive="base">
                                        <p:cTn id="36" dur="500"/>
                                        <p:tgtEl>
                                          <p:spTgt spid="85"/>
                                        </p:tgtEl>
                                        <p:attrNameLst>
                                          <p:attrName>ppt_y</p:attrName>
                                        </p:attrNameLst>
                                      </p:cBhvr>
                                      <p:tavLst>
                                        <p:tav tm="0">
                                          <p:val>
                                            <p:strVal val="#ppt_y+#ppt_h*1.125000"/>
                                          </p:val>
                                        </p:tav>
                                        <p:tav tm="100000">
                                          <p:val>
                                            <p:strVal val="#ppt_y"/>
                                          </p:val>
                                        </p:tav>
                                      </p:tavLst>
                                    </p:anim>
                                    <p:animEffect transition="in" filter="wipe(up)">
                                      <p:cBhvr>
                                        <p:cTn id="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autoUpdateAnimBg="0"/>
      <p:bldP spid="75" grpId="0" animBg="1" autoUpdateAnimBg="0"/>
      <p:bldP spid="77" grpId="0" autoUpdateAnimBg="0"/>
      <p:bldP spid="78" grpId="0" autoUpdateAnimBg="0"/>
      <p:bldP spid="79" grpId="0" autoUpdateAnimBg="0"/>
      <p:bldP spid="8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normAutofit fontScale="90000"/>
          </a:bodyPr>
          <a:lstStyle/>
          <a:p>
            <a:r>
              <a:rPr lang="zh-CN" altLang="en-US" dirty="0"/>
              <a:t>单击此处添加标题</a:t>
            </a:r>
            <a:endParaRPr lang="zh-CN" altLang="en-US" dirty="0"/>
          </a:p>
        </p:txBody>
      </p:sp>
      <p:sp>
        <p:nvSpPr>
          <p:cNvPr id="75" name="Slide Number Placeholder 74"/>
          <p:cNvSpPr>
            <a:spLocks noGrp="1"/>
          </p:cNvSpPr>
          <p:nvPr>
            <p:ph type="sldNum" sz="quarter" idx="12"/>
          </p:nvPr>
        </p:nvSpPr>
        <p:spPr>
          <a:prstGeom prst="rect">
            <a:avLst/>
          </a:prstGeom>
        </p:spPr>
        <p:txBody>
          <a:bodyPr/>
          <a:lstStyle/>
          <a:p>
            <a:fld id="{C136B7D2-B98C-44FD-8D04-7EC62A564975}" type="slidenum">
              <a:rPr lang="en-US" smtClean="0">
                <a:latin typeface="+mn-ea"/>
              </a:rPr>
            </a:fld>
            <a:endParaRPr lang="en-US" dirty="0">
              <a:latin typeface="+mn-ea"/>
            </a:endParaRPr>
          </a:p>
        </p:txBody>
      </p:sp>
      <p:grpSp>
        <p:nvGrpSpPr>
          <p:cNvPr id="2" name="Group 81"/>
          <p:cNvGrpSpPr/>
          <p:nvPr/>
        </p:nvGrpSpPr>
        <p:grpSpPr>
          <a:xfrm>
            <a:off x="6782033" y="4043476"/>
            <a:ext cx="979890" cy="1134533"/>
            <a:chOff x="5028984" y="2913471"/>
            <a:chExt cx="735013" cy="850900"/>
          </a:xfrm>
        </p:grpSpPr>
        <p:sp>
          <p:nvSpPr>
            <p:cNvPr id="49" name="Rectangle 6"/>
            <p:cNvSpPr>
              <a:spLocks noChangeArrowheads="1"/>
            </p:cNvSpPr>
            <p:nvPr/>
          </p:nvSpPr>
          <p:spPr bwMode="auto">
            <a:xfrm>
              <a:off x="5451259" y="3251609"/>
              <a:ext cx="508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50" name="Oval 7"/>
            <p:cNvSpPr>
              <a:spLocks noChangeArrowheads="1"/>
            </p:cNvSpPr>
            <p:nvPr/>
          </p:nvSpPr>
          <p:spPr bwMode="auto">
            <a:xfrm>
              <a:off x="5198847" y="3107146"/>
              <a:ext cx="565150" cy="566737"/>
            </a:xfrm>
            <a:prstGeom prst="ellipse">
              <a:avLst/>
            </a:prstGeom>
            <a:solidFill>
              <a:schemeClr val="accent3">
                <a:lumMod val="60000"/>
                <a:lumOff val="40000"/>
              </a:schemeClr>
            </a:solidFill>
            <a:ln w="9525">
              <a:noFill/>
              <a:round/>
            </a:ln>
          </p:spPr>
          <p:txBody>
            <a:bodyPr vert="horz" wrap="square" lIns="91440" tIns="45720" rIns="91440" bIns="45720" numCol="1" anchor="t" anchorCtr="0" compatLnSpc="1"/>
            <a:lstStyle/>
            <a:p>
              <a:endParaRPr lang="en-US">
                <a:latin typeface="+mn-ea"/>
              </a:endParaRPr>
            </a:p>
          </p:txBody>
        </p:sp>
        <p:sp>
          <p:nvSpPr>
            <p:cNvPr id="56" name="Rectangle 13"/>
            <p:cNvSpPr>
              <a:spLocks noChangeArrowheads="1"/>
            </p:cNvSpPr>
            <p:nvPr/>
          </p:nvSpPr>
          <p:spPr bwMode="auto">
            <a:xfrm>
              <a:off x="5208372" y="3251609"/>
              <a:ext cx="381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57" name="Oval 14"/>
            <p:cNvSpPr>
              <a:spLocks noChangeArrowheads="1"/>
            </p:cNvSpPr>
            <p:nvPr/>
          </p:nvSpPr>
          <p:spPr bwMode="auto">
            <a:xfrm>
              <a:off x="5028984" y="2913471"/>
              <a:ext cx="406400" cy="636587"/>
            </a:xfrm>
            <a:prstGeom prst="ellipse">
              <a:avLst/>
            </a:prstGeom>
            <a:solidFill>
              <a:schemeClr val="accent3"/>
            </a:solidFill>
            <a:ln w="9525">
              <a:noFill/>
              <a:round/>
            </a:ln>
          </p:spPr>
          <p:txBody>
            <a:bodyPr vert="horz" wrap="square" lIns="91440" tIns="45720" rIns="91440" bIns="45720" numCol="1" anchor="t" anchorCtr="0" compatLnSpc="1"/>
            <a:lstStyle/>
            <a:p>
              <a:endParaRPr lang="en-US">
                <a:latin typeface="+mn-ea"/>
              </a:endParaRPr>
            </a:p>
          </p:txBody>
        </p:sp>
      </p:grpSp>
      <p:grpSp>
        <p:nvGrpSpPr>
          <p:cNvPr id="3" name="Group 80"/>
          <p:cNvGrpSpPr/>
          <p:nvPr/>
        </p:nvGrpSpPr>
        <p:grpSpPr>
          <a:xfrm>
            <a:off x="5948175" y="4336250"/>
            <a:ext cx="442326" cy="859367"/>
            <a:chOff x="4403509" y="3119846"/>
            <a:chExt cx="331788" cy="644525"/>
          </a:xfrm>
        </p:grpSpPr>
        <p:sp>
          <p:nvSpPr>
            <p:cNvPr id="58" name="Rectangle 15"/>
            <p:cNvSpPr>
              <a:spLocks noChangeArrowheads="1"/>
            </p:cNvSpPr>
            <p:nvPr/>
          </p:nvSpPr>
          <p:spPr bwMode="auto">
            <a:xfrm>
              <a:off x="4555909" y="3251609"/>
              <a:ext cx="381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59" name="Oval 16"/>
            <p:cNvSpPr>
              <a:spLocks noChangeArrowheads="1"/>
            </p:cNvSpPr>
            <p:nvPr/>
          </p:nvSpPr>
          <p:spPr bwMode="auto">
            <a:xfrm>
              <a:off x="4403509" y="3119846"/>
              <a:ext cx="331788" cy="519112"/>
            </a:xfrm>
            <a:prstGeom prst="ellipse">
              <a:avLst/>
            </a:prstGeom>
            <a:solidFill>
              <a:schemeClr val="accent2"/>
            </a:solidFill>
            <a:ln w="9525">
              <a:noFill/>
              <a:round/>
            </a:ln>
          </p:spPr>
          <p:txBody>
            <a:bodyPr vert="horz" wrap="square" lIns="91440" tIns="45720" rIns="91440" bIns="45720" numCol="1" anchor="t" anchorCtr="0" compatLnSpc="1"/>
            <a:lstStyle/>
            <a:p>
              <a:endParaRPr lang="en-US">
                <a:latin typeface="+mn-ea"/>
              </a:endParaRPr>
            </a:p>
          </p:txBody>
        </p:sp>
      </p:grpSp>
      <p:grpSp>
        <p:nvGrpSpPr>
          <p:cNvPr id="4" name="Group 78"/>
          <p:cNvGrpSpPr/>
          <p:nvPr/>
        </p:nvGrpSpPr>
        <p:grpSpPr>
          <a:xfrm>
            <a:off x="2906922" y="4079233"/>
            <a:ext cx="799996" cy="1270000"/>
            <a:chOff x="2122272" y="2869478"/>
            <a:chExt cx="600075" cy="952500"/>
          </a:xfrm>
        </p:grpSpPr>
        <p:sp>
          <p:nvSpPr>
            <p:cNvPr id="53" name="Rectangle 10"/>
            <p:cNvSpPr>
              <a:spLocks noChangeArrowheads="1"/>
            </p:cNvSpPr>
            <p:nvPr/>
          </p:nvSpPr>
          <p:spPr bwMode="auto">
            <a:xfrm>
              <a:off x="2242922" y="3667991"/>
              <a:ext cx="50800" cy="153987"/>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54" name="Rectangle 11"/>
            <p:cNvSpPr>
              <a:spLocks noChangeArrowheads="1"/>
            </p:cNvSpPr>
            <p:nvPr/>
          </p:nvSpPr>
          <p:spPr bwMode="auto">
            <a:xfrm>
              <a:off x="2498509" y="3251609"/>
              <a:ext cx="508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55" name="Oval 12"/>
            <p:cNvSpPr>
              <a:spLocks noChangeArrowheads="1"/>
            </p:cNvSpPr>
            <p:nvPr/>
          </p:nvSpPr>
          <p:spPr bwMode="auto">
            <a:xfrm>
              <a:off x="2312772" y="2949984"/>
              <a:ext cx="409575" cy="635000"/>
            </a:xfrm>
            <a:prstGeom prst="ellipse">
              <a:avLst/>
            </a:prstGeom>
            <a:solidFill>
              <a:schemeClr val="accent3"/>
            </a:solidFill>
            <a:ln w="9525">
              <a:noFill/>
              <a:round/>
            </a:ln>
          </p:spPr>
          <p:txBody>
            <a:bodyPr vert="horz" wrap="square" lIns="91440" tIns="45720" rIns="91440" bIns="45720" numCol="1" anchor="t" anchorCtr="0" compatLnSpc="1"/>
            <a:lstStyle/>
            <a:p>
              <a:endParaRPr lang="en-US">
                <a:latin typeface="+mn-ea"/>
              </a:endParaRPr>
            </a:p>
          </p:txBody>
        </p:sp>
        <p:sp>
          <p:nvSpPr>
            <p:cNvPr id="63" name="Oval 20"/>
            <p:cNvSpPr>
              <a:spLocks noChangeArrowheads="1"/>
            </p:cNvSpPr>
            <p:nvPr/>
          </p:nvSpPr>
          <p:spPr bwMode="auto">
            <a:xfrm>
              <a:off x="2122272" y="2869478"/>
              <a:ext cx="293688" cy="830262"/>
            </a:xfrm>
            <a:prstGeom prst="ellipse">
              <a:avLst/>
            </a:prstGeom>
            <a:solidFill>
              <a:schemeClr val="accent2"/>
            </a:solidFill>
            <a:ln w="9525">
              <a:noFill/>
              <a:round/>
            </a:ln>
          </p:spPr>
          <p:txBody>
            <a:bodyPr vert="horz" wrap="square" lIns="91440" tIns="45720" rIns="91440" bIns="45720" numCol="1" anchor="t" anchorCtr="0" compatLnSpc="1"/>
            <a:lstStyle/>
            <a:p>
              <a:endParaRPr lang="en-US">
                <a:latin typeface="+mn-ea"/>
              </a:endParaRPr>
            </a:p>
          </p:txBody>
        </p:sp>
      </p:grpSp>
      <p:grpSp>
        <p:nvGrpSpPr>
          <p:cNvPr id="5" name="Group 83"/>
          <p:cNvGrpSpPr/>
          <p:nvPr/>
        </p:nvGrpSpPr>
        <p:grpSpPr>
          <a:xfrm>
            <a:off x="9894379" y="4480504"/>
            <a:ext cx="732782" cy="1022349"/>
            <a:chOff x="7305941" y="2997609"/>
            <a:chExt cx="549658" cy="766762"/>
          </a:xfrm>
        </p:grpSpPr>
        <p:sp>
          <p:nvSpPr>
            <p:cNvPr id="64" name="Rectangle 21"/>
            <p:cNvSpPr>
              <a:spLocks noChangeArrowheads="1"/>
            </p:cNvSpPr>
            <p:nvPr/>
          </p:nvSpPr>
          <p:spPr bwMode="auto">
            <a:xfrm>
              <a:off x="7628587" y="3251609"/>
              <a:ext cx="381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65" name="Rectangle 22"/>
            <p:cNvSpPr>
              <a:spLocks noChangeArrowheads="1"/>
            </p:cNvSpPr>
            <p:nvPr/>
          </p:nvSpPr>
          <p:spPr bwMode="auto">
            <a:xfrm>
              <a:off x="7394841" y="3251609"/>
              <a:ext cx="508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66" name="Oval 23"/>
            <p:cNvSpPr>
              <a:spLocks noChangeArrowheads="1"/>
            </p:cNvSpPr>
            <p:nvPr/>
          </p:nvSpPr>
          <p:spPr bwMode="auto">
            <a:xfrm>
              <a:off x="7446024" y="3173821"/>
              <a:ext cx="409575" cy="411162"/>
            </a:xfrm>
            <a:prstGeom prst="ellipse">
              <a:avLst/>
            </a:prstGeom>
            <a:solidFill>
              <a:schemeClr val="accent3"/>
            </a:solidFill>
            <a:ln w="9525">
              <a:noFill/>
              <a:round/>
            </a:ln>
          </p:spPr>
          <p:txBody>
            <a:bodyPr vert="horz" wrap="square" lIns="91440" tIns="45720" rIns="91440" bIns="45720" numCol="1" anchor="t" anchorCtr="0" compatLnSpc="1"/>
            <a:lstStyle/>
            <a:p>
              <a:endParaRPr lang="en-US">
                <a:latin typeface="+mn-ea"/>
              </a:endParaRPr>
            </a:p>
          </p:txBody>
        </p:sp>
        <p:sp>
          <p:nvSpPr>
            <p:cNvPr id="69" name="Oval 26"/>
            <p:cNvSpPr>
              <a:spLocks noChangeArrowheads="1"/>
            </p:cNvSpPr>
            <p:nvPr/>
          </p:nvSpPr>
          <p:spPr bwMode="auto">
            <a:xfrm>
              <a:off x="7305941" y="2997609"/>
              <a:ext cx="225425" cy="638175"/>
            </a:xfrm>
            <a:prstGeom prst="ellipse">
              <a:avLst/>
            </a:prstGeom>
            <a:solidFill>
              <a:schemeClr val="accent2"/>
            </a:solidFill>
            <a:ln w="9525">
              <a:noFill/>
              <a:round/>
            </a:ln>
          </p:spPr>
          <p:txBody>
            <a:bodyPr vert="horz" wrap="square" lIns="91440" tIns="45720" rIns="91440" bIns="45720" numCol="1" anchor="t" anchorCtr="0" compatLnSpc="1"/>
            <a:lstStyle/>
            <a:p>
              <a:endParaRPr lang="en-US">
                <a:latin typeface="+mn-ea"/>
              </a:endParaRPr>
            </a:p>
          </p:txBody>
        </p:sp>
      </p:grpSp>
      <p:grpSp>
        <p:nvGrpSpPr>
          <p:cNvPr id="6" name="Group 79"/>
          <p:cNvGrpSpPr/>
          <p:nvPr/>
        </p:nvGrpSpPr>
        <p:grpSpPr>
          <a:xfrm>
            <a:off x="4401094" y="3984883"/>
            <a:ext cx="1043380" cy="1210733"/>
            <a:chOff x="3243047" y="2856321"/>
            <a:chExt cx="782637" cy="908050"/>
          </a:xfrm>
        </p:grpSpPr>
        <p:sp>
          <p:nvSpPr>
            <p:cNvPr id="61" name="Rectangle 18"/>
            <p:cNvSpPr>
              <a:spLocks noChangeArrowheads="1"/>
            </p:cNvSpPr>
            <p:nvPr/>
          </p:nvSpPr>
          <p:spPr bwMode="auto">
            <a:xfrm>
              <a:off x="3546259" y="3251609"/>
              <a:ext cx="508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62" name="Oval 19"/>
            <p:cNvSpPr>
              <a:spLocks noChangeArrowheads="1"/>
            </p:cNvSpPr>
            <p:nvPr/>
          </p:nvSpPr>
          <p:spPr bwMode="auto">
            <a:xfrm>
              <a:off x="3243047" y="2972209"/>
              <a:ext cx="658813" cy="657225"/>
            </a:xfrm>
            <a:prstGeom prst="ellipse">
              <a:avLst/>
            </a:prstGeom>
            <a:solidFill>
              <a:schemeClr val="accent3">
                <a:lumMod val="60000"/>
                <a:lumOff val="40000"/>
              </a:schemeClr>
            </a:solidFill>
            <a:ln w="9525">
              <a:noFill/>
              <a:round/>
            </a:ln>
          </p:spPr>
          <p:txBody>
            <a:bodyPr vert="horz" wrap="square" lIns="91440" tIns="45720" rIns="91440" bIns="45720" numCol="1" anchor="t" anchorCtr="0" compatLnSpc="1"/>
            <a:lstStyle/>
            <a:p>
              <a:endParaRPr lang="en-US">
                <a:latin typeface="+mn-ea"/>
              </a:endParaRPr>
            </a:p>
          </p:txBody>
        </p:sp>
        <p:sp>
          <p:nvSpPr>
            <p:cNvPr id="70" name="Rectangle 27"/>
            <p:cNvSpPr>
              <a:spLocks noChangeArrowheads="1"/>
            </p:cNvSpPr>
            <p:nvPr/>
          </p:nvSpPr>
          <p:spPr bwMode="auto">
            <a:xfrm>
              <a:off x="3763747" y="3251609"/>
              <a:ext cx="381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71" name="Oval 28"/>
            <p:cNvSpPr>
              <a:spLocks noChangeArrowheads="1"/>
            </p:cNvSpPr>
            <p:nvPr/>
          </p:nvSpPr>
          <p:spPr bwMode="auto">
            <a:xfrm>
              <a:off x="3549434" y="2856321"/>
              <a:ext cx="476250" cy="477837"/>
            </a:xfrm>
            <a:prstGeom prst="ellipse">
              <a:avLst/>
            </a:prstGeom>
            <a:solidFill>
              <a:schemeClr val="accent2">
                <a:lumMod val="75000"/>
              </a:schemeClr>
            </a:solidFill>
            <a:ln w="9525">
              <a:noFill/>
              <a:round/>
            </a:ln>
          </p:spPr>
          <p:txBody>
            <a:bodyPr vert="horz" wrap="square" lIns="91440" tIns="45720" rIns="91440" bIns="45720" numCol="1" anchor="t" anchorCtr="0" compatLnSpc="1"/>
            <a:lstStyle/>
            <a:p>
              <a:endParaRPr lang="en-US">
                <a:latin typeface="+mn-ea"/>
              </a:endParaRPr>
            </a:p>
          </p:txBody>
        </p:sp>
      </p:grpSp>
      <p:grpSp>
        <p:nvGrpSpPr>
          <p:cNvPr id="7" name="Group 77"/>
          <p:cNvGrpSpPr/>
          <p:nvPr/>
        </p:nvGrpSpPr>
        <p:grpSpPr>
          <a:xfrm>
            <a:off x="1334442" y="4309052"/>
            <a:ext cx="984123" cy="1193800"/>
            <a:chOff x="942759" y="2869021"/>
            <a:chExt cx="738188" cy="895350"/>
          </a:xfrm>
        </p:grpSpPr>
        <p:sp>
          <p:nvSpPr>
            <p:cNvPr id="51" name="Rectangle 8"/>
            <p:cNvSpPr>
              <a:spLocks noChangeArrowheads="1"/>
            </p:cNvSpPr>
            <p:nvPr/>
          </p:nvSpPr>
          <p:spPr bwMode="auto">
            <a:xfrm>
              <a:off x="1182472" y="3251609"/>
              <a:ext cx="508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52" name="Rectangle 9"/>
            <p:cNvSpPr>
              <a:spLocks noChangeArrowheads="1"/>
            </p:cNvSpPr>
            <p:nvPr/>
          </p:nvSpPr>
          <p:spPr bwMode="auto">
            <a:xfrm>
              <a:off x="1450759" y="3384237"/>
              <a:ext cx="38100" cy="346075"/>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60" name="Oval 17"/>
            <p:cNvSpPr>
              <a:spLocks noChangeArrowheads="1"/>
            </p:cNvSpPr>
            <p:nvPr/>
          </p:nvSpPr>
          <p:spPr bwMode="auto">
            <a:xfrm>
              <a:off x="942759" y="2869021"/>
              <a:ext cx="520700" cy="523875"/>
            </a:xfrm>
            <a:prstGeom prst="ellipse">
              <a:avLst/>
            </a:prstGeom>
            <a:solidFill>
              <a:schemeClr val="accent3"/>
            </a:solidFill>
            <a:ln w="9525">
              <a:noFill/>
              <a:round/>
            </a:ln>
          </p:spPr>
          <p:txBody>
            <a:bodyPr vert="horz" wrap="square" lIns="91440" tIns="45720" rIns="91440" bIns="45720" numCol="1" anchor="t" anchorCtr="0" compatLnSpc="1"/>
            <a:lstStyle/>
            <a:p>
              <a:endParaRPr lang="en-US">
                <a:latin typeface="+mn-ea"/>
              </a:endParaRPr>
            </a:p>
          </p:txBody>
        </p:sp>
        <p:sp>
          <p:nvSpPr>
            <p:cNvPr id="72" name="Oval 29"/>
            <p:cNvSpPr>
              <a:spLocks noChangeArrowheads="1"/>
            </p:cNvSpPr>
            <p:nvPr/>
          </p:nvSpPr>
          <p:spPr bwMode="auto">
            <a:xfrm>
              <a:off x="1271372" y="3073087"/>
              <a:ext cx="409575" cy="409575"/>
            </a:xfrm>
            <a:prstGeom prst="ellipse">
              <a:avLst/>
            </a:prstGeom>
            <a:solidFill>
              <a:schemeClr val="accent2"/>
            </a:solidFill>
            <a:ln w="9525">
              <a:noFill/>
              <a:round/>
            </a:ln>
          </p:spPr>
          <p:txBody>
            <a:bodyPr vert="horz" wrap="square" lIns="91440" tIns="45720" rIns="91440" bIns="45720" numCol="1" anchor="t" anchorCtr="0" compatLnSpc="1"/>
            <a:lstStyle/>
            <a:p>
              <a:endParaRPr lang="en-US">
                <a:latin typeface="+mn-ea"/>
              </a:endParaRPr>
            </a:p>
          </p:txBody>
        </p:sp>
      </p:grpSp>
      <p:grpSp>
        <p:nvGrpSpPr>
          <p:cNvPr id="8" name="Group 82"/>
          <p:cNvGrpSpPr/>
          <p:nvPr/>
        </p:nvGrpSpPr>
        <p:grpSpPr>
          <a:xfrm>
            <a:off x="8376318" y="4427523"/>
            <a:ext cx="941795" cy="880533"/>
            <a:chOff x="6224853" y="3103971"/>
            <a:chExt cx="706438" cy="660400"/>
          </a:xfrm>
        </p:grpSpPr>
        <p:sp>
          <p:nvSpPr>
            <p:cNvPr id="67" name="Rectangle 24"/>
            <p:cNvSpPr>
              <a:spLocks noChangeArrowheads="1"/>
            </p:cNvSpPr>
            <p:nvPr/>
          </p:nvSpPr>
          <p:spPr bwMode="auto">
            <a:xfrm>
              <a:off x="6397891" y="3327809"/>
              <a:ext cx="50800" cy="4365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68" name="Oval 25"/>
            <p:cNvSpPr>
              <a:spLocks noChangeArrowheads="1"/>
            </p:cNvSpPr>
            <p:nvPr/>
          </p:nvSpPr>
          <p:spPr bwMode="auto">
            <a:xfrm>
              <a:off x="6224853" y="3254784"/>
              <a:ext cx="406400" cy="409575"/>
            </a:xfrm>
            <a:prstGeom prst="ellipse">
              <a:avLst/>
            </a:prstGeom>
            <a:solidFill>
              <a:schemeClr val="accent3">
                <a:lumMod val="60000"/>
                <a:lumOff val="40000"/>
              </a:schemeClr>
            </a:solidFill>
            <a:ln w="9525">
              <a:noFill/>
              <a:round/>
            </a:ln>
          </p:spPr>
          <p:txBody>
            <a:bodyPr vert="horz" wrap="square" lIns="91440" tIns="45720" rIns="91440" bIns="45720" numCol="1" anchor="t" anchorCtr="0" compatLnSpc="1"/>
            <a:lstStyle/>
            <a:p>
              <a:endParaRPr lang="en-US">
                <a:latin typeface="+mn-ea"/>
              </a:endParaRPr>
            </a:p>
          </p:txBody>
        </p:sp>
        <p:sp>
          <p:nvSpPr>
            <p:cNvPr id="73" name="Rectangle 30"/>
            <p:cNvSpPr>
              <a:spLocks noChangeArrowheads="1"/>
            </p:cNvSpPr>
            <p:nvPr/>
          </p:nvSpPr>
          <p:spPr bwMode="auto">
            <a:xfrm>
              <a:off x="6666178" y="3418296"/>
              <a:ext cx="38100" cy="346075"/>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74" name="Oval 31"/>
            <p:cNvSpPr>
              <a:spLocks noChangeArrowheads="1"/>
            </p:cNvSpPr>
            <p:nvPr/>
          </p:nvSpPr>
          <p:spPr bwMode="auto">
            <a:xfrm>
              <a:off x="6445516" y="3103971"/>
              <a:ext cx="485775" cy="484187"/>
            </a:xfrm>
            <a:prstGeom prst="ellipse">
              <a:avLst/>
            </a:prstGeom>
            <a:solidFill>
              <a:schemeClr val="accent3"/>
            </a:solidFill>
            <a:ln w="9525">
              <a:noFill/>
              <a:round/>
            </a:ln>
          </p:spPr>
          <p:txBody>
            <a:bodyPr vert="horz" wrap="square" lIns="91440" tIns="45720" rIns="91440" bIns="45720" numCol="1" anchor="t" anchorCtr="0" compatLnSpc="1"/>
            <a:lstStyle/>
            <a:p>
              <a:endParaRPr lang="en-US">
                <a:latin typeface="+mn-ea"/>
              </a:endParaRPr>
            </a:p>
          </p:txBody>
        </p:sp>
      </p:grpSp>
      <p:sp>
        <p:nvSpPr>
          <p:cNvPr id="97" name="Freeform 5"/>
          <p:cNvSpPr/>
          <p:nvPr/>
        </p:nvSpPr>
        <p:spPr bwMode="auto">
          <a:xfrm>
            <a:off x="795" y="5144303"/>
            <a:ext cx="12190413" cy="1706033"/>
          </a:xfrm>
          <a:custGeom>
            <a:avLst/>
            <a:gdLst/>
            <a:ahLst/>
            <a:cxnLst>
              <a:cxn ang="0">
                <a:pos x="0" y="1489"/>
              </a:cxn>
              <a:cxn ang="0">
                <a:pos x="0" y="700"/>
              </a:cxn>
              <a:cxn ang="0">
                <a:pos x="940" y="320"/>
              </a:cxn>
              <a:cxn ang="0">
                <a:pos x="3842" y="0"/>
              </a:cxn>
              <a:cxn ang="0">
                <a:pos x="6745" y="320"/>
              </a:cxn>
              <a:cxn ang="0">
                <a:pos x="7680" y="696"/>
              </a:cxn>
              <a:cxn ang="0">
                <a:pos x="7680" y="1492"/>
              </a:cxn>
              <a:cxn ang="0">
                <a:pos x="7659" y="1506"/>
              </a:cxn>
              <a:cxn ang="0">
                <a:pos x="25" y="1506"/>
              </a:cxn>
              <a:cxn ang="0">
                <a:pos x="0" y="1489"/>
              </a:cxn>
            </a:cxnLst>
            <a:rect l="0" t="0" r="r" b="b"/>
            <a:pathLst>
              <a:path w="7680" h="1506">
                <a:moveTo>
                  <a:pt x="0" y="1489"/>
                </a:moveTo>
                <a:cubicBezTo>
                  <a:pt x="0" y="700"/>
                  <a:pt x="0" y="700"/>
                  <a:pt x="0" y="700"/>
                </a:cubicBezTo>
                <a:cubicBezTo>
                  <a:pt x="199" y="561"/>
                  <a:pt x="512" y="434"/>
                  <a:pt x="940" y="320"/>
                </a:cubicBezTo>
                <a:cubicBezTo>
                  <a:pt x="1741" y="107"/>
                  <a:pt x="2709" y="0"/>
                  <a:pt x="3842" y="0"/>
                </a:cubicBezTo>
                <a:cubicBezTo>
                  <a:pt x="4976" y="0"/>
                  <a:pt x="5943" y="107"/>
                  <a:pt x="6745" y="320"/>
                </a:cubicBezTo>
                <a:cubicBezTo>
                  <a:pt x="7168" y="433"/>
                  <a:pt x="7480" y="559"/>
                  <a:pt x="7680" y="696"/>
                </a:cubicBezTo>
                <a:cubicBezTo>
                  <a:pt x="7680" y="1492"/>
                  <a:pt x="7680" y="1492"/>
                  <a:pt x="7680" y="1492"/>
                </a:cubicBezTo>
                <a:cubicBezTo>
                  <a:pt x="7673" y="1497"/>
                  <a:pt x="7666" y="1501"/>
                  <a:pt x="7659" y="1506"/>
                </a:cubicBezTo>
                <a:cubicBezTo>
                  <a:pt x="25" y="1506"/>
                  <a:pt x="25" y="1506"/>
                  <a:pt x="25" y="1506"/>
                </a:cubicBezTo>
                <a:cubicBezTo>
                  <a:pt x="16" y="1500"/>
                  <a:pt x="8" y="1494"/>
                  <a:pt x="0" y="1489"/>
                </a:cubicBezTo>
                <a:close/>
              </a:path>
            </a:pathLst>
          </a:custGeom>
          <a:solidFill>
            <a:schemeClr val="accent2">
              <a:lumMod val="75000"/>
            </a:schemeClr>
          </a:solidFill>
          <a:ln w="9525">
            <a:noFill/>
            <a:round/>
          </a:ln>
        </p:spPr>
        <p:txBody>
          <a:bodyPr vert="horz" wrap="square" lIns="121908" tIns="60954" rIns="121908" bIns="60954" numCol="1" anchor="t" anchorCtr="0" compatLnSpc="1"/>
          <a:lstStyle/>
          <a:p>
            <a:endParaRPr lang="en-US">
              <a:latin typeface="+mn-ea"/>
            </a:endParaRPr>
          </a:p>
        </p:txBody>
      </p:sp>
      <p:sp>
        <p:nvSpPr>
          <p:cNvPr id="107" name="TextBox 106"/>
          <p:cNvSpPr txBox="1"/>
          <p:nvPr/>
        </p:nvSpPr>
        <p:spPr>
          <a:xfrm>
            <a:off x="1035440" y="5834257"/>
            <a:ext cx="10121124" cy="615553"/>
          </a:xfrm>
          <a:prstGeom prst="rect">
            <a:avLst/>
          </a:prstGeom>
          <a:noFill/>
        </p:spPr>
        <p:txBody>
          <a:bodyPr wrap="square" lIns="0" tIns="0" rIns="0" bIns="0" rtlCol="0">
            <a:spAutoFit/>
          </a:bodyPr>
          <a:lstStyle/>
          <a:p>
            <a:pPr algn="ctr"/>
            <a:r>
              <a:rPr lang="zh-CN" altLang="en-US" sz="1300" dirty="0">
                <a:solidFill>
                  <a:schemeClr val="bg1"/>
                </a:solidFill>
                <a:latin typeface="+mn-ea"/>
              </a:rPr>
              <a:t>此处添加详细文本描述，建议与标题相关并符合整体语言风格，语言描述尽量简洁生动。尽量将每页幻灯片的字数控制在</a:t>
            </a:r>
            <a:r>
              <a:rPr lang="en-US" altLang="zh-CN" sz="1300" dirty="0">
                <a:solidFill>
                  <a:schemeClr val="bg1"/>
                </a:solidFill>
                <a:latin typeface="+mn-ea"/>
              </a:rPr>
              <a:t>200</a:t>
            </a:r>
            <a:r>
              <a:rPr lang="zh-CN" altLang="en-US" sz="1300" dirty="0">
                <a:solidFill>
                  <a:schemeClr val="bg1"/>
                </a:solidFill>
                <a:latin typeface="+mn-ea"/>
              </a:rPr>
              <a:t>字以内，据统计每页幻灯片的最好控制在</a:t>
            </a:r>
            <a:r>
              <a:rPr lang="en-US" altLang="zh-CN" sz="1300" dirty="0">
                <a:solidFill>
                  <a:schemeClr val="bg1"/>
                </a:solidFill>
                <a:latin typeface="+mn-ea"/>
              </a:rPr>
              <a:t>5</a:t>
            </a:r>
            <a:r>
              <a:rPr lang="zh-CN" altLang="en-US" sz="1300" dirty="0">
                <a:solidFill>
                  <a:schemeClr val="bg1"/>
                </a:solidFill>
                <a:latin typeface="+mn-ea"/>
              </a:rPr>
              <a:t>分钟之内。此处添加详细文本描述，建议与标题相关并符合整体语言风格，语言描述尽量简洁生动。尽量将每页幻灯片的字数控制在</a:t>
            </a:r>
            <a:r>
              <a:rPr lang="en-US" altLang="zh-CN" sz="1300" dirty="0">
                <a:solidFill>
                  <a:schemeClr val="bg1"/>
                </a:solidFill>
                <a:latin typeface="+mn-ea"/>
              </a:rPr>
              <a:t>200</a:t>
            </a:r>
            <a:r>
              <a:rPr lang="zh-CN" altLang="en-US" sz="1300" dirty="0">
                <a:solidFill>
                  <a:schemeClr val="bg1"/>
                </a:solidFill>
                <a:latin typeface="+mn-ea"/>
              </a:rPr>
              <a:t>字以内，据统计每页幻灯片的最好控制在</a:t>
            </a:r>
            <a:r>
              <a:rPr lang="en-US" altLang="zh-CN" sz="1300" dirty="0">
                <a:solidFill>
                  <a:schemeClr val="bg1"/>
                </a:solidFill>
                <a:latin typeface="+mn-ea"/>
              </a:rPr>
              <a:t>5</a:t>
            </a:r>
            <a:r>
              <a:rPr lang="zh-CN" altLang="en-US" sz="1300" dirty="0">
                <a:solidFill>
                  <a:schemeClr val="bg1"/>
                </a:solidFill>
                <a:latin typeface="+mn-ea"/>
              </a:rPr>
              <a:t>分钟之内。</a:t>
            </a:r>
            <a:endParaRPr lang="zh-CN" altLang="en-US" sz="1300" dirty="0">
              <a:solidFill>
                <a:schemeClr val="bg1"/>
              </a:solidFill>
              <a:latin typeface="+mn-ea"/>
            </a:endParaRPr>
          </a:p>
        </p:txBody>
      </p:sp>
      <p:cxnSp>
        <p:nvCxnSpPr>
          <p:cNvPr id="108" name="Straight Connector 107"/>
          <p:cNvCxnSpPr/>
          <p:nvPr/>
        </p:nvCxnSpPr>
        <p:spPr>
          <a:xfrm>
            <a:off x="2596228" y="5656471"/>
            <a:ext cx="6999547" cy="0"/>
          </a:xfrm>
          <a:prstGeom prst="line">
            <a:avLst/>
          </a:prstGeom>
          <a:ln w="19050">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5201671" y="2254585"/>
            <a:ext cx="1788660" cy="1788891"/>
          </a:xfrm>
          <a:prstGeom prst="ellipse">
            <a:avLst/>
          </a:prstGeom>
          <a:solidFill>
            <a:schemeClr val="bg1"/>
          </a:solidFill>
          <a:ln w="19050" cmpd="sng">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3700" dirty="0">
                <a:solidFill>
                  <a:schemeClr val="accent1"/>
                </a:solidFill>
                <a:latin typeface="+mn-ea"/>
              </a:rPr>
              <a:t>03</a:t>
            </a:r>
            <a:endParaRPr lang="en-US" sz="3700" dirty="0">
              <a:solidFill>
                <a:schemeClr val="accent1"/>
              </a:solidFill>
              <a:latin typeface="+mn-ea"/>
            </a:endParaRPr>
          </a:p>
        </p:txBody>
      </p:sp>
      <p:sp>
        <p:nvSpPr>
          <p:cNvPr id="86" name="Oval 85"/>
          <p:cNvSpPr/>
          <p:nvPr/>
        </p:nvSpPr>
        <p:spPr>
          <a:xfrm>
            <a:off x="7183661" y="2419209"/>
            <a:ext cx="1459454" cy="1459644"/>
          </a:xfrm>
          <a:prstGeom prst="ellipse">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0" rIns="121908" bIns="121908" rtlCol="0" anchor="ctr"/>
          <a:lstStyle/>
          <a:p>
            <a:pPr algn="ctr"/>
            <a:r>
              <a:rPr lang="en-US" sz="3700" dirty="0">
                <a:solidFill>
                  <a:schemeClr val="accent1"/>
                </a:solidFill>
                <a:latin typeface="+mn-ea"/>
              </a:rPr>
              <a:t>04</a:t>
            </a:r>
            <a:endParaRPr lang="en-US" sz="3700" dirty="0">
              <a:solidFill>
                <a:schemeClr val="accent1"/>
              </a:solidFill>
              <a:latin typeface="+mn-ea"/>
            </a:endParaRPr>
          </a:p>
        </p:txBody>
      </p:sp>
      <p:sp>
        <p:nvSpPr>
          <p:cNvPr id="87" name="Oval 86"/>
          <p:cNvSpPr/>
          <p:nvPr/>
        </p:nvSpPr>
        <p:spPr>
          <a:xfrm>
            <a:off x="8860777" y="2592045"/>
            <a:ext cx="1113828" cy="1113971"/>
          </a:xfrm>
          <a:prstGeom prst="ellipse">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3200" dirty="0">
                <a:solidFill>
                  <a:schemeClr val="accent1"/>
                </a:solidFill>
                <a:latin typeface="+mn-ea"/>
              </a:rPr>
              <a:t>05</a:t>
            </a:r>
            <a:endParaRPr lang="en-US" sz="3200" dirty="0">
              <a:solidFill>
                <a:schemeClr val="accent1"/>
              </a:solidFill>
              <a:latin typeface="+mn-ea"/>
            </a:endParaRPr>
          </a:p>
        </p:txBody>
      </p:sp>
      <p:sp>
        <p:nvSpPr>
          <p:cNvPr id="90" name="Oval 89"/>
          <p:cNvSpPr/>
          <p:nvPr/>
        </p:nvSpPr>
        <p:spPr>
          <a:xfrm>
            <a:off x="2217396" y="2592045"/>
            <a:ext cx="1113828" cy="1113971"/>
          </a:xfrm>
          <a:prstGeom prst="ellipse">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3200" dirty="0">
                <a:solidFill>
                  <a:schemeClr val="accent1"/>
                </a:solidFill>
                <a:latin typeface="+mn-ea"/>
              </a:rPr>
              <a:t>01</a:t>
            </a:r>
            <a:endParaRPr lang="en-US" sz="3200" dirty="0">
              <a:solidFill>
                <a:schemeClr val="accent1"/>
              </a:solidFill>
              <a:latin typeface="+mn-ea"/>
            </a:endParaRPr>
          </a:p>
        </p:txBody>
      </p:sp>
      <p:sp>
        <p:nvSpPr>
          <p:cNvPr id="93" name="Oval 92"/>
          <p:cNvSpPr/>
          <p:nvPr/>
        </p:nvSpPr>
        <p:spPr>
          <a:xfrm>
            <a:off x="3536721" y="2419209"/>
            <a:ext cx="1459454" cy="1459644"/>
          </a:xfrm>
          <a:prstGeom prst="ellipse">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3700" dirty="0">
                <a:solidFill>
                  <a:schemeClr val="accent1"/>
                </a:solidFill>
                <a:latin typeface="+mn-ea"/>
              </a:rPr>
              <a:t>02</a:t>
            </a:r>
            <a:endParaRPr lang="en-US" sz="3700" dirty="0">
              <a:solidFill>
                <a:schemeClr val="accent1"/>
              </a:solidFill>
              <a:latin typeface="+mn-ea"/>
            </a:endParaRPr>
          </a:p>
        </p:txBody>
      </p:sp>
      <p:grpSp>
        <p:nvGrpSpPr>
          <p:cNvPr id="105" name="Group 104"/>
          <p:cNvGrpSpPr/>
          <p:nvPr/>
        </p:nvGrpSpPr>
        <p:grpSpPr>
          <a:xfrm>
            <a:off x="5279398" y="1077476"/>
            <a:ext cx="1633209" cy="927921"/>
            <a:chOff x="1405409" y="928077"/>
            <a:chExt cx="1225066" cy="695941"/>
          </a:xfrm>
        </p:grpSpPr>
        <p:sp>
          <p:nvSpPr>
            <p:cNvPr id="106" name="Text Placeholder 3"/>
            <p:cNvSpPr txBox="1"/>
            <p:nvPr/>
          </p:nvSpPr>
          <p:spPr>
            <a:xfrm>
              <a:off x="1681266" y="92807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tx1">
                      <a:lumMod val="65000"/>
                      <a:lumOff val="35000"/>
                    </a:schemeClr>
                  </a:solidFill>
                  <a:latin typeface="+mn-ea"/>
                </a:rPr>
                <a:t>添加副标题</a:t>
              </a:r>
              <a:endParaRPr lang="en-US" dirty="0">
                <a:solidFill>
                  <a:schemeClr val="tx1">
                    <a:lumMod val="65000"/>
                    <a:lumOff val="35000"/>
                  </a:schemeClr>
                </a:solidFill>
                <a:latin typeface="+mn-ea"/>
              </a:endParaRPr>
            </a:p>
          </p:txBody>
        </p:sp>
        <p:sp>
          <p:nvSpPr>
            <p:cNvPr id="109" name="Text Placeholder 3"/>
            <p:cNvSpPr txBox="1"/>
            <p:nvPr/>
          </p:nvSpPr>
          <p:spPr>
            <a:xfrm>
              <a:off x="1405409" y="1162353"/>
              <a:ext cx="122506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grpSp>
      <p:grpSp>
        <p:nvGrpSpPr>
          <p:cNvPr id="111" name="Group 110"/>
          <p:cNvGrpSpPr/>
          <p:nvPr/>
        </p:nvGrpSpPr>
        <p:grpSpPr>
          <a:xfrm>
            <a:off x="629309" y="2620003"/>
            <a:ext cx="1497825" cy="927920"/>
            <a:chOff x="1662668" y="928077"/>
            <a:chExt cx="1123515" cy="695940"/>
          </a:xfrm>
        </p:grpSpPr>
        <p:sp>
          <p:nvSpPr>
            <p:cNvPr id="112" name="Text Placeholder 3"/>
            <p:cNvSpPr txBox="1"/>
            <p:nvPr/>
          </p:nvSpPr>
          <p:spPr>
            <a:xfrm>
              <a:off x="2112834" y="92807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tx1">
                      <a:lumMod val="65000"/>
                      <a:lumOff val="35000"/>
                    </a:schemeClr>
                  </a:solidFill>
                  <a:latin typeface="+mn-ea"/>
                </a:rPr>
                <a:t>添加副标题</a:t>
              </a:r>
              <a:endParaRPr lang="en-US" dirty="0">
                <a:solidFill>
                  <a:schemeClr val="tx1">
                    <a:lumMod val="65000"/>
                    <a:lumOff val="35000"/>
                  </a:schemeClr>
                </a:solidFill>
                <a:latin typeface="+mn-ea"/>
              </a:endParaRPr>
            </a:p>
          </p:txBody>
        </p:sp>
        <p:sp>
          <p:nvSpPr>
            <p:cNvPr id="113" name="Text Placeholder 3"/>
            <p:cNvSpPr txBox="1"/>
            <p:nvPr/>
          </p:nvSpPr>
          <p:spPr>
            <a:xfrm>
              <a:off x="1662668" y="1162352"/>
              <a:ext cx="1123515"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此处添加详细文本描述，建议与标题相关并符合</a:t>
              </a:r>
              <a:endParaRPr lang="zh-CN" altLang="en-US" sz="1300" dirty="0">
                <a:solidFill>
                  <a:schemeClr val="tx1">
                    <a:lumMod val="50000"/>
                    <a:lumOff val="50000"/>
                  </a:schemeClr>
                </a:solidFill>
                <a:latin typeface="+mn-ea"/>
              </a:endParaRPr>
            </a:p>
          </p:txBody>
        </p:sp>
      </p:grpSp>
      <p:grpSp>
        <p:nvGrpSpPr>
          <p:cNvPr id="114" name="Group 113"/>
          <p:cNvGrpSpPr/>
          <p:nvPr/>
        </p:nvGrpSpPr>
        <p:grpSpPr>
          <a:xfrm>
            <a:off x="10080623" y="2690472"/>
            <a:ext cx="1497825" cy="927921"/>
            <a:chOff x="1662668" y="928077"/>
            <a:chExt cx="1123515" cy="695941"/>
          </a:xfrm>
        </p:grpSpPr>
        <p:sp>
          <p:nvSpPr>
            <p:cNvPr id="115" name="Text Placeholder 3"/>
            <p:cNvSpPr txBox="1"/>
            <p:nvPr/>
          </p:nvSpPr>
          <p:spPr>
            <a:xfrm>
              <a:off x="1662668" y="92807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1">
                      <a:lumMod val="65000"/>
                      <a:lumOff val="35000"/>
                    </a:schemeClr>
                  </a:solidFill>
                  <a:latin typeface="+mn-ea"/>
                </a:rPr>
                <a:t>添加副标题</a:t>
              </a:r>
              <a:endParaRPr lang="en-US" dirty="0">
                <a:solidFill>
                  <a:schemeClr val="tx1">
                    <a:lumMod val="65000"/>
                    <a:lumOff val="35000"/>
                  </a:schemeClr>
                </a:solidFill>
                <a:latin typeface="+mn-ea"/>
              </a:endParaRPr>
            </a:p>
          </p:txBody>
        </p:sp>
        <p:sp>
          <p:nvSpPr>
            <p:cNvPr id="116" name="Text Placeholder 3"/>
            <p:cNvSpPr txBox="1"/>
            <p:nvPr/>
          </p:nvSpPr>
          <p:spPr>
            <a:xfrm>
              <a:off x="1662668" y="1162353"/>
              <a:ext cx="1123515"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a:t>
              </a:r>
              <a:endParaRPr lang="zh-CN" altLang="en-US" sz="1300" dirty="0">
                <a:solidFill>
                  <a:schemeClr val="tx1">
                    <a:lumMod val="50000"/>
                    <a:lumOff val="50000"/>
                  </a:schemeClr>
                </a:solidFill>
                <a:latin typeface="+mn-ea"/>
              </a:endParaRPr>
            </a:p>
          </p:txBody>
        </p:sp>
      </p:grpSp>
      <p:grpSp>
        <p:nvGrpSpPr>
          <p:cNvPr id="120" name="Group 119"/>
          <p:cNvGrpSpPr/>
          <p:nvPr/>
        </p:nvGrpSpPr>
        <p:grpSpPr>
          <a:xfrm>
            <a:off x="7071980" y="1391056"/>
            <a:ext cx="1682816" cy="927921"/>
            <a:chOff x="1386804" y="928077"/>
            <a:chExt cx="1262276" cy="695941"/>
          </a:xfrm>
        </p:grpSpPr>
        <p:sp>
          <p:nvSpPr>
            <p:cNvPr id="121" name="Text Placeholder 3"/>
            <p:cNvSpPr txBox="1"/>
            <p:nvPr/>
          </p:nvSpPr>
          <p:spPr>
            <a:xfrm>
              <a:off x="1681267" y="92807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tx1">
                      <a:lumMod val="65000"/>
                      <a:lumOff val="35000"/>
                    </a:schemeClr>
                  </a:solidFill>
                  <a:latin typeface="+mn-ea"/>
                </a:rPr>
                <a:t>添加副标题</a:t>
              </a:r>
              <a:endParaRPr lang="en-US" dirty="0">
                <a:solidFill>
                  <a:schemeClr val="tx1">
                    <a:lumMod val="65000"/>
                    <a:lumOff val="35000"/>
                  </a:schemeClr>
                </a:solidFill>
                <a:latin typeface="+mn-ea"/>
              </a:endParaRPr>
            </a:p>
          </p:txBody>
        </p:sp>
        <p:sp>
          <p:nvSpPr>
            <p:cNvPr id="122" name="Text Placeholder 3"/>
            <p:cNvSpPr txBox="1"/>
            <p:nvPr/>
          </p:nvSpPr>
          <p:spPr>
            <a:xfrm>
              <a:off x="1386804" y="1162353"/>
              <a:ext cx="126227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grpSp>
      <p:grpSp>
        <p:nvGrpSpPr>
          <p:cNvPr id="127" name="Group 126"/>
          <p:cNvGrpSpPr/>
          <p:nvPr/>
        </p:nvGrpSpPr>
        <p:grpSpPr>
          <a:xfrm>
            <a:off x="3476232" y="1391056"/>
            <a:ext cx="1557955" cy="927921"/>
            <a:chOff x="1433633" y="928077"/>
            <a:chExt cx="1168618" cy="695941"/>
          </a:xfrm>
        </p:grpSpPr>
        <p:sp>
          <p:nvSpPr>
            <p:cNvPr id="128" name="Text Placeholder 3"/>
            <p:cNvSpPr txBox="1"/>
            <p:nvPr/>
          </p:nvSpPr>
          <p:spPr>
            <a:xfrm>
              <a:off x="1681266" y="92807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tx1">
                      <a:lumMod val="65000"/>
                      <a:lumOff val="35000"/>
                    </a:schemeClr>
                  </a:solidFill>
                  <a:latin typeface="+mn-ea"/>
                </a:rPr>
                <a:t>添加副标题</a:t>
              </a:r>
              <a:endParaRPr lang="en-US" dirty="0">
                <a:solidFill>
                  <a:schemeClr val="tx1">
                    <a:lumMod val="65000"/>
                    <a:lumOff val="35000"/>
                  </a:schemeClr>
                </a:solidFill>
                <a:latin typeface="+mn-ea"/>
              </a:endParaRPr>
            </a:p>
          </p:txBody>
        </p:sp>
        <p:sp>
          <p:nvSpPr>
            <p:cNvPr id="129" name="Text Placeholder 3"/>
            <p:cNvSpPr txBox="1"/>
            <p:nvPr/>
          </p:nvSpPr>
          <p:spPr>
            <a:xfrm>
              <a:off x="1433633" y="1162353"/>
              <a:ext cx="1168618"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Bottom)">
                                      <p:cBhvr>
                                        <p:cTn id="16" dur="500"/>
                                        <p:tgtEl>
                                          <p:spTgt spid="4"/>
                                        </p:tgtEl>
                                      </p:cBhvr>
                                    </p:animEffect>
                                  </p:childTnLst>
                                </p:cTn>
                              </p:par>
                            </p:childTnLst>
                          </p:cTn>
                        </p:par>
                        <p:par>
                          <p:cTn id="17" fill="hold">
                            <p:stCondLst>
                              <p:cond delay="1500"/>
                            </p:stCondLst>
                            <p:childTnLst>
                              <p:par>
                                <p:cTn id="18" presetID="1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lide(fromBottom)">
                                      <p:cBhvr>
                                        <p:cTn id="24" dur="500"/>
                                        <p:tgtEl>
                                          <p:spTgt spid="3"/>
                                        </p:tgtEl>
                                      </p:cBhvr>
                                    </p:animEffect>
                                  </p:childTnLst>
                                </p:cTn>
                              </p:par>
                            </p:childTnLst>
                          </p:cTn>
                        </p:par>
                        <p:par>
                          <p:cTn id="25" fill="hold">
                            <p:stCondLst>
                              <p:cond delay="2500"/>
                            </p:stCondLst>
                            <p:childTnLst>
                              <p:par>
                                <p:cTn id="26" presetID="1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slide(fromBottom)">
                                      <p:cBhvr>
                                        <p:cTn id="28" dur="500"/>
                                        <p:tgtEl>
                                          <p:spTgt spid="2"/>
                                        </p:tgtEl>
                                      </p:cBhvr>
                                    </p:animEffect>
                                  </p:childTnLst>
                                </p:cTn>
                              </p:par>
                            </p:childTnLst>
                          </p:cTn>
                        </p:par>
                        <p:par>
                          <p:cTn id="29" fill="hold">
                            <p:stCondLst>
                              <p:cond delay="3000"/>
                            </p:stCondLst>
                            <p:childTnLst>
                              <p:par>
                                <p:cTn id="30" presetID="12" presetClass="entr" presetSubtype="4"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par>
                          <p:cTn id="33" fill="hold">
                            <p:stCondLst>
                              <p:cond delay="3500"/>
                            </p:stCondLst>
                            <p:childTnLst>
                              <p:par>
                                <p:cTn id="34" presetID="12" presetClass="entr" presetSubtype="4"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slide(fromBottom)">
                                      <p:cBhvr>
                                        <p:cTn id="36" dur="500"/>
                                        <p:tgtEl>
                                          <p:spTgt spid="5"/>
                                        </p:tgtEl>
                                      </p:cBhvr>
                                    </p:animEffect>
                                  </p:childTnLst>
                                </p:cTn>
                              </p:par>
                            </p:childTnLst>
                          </p:cTn>
                        </p:par>
                        <p:par>
                          <p:cTn id="37" fill="hold">
                            <p:stCondLst>
                              <p:cond delay="4000"/>
                            </p:stCondLst>
                            <p:childTnLst>
                              <p:par>
                                <p:cTn id="38" presetID="23" presetClass="entr" presetSubtype="16" fill="hold" grpId="0" nodeType="afterEffect">
                                  <p:stCondLst>
                                    <p:cond delay="0"/>
                                  </p:stCondLst>
                                  <p:childTnLst>
                                    <p:set>
                                      <p:cBhvr>
                                        <p:cTn id="39" dur="1" fill="hold">
                                          <p:stCondLst>
                                            <p:cond delay="0"/>
                                          </p:stCondLst>
                                        </p:cTn>
                                        <p:tgtEl>
                                          <p:spTgt spid="90"/>
                                        </p:tgtEl>
                                        <p:attrNameLst>
                                          <p:attrName>style.visibility</p:attrName>
                                        </p:attrNameLst>
                                      </p:cBhvr>
                                      <p:to>
                                        <p:strVal val="visible"/>
                                      </p:to>
                                    </p:set>
                                    <p:anim calcmode="lin" valueType="num">
                                      <p:cBhvr>
                                        <p:cTn id="40" dur="500" fill="hold"/>
                                        <p:tgtEl>
                                          <p:spTgt spid="90"/>
                                        </p:tgtEl>
                                        <p:attrNameLst>
                                          <p:attrName>ppt_w</p:attrName>
                                        </p:attrNameLst>
                                      </p:cBhvr>
                                      <p:tavLst>
                                        <p:tav tm="0">
                                          <p:val>
                                            <p:fltVal val="0"/>
                                          </p:val>
                                        </p:tav>
                                        <p:tav tm="100000">
                                          <p:val>
                                            <p:strVal val="#ppt_w"/>
                                          </p:val>
                                        </p:tav>
                                      </p:tavLst>
                                    </p:anim>
                                    <p:anim calcmode="lin" valueType="num">
                                      <p:cBhvr>
                                        <p:cTn id="41" dur="500" fill="hold"/>
                                        <p:tgtEl>
                                          <p:spTgt spid="90"/>
                                        </p:tgtEl>
                                        <p:attrNameLst>
                                          <p:attrName>ppt_h</p:attrName>
                                        </p:attrNameLst>
                                      </p:cBhvr>
                                      <p:tavLst>
                                        <p:tav tm="0">
                                          <p:val>
                                            <p:fltVal val="0"/>
                                          </p:val>
                                        </p:tav>
                                        <p:tav tm="100000">
                                          <p:val>
                                            <p:strVal val="#ppt_h"/>
                                          </p:val>
                                        </p:tav>
                                      </p:tavLst>
                                    </p:anim>
                                  </p:childTnLst>
                                </p:cTn>
                              </p:par>
                            </p:childTnLst>
                          </p:cTn>
                        </p:par>
                        <p:par>
                          <p:cTn id="42" fill="hold">
                            <p:stCondLst>
                              <p:cond delay="4500"/>
                            </p:stCondLst>
                            <p:childTnLst>
                              <p:par>
                                <p:cTn id="43" presetID="23" presetClass="entr" presetSubtype="16" fill="hold" grpId="0" nodeType="afterEffect">
                                  <p:stCondLst>
                                    <p:cond delay="0"/>
                                  </p:stCondLst>
                                  <p:childTnLst>
                                    <p:set>
                                      <p:cBhvr>
                                        <p:cTn id="44" dur="1" fill="hold">
                                          <p:stCondLst>
                                            <p:cond delay="0"/>
                                          </p:stCondLst>
                                        </p:cTn>
                                        <p:tgtEl>
                                          <p:spTgt spid="93"/>
                                        </p:tgtEl>
                                        <p:attrNameLst>
                                          <p:attrName>style.visibility</p:attrName>
                                        </p:attrNameLst>
                                      </p:cBhvr>
                                      <p:to>
                                        <p:strVal val="visible"/>
                                      </p:to>
                                    </p:set>
                                    <p:anim calcmode="lin" valueType="num">
                                      <p:cBhvr>
                                        <p:cTn id="45" dur="500" fill="hold"/>
                                        <p:tgtEl>
                                          <p:spTgt spid="93"/>
                                        </p:tgtEl>
                                        <p:attrNameLst>
                                          <p:attrName>ppt_w</p:attrName>
                                        </p:attrNameLst>
                                      </p:cBhvr>
                                      <p:tavLst>
                                        <p:tav tm="0">
                                          <p:val>
                                            <p:fltVal val="0"/>
                                          </p:val>
                                        </p:tav>
                                        <p:tav tm="100000">
                                          <p:val>
                                            <p:strVal val="#ppt_w"/>
                                          </p:val>
                                        </p:tav>
                                      </p:tavLst>
                                    </p:anim>
                                    <p:anim calcmode="lin" valueType="num">
                                      <p:cBhvr>
                                        <p:cTn id="46" dur="500" fill="hold"/>
                                        <p:tgtEl>
                                          <p:spTgt spid="93"/>
                                        </p:tgtEl>
                                        <p:attrNameLst>
                                          <p:attrName>ppt_h</p:attrName>
                                        </p:attrNameLst>
                                      </p:cBhvr>
                                      <p:tavLst>
                                        <p:tav tm="0">
                                          <p:val>
                                            <p:fltVal val="0"/>
                                          </p:val>
                                        </p:tav>
                                        <p:tav tm="100000">
                                          <p:val>
                                            <p:strVal val="#ppt_h"/>
                                          </p:val>
                                        </p:tav>
                                      </p:tavLst>
                                    </p:anim>
                                  </p:childTnLst>
                                </p:cTn>
                              </p:par>
                            </p:childTnLst>
                          </p:cTn>
                        </p:par>
                        <p:par>
                          <p:cTn id="47" fill="hold">
                            <p:stCondLst>
                              <p:cond delay="5000"/>
                            </p:stCondLst>
                            <p:childTnLst>
                              <p:par>
                                <p:cTn id="48" presetID="23" presetClass="entr" presetSubtype="16" fill="hold" grpId="0" nodeType="afterEffect">
                                  <p:stCondLst>
                                    <p:cond delay="0"/>
                                  </p:stCondLst>
                                  <p:childTnLst>
                                    <p:set>
                                      <p:cBhvr>
                                        <p:cTn id="49" dur="1" fill="hold">
                                          <p:stCondLst>
                                            <p:cond delay="0"/>
                                          </p:stCondLst>
                                        </p:cTn>
                                        <p:tgtEl>
                                          <p:spTgt spid="85"/>
                                        </p:tgtEl>
                                        <p:attrNameLst>
                                          <p:attrName>style.visibility</p:attrName>
                                        </p:attrNameLst>
                                      </p:cBhvr>
                                      <p:to>
                                        <p:strVal val="visible"/>
                                      </p:to>
                                    </p:set>
                                    <p:anim calcmode="lin" valueType="num">
                                      <p:cBhvr>
                                        <p:cTn id="50" dur="500" fill="hold"/>
                                        <p:tgtEl>
                                          <p:spTgt spid="85"/>
                                        </p:tgtEl>
                                        <p:attrNameLst>
                                          <p:attrName>ppt_w</p:attrName>
                                        </p:attrNameLst>
                                      </p:cBhvr>
                                      <p:tavLst>
                                        <p:tav tm="0">
                                          <p:val>
                                            <p:fltVal val="0"/>
                                          </p:val>
                                        </p:tav>
                                        <p:tav tm="100000">
                                          <p:val>
                                            <p:strVal val="#ppt_w"/>
                                          </p:val>
                                        </p:tav>
                                      </p:tavLst>
                                    </p:anim>
                                    <p:anim calcmode="lin" valueType="num">
                                      <p:cBhvr>
                                        <p:cTn id="51" dur="500" fill="hold"/>
                                        <p:tgtEl>
                                          <p:spTgt spid="85"/>
                                        </p:tgtEl>
                                        <p:attrNameLst>
                                          <p:attrName>ppt_h</p:attrName>
                                        </p:attrNameLst>
                                      </p:cBhvr>
                                      <p:tavLst>
                                        <p:tav tm="0">
                                          <p:val>
                                            <p:fltVal val="0"/>
                                          </p:val>
                                        </p:tav>
                                        <p:tav tm="100000">
                                          <p:val>
                                            <p:strVal val="#ppt_h"/>
                                          </p:val>
                                        </p:tav>
                                      </p:tavLst>
                                    </p:anim>
                                  </p:childTnLst>
                                </p:cTn>
                              </p:par>
                            </p:childTnLst>
                          </p:cTn>
                        </p:par>
                        <p:par>
                          <p:cTn id="52" fill="hold">
                            <p:stCondLst>
                              <p:cond delay="5500"/>
                            </p:stCondLst>
                            <p:childTnLst>
                              <p:par>
                                <p:cTn id="53" presetID="23" presetClass="entr" presetSubtype="16" fill="hold" grpId="0" nodeType="after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p:cTn id="55" dur="500" fill="hold"/>
                                        <p:tgtEl>
                                          <p:spTgt spid="86"/>
                                        </p:tgtEl>
                                        <p:attrNameLst>
                                          <p:attrName>ppt_w</p:attrName>
                                        </p:attrNameLst>
                                      </p:cBhvr>
                                      <p:tavLst>
                                        <p:tav tm="0">
                                          <p:val>
                                            <p:fltVal val="0"/>
                                          </p:val>
                                        </p:tav>
                                        <p:tav tm="100000">
                                          <p:val>
                                            <p:strVal val="#ppt_w"/>
                                          </p:val>
                                        </p:tav>
                                      </p:tavLst>
                                    </p:anim>
                                    <p:anim calcmode="lin" valueType="num">
                                      <p:cBhvr>
                                        <p:cTn id="56" dur="500" fill="hold"/>
                                        <p:tgtEl>
                                          <p:spTgt spid="86"/>
                                        </p:tgtEl>
                                        <p:attrNameLst>
                                          <p:attrName>ppt_h</p:attrName>
                                        </p:attrNameLst>
                                      </p:cBhvr>
                                      <p:tavLst>
                                        <p:tav tm="0">
                                          <p:val>
                                            <p:fltVal val="0"/>
                                          </p:val>
                                        </p:tav>
                                        <p:tav tm="100000">
                                          <p:val>
                                            <p:strVal val="#ppt_h"/>
                                          </p:val>
                                        </p:tav>
                                      </p:tavLst>
                                    </p:anim>
                                  </p:childTnLst>
                                </p:cTn>
                              </p:par>
                            </p:childTnLst>
                          </p:cTn>
                        </p:par>
                        <p:par>
                          <p:cTn id="57" fill="hold">
                            <p:stCondLst>
                              <p:cond delay="6000"/>
                            </p:stCondLst>
                            <p:childTnLst>
                              <p:par>
                                <p:cTn id="58" presetID="23" presetClass="entr" presetSubtype="16" fill="hold" grpId="0" nodeType="afterEffect">
                                  <p:stCondLst>
                                    <p:cond delay="0"/>
                                  </p:stCondLst>
                                  <p:childTnLst>
                                    <p:set>
                                      <p:cBhvr>
                                        <p:cTn id="59" dur="1" fill="hold">
                                          <p:stCondLst>
                                            <p:cond delay="0"/>
                                          </p:stCondLst>
                                        </p:cTn>
                                        <p:tgtEl>
                                          <p:spTgt spid="87"/>
                                        </p:tgtEl>
                                        <p:attrNameLst>
                                          <p:attrName>style.visibility</p:attrName>
                                        </p:attrNameLst>
                                      </p:cBhvr>
                                      <p:to>
                                        <p:strVal val="visible"/>
                                      </p:to>
                                    </p:set>
                                    <p:anim calcmode="lin" valueType="num">
                                      <p:cBhvr>
                                        <p:cTn id="60" dur="500" fill="hold"/>
                                        <p:tgtEl>
                                          <p:spTgt spid="87"/>
                                        </p:tgtEl>
                                        <p:attrNameLst>
                                          <p:attrName>ppt_w</p:attrName>
                                        </p:attrNameLst>
                                      </p:cBhvr>
                                      <p:tavLst>
                                        <p:tav tm="0">
                                          <p:val>
                                            <p:fltVal val="0"/>
                                          </p:val>
                                        </p:tav>
                                        <p:tav tm="100000">
                                          <p:val>
                                            <p:strVal val="#ppt_w"/>
                                          </p:val>
                                        </p:tav>
                                      </p:tavLst>
                                    </p:anim>
                                    <p:anim calcmode="lin" valueType="num">
                                      <p:cBhvr>
                                        <p:cTn id="61" dur="500" fill="hold"/>
                                        <p:tgtEl>
                                          <p:spTgt spid="87"/>
                                        </p:tgtEl>
                                        <p:attrNameLst>
                                          <p:attrName>ppt_h</p:attrName>
                                        </p:attrNameLst>
                                      </p:cBhvr>
                                      <p:tavLst>
                                        <p:tav tm="0">
                                          <p:val>
                                            <p:fltVal val="0"/>
                                          </p:val>
                                        </p:tav>
                                        <p:tav tm="100000">
                                          <p:val>
                                            <p:strVal val="#ppt_h"/>
                                          </p:val>
                                        </p:tav>
                                      </p:tavLst>
                                    </p:anim>
                                  </p:childTnLst>
                                </p:cTn>
                              </p:par>
                            </p:childTnLst>
                          </p:cTn>
                        </p:par>
                        <p:par>
                          <p:cTn id="62" fill="hold">
                            <p:stCondLst>
                              <p:cond delay="6500"/>
                            </p:stCondLst>
                            <p:childTnLst>
                              <p:par>
                                <p:cTn id="63" presetID="12" presetClass="entr" presetSubtype="2" fill="hold" nodeType="afterEffect">
                                  <p:stCondLst>
                                    <p:cond delay="0"/>
                                  </p:stCondLst>
                                  <p:childTnLst>
                                    <p:set>
                                      <p:cBhvr>
                                        <p:cTn id="64" dur="1" fill="hold">
                                          <p:stCondLst>
                                            <p:cond delay="0"/>
                                          </p:stCondLst>
                                        </p:cTn>
                                        <p:tgtEl>
                                          <p:spTgt spid="111"/>
                                        </p:tgtEl>
                                        <p:attrNameLst>
                                          <p:attrName>style.visibility</p:attrName>
                                        </p:attrNameLst>
                                      </p:cBhvr>
                                      <p:to>
                                        <p:strVal val="visible"/>
                                      </p:to>
                                    </p:set>
                                    <p:animEffect transition="in" filter="slide(fromRight)">
                                      <p:cBhvr>
                                        <p:cTn id="65" dur="500"/>
                                        <p:tgtEl>
                                          <p:spTgt spid="111"/>
                                        </p:tgtEl>
                                      </p:cBhvr>
                                    </p:animEffect>
                                  </p:childTnLst>
                                </p:cTn>
                              </p:par>
                            </p:childTnLst>
                          </p:cTn>
                        </p:par>
                        <p:par>
                          <p:cTn id="66" fill="hold">
                            <p:stCondLst>
                              <p:cond delay="7000"/>
                            </p:stCondLst>
                            <p:childTnLst>
                              <p:par>
                                <p:cTn id="67" presetID="12" presetClass="entr" presetSubtype="4" fill="hold" nodeType="afterEffect">
                                  <p:stCondLst>
                                    <p:cond delay="0"/>
                                  </p:stCondLst>
                                  <p:childTnLst>
                                    <p:set>
                                      <p:cBhvr>
                                        <p:cTn id="68" dur="1" fill="hold">
                                          <p:stCondLst>
                                            <p:cond delay="0"/>
                                          </p:stCondLst>
                                        </p:cTn>
                                        <p:tgtEl>
                                          <p:spTgt spid="127"/>
                                        </p:tgtEl>
                                        <p:attrNameLst>
                                          <p:attrName>style.visibility</p:attrName>
                                        </p:attrNameLst>
                                      </p:cBhvr>
                                      <p:to>
                                        <p:strVal val="visible"/>
                                      </p:to>
                                    </p:set>
                                    <p:animEffect transition="in" filter="slide(fromBottom)">
                                      <p:cBhvr>
                                        <p:cTn id="69" dur="500"/>
                                        <p:tgtEl>
                                          <p:spTgt spid="127"/>
                                        </p:tgtEl>
                                      </p:cBhvr>
                                    </p:animEffect>
                                  </p:childTnLst>
                                </p:cTn>
                              </p:par>
                            </p:childTnLst>
                          </p:cTn>
                        </p:par>
                        <p:par>
                          <p:cTn id="70" fill="hold">
                            <p:stCondLst>
                              <p:cond delay="7500"/>
                            </p:stCondLst>
                            <p:childTnLst>
                              <p:par>
                                <p:cTn id="71" presetID="12" presetClass="entr" presetSubtype="4" fill="hold" nodeType="afterEffect">
                                  <p:stCondLst>
                                    <p:cond delay="0"/>
                                  </p:stCondLst>
                                  <p:childTnLst>
                                    <p:set>
                                      <p:cBhvr>
                                        <p:cTn id="72" dur="1" fill="hold">
                                          <p:stCondLst>
                                            <p:cond delay="0"/>
                                          </p:stCondLst>
                                        </p:cTn>
                                        <p:tgtEl>
                                          <p:spTgt spid="105"/>
                                        </p:tgtEl>
                                        <p:attrNameLst>
                                          <p:attrName>style.visibility</p:attrName>
                                        </p:attrNameLst>
                                      </p:cBhvr>
                                      <p:to>
                                        <p:strVal val="visible"/>
                                      </p:to>
                                    </p:set>
                                    <p:animEffect transition="in" filter="slide(fromBottom)">
                                      <p:cBhvr>
                                        <p:cTn id="73" dur="500"/>
                                        <p:tgtEl>
                                          <p:spTgt spid="105"/>
                                        </p:tgtEl>
                                      </p:cBhvr>
                                    </p:animEffect>
                                  </p:childTnLst>
                                </p:cTn>
                              </p:par>
                            </p:childTnLst>
                          </p:cTn>
                        </p:par>
                        <p:par>
                          <p:cTn id="74" fill="hold">
                            <p:stCondLst>
                              <p:cond delay="8000"/>
                            </p:stCondLst>
                            <p:childTnLst>
                              <p:par>
                                <p:cTn id="75" presetID="12" presetClass="entr" presetSubtype="4" fill="hold" nodeType="afterEffect">
                                  <p:stCondLst>
                                    <p:cond delay="0"/>
                                  </p:stCondLst>
                                  <p:childTnLst>
                                    <p:set>
                                      <p:cBhvr>
                                        <p:cTn id="76" dur="1" fill="hold">
                                          <p:stCondLst>
                                            <p:cond delay="0"/>
                                          </p:stCondLst>
                                        </p:cTn>
                                        <p:tgtEl>
                                          <p:spTgt spid="120"/>
                                        </p:tgtEl>
                                        <p:attrNameLst>
                                          <p:attrName>style.visibility</p:attrName>
                                        </p:attrNameLst>
                                      </p:cBhvr>
                                      <p:to>
                                        <p:strVal val="visible"/>
                                      </p:to>
                                    </p:set>
                                    <p:animEffect transition="in" filter="slide(fromBottom)">
                                      <p:cBhvr>
                                        <p:cTn id="77" dur="500"/>
                                        <p:tgtEl>
                                          <p:spTgt spid="120"/>
                                        </p:tgtEl>
                                      </p:cBhvr>
                                    </p:animEffect>
                                  </p:childTnLst>
                                </p:cTn>
                              </p:par>
                            </p:childTnLst>
                          </p:cTn>
                        </p:par>
                        <p:par>
                          <p:cTn id="78" fill="hold">
                            <p:stCondLst>
                              <p:cond delay="8500"/>
                            </p:stCondLst>
                            <p:childTnLst>
                              <p:par>
                                <p:cTn id="79" presetID="12" presetClass="entr" presetSubtype="8" fill="hold" nodeType="after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slide(fromLeft)">
                                      <p:cBhvr>
                                        <p:cTn id="81" dur="500"/>
                                        <p:tgtEl>
                                          <p:spTgt spid="114"/>
                                        </p:tgtEl>
                                      </p:cBhvr>
                                    </p:animEffect>
                                  </p:childTnLst>
                                </p:cTn>
                              </p:par>
                            </p:childTnLst>
                          </p:cTn>
                        </p:par>
                        <p:par>
                          <p:cTn id="82" fill="hold">
                            <p:stCondLst>
                              <p:cond delay="9000"/>
                            </p:stCondLst>
                            <p:childTnLst>
                              <p:par>
                                <p:cTn id="83" presetID="18" presetClass="entr" presetSubtype="3" fill="hold" nodeType="afterEffect">
                                  <p:stCondLst>
                                    <p:cond delay="0"/>
                                  </p:stCondLst>
                                  <p:childTnLst>
                                    <p:set>
                                      <p:cBhvr>
                                        <p:cTn id="84" dur="1" fill="hold">
                                          <p:stCondLst>
                                            <p:cond delay="0"/>
                                          </p:stCondLst>
                                        </p:cTn>
                                        <p:tgtEl>
                                          <p:spTgt spid="108"/>
                                        </p:tgtEl>
                                        <p:attrNameLst>
                                          <p:attrName>style.visibility</p:attrName>
                                        </p:attrNameLst>
                                      </p:cBhvr>
                                      <p:to>
                                        <p:strVal val="visible"/>
                                      </p:to>
                                    </p:set>
                                    <p:animEffect transition="in" filter="strips(upRight)">
                                      <p:cBhvr>
                                        <p:cTn id="85" dur="500"/>
                                        <p:tgtEl>
                                          <p:spTgt spid="108"/>
                                        </p:tgtEl>
                                      </p:cBhvr>
                                    </p:animEffect>
                                  </p:childTnLst>
                                </p:cTn>
                              </p:par>
                            </p:childTnLst>
                          </p:cTn>
                        </p:par>
                        <p:par>
                          <p:cTn id="86" fill="hold">
                            <p:stCondLst>
                              <p:cond delay="9500"/>
                            </p:stCondLst>
                            <p:childTnLst>
                              <p:par>
                                <p:cTn id="87" presetID="10" presetClass="entr" presetSubtype="0" fill="hold" grpId="0" nodeType="afterEffect">
                                  <p:stCondLst>
                                    <p:cond delay="0"/>
                                  </p:stCondLst>
                                  <p:childTnLst>
                                    <p:set>
                                      <p:cBhvr>
                                        <p:cTn id="88" dur="1" fill="hold">
                                          <p:stCondLst>
                                            <p:cond delay="0"/>
                                          </p:stCondLst>
                                        </p:cTn>
                                        <p:tgtEl>
                                          <p:spTgt spid="107"/>
                                        </p:tgtEl>
                                        <p:attrNameLst>
                                          <p:attrName>style.visibility</p:attrName>
                                        </p:attrNameLst>
                                      </p:cBhvr>
                                      <p:to>
                                        <p:strVal val="visible"/>
                                      </p:to>
                                    </p:set>
                                    <p:animEffect transition="in" filter="fade">
                                      <p:cBhvr>
                                        <p:cTn id="89"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7" grpId="0"/>
      <p:bldP spid="85" grpId="0" animBg="1"/>
      <p:bldP spid="86" grpId="0" animBg="1"/>
      <p:bldP spid="87" grpId="0" animBg="1"/>
      <p:bldP spid="90" grpId="0" animBg="1"/>
      <p:bldP spid="9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5048"/>
          <p:cNvSpPr/>
          <p:nvPr/>
        </p:nvSpPr>
        <p:spPr>
          <a:xfrm>
            <a:off x="616982" y="1481526"/>
            <a:ext cx="5025618" cy="3594755"/>
          </a:xfrm>
          <a:custGeom>
            <a:avLst/>
            <a:gdLst/>
            <a:ahLst/>
            <a:cxnLst>
              <a:cxn ang="0">
                <a:pos x="wd2" y="hd2"/>
              </a:cxn>
              <a:cxn ang="5400000">
                <a:pos x="wd2" y="hd2"/>
              </a:cxn>
              <a:cxn ang="10800000">
                <a:pos x="wd2" y="hd2"/>
              </a:cxn>
              <a:cxn ang="16200000">
                <a:pos x="wd2" y="hd2"/>
              </a:cxn>
            </a:cxnLst>
            <a:rect l="0" t="0" r="r" b="b"/>
            <a:pathLst>
              <a:path w="21580" h="21552" extrusionOk="0">
                <a:moveTo>
                  <a:pt x="17915" y="9375"/>
                </a:moveTo>
                <a:cubicBezTo>
                  <a:pt x="17971" y="9297"/>
                  <a:pt x="18122" y="9210"/>
                  <a:pt x="18166" y="9157"/>
                </a:cubicBezTo>
                <a:cubicBezTo>
                  <a:pt x="18211" y="9096"/>
                  <a:pt x="18278" y="9105"/>
                  <a:pt x="18317" y="9053"/>
                </a:cubicBezTo>
                <a:cubicBezTo>
                  <a:pt x="18356" y="9001"/>
                  <a:pt x="18367" y="8948"/>
                  <a:pt x="18412" y="8931"/>
                </a:cubicBezTo>
                <a:cubicBezTo>
                  <a:pt x="18462" y="8914"/>
                  <a:pt x="18512" y="8844"/>
                  <a:pt x="18568" y="8774"/>
                </a:cubicBezTo>
                <a:cubicBezTo>
                  <a:pt x="18623" y="8696"/>
                  <a:pt x="18674" y="8565"/>
                  <a:pt x="18685" y="8478"/>
                </a:cubicBezTo>
                <a:cubicBezTo>
                  <a:pt x="18696" y="8382"/>
                  <a:pt x="18701" y="8330"/>
                  <a:pt x="18785" y="8330"/>
                </a:cubicBezTo>
                <a:cubicBezTo>
                  <a:pt x="18869" y="8330"/>
                  <a:pt x="18835" y="8470"/>
                  <a:pt x="18857" y="8470"/>
                </a:cubicBezTo>
                <a:cubicBezTo>
                  <a:pt x="18880" y="8470"/>
                  <a:pt x="18958" y="8530"/>
                  <a:pt x="18991" y="8591"/>
                </a:cubicBezTo>
                <a:cubicBezTo>
                  <a:pt x="19019" y="8652"/>
                  <a:pt x="19119" y="8652"/>
                  <a:pt x="19142" y="8609"/>
                </a:cubicBezTo>
                <a:cubicBezTo>
                  <a:pt x="19164" y="8565"/>
                  <a:pt x="19214" y="8583"/>
                  <a:pt x="19248" y="8574"/>
                </a:cubicBezTo>
                <a:cubicBezTo>
                  <a:pt x="19281" y="8565"/>
                  <a:pt x="19270" y="8487"/>
                  <a:pt x="19242" y="8461"/>
                </a:cubicBezTo>
                <a:cubicBezTo>
                  <a:pt x="19214" y="8426"/>
                  <a:pt x="19248" y="8339"/>
                  <a:pt x="19209" y="8287"/>
                </a:cubicBezTo>
                <a:cubicBezTo>
                  <a:pt x="19170" y="8226"/>
                  <a:pt x="19214" y="8165"/>
                  <a:pt x="19315" y="8182"/>
                </a:cubicBezTo>
                <a:cubicBezTo>
                  <a:pt x="19415" y="8191"/>
                  <a:pt x="19560" y="8156"/>
                  <a:pt x="19582" y="8086"/>
                </a:cubicBezTo>
                <a:cubicBezTo>
                  <a:pt x="19604" y="8017"/>
                  <a:pt x="19632" y="7921"/>
                  <a:pt x="19677" y="7921"/>
                </a:cubicBezTo>
                <a:cubicBezTo>
                  <a:pt x="19721" y="7921"/>
                  <a:pt x="19783" y="7869"/>
                  <a:pt x="19783" y="7799"/>
                </a:cubicBezTo>
                <a:cubicBezTo>
                  <a:pt x="19783" y="7721"/>
                  <a:pt x="19783" y="7703"/>
                  <a:pt x="19827" y="7669"/>
                </a:cubicBezTo>
                <a:cubicBezTo>
                  <a:pt x="19872" y="7634"/>
                  <a:pt x="19811" y="7547"/>
                  <a:pt x="19861" y="7521"/>
                </a:cubicBezTo>
                <a:cubicBezTo>
                  <a:pt x="19917" y="7503"/>
                  <a:pt x="19978" y="7581"/>
                  <a:pt x="19983" y="7625"/>
                </a:cubicBezTo>
                <a:cubicBezTo>
                  <a:pt x="19983" y="7677"/>
                  <a:pt x="19983" y="7747"/>
                  <a:pt x="20017" y="7773"/>
                </a:cubicBezTo>
                <a:cubicBezTo>
                  <a:pt x="20017" y="7773"/>
                  <a:pt x="20023" y="7782"/>
                  <a:pt x="20028" y="7782"/>
                </a:cubicBezTo>
                <a:cubicBezTo>
                  <a:pt x="20034" y="7782"/>
                  <a:pt x="20034" y="7782"/>
                  <a:pt x="20039" y="7782"/>
                </a:cubicBezTo>
                <a:cubicBezTo>
                  <a:pt x="20039" y="7782"/>
                  <a:pt x="20039" y="7782"/>
                  <a:pt x="20039" y="7782"/>
                </a:cubicBezTo>
                <a:cubicBezTo>
                  <a:pt x="20050" y="7782"/>
                  <a:pt x="20056" y="7782"/>
                  <a:pt x="20067" y="7773"/>
                </a:cubicBezTo>
                <a:cubicBezTo>
                  <a:pt x="20067" y="7773"/>
                  <a:pt x="20067" y="7773"/>
                  <a:pt x="20067" y="7773"/>
                </a:cubicBezTo>
                <a:cubicBezTo>
                  <a:pt x="20073" y="7764"/>
                  <a:pt x="20084" y="7756"/>
                  <a:pt x="20089" y="7738"/>
                </a:cubicBezTo>
                <a:cubicBezTo>
                  <a:pt x="20089" y="7738"/>
                  <a:pt x="20089" y="7738"/>
                  <a:pt x="20089" y="7738"/>
                </a:cubicBezTo>
                <a:cubicBezTo>
                  <a:pt x="20095" y="7729"/>
                  <a:pt x="20095" y="7721"/>
                  <a:pt x="20095" y="7721"/>
                </a:cubicBezTo>
                <a:cubicBezTo>
                  <a:pt x="20101" y="7721"/>
                  <a:pt x="20101" y="7712"/>
                  <a:pt x="20101" y="7712"/>
                </a:cubicBezTo>
                <a:cubicBezTo>
                  <a:pt x="20101" y="7703"/>
                  <a:pt x="20101" y="7695"/>
                  <a:pt x="20106" y="7686"/>
                </a:cubicBezTo>
                <a:cubicBezTo>
                  <a:pt x="20117" y="7608"/>
                  <a:pt x="20117" y="7642"/>
                  <a:pt x="20179" y="7642"/>
                </a:cubicBezTo>
                <a:cubicBezTo>
                  <a:pt x="20240" y="7634"/>
                  <a:pt x="20257" y="7599"/>
                  <a:pt x="20284" y="7512"/>
                </a:cubicBezTo>
                <a:cubicBezTo>
                  <a:pt x="20318" y="7425"/>
                  <a:pt x="20340" y="7451"/>
                  <a:pt x="20346" y="7373"/>
                </a:cubicBezTo>
                <a:cubicBezTo>
                  <a:pt x="20351" y="7294"/>
                  <a:pt x="20363" y="7198"/>
                  <a:pt x="20346" y="7129"/>
                </a:cubicBezTo>
                <a:cubicBezTo>
                  <a:pt x="20329" y="7059"/>
                  <a:pt x="20340" y="6876"/>
                  <a:pt x="20346" y="6789"/>
                </a:cubicBezTo>
                <a:cubicBezTo>
                  <a:pt x="20351" y="6702"/>
                  <a:pt x="20340" y="6615"/>
                  <a:pt x="20312" y="6580"/>
                </a:cubicBezTo>
                <a:cubicBezTo>
                  <a:pt x="20284" y="6537"/>
                  <a:pt x="20312" y="6485"/>
                  <a:pt x="20284" y="6441"/>
                </a:cubicBezTo>
                <a:cubicBezTo>
                  <a:pt x="20251" y="6406"/>
                  <a:pt x="20229" y="6337"/>
                  <a:pt x="20234" y="6267"/>
                </a:cubicBezTo>
                <a:cubicBezTo>
                  <a:pt x="20240" y="6197"/>
                  <a:pt x="20329" y="6197"/>
                  <a:pt x="20396" y="6180"/>
                </a:cubicBezTo>
                <a:cubicBezTo>
                  <a:pt x="20457" y="6162"/>
                  <a:pt x="20480" y="6093"/>
                  <a:pt x="20513" y="6006"/>
                </a:cubicBezTo>
                <a:cubicBezTo>
                  <a:pt x="20546" y="5927"/>
                  <a:pt x="20602" y="5971"/>
                  <a:pt x="20658" y="6014"/>
                </a:cubicBezTo>
                <a:cubicBezTo>
                  <a:pt x="20714" y="6058"/>
                  <a:pt x="20797" y="6119"/>
                  <a:pt x="20887" y="6145"/>
                </a:cubicBezTo>
                <a:cubicBezTo>
                  <a:pt x="20976" y="6162"/>
                  <a:pt x="20998" y="6110"/>
                  <a:pt x="20998" y="5988"/>
                </a:cubicBezTo>
                <a:cubicBezTo>
                  <a:pt x="21004" y="5866"/>
                  <a:pt x="21020" y="5840"/>
                  <a:pt x="21076" y="5814"/>
                </a:cubicBezTo>
                <a:cubicBezTo>
                  <a:pt x="21132" y="5779"/>
                  <a:pt x="21143" y="5657"/>
                  <a:pt x="21165" y="5544"/>
                </a:cubicBezTo>
                <a:cubicBezTo>
                  <a:pt x="21188" y="5431"/>
                  <a:pt x="21210" y="5414"/>
                  <a:pt x="21254" y="5353"/>
                </a:cubicBezTo>
                <a:cubicBezTo>
                  <a:pt x="21299" y="5292"/>
                  <a:pt x="21299" y="5135"/>
                  <a:pt x="21293" y="5031"/>
                </a:cubicBezTo>
                <a:cubicBezTo>
                  <a:pt x="21288" y="4917"/>
                  <a:pt x="21377" y="4822"/>
                  <a:pt x="21377" y="4700"/>
                </a:cubicBezTo>
                <a:cubicBezTo>
                  <a:pt x="21377" y="4578"/>
                  <a:pt x="21410" y="4491"/>
                  <a:pt x="21455" y="4482"/>
                </a:cubicBezTo>
                <a:cubicBezTo>
                  <a:pt x="21500" y="4473"/>
                  <a:pt x="21533" y="4456"/>
                  <a:pt x="21561" y="4369"/>
                </a:cubicBezTo>
                <a:cubicBezTo>
                  <a:pt x="21589" y="4273"/>
                  <a:pt x="21572" y="4195"/>
                  <a:pt x="21522" y="4143"/>
                </a:cubicBezTo>
                <a:cubicBezTo>
                  <a:pt x="21466" y="4082"/>
                  <a:pt x="21516" y="4021"/>
                  <a:pt x="21555" y="3995"/>
                </a:cubicBezTo>
                <a:cubicBezTo>
                  <a:pt x="21600" y="3968"/>
                  <a:pt x="21572" y="3907"/>
                  <a:pt x="21567" y="3847"/>
                </a:cubicBezTo>
                <a:cubicBezTo>
                  <a:pt x="21555" y="3777"/>
                  <a:pt x="21449" y="3786"/>
                  <a:pt x="21383" y="3786"/>
                </a:cubicBezTo>
                <a:cubicBezTo>
                  <a:pt x="21316" y="3786"/>
                  <a:pt x="21338" y="3881"/>
                  <a:pt x="21254" y="3899"/>
                </a:cubicBezTo>
                <a:cubicBezTo>
                  <a:pt x="21176" y="3925"/>
                  <a:pt x="21176" y="3942"/>
                  <a:pt x="21132" y="3986"/>
                </a:cubicBezTo>
                <a:cubicBezTo>
                  <a:pt x="21082" y="4038"/>
                  <a:pt x="20998" y="4029"/>
                  <a:pt x="20931" y="4038"/>
                </a:cubicBezTo>
                <a:cubicBezTo>
                  <a:pt x="20859" y="4038"/>
                  <a:pt x="20808" y="4177"/>
                  <a:pt x="20753" y="4264"/>
                </a:cubicBezTo>
                <a:cubicBezTo>
                  <a:pt x="20697" y="4351"/>
                  <a:pt x="20641" y="4334"/>
                  <a:pt x="20552" y="4325"/>
                </a:cubicBezTo>
                <a:cubicBezTo>
                  <a:pt x="20468" y="4317"/>
                  <a:pt x="20463" y="4238"/>
                  <a:pt x="20407" y="4282"/>
                </a:cubicBezTo>
                <a:cubicBezTo>
                  <a:pt x="20351" y="4334"/>
                  <a:pt x="20290" y="4317"/>
                  <a:pt x="20273" y="4291"/>
                </a:cubicBezTo>
                <a:cubicBezTo>
                  <a:pt x="20262" y="4264"/>
                  <a:pt x="20262" y="4203"/>
                  <a:pt x="20184" y="4143"/>
                </a:cubicBezTo>
                <a:cubicBezTo>
                  <a:pt x="20112" y="4090"/>
                  <a:pt x="20173" y="4003"/>
                  <a:pt x="20173" y="3934"/>
                </a:cubicBezTo>
                <a:cubicBezTo>
                  <a:pt x="20173" y="3864"/>
                  <a:pt x="20195" y="3742"/>
                  <a:pt x="20151" y="3699"/>
                </a:cubicBezTo>
                <a:cubicBezTo>
                  <a:pt x="20106" y="3655"/>
                  <a:pt x="20117" y="3603"/>
                  <a:pt x="20117" y="3516"/>
                </a:cubicBezTo>
                <a:cubicBezTo>
                  <a:pt x="20117" y="3437"/>
                  <a:pt x="20017" y="3472"/>
                  <a:pt x="19939" y="3429"/>
                </a:cubicBezTo>
                <a:cubicBezTo>
                  <a:pt x="19861" y="3394"/>
                  <a:pt x="19844" y="3246"/>
                  <a:pt x="19788" y="3167"/>
                </a:cubicBezTo>
                <a:cubicBezTo>
                  <a:pt x="19733" y="3080"/>
                  <a:pt x="19705" y="3028"/>
                  <a:pt x="19621" y="3098"/>
                </a:cubicBezTo>
                <a:cubicBezTo>
                  <a:pt x="19538" y="3167"/>
                  <a:pt x="19471" y="3011"/>
                  <a:pt x="19432" y="2959"/>
                </a:cubicBezTo>
                <a:cubicBezTo>
                  <a:pt x="19393" y="2906"/>
                  <a:pt x="19354" y="2915"/>
                  <a:pt x="19315" y="2993"/>
                </a:cubicBezTo>
                <a:cubicBezTo>
                  <a:pt x="19281" y="3080"/>
                  <a:pt x="19248" y="2993"/>
                  <a:pt x="19198" y="2985"/>
                </a:cubicBezTo>
                <a:cubicBezTo>
                  <a:pt x="19147" y="2976"/>
                  <a:pt x="19097" y="2889"/>
                  <a:pt x="19053" y="2828"/>
                </a:cubicBezTo>
                <a:cubicBezTo>
                  <a:pt x="19008" y="2767"/>
                  <a:pt x="19002" y="2654"/>
                  <a:pt x="19025" y="2532"/>
                </a:cubicBezTo>
                <a:cubicBezTo>
                  <a:pt x="19047" y="2410"/>
                  <a:pt x="18980" y="2436"/>
                  <a:pt x="18963" y="2332"/>
                </a:cubicBezTo>
                <a:cubicBezTo>
                  <a:pt x="18947" y="2227"/>
                  <a:pt x="18952" y="2192"/>
                  <a:pt x="18919" y="2097"/>
                </a:cubicBezTo>
                <a:cubicBezTo>
                  <a:pt x="18885" y="2001"/>
                  <a:pt x="18869" y="1983"/>
                  <a:pt x="18824" y="1914"/>
                </a:cubicBezTo>
                <a:cubicBezTo>
                  <a:pt x="18779" y="1844"/>
                  <a:pt x="18785" y="1818"/>
                  <a:pt x="18779" y="1705"/>
                </a:cubicBezTo>
                <a:cubicBezTo>
                  <a:pt x="18779" y="1600"/>
                  <a:pt x="18746" y="1531"/>
                  <a:pt x="18735" y="1478"/>
                </a:cubicBezTo>
                <a:cubicBezTo>
                  <a:pt x="18724" y="1418"/>
                  <a:pt x="18713" y="1391"/>
                  <a:pt x="18657" y="1287"/>
                </a:cubicBezTo>
                <a:cubicBezTo>
                  <a:pt x="18601" y="1191"/>
                  <a:pt x="18612" y="1043"/>
                  <a:pt x="18601" y="921"/>
                </a:cubicBezTo>
                <a:cubicBezTo>
                  <a:pt x="18596" y="799"/>
                  <a:pt x="18512" y="791"/>
                  <a:pt x="18495" y="712"/>
                </a:cubicBezTo>
                <a:cubicBezTo>
                  <a:pt x="18478" y="625"/>
                  <a:pt x="18456" y="556"/>
                  <a:pt x="18400" y="529"/>
                </a:cubicBezTo>
                <a:cubicBezTo>
                  <a:pt x="18339" y="503"/>
                  <a:pt x="18311" y="425"/>
                  <a:pt x="18278" y="338"/>
                </a:cubicBezTo>
                <a:cubicBezTo>
                  <a:pt x="18244" y="251"/>
                  <a:pt x="18088" y="277"/>
                  <a:pt x="18016" y="286"/>
                </a:cubicBezTo>
                <a:cubicBezTo>
                  <a:pt x="17943" y="294"/>
                  <a:pt x="17915" y="268"/>
                  <a:pt x="17893" y="225"/>
                </a:cubicBezTo>
                <a:cubicBezTo>
                  <a:pt x="17871" y="190"/>
                  <a:pt x="17837" y="138"/>
                  <a:pt x="17776" y="120"/>
                </a:cubicBezTo>
                <a:cubicBezTo>
                  <a:pt x="17709" y="103"/>
                  <a:pt x="17648" y="33"/>
                  <a:pt x="17598" y="7"/>
                </a:cubicBezTo>
                <a:cubicBezTo>
                  <a:pt x="17542" y="-19"/>
                  <a:pt x="17503" y="33"/>
                  <a:pt x="17425" y="68"/>
                </a:cubicBezTo>
                <a:cubicBezTo>
                  <a:pt x="17347" y="103"/>
                  <a:pt x="17319" y="51"/>
                  <a:pt x="17208" y="51"/>
                </a:cubicBezTo>
                <a:cubicBezTo>
                  <a:pt x="17096" y="51"/>
                  <a:pt x="17124" y="103"/>
                  <a:pt x="17051" y="120"/>
                </a:cubicBezTo>
                <a:cubicBezTo>
                  <a:pt x="16973" y="146"/>
                  <a:pt x="16923" y="138"/>
                  <a:pt x="16851" y="138"/>
                </a:cubicBezTo>
                <a:cubicBezTo>
                  <a:pt x="16773" y="146"/>
                  <a:pt x="16762" y="216"/>
                  <a:pt x="16706" y="216"/>
                </a:cubicBezTo>
                <a:cubicBezTo>
                  <a:pt x="16650" y="216"/>
                  <a:pt x="16661" y="242"/>
                  <a:pt x="16572" y="312"/>
                </a:cubicBezTo>
                <a:cubicBezTo>
                  <a:pt x="16483" y="381"/>
                  <a:pt x="16472" y="521"/>
                  <a:pt x="16405" y="556"/>
                </a:cubicBezTo>
                <a:cubicBezTo>
                  <a:pt x="16338" y="582"/>
                  <a:pt x="16344" y="608"/>
                  <a:pt x="16344" y="669"/>
                </a:cubicBezTo>
                <a:cubicBezTo>
                  <a:pt x="16344" y="730"/>
                  <a:pt x="16416" y="730"/>
                  <a:pt x="16483" y="730"/>
                </a:cubicBezTo>
                <a:cubicBezTo>
                  <a:pt x="16550" y="721"/>
                  <a:pt x="16550" y="825"/>
                  <a:pt x="16550" y="878"/>
                </a:cubicBezTo>
                <a:cubicBezTo>
                  <a:pt x="16550" y="930"/>
                  <a:pt x="16567" y="974"/>
                  <a:pt x="16594" y="1008"/>
                </a:cubicBezTo>
                <a:cubicBezTo>
                  <a:pt x="16617" y="1043"/>
                  <a:pt x="16617" y="1069"/>
                  <a:pt x="16594" y="1148"/>
                </a:cubicBezTo>
                <a:cubicBezTo>
                  <a:pt x="16572" y="1217"/>
                  <a:pt x="16494" y="1270"/>
                  <a:pt x="16416" y="1339"/>
                </a:cubicBezTo>
                <a:cubicBezTo>
                  <a:pt x="16344" y="1400"/>
                  <a:pt x="16316" y="1539"/>
                  <a:pt x="16293" y="1670"/>
                </a:cubicBezTo>
                <a:cubicBezTo>
                  <a:pt x="16271" y="1809"/>
                  <a:pt x="16226" y="1853"/>
                  <a:pt x="16199" y="1957"/>
                </a:cubicBezTo>
                <a:cubicBezTo>
                  <a:pt x="16171" y="2062"/>
                  <a:pt x="16143" y="2123"/>
                  <a:pt x="16087" y="2192"/>
                </a:cubicBezTo>
                <a:cubicBezTo>
                  <a:pt x="16031" y="2253"/>
                  <a:pt x="16020" y="2340"/>
                  <a:pt x="16054" y="2384"/>
                </a:cubicBezTo>
                <a:cubicBezTo>
                  <a:pt x="16087" y="2419"/>
                  <a:pt x="16115" y="2462"/>
                  <a:pt x="16098" y="2541"/>
                </a:cubicBezTo>
                <a:cubicBezTo>
                  <a:pt x="16082" y="2610"/>
                  <a:pt x="16015" y="2654"/>
                  <a:pt x="15948" y="2654"/>
                </a:cubicBezTo>
                <a:cubicBezTo>
                  <a:pt x="15881" y="2654"/>
                  <a:pt x="15875" y="2715"/>
                  <a:pt x="15797" y="2750"/>
                </a:cubicBezTo>
                <a:cubicBezTo>
                  <a:pt x="15719" y="2784"/>
                  <a:pt x="15708" y="2889"/>
                  <a:pt x="15624" y="2976"/>
                </a:cubicBezTo>
                <a:cubicBezTo>
                  <a:pt x="15546" y="3054"/>
                  <a:pt x="15530" y="2985"/>
                  <a:pt x="15468" y="2950"/>
                </a:cubicBezTo>
                <a:cubicBezTo>
                  <a:pt x="15401" y="2915"/>
                  <a:pt x="15390" y="2898"/>
                  <a:pt x="15284" y="2871"/>
                </a:cubicBezTo>
                <a:cubicBezTo>
                  <a:pt x="15279" y="2871"/>
                  <a:pt x="15273" y="2871"/>
                  <a:pt x="15268" y="2871"/>
                </a:cubicBezTo>
                <a:cubicBezTo>
                  <a:pt x="15268" y="2871"/>
                  <a:pt x="15262" y="2871"/>
                  <a:pt x="15262" y="2871"/>
                </a:cubicBezTo>
                <a:cubicBezTo>
                  <a:pt x="15257" y="2871"/>
                  <a:pt x="15257" y="2863"/>
                  <a:pt x="15251" y="2863"/>
                </a:cubicBezTo>
                <a:cubicBezTo>
                  <a:pt x="15251" y="2863"/>
                  <a:pt x="15251" y="2863"/>
                  <a:pt x="15245" y="2863"/>
                </a:cubicBezTo>
                <a:cubicBezTo>
                  <a:pt x="15245" y="2863"/>
                  <a:pt x="15240" y="2863"/>
                  <a:pt x="15234" y="2854"/>
                </a:cubicBezTo>
                <a:cubicBezTo>
                  <a:pt x="15234" y="2854"/>
                  <a:pt x="15234" y="2854"/>
                  <a:pt x="15234" y="2854"/>
                </a:cubicBezTo>
                <a:cubicBezTo>
                  <a:pt x="15229" y="2854"/>
                  <a:pt x="15229" y="2854"/>
                  <a:pt x="15223" y="2845"/>
                </a:cubicBezTo>
                <a:cubicBezTo>
                  <a:pt x="15223" y="2845"/>
                  <a:pt x="15223" y="2845"/>
                  <a:pt x="15223" y="2845"/>
                </a:cubicBezTo>
                <a:cubicBezTo>
                  <a:pt x="15218" y="2845"/>
                  <a:pt x="15218" y="2845"/>
                  <a:pt x="15212" y="2837"/>
                </a:cubicBezTo>
                <a:cubicBezTo>
                  <a:pt x="15212" y="2837"/>
                  <a:pt x="15212" y="2837"/>
                  <a:pt x="15212" y="2837"/>
                </a:cubicBezTo>
                <a:cubicBezTo>
                  <a:pt x="15206" y="2837"/>
                  <a:pt x="15206" y="2828"/>
                  <a:pt x="15206" y="2828"/>
                </a:cubicBezTo>
                <a:cubicBezTo>
                  <a:pt x="15206" y="2828"/>
                  <a:pt x="15206" y="2828"/>
                  <a:pt x="15201" y="2828"/>
                </a:cubicBezTo>
                <a:cubicBezTo>
                  <a:pt x="15201" y="2828"/>
                  <a:pt x="15201" y="2819"/>
                  <a:pt x="15195" y="2819"/>
                </a:cubicBezTo>
                <a:cubicBezTo>
                  <a:pt x="15195" y="2819"/>
                  <a:pt x="15195" y="2819"/>
                  <a:pt x="15195" y="2811"/>
                </a:cubicBezTo>
                <a:cubicBezTo>
                  <a:pt x="15195" y="2811"/>
                  <a:pt x="15190" y="2811"/>
                  <a:pt x="15190" y="2811"/>
                </a:cubicBezTo>
                <a:cubicBezTo>
                  <a:pt x="15190" y="2802"/>
                  <a:pt x="15190" y="2802"/>
                  <a:pt x="15190" y="2802"/>
                </a:cubicBezTo>
                <a:cubicBezTo>
                  <a:pt x="15184" y="2802"/>
                  <a:pt x="15184" y="2793"/>
                  <a:pt x="15184" y="2793"/>
                </a:cubicBezTo>
                <a:cubicBezTo>
                  <a:pt x="15184" y="2793"/>
                  <a:pt x="15184" y="2793"/>
                  <a:pt x="15184" y="2793"/>
                </a:cubicBezTo>
                <a:cubicBezTo>
                  <a:pt x="15179" y="2784"/>
                  <a:pt x="15179" y="2784"/>
                  <a:pt x="15179" y="2776"/>
                </a:cubicBezTo>
                <a:cubicBezTo>
                  <a:pt x="15179" y="2776"/>
                  <a:pt x="15179" y="2776"/>
                  <a:pt x="15179" y="2776"/>
                </a:cubicBezTo>
                <a:cubicBezTo>
                  <a:pt x="15179" y="2776"/>
                  <a:pt x="15173" y="2767"/>
                  <a:pt x="15173" y="2767"/>
                </a:cubicBezTo>
                <a:cubicBezTo>
                  <a:pt x="15173" y="2767"/>
                  <a:pt x="15173" y="2767"/>
                  <a:pt x="15173" y="2767"/>
                </a:cubicBezTo>
                <a:cubicBezTo>
                  <a:pt x="15173" y="2758"/>
                  <a:pt x="15167" y="2758"/>
                  <a:pt x="15167" y="2750"/>
                </a:cubicBezTo>
                <a:cubicBezTo>
                  <a:pt x="15167" y="2750"/>
                  <a:pt x="15167" y="2750"/>
                  <a:pt x="15167" y="2750"/>
                </a:cubicBezTo>
                <a:cubicBezTo>
                  <a:pt x="15106" y="2898"/>
                  <a:pt x="15067" y="3124"/>
                  <a:pt x="15011" y="3194"/>
                </a:cubicBezTo>
                <a:cubicBezTo>
                  <a:pt x="14944" y="3281"/>
                  <a:pt x="14983" y="3420"/>
                  <a:pt x="14917" y="3516"/>
                </a:cubicBezTo>
                <a:cubicBezTo>
                  <a:pt x="14850" y="3611"/>
                  <a:pt x="14872" y="3638"/>
                  <a:pt x="14872" y="3794"/>
                </a:cubicBezTo>
                <a:cubicBezTo>
                  <a:pt x="14872" y="3951"/>
                  <a:pt x="14855" y="3934"/>
                  <a:pt x="14772" y="3960"/>
                </a:cubicBezTo>
                <a:cubicBezTo>
                  <a:pt x="14688" y="3986"/>
                  <a:pt x="14755" y="4143"/>
                  <a:pt x="14844" y="4264"/>
                </a:cubicBezTo>
                <a:cubicBezTo>
                  <a:pt x="14933" y="4386"/>
                  <a:pt x="14950" y="4247"/>
                  <a:pt x="14972" y="4195"/>
                </a:cubicBezTo>
                <a:cubicBezTo>
                  <a:pt x="14995" y="4143"/>
                  <a:pt x="15167" y="4212"/>
                  <a:pt x="15245" y="4177"/>
                </a:cubicBezTo>
                <a:cubicBezTo>
                  <a:pt x="15323" y="4143"/>
                  <a:pt x="15329" y="4291"/>
                  <a:pt x="15396" y="4299"/>
                </a:cubicBezTo>
                <a:cubicBezTo>
                  <a:pt x="15463" y="4308"/>
                  <a:pt x="15502" y="4177"/>
                  <a:pt x="15546" y="4108"/>
                </a:cubicBezTo>
                <a:cubicBezTo>
                  <a:pt x="15591" y="4038"/>
                  <a:pt x="15725" y="4064"/>
                  <a:pt x="15764" y="4090"/>
                </a:cubicBezTo>
                <a:cubicBezTo>
                  <a:pt x="15803" y="4116"/>
                  <a:pt x="15931" y="4186"/>
                  <a:pt x="15970" y="4291"/>
                </a:cubicBezTo>
                <a:cubicBezTo>
                  <a:pt x="16009" y="4395"/>
                  <a:pt x="16171" y="4587"/>
                  <a:pt x="16254" y="4682"/>
                </a:cubicBezTo>
                <a:cubicBezTo>
                  <a:pt x="16338" y="4778"/>
                  <a:pt x="16338" y="4944"/>
                  <a:pt x="16310" y="4996"/>
                </a:cubicBezTo>
                <a:cubicBezTo>
                  <a:pt x="16282" y="5048"/>
                  <a:pt x="16215" y="5013"/>
                  <a:pt x="16126" y="5065"/>
                </a:cubicBezTo>
                <a:cubicBezTo>
                  <a:pt x="16037" y="5118"/>
                  <a:pt x="16037" y="5013"/>
                  <a:pt x="15987" y="4961"/>
                </a:cubicBezTo>
                <a:cubicBezTo>
                  <a:pt x="15937" y="4909"/>
                  <a:pt x="15853" y="4944"/>
                  <a:pt x="15769" y="4944"/>
                </a:cubicBezTo>
                <a:cubicBezTo>
                  <a:pt x="15686" y="4944"/>
                  <a:pt x="15647" y="5092"/>
                  <a:pt x="15535" y="5083"/>
                </a:cubicBezTo>
                <a:cubicBezTo>
                  <a:pt x="15424" y="5074"/>
                  <a:pt x="15385" y="5196"/>
                  <a:pt x="15234" y="5222"/>
                </a:cubicBezTo>
                <a:cubicBezTo>
                  <a:pt x="15084" y="5248"/>
                  <a:pt x="15061" y="5405"/>
                  <a:pt x="15017" y="5579"/>
                </a:cubicBezTo>
                <a:cubicBezTo>
                  <a:pt x="14972" y="5753"/>
                  <a:pt x="14917" y="5779"/>
                  <a:pt x="14811" y="5892"/>
                </a:cubicBezTo>
                <a:cubicBezTo>
                  <a:pt x="14705" y="6006"/>
                  <a:pt x="14537" y="5884"/>
                  <a:pt x="14448" y="5884"/>
                </a:cubicBezTo>
                <a:cubicBezTo>
                  <a:pt x="14359" y="5884"/>
                  <a:pt x="14320" y="6162"/>
                  <a:pt x="14253" y="6188"/>
                </a:cubicBezTo>
                <a:cubicBezTo>
                  <a:pt x="14186" y="6215"/>
                  <a:pt x="14142" y="6293"/>
                  <a:pt x="14053" y="6337"/>
                </a:cubicBezTo>
                <a:cubicBezTo>
                  <a:pt x="13963" y="6380"/>
                  <a:pt x="13891" y="6310"/>
                  <a:pt x="13807" y="6293"/>
                </a:cubicBezTo>
                <a:cubicBezTo>
                  <a:pt x="13724" y="6276"/>
                  <a:pt x="13724" y="6232"/>
                  <a:pt x="13640" y="6128"/>
                </a:cubicBezTo>
                <a:cubicBezTo>
                  <a:pt x="13556" y="6023"/>
                  <a:pt x="13534" y="6128"/>
                  <a:pt x="13445" y="6154"/>
                </a:cubicBezTo>
                <a:cubicBezTo>
                  <a:pt x="13356" y="6180"/>
                  <a:pt x="13378" y="6397"/>
                  <a:pt x="13333" y="6441"/>
                </a:cubicBezTo>
                <a:cubicBezTo>
                  <a:pt x="13289" y="6485"/>
                  <a:pt x="13289" y="6537"/>
                  <a:pt x="13278" y="6589"/>
                </a:cubicBezTo>
                <a:cubicBezTo>
                  <a:pt x="13267" y="6641"/>
                  <a:pt x="13333" y="6781"/>
                  <a:pt x="13428" y="6859"/>
                </a:cubicBezTo>
                <a:cubicBezTo>
                  <a:pt x="13523" y="6937"/>
                  <a:pt x="13495" y="7042"/>
                  <a:pt x="13451" y="7085"/>
                </a:cubicBezTo>
                <a:cubicBezTo>
                  <a:pt x="13406" y="7129"/>
                  <a:pt x="13395" y="7207"/>
                  <a:pt x="13233" y="7277"/>
                </a:cubicBezTo>
                <a:cubicBezTo>
                  <a:pt x="13071" y="7346"/>
                  <a:pt x="13088" y="7494"/>
                  <a:pt x="13005" y="7608"/>
                </a:cubicBezTo>
                <a:cubicBezTo>
                  <a:pt x="12921" y="7721"/>
                  <a:pt x="12865" y="7773"/>
                  <a:pt x="12776" y="7773"/>
                </a:cubicBezTo>
                <a:cubicBezTo>
                  <a:pt x="12687" y="7773"/>
                  <a:pt x="12592" y="7877"/>
                  <a:pt x="12520" y="7912"/>
                </a:cubicBezTo>
                <a:cubicBezTo>
                  <a:pt x="12447" y="7947"/>
                  <a:pt x="12380" y="7947"/>
                  <a:pt x="12224" y="7921"/>
                </a:cubicBezTo>
                <a:cubicBezTo>
                  <a:pt x="12068" y="7895"/>
                  <a:pt x="12024" y="7921"/>
                  <a:pt x="11945" y="7921"/>
                </a:cubicBezTo>
                <a:cubicBezTo>
                  <a:pt x="11867" y="7921"/>
                  <a:pt x="11711" y="7991"/>
                  <a:pt x="11628" y="8017"/>
                </a:cubicBezTo>
                <a:cubicBezTo>
                  <a:pt x="11544" y="8043"/>
                  <a:pt x="11449" y="8174"/>
                  <a:pt x="11349" y="8182"/>
                </a:cubicBezTo>
                <a:cubicBezTo>
                  <a:pt x="11249" y="8191"/>
                  <a:pt x="11271" y="8313"/>
                  <a:pt x="11199" y="8313"/>
                </a:cubicBezTo>
                <a:cubicBezTo>
                  <a:pt x="11126" y="8313"/>
                  <a:pt x="11126" y="8356"/>
                  <a:pt x="11065" y="8461"/>
                </a:cubicBezTo>
                <a:cubicBezTo>
                  <a:pt x="11003" y="8565"/>
                  <a:pt x="10914" y="8496"/>
                  <a:pt x="10842" y="8374"/>
                </a:cubicBezTo>
                <a:cubicBezTo>
                  <a:pt x="10769" y="8252"/>
                  <a:pt x="10680" y="8339"/>
                  <a:pt x="10602" y="8356"/>
                </a:cubicBezTo>
                <a:cubicBezTo>
                  <a:pt x="10524" y="8374"/>
                  <a:pt x="10502" y="8365"/>
                  <a:pt x="10440" y="8304"/>
                </a:cubicBezTo>
                <a:cubicBezTo>
                  <a:pt x="10379" y="8243"/>
                  <a:pt x="10385" y="8208"/>
                  <a:pt x="10290" y="8208"/>
                </a:cubicBezTo>
                <a:cubicBezTo>
                  <a:pt x="10195" y="8208"/>
                  <a:pt x="10184" y="8147"/>
                  <a:pt x="10106" y="8147"/>
                </a:cubicBezTo>
                <a:cubicBezTo>
                  <a:pt x="10028" y="8147"/>
                  <a:pt x="10034" y="8104"/>
                  <a:pt x="9894" y="7938"/>
                </a:cubicBezTo>
                <a:cubicBezTo>
                  <a:pt x="9755" y="7773"/>
                  <a:pt x="9588" y="7877"/>
                  <a:pt x="9510" y="7825"/>
                </a:cubicBezTo>
                <a:cubicBezTo>
                  <a:pt x="9432" y="7773"/>
                  <a:pt x="9370" y="7773"/>
                  <a:pt x="9303" y="7764"/>
                </a:cubicBezTo>
                <a:cubicBezTo>
                  <a:pt x="9236" y="7756"/>
                  <a:pt x="9186" y="7764"/>
                  <a:pt x="9086" y="7834"/>
                </a:cubicBezTo>
                <a:cubicBezTo>
                  <a:pt x="8986" y="7904"/>
                  <a:pt x="8824" y="7808"/>
                  <a:pt x="8751" y="7808"/>
                </a:cubicBezTo>
                <a:cubicBezTo>
                  <a:pt x="8679" y="7808"/>
                  <a:pt x="8551" y="7843"/>
                  <a:pt x="8439" y="7747"/>
                </a:cubicBezTo>
                <a:cubicBezTo>
                  <a:pt x="8328" y="7651"/>
                  <a:pt x="8177" y="7703"/>
                  <a:pt x="8099" y="7712"/>
                </a:cubicBezTo>
                <a:cubicBezTo>
                  <a:pt x="8021" y="7721"/>
                  <a:pt x="7988" y="7764"/>
                  <a:pt x="7943" y="7616"/>
                </a:cubicBezTo>
                <a:cubicBezTo>
                  <a:pt x="7899" y="7468"/>
                  <a:pt x="7887" y="7521"/>
                  <a:pt x="7826" y="7442"/>
                </a:cubicBezTo>
                <a:cubicBezTo>
                  <a:pt x="7765" y="7364"/>
                  <a:pt x="7754" y="7294"/>
                  <a:pt x="7748" y="7198"/>
                </a:cubicBezTo>
                <a:cubicBezTo>
                  <a:pt x="7743" y="7103"/>
                  <a:pt x="7743" y="7033"/>
                  <a:pt x="7681" y="6972"/>
                </a:cubicBezTo>
                <a:cubicBezTo>
                  <a:pt x="7620" y="6911"/>
                  <a:pt x="7659" y="6885"/>
                  <a:pt x="7631" y="6798"/>
                </a:cubicBezTo>
                <a:cubicBezTo>
                  <a:pt x="7603" y="6711"/>
                  <a:pt x="7542" y="6702"/>
                  <a:pt x="7458" y="6685"/>
                </a:cubicBezTo>
                <a:cubicBezTo>
                  <a:pt x="7375" y="6667"/>
                  <a:pt x="7302" y="6563"/>
                  <a:pt x="7269" y="6502"/>
                </a:cubicBezTo>
                <a:cubicBezTo>
                  <a:pt x="7235" y="6441"/>
                  <a:pt x="7191" y="6441"/>
                  <a:pt x="7135" y="6415"/>
                </a:cubicBezTo>
                <a:cubicBezTo>
                  <a:pt x="7079" y="6389"/>
                  <a:pt x="7051" y="6363"/>
                  <a:pt x="7007" y="6249"/>
                </a:cubicBezTo>
                <a:cubicBezTo>
                  <a:pt x="6962" y="6136"/>
                  <a:pt x="6812" y="6180"/>
                  <a:pt x="6750" y="6171"/>
                </a:cubicBezTo>
                <a:cubicBezTo>
                  <a:pt x="6689" y="6162"/>
                  <a:pt x="6644" y="6180"/>
                  <a:pt x="6572" y="6180"/>
                </a:cubicBezTo>
                <a:cubicBezTo>
                  <a:pt x="6500" y="6180"/>
                  <a:pt x="6477" y="6154"/>
                  <a:pt x="6405" y="6119"/>
                </a:cubicBezTo>
                <a:cubicBezTo>
                  <a:pt x="6332" y="6084"/>
                  <a:pt x="6204" y="6119"/>
                  <a:pt x="6104" y="6101"/>
                </a:cubicBezTo>
                <a:cubicBezTo>
                  <a:pt x="6003" y="6084"/>
                  <a:pt x="6048" y="6006"/>
                  <a:pt x="5959" y="5936"/>
                </a:cubicBezTo>
                <a:cubicBezTo>
                  <a:pt x="5870" y="5866"/>
                  <a:pt x="5920" y="5832"/>
                  <a:pt x="5925" y="5753"/>
                </a:cubicBezTo>
                <a:cubicBezTo>
                  <a:pt x="5931" y="5675"/>
                  <a:pt x="5964" y="5588"/>
                  <a:pt x="6037" y="5509"/>
                </a:cubicBezTo>
                <a:cubicBezTo>
                  <a:pt x="6109" y="5431"/>
                  <a:pt x="6059" y="5414"/>
                  <a:pt x="6020" y="5370"/>
                </a:cubicBezTo>
                <a:cubicBezTo>
                  <a:pt x="5981" y="5327"/>
                  <a:pt x="5992" y="5196"/>
                  <a:pt x="6070" y="5144"/>
                </a:cubicBezTo>
                <a:cubicBezTo>
                  <a:pt x="6148" y="5092"/>
                  <a:pt x="6115" y="4996"/>
                  <a:pt x="6048" y="4952"/>
                </a:cubicBezTo>
                <a:cubicBezTo>
                  <a:pt x="5981" y="4909"/>
                  <a:pt x="5998" y="4822"/>
                  <a:pt x="5925" y="4735"/>
                </a:cubicBezTo>
                <a:cubicBezTo>
                  <a:pt x="5853" y="4648"/>
                  <a:pt x="5842" y="4560"/>
                  <a:pt x="5836" y="4473"/>
                </a:cubicBezTo>
                <a:cubicBezTo>
                  <a:pt x="5831" y="4386"/>
                  <a:pt x="5797" y="4343"/>
                  <a:pt x="5780" y="4299"/>
                </a:cubicBezTo>
                <a:cubicBezTo>
                  <a:pt x="5764" y="4256"/>
                  <a:pt x="5714" y="4177"/>
                  <a:pt x="5669" y="4160"/>
                </a:cubicBezTo>
                <a:cubicBezTo>
                  <a:pt x="5624" y="4143"/>
                  <a:pt x="5591" y="4151"/>
                  <a:pt x="5569" y="4090"/>
                </a:cubicBezTo>
                <a:cubicBezTo>
                  <a:pt x="5546" y="4029"/>
                  <a:pt x="5446" y="4090"/>
                  <a:pt x="5374" y="4082"/>
                </a:cubicBezTo>
                <a:cubicBezTo>
                  <a:pt x="5301" y="4073"/>
                  <a:pt x="5206" y="3925"/>
                  <a:pt x="5195" y="3873"/>
                </a:cubicBezTo>
                <a:cubicBezTo>
                  <a:pt x="5184" y="3820"/>
                  <a:pt x="5167" y="3803"/>
                  <a:pt x="5089" y="3759"/>
                </a:cubicBezTo>
                <a:cubicBezTo>
                  <a:pt x="5011" y="3716"/>
                  <a:pt x="5000" y="3672"/>
                  <a:pt x="4989" y="3611"/>
                </a:cubicBezTo>
                <a:cubicBezTo>
                  <a:pt x="4978" y="3551"/>
                  <a:pt x="4955" y="3551"/>
                  <a:pt x="4933" y="3455"/>
                </a:cubicBezTo>
                <a:cubicBezTo>
                  <a:pt x="4922" y="3411"/>
                  <a:pt x="4922" y="3359"/>
                  <a:pt x="4928" y="3307"/>
                </a:cubicBezTo>
                <a:cubicBezTo>
                  <a:pt x="4922" y="3315"/>
                  <a:pt x="4922" y="3315"/>
                  <a:pt x="4916" y="3315"/>
                </a:cubicBezTo>
                <a:cubicBezTo>
                  <a:pt x="4916" y="3315"/>
                  <a:pt x="4916" y="3315"/>
                  <a:pt x="4916" y="3315"/>
                </a:cubicBezTo>
                <a:cubicBezTo>
                  <a:pt x="4911" y="3315"/>
                  <a:pt x="4911" y="3315"/>
                  <a:pt x="4905" y="3315"/>
                </a:cubicBezTo>
                <a:cubicBezTo>
                  <a:pt x="4905" y="3315"/>
                  <a:pt x="4905" y="3315"/>
                  <a:pt x="4905" y="3315"/>
                </a:cubicBezTo>
                <a:cubicBezTo>
                  <a:pt x="4894" y="3315"/>
                  <a:pt x="4877" y="3315"/>
                  <a:pt x="4861" y="3315"/>
                </a:cubicBezTo>
                <a:cubicBezTo>
                  <a:pt x="4861" y="3315"/>
                  <a:pt x="4861" y="3315"/>
                  <a:pt x="4861" y="3315"/>
                </a:cubicBezTo>
                <a:cubicBezTo>
                  <a:pt x="4855" y="3315"/>
                  <a:pt x="4855" y="3315"/>
                  <a:pt x="4855" y="3315"/>
                </a:cubicBezTo>
                <a:cubicBezTo>
                  <a:pt x="4850" y="3315"/>
                  <a:pt x="4844" y="3307"/>
                  <a:pt x="4844" y="3307"/>
                </a:cubicBezTo>
                <a:cubicBezTo>
                  <a:pt x="4788" y="3307"/>
                  <a:pt x="4766" y="3333"/>
                  <a:pt x="4732" y="3272"/>
                </a:cubicBezTo>
                <a:cubicBezTo>
                  <a:pt x="4716" y="3246"/>
                  <a:pt x="4699" y="3228"/>
                  <a:pt x="4677" y="3220"/>
                </a:cubicBezTo>
                <a:cubicBezTo>
                  <a:pt x="4677" y="3220"/>
                  <a:pt x="4677" y="3220"/>
                  <a:pt x="4677" y="3220"/>
                </a:cubicBezTo>
                <a:cubicBezTo>
                  <a:pt x="4677" y="3228"/>
                  <a:pt x="4671" y="3228"/>
                  <a:pt x="4671" y="3237"/>
                </a:cubicBezTo>
                <a:cubicBezTo>
                  <a:pt x="4671" y="3237"/>
                  <a:pt x="4671" y="3237"/>
                  <a:pt x="4671" y="3237"/>
                </a:cubicBezTo>
                <a:cubicBezTo>
                  <a:pt x="4666" y="3246"/>
                  <a:pt x="4660" y="3255"/>
                  <a:pt x="4654" y="3263"/>
                </a:cubicBezTo>
                <a:cubicBezTo>
                  <a:pt x="4654" y="3263"/>
                  <a:pt x="4654" y="3263"/>
                  <a:pt x="4654" y="3263"/>
                </a:cubicBezTo>
                <a:cubicBezTo>
                  <a:pt x="4649" y="3272"/>
                  <a:pt x="4649" y="3281"/>
                  <a:pt x="4643" y="3281"/>
                </a:cubicBezTo>
                <a:cubicBezTo>
                  <a:pt x="4643" y="3281"/>
                  <a:pt x="4638" y="3289"/>
                  <a:pt x="4638" y="3289"/>
                </a:cubicBezTo>
                <a:cubicBezTo>
                  <a:pt x="4632" y="3289"/>
                  <a:pt x="4627" y="3298"/>
                  <a:pt x="4621" y="3307"/>
                </a:cubicBezTo>
                <a:cubicBezTo>
                  <a:pt x="4565" y="3359"/>
                  <a:pt x="4588" y="3394"/>
                  <a:pt x="4576" y="3585"/>
                </a:cubicBezTo>
                <a:cubicBezTo>
                  <a:pt x="4565" y="3786"/>
                  <a:pt x="4420" y="3786"/>
                  <a:pt x="4303" y="3786"/>
                </a:cubicBezTo>
                <a:cubicBezTo>
                  <a:pt x="4186" y="3786"/>
                  <a:pt x="4142" y="4021"/>
                  <a:pt x="4142" y="4108"/>
                </a:cubicBezTo>
                <a:cubicBezTo>
                  <a:pt x="4136" y="4195"/>
                  <a:pt x="4142" y="4299"/>
                  <a:pt x="4175" y="4369"/>
                </a:cubicBezTo>
                <a:cubicBezTo>
                  <a:pt x="4203" y="4439"/>
                  <a:pt x="4186" y="4482"/>
                  <a:pt x="4192" y="4587"/>
                </a:cubicBezTo>
                <a:cubicBezTo>
                  <a:pt x="4197" y="4691"/>
                  <a:pt x="4164" y="4717"/>
                  <a:pt x="4119" y="4735"/>
                </a:cubicBezTo>
                <a:cubicBezTo>
                  <a:pt x="4075" y="4743"/>
                  <a:pt x="4052" y="4769"/>
                  <a:pt x="4008" y="4839"/>
                </a:cubicBezTo>
                <a:cubicBezTo>
                  <a:pt x="3963" y="4909"/>
                  <a:pt x="3919" y="4909"/>
                  <a:pt x="3863" y="4856"/>
                </a:cubicBezTo>
                <a:cubicBezTo>
                  <a:pt x="3802" y="4804"/>
                  <a:pt x="3729" y="4822"/>
                  <a:pt x="3607" y="4839"/>
                </a:cubicBezTo>
                <a:cubicBezTo>
                  <a:pt x="3478" y="4856"/>
                  <a:pt x="3534" y="4787"/>
                  <a:pt x="3400" y="4682"/>
                </a:cubicBezTo>
                <a:cubicBezTo>
                  <a:pt x="3266" y="4587"/>
                  <a:pt x="3272" y="4735"/>
                  <a:pt x="3250" y="4813"/>
                </a:cubicBezTo>
                <a:cubicBezTo>
                  <a:pt x="3227" y="4891"/>
                  <a:pt x="3205" y="4978"/>
                  <a:pt x="3183" y="5118"/>
                </a:cubicBezTo>
                <a:cubicBezTo>
                  <a:pt x="3161" y="5257"/>
                  <a:pt x="3183" y="5257"/>
                  <a:pt x="3116" y="5327"/>
                </a:cubicBezTo>
                <a:cubicBezTo>
                  <a:pt x="3049" y="5396"/>
                  <a:pt x="3016" y="5710"/>
                  <a:pt x="3010" y="5771"/>
                </a:cubicBezTo>
                <a:cubicBezTo>
                  <a:pt x="3004" y="5832"/>
                  <a:pt x="3021" y="5892"/>
                  <a:pt x="3083" y="5892"/>
                </a:cubicBezTo>
                <a:cubicBezTo>
                  <a:pt x="3138" y="5892"/>
                  <a:pt x="3138" y="5953"/>
                  <a:pt x="3116" y="6032"/>
                </a:cubicBezTo>
                <a:cubicBezTo>
                  <a:pt x="3099" y="6110"/>
                  <a:pt x="3027" y="6110"/>
                  <a:pt x="2915" y="6093"/>
                </a:cubicBezTo>
                <a:cubicBezTo>
                  <a:pt x="2809" y="6084"/>
                  <a:pt x="2826" y="5988"/>
                  <a:pt x="2754" y="5971"/>
                </a:cubicBezTo>
                <a:cubicBezTo>
                  <a:pt x="2681" y="5945"/>
                  <a:pt x="2598" y="5988"/>
                  <a:pt x="2570" y="6075"/>
                </a:cubicBezTo>
                <a:cubicBezTo>
                  <a:pt x="2536" y="6154"/>
                  <a:pt x="2341" y="6075"/>
                  <a:pt x="2336" y="6128"/>
                </a:cubicBezTo>
                <a:cubicBezTo>
                  <a:pt x="2324" y="6180"/>
                  <a:pt x="2191" y="6110"/>
                  <a:pt x="2180" y="6206"/>
                </a:cubicBezTo>
                <a:cubicBezTo>
                  <a:pt x="2168" y="6302"/>
                  <a:pt x="2191" y="6345"/>
                  <a:pt x="2269" y="6345"/>
                </a:cubicBezTo>
                <a:cubicBezTo>
                  <a:pt x="2347" y="6345"/>
                  <a:pt x="2313" y="6580"/>
                  <a:pt x="2319" y="6737"/>
                </a:cubicBezTo>
                <a:cubicBezTo>
                  <a:pt x="2324" y="6902"/>
                  <a:pt x="2313" y="6937"/>
                  <a:pt x="2380" y="7016"/>
                </a:cubicBezTo>
                <a:cubicBezTo>
                  <a:pt x="2447" y="7085"/>
                  <a:pt x="2425" y="7190"/>
                  <a:pt x="2453" y="7346"/>
                </a:cubicBezTo>
                <a:cubicBezTo>
                  <a:pt x="2481" y="7503"/>
                  <a:pt x="2425" y="7486"/>
                  <a:pt x="2408" y="7573"/>
                </a:cubicBezTo>
                <a:cubicBezTo>
                  <a:pt x="2391" y="7660"/>
                  <a:pt x="2285" y="7660"/>
                  <a:pt x="2258" y="7747"/>
                </a:cubicBezTo>
                <a:cubicBezTo>
                  <a:pt x="2252" y="7747"/>
                  <a:pt x="2252" y="7756"/>
                  <a:pt x="2252" y="7764"/>
                </a:cubicBezTo>
                <a:cubicBezTo>
                  <a:pt x="2252" y="7764"/>
                  <a:pt x="2252" y="7773"/>
                  <a:pt x="2252" y="7773"/>
                </a:cubicBezTo>
                <a:cubicBezTo>
                  <a:pt x="2246" y="7773"/>
                  <a:pt x="2246" y="7782"/>
                  <a:pt x="2246" y="7790"/>
                </a:cubicBezTo>
                <a:cubicBezTo>
                  <a:pt x="2246" y="7790"/>
                  <a:pt x="2246" y="7790"/>
                  <a:pt x="2246" y="7799"/>
                </a:cubicBezTo>
                <a:cubicBezTo>
                  <a:pt x="2246" y="7799"/>
                  <a:pt x="2246" y="7808"/>
                  <a:pt x="2246" y="7817"/>
                </a:cubicBezTo>
                <a:cubicBezTo>
                  <a:pt x="2246" y="7817"/>
                  <a:pt x="2246" y="7817"/>
                  <a:pt x="2246" y="7825"/>
                </a:cubicBezTo>
                <a:cubicBezTo>
                  <a:pt x="2246" y="7825"/>
                  <a:pt x="2246" y="7834"/>
                  <a:pt x="2246" y="7843"/>
                </a:cubicBezTo>
                <a:cubicBezTo>
                  <a:pt x="2246" y="7843"/>
                  <a:pt x="2246" y="7851"/>
                  <a:pt x="2246" y="7851"/>
                </a:cubicBezTo>
                <a:cubicBezTo>
                  <a:pt x="2246" y="7860"/>
                  <a:pt x="2246" y="7869"/>
                  <a:pt x="2246" y="7869"/>
                </a:cubicBezTo>
                <a:cubicBezTo>
                  <a:pt x="2246" y="7877"/>
                  <a:pt x="2246" y="7877"/>
                  <a:pt x="2246" y="7886"/>
                </a:cubicBezTo>
                <a:cubicBezTo>
                  <a:pt x="2246" y="7886"/>
                  <a:pt x="2246" y="7895"/>
                  <a:pt x="2246" y="7904"/>
                </a:cubicBezTo>
                <a:cubicBezTo>
                  <a:pt x="2246" y="7912"/>
                  <a:pt x="2246" y="7912"/>
                  <a:pt x="2246" y="7912"/>
                </a:cubicBezTo>
                <a:cubicBezTo>
                  <a:pt x="2246" y="7921"/>
                  <a:pt x="2246" y="7930"/>
                  <a:pt x="2246" y="7938"/>
                </a:cubicBezTo>
                <a:cubicBezTo>
                  <a:pt x="2246" y="7947"/>
                  <a:pt x="2246" y="7947"/>
                  <a:pt x="2246" y="7947"/>
                </a:cubicBezTo>
                <a:cubicBezTo>
                  <a:pt x="2246" y="7956"/>
                  <a:pt x="2246" y="7965"/>
                  <a:pt x="2246" y="7982"/>
                </a:cubicBezTo>
                <a:cubicBezTo>
                  <a:pt x="2252" y="7999"/>
                  <a:pt x="2252" y="8025"/>
                  <a:pt x="2252" y="8043"/>
                </a:cubicBezTo>
                <a:cubicBezTo>
                  <a:pt x="2252" y="8043"/>
                  <a:pt x="2252" y="8043"/>
                  <a:pt x="2252" y="8052"/>
                </a:cubicBezTo>
                <a:cubicBezTo>
                  <a:pt x="2252" y="8052"/>
                  <a:pt x="2252" y="8060"/>
                  <a:pt x="2252" y="8069"/>
                </a:cubicBezTo>
                <a:cubicBezTo>
                  <a:pt x="2258" y="8069"/>
                  <a:pt x="2258" y="8078"/>
                  <a:pt x="2258" y="8078"/>
                </a:cubicBezTo>
                <a:cubicBezTo>
                  <a:pt x="2258" y="8086"/>
                  <a:pt x="2258" y="8086"/>
                  <a:pt x="2258" y="8095"/>
                </a:cubicBezTo>
                <a:cubicBezTo>
                  <a:pt x="2258" y="8095"/>
                  <a:pt x="2258" y="8104"/>
                  <a:pt x="2258" y="8104"/>
                </a:cubicBezTo>
                <a:cubicBezTo>
                  <a:pt x="2258" y="8113"/>
                  <a:pt x="2258" y="8113"/>
                  <a:pt x="2258" y="8121"/>
                </a:cubicBezTo>
                <a:cubicBezTo>
                  <a:pt x="2258" y="8121"/>
                  <a:pt x="2258" y="8130"/>
                  <a:pt x="2258" y="8130"/>
                </a:cubicBezTo>
                <a:cubicBezTo>
                  <a:pt x="2258" y="8130"/>
                  <a:pt x="2258" y="8139"/>
                  <a:pt x="2258" y="8139"/>
                </a:cubicBezTo>
                <a:cubicBezTo>
                  <a:pt x="2258" y="8147"/>
                  <a:pt x="2258" y="8147"/>
                  <a:pt x="2258" y="8147"/>
                </a:cubicBezTo>
                <a:cubicBezTo>
                  <a:pt x="2258" y="8156"/>
                  <a:pt x="2258" y="8165"/>
                  <a:pt x="2258" y="8165"/>
                </a:cubicBezTo>
                <a:cubicBezTo>
                  <a:pt x="2246" y="8261"/>
                  <a:pt x="2213" y="8234"/>
                  <a:pt x="2124" y="8252"/>
                </a:cubicBezTo>
                <a:cubicBezTo>
                  <a:pt x="2040" y="8269"/>
                  <a:pt x="1984" y="8339"/>
                  <a:pt x="1879" y="8409"/>
                </a:cubicBezTo>
                <a:cubicBezTo>
                  <a:pt x="1778" y="8478"/>
                  <a:pt x="1600" y="8618"/>
                  <a:pt x="1589" y="8748"/>
                </a:cubicBezTo>
                <a:cubicBezTo>
                  <a:pt x="1577" y="8879"/>
                  <a:pt x="1282" y="8835"/>
                  <a:pt x="1193" y="8835"/>
                </a:cubicBezTo>
                <a:cubicBezTo>
                  <a:pt x="1104" y="8835"/>
                  <a:pt x="1026" y="8861"/>
                  <a:pt x="1003" y="9079"/>
                </a:cubicBezTo>
                <a:cubicBezTo>
                  <a:pt x="981" y="9297"/>
                  <a:pt x="892" y="9270"/>
                  <a:pt x="831" y="9262"/>
                </a:cubicBezTo>
                <a:cubicBezTo>
                  <a:pt x="775" y="9262"/>
                  <a:pt x="764" y="9331"/>
                  <a:pt x="702" y="9331"/>
                </a:cubicBezTo>
                <a:cubicBezTo>
                  <a:pt x="641" y="9331"/>
                  <a:pt x="647" y="9314"/>
                  <a:pt x="641" y="9227"/>
                </a:cubicBezTo>
                <a:cubicBezTo>
                  <a:pt x="641" y="9149"/>
                  <a:pt x="552" y="9149"/>
                  <a:pt x="530" y="9210"/>
                </a:cubicBezTo>
                <a:cubicBezTo>
                  <a:pt x="502" y="9262"/>
                  <a:pt x="463" y="9262"/>
                  <a:pt x="418" y="9262"/>
                </a:cubicBezTo>
                <a:cubicBezTo>
                  <a:pt x="368" y="9262"/>
                  <a:pt x="329" y="9279"/>
                  <a:pt x="301" y="9366"/>
                </a:cubicBezTo>
                <a:cubicBezTo>
                  <a:pt x="273" y="9453"/>
                  <a:pt x="206" y="9488"/>
                  <a:pt x="95" y="9523"/>
                </a:cubicBezTo>
                <a:cubicBezTo>
                  <a:pt x="89" y="9523"/>
                  <a:pt x="84" y="9523"/>
                  <a:pt x="84" y="9523"/>
                </a:cubicBezTo>
                <a:cubicBezTo>
                  <a:pt x="78" y="9523"/>
                  <a:pt x="78" y="9523"/>
                  <a:pt x="78" y="9532"/>
                </a:cubicBezTo>
                <a:cubicBezTo>
                  <a:pt x="78" y="9532"/>
                  <a:pt x="72" y="9532"/>
                  <a:pt x="72" y="9532"/>
                </a:cubicBezTo>
                <a:cubicBezTo>
                  <a:pt x="67" y="9532"/>
                  <a:pt x="67" y="9532"/>
                  <a:pt x="67" y="9540"/>
                </a:cubicBezTo>
                <a:cubicBezTo>
                  <a:pt x="67" y="9540"/>
                  <a:pt x="61" y="9540"/>
                  <a:pt x="61" y="9549"/>
                </a:cubicBezTo>
                <a:cubicBezTo>
                  <a:pt x="61" y="9549"/>
                  <a:pt x="61" y="9549"/>
                  <a:pt x="56" y="9549"/>
                </a:cubicBezTo>
                <a:cubicBezTo>
                  <a:pt x="56" y="9549"/>
                  <a:pt x="50" y="9558"/>
                  <a:pt x="50" y="9566"/>
                </a:cubicBezTo>
                <a:cubicBezTo>
                  <a:pt x="50" y="9566"/>
                  <a:pt x="50" y="9566"/>
                  <a:pt x="50" y="9566"/>
                </a:cubicBezTo>
                <a:cubicBezTo>
                  <a:pt x="45" y="9566"/>
                  <a:pt x="45" y="9575"/>
                  <a:pt x="39" y="9575"/>
                </a:cubicBezTo>
                <a:cubicBezTo>
                  <a:pt x="39" y="9584"/>
                  <a:pt x="39" y="9584"/>
                  <a:pt x="39" y="9584"/>
                </a:cubicBezTo>
                <a:cubicBezTo>
                  <a:pt x="39" y="9593"/>
                  <a:pt x="33" y="9593"/>
                  <a:pt x="33" y="9601"/>
                </a:cubicBezTo>
                <a:cubicBezTo>
                  <a:pt x="33" y="9601"/>
                  <a:pt x="33" y="9601"/>
                  <a:pt x="33" y="9601"/>
                </a:cubicBezTo>
                <a:cubicBezTo>
                  <a:pt x="28" y="9619"/>
                  <a:pt x="22" y="9636"/>
                  <a:pt x="22" y="9645"/>
                </a:cubicBezTo>
                <a:cubicBezTo>
                  <a:pt x="22" y="9654"/>
                  <a:pt x="22" y="9654"/>
                  <a:pt x="22" y="9654"/>
                </a:cubicBezTo>
                <a:cubicBezTo>
                  <a:pt x="17" y="9662"/>
                  <a:pt x="17" y="9662"/>
                  <a:pt x="17" y="9671"/>
                </a:cubicBezTo>
                <a:cubicBezTo>
                  <a:pt x="17" y="9671"/>
                  <a:pt x="17" y="9680"/>
                  <a:pt x="17" y="9680"/>
                </a:cubicBezTo>
                <a:cubicBezTo>
                  <a:pt x="17" y="9688"/>
                  <a:pt x="11" y="9697"/>
                  <a:pt x="11" y="9706"/>
                </a:cubicBezTo>
                <a:cubicBezTo>
                  <a:pt x="11" y="9706"/>
                  <a:pt x="11" y="9706"/>
                  <a:pt x="11" y="9706"/>
                </a:cubicBezTo>
                <a:cubicBezTo>
                  <a:pt x="11" y="9714"/>
                  <a:pt x="11" y="9723"/>
                  <a:pt x="11" y="9732"/>
                </a:cubicBezTo>
                <a:cubicBezTo>
                  <a:pt x="11" y="9732"/>
                  <a:pt x="11" y="9732"/>
                  <a:pt x="11" y="9732"/>
                </a:cubicBezTo>
                <a:cubicBezTo>
                  <a:pt x="6" y="9741"/>
                  <a:pt x="6" y="9749"/>
                  <a:pt x="6" y="9758"/>
                </a:cubicBezTo>
                <a:cubicBezTo>
                  <a:pt x="6" y="9767"/>
                  <a:pt x="6" y="9767"/>
                  <a:pt x="6" y="9767"/>
                </a:cubicBezTo>
                <a:cubicBezTo>
                  <a:pt x="6" y="9775"/>
                  <a:pt x="6" y="9784"/>
                  <a:pt x="6" y="9793"/>
                </a:cubicBezTo>
                <a:cubicBezTo>
                  <a:pt x="6" y="9793"/>
                  <a:pt x="6" y="9793"/>
                  <a:pt x="6" y="9793"/>
                </a:cubicBezTo>
                <a:cubicBezTo>
                  <a:pt x="0" y="9819"/>
                  <a:pt x="0" y="9836"/>
                  <a:pt x="0" y="9854"/>
                </a:cubicBezTo>
                <a:cubicBezTo>
                  <a:pt x="0" y="9854"/>
                  <a:pt x="0" y="9854"/>
                  <a:pt x="0" y="9854"/>
                </a:cubicBezTo>
                <a:cubicBezTo>
                  <a:pt x="0" y="9871"/>
                  <a:pt x="0" y="9880"/>
                  <a:pt x="0" y="9889"/>
                </a:cubicBezTo>
                <a:cubicBezTo>
                  <a:pt x="0" y="9889"/>
                  <a:pt x="0" y="9889"/>
                  <a:pt x="0" y="9889"/>
                </a:cubicBezTo>
                <a:cubicBezTo>
                  <a:pt x="0" y="9958"/>
                  <a:pt x="0" y="10028"/>
                  <a:pt x="0" y="10080"/>
                </a:cubicBezTo>
                <a:cubicBezTo>
                  <a:pt x="0" y="10080"/>
                  <a:pt x="0" y="10089"/>
                  <a:pt x="0" y="10089"/>
                </a:cubicBezTo>
                <a:cubicBezTo>
                  <a:pt x="0" y="10089"/>
                  <a:pt x="0" y="10089"/>
                  <a:pt x="0" y="10098"/>
                </a:cubicBezTo>
                <a:cubicBezTo>
                  <a:pt x="0" y="10098"/>
                  <a:pt x="0" y="10106"/>
                  <a:pt x="0" y="10115"/>
                </a:cubicBezTo>
                <a:cubicBezTo>
                  <a:pt x="0" y="10246"/>
                  <a:pt x="28" y="10324"/>
                  <a:pt x="39" y="10411"/>
                </a:cubicBezTo>
                <a:cubicBezTo>
                  <a:pt x="56" y="10507"/>
                  <a:pt x="117" y="10463"/>
                  <a:pt x="151" y="10420"/>
                </a:cubicBezTo>
                <a:cubicBezTo>
                  <a:pt x="178" y="10376"/>
                  <a:pt x="273" y="10446"/>
                  <a:pt x="307" y="10463"/>
                </a:cubicBezTo>
                <a:cubicBezTo>
                  <a:pt x="340" y="10481"/>
                  <a:pt x="368" y="10655"/>
                  <a:pt x="368" y="10742"/>
                </a:cubicBezTo>
                <a:cubicBezTo>
                  <a:pt x="368" y="10820"/>
                  <a:pt x="368" y="10916"/>
                  <a:pt x="396" y="11003"/>
                </a:cubicBezTo>
                <a:cubicBezTo>
                  <a:pt x="401" y="11012"/>
                  <a:pt x="407" y="11020"/>
                  <a:pt x="407" y="11029"/>
                </a:cubicBezTo>
                <a:cubicBezTo>
                  <a:pt x="407" y="11038"/>
                  <a:pt x="412" y="11047"/>
                  <a:pt x="412" y="11047"/>
                </a:cubicBezTo>
                <a:cubicBezTo>
                  <a:pt x="412" y="11055"/>
                  <a:pt x="412" y="11064"/>
                  <a:pt x="412" y="11064"/>
                </a:cubicBezTo>
                <a:cubicBezTo>
                  <a:pt x="418" y="11073"/>
                  <a:pt x="418" y="11081"/>
                  <a:pt x="418" y="11090"/>
                </a:cubicBezTo>
                <a:cubicBezTo>
                  <a:pt x="418" y="11090"/>
                  <a:pt x="418" y="11099"/>
                  <a:pt x="418" y="11099"/>
                </a:cubicBezTo>
                <a:cubicBezTo>
                  <a:pt x="418" y="11107"/>
                  <a:pt x="418" y="11116"/>
                  <a:pt x="418" y="11125"/>
                </a:cubicBezTo>
                <a:cubicBezTo>
                  <a:pt x="418" y="11134"/>
                  <a:pt x="418" y="11134"/>
                  <a:pt x="418" y="11134"/>
                </a:cubicBezTo>
                <a:cubicBezTo>
                  <a:pt x="418" y="11142"/>
                  <a:pt x="418" y="11151"/>
                  <a:pt x="418" y="11168"/>
                </a:cubicBezTo>
                <a:cubicBezTo>
                  <a:pt x="418" y="11168"/>
                  <a:pt x="418" y="11168"/>
                  <a:pt x="418" y="11168"/>
                </a:cubicBezTo>
                <a:cubicBezTo>
                  <a:pt x="418" y="11177"/>
                  <a:pt x="418" y="11195"/>
                  <a:pt x="412" y="11203"/>
                </a:cubicBezTo>
                <a:cubicBezTo>
                  <a:pt x="412" y="11203"/>
                  <a:pt x="412" y="11203"/>
                  <a:pt x="412" y="11203"/>
                </a:cubicBezTo>
                <a:cubicBezTo>
                  <a:pt x="412" y="11229"/>
                  <a:pt x="407" y="11247"/>
                  <a:pt x="401" y="11273"/>
                </a:cubicBezTo>
                <a:cubicBezTo>
                  <a:pt x="401" y="11273"/>
                  <a:pt x="401" y="11273"/>
                  <a:pt x="401" y="11273"/>
                </a:cubicBezTo>
                <a:cubicBezTo>
                  <a:pt x="396" y="11282"/>
                  <a:pt x="396" y="11282"/>
                  <a:pt x="396" y="11290"/>
                </a:cubicBezTo>
                <a:cubicBezTo>
                  <a:pt x="362" y="11395"/>
                  <a:pt x="351" y="11403"/>
                  <a:pt x="318" y="11438"/>
                </a:cubicBezTo>
                <a:cubicBezTo>
                  <a:pt x="312" y="11438"/>
                  <a:pt x="312" y="11438"/>
                  <a:pt x="307" y="11447"/>
                </a:cubicBezTo>
                <a:cubicBezTo>
                  <a:pt x="329" y="11473"/>
                  <a:pt x="362" y="11508"/>
                  <a:pt x="407" y="11508"/>
                </a:cubicBezTo>
                <a:cubicBezTo>
                  <a:pt x="485" y="11508"/>
                  <a:pt x="513" y="11491"/>
                  <a:pt x="535" y="11543"/>
                </a:cubicBezTo>
                <a:cubicBezTo>
                  <a:pt x="557" y="11586"/>
                  <a:pt x="563" y="11612"/>
                  <a:pt x="624" y="11639"/>
                </a:cubicBezTo>
                <a:cubicBezTo>
                  <a:pt x="686" y="11665"/>
                  <a:pt x="674" y="11708"/>
                  <a:pt x="708" y="11734"/>
                </a:cubicBezTo>
                <a:cubicBezTo>
                  <a:pt x="741" y="11752"/>
                  <a:pt x="780" y="11821"/>
                  <a:pt x="780" y="11891"/>
                </a:cubicBezTo>
                <a:cubicBezTo>
                  <a:pt x="780" y="11969"/>
                  <a:pt x="719" y="12056"/>
                  <a:pt x="758" y="12109"/>
                </a:cubicBezTo>
                <a:cubicBezTo>
                  <a:pt x="797" y="12161"/>
                  <a:pt x="808" y="12231"/>
                  <a:pt x="864" y="12231"/>
                </a:cubicBezTo>
                <a:cubicBezTo>
                  <a:pt x="920" y="12231"/>
                  <a:pt x="964" y="12196"/>
                  <a:pt x="1009" y="12283"/>
                </a:cubicBezTo>
                <a:cubicBezTo>
                  <a:pt x="1048" y="12370"/>
                  <a:pt x="1026" y="12387"/>
                  <a:pt x="1115" y="12405"/>
                </a:cubicBezTo>
                <a:cubicBezTo>
                  <a:pt x="1204" y="12422"/>
                  <a:pt x="1176" y="12457"/>
                  <a:pt x="1243" y="12466"/>
                </a:cubicBezTo>
                <a:cubicBezTo>
                  <a:pt x="1243" y="12466"/>
                  <a:pt x="1249" y="12466"/>
                  <a:pt x="1254" y="12466"/>
                </a:cubicBezTo>
                <a:cubicBezTo>
                  <a:pt x="1254" y="12466"/>
                  <a:pt x="1254" y="12466"/>
                  <a:pt x="1260" y="12466"/>
                </a:cubicBezTo>
                <a:cubicBezTo>
                  <a:pt x="1321" y="12474"/>
                  <a:pt x="1438" y="12500"/>
                  <a:pt x="1488" y="12448"/>
                </a:cubicBezTo>
                <a:cubicBezTo>
                  <a:pt x="1494" y="12448"/>
                  <a:pt x="1494" y="12448"/>
                  <a:pt x="1499" y="12448"/>
                </a:cubicBezTo>
                <a:cubicBezTo>
                  <a:pt x="1499" y="12440"/>
                  <a:pt x="1505" y="12440"/>
                  <a:pt x="1505" y="12431"/>
                </a:cubicBezTo>
                <a:cubicBezTo>
                  <a:pt x="1555" y="12361"/>
                  <a:pt x="1550" y="12309"/>
                  <a:pt x="1611" y="12300"/>
                </a:cubicBezTo>
                <a:cubicBezTo>
                  <a:pt x="1667" y="12292"/>
                  <a:pt x="1667" y="12222"/>
                  <a:pt x="1728" y="12196"/>
                </a:cubicBezTo>
                <a:cubicBezTo>
                  <a:pt x="1789" y="12170"/>
                  <a:pt x="1795" y="12135"/>
                  <a:pt x="1867" y="12135"/>
                </a:cubicBezTo>
                <a:cubicBezTo>
                  <a:pt x="1934" y="12135"/>
                  <a:pt x="2012" y="12126"/>
                  <a:pt x="2062" y="12222"/>
                </a:cubicBezTo>
                <a:cubicBezTo>
                  <a:pt x="2113" y="12326"/>
                  <a:pt x="2146" y="12396"/>
                  <a:pt x="2213" y="12413"/>
                </a:cubicBezTo>
                <a:cubicBezTo>
                  <a:pt x="2280" y="12440"/>
                  <a:pt x="2347" y="12448"/>
                  <a:pt x="2330" y="12527"/>
                </a:cubicBezTo>
                <a:cubicBezTo>
                  <a:pt x="2313" y="12605"/>
                  <a:pt x="2280" y="12622"/>
                  <a:pt x="2285" y="12701"/>
                </a:cubicBezTo>
                <a:cubicBezTo>
                  <a:pt x="2291" y="12779"/>
                  <a:pt x="2291" y="12927"/>
                  <a:pt x="2246" y="12944"/>
                </a:cubicBezTo>
                <a:cubicBezTo>
                  <a:pt x="2202" y="12962"/>
                  <a:pt x="2180" y="12988"/>
                  <a:pt x="2152" y="13058"/>
                </a:cubicBezTo>
                <a:cubicBezTo>
                  <a:pt x="2124" y="13127"/>
                  <a:pt x="2090" y="13301"/>
                  <a:pt x="2018" y="13328"/>
                </a:cubicBezTo>
                <a:cubicBezTo>
                  <a:pt x="1945" y="13354"/>
                  <a:pt x="1912" y="13415"/>
                  <a:pt x="1884" y="13354"/>
                </a:cubicBezTo>
                <a:cubicBezTo>
                  <a:pt x="1856" y="13301"/>
                  <a:pt x="1823" y="13249"/>
                  <a:pt x="1778" y="13284"/>
                </a:cubicBezTo>
                <a:cubicBezTo>
                  <a:pt x="1739" y="13328"/>
                  <a:pt x="1700" y="13388"/>
                  <a:pt x="1745" y="13458"/>
                </a:cubicBezTo>
                <a:cubicBezTo>
                  <a:pt x="1789" y="13537"/>
                  <a:pt x="1812" y="13545"/>
                  <a:pt x="1795" y="13632"/>
                </a:cubicBezTo>
                <a:cubicBezTo>
                  <a:pt x="1778" y="13711"/>
                  <a:pt x="1823" y="13833"/>
                  <a:pt x="1867" y="13859"/>
                </a:cubicBezTo>
                <a:cubicBezTo>
                  <a:pt x="1918" y="13893"/>
                  <a:pt x="1957" y="13954"/>
                  <a:pt x="1957" y="13989"/>
                </a:cubicBezTo>
                <a:cubicBezTo>
                  <a:pt x="1962" y="14024"/>
                  <a:pt x="1957" y="14050"/>
                  <a:pt x="1990" y="14094"/>
                </a:cubicBezTo>
                <a:cubicBezTo>
                  <a:pt x="2018" y="14137"/>
                  <a:pt x="2051" y="14198"/>
                  <a:pt x="2018" y="14250"/>
                </a:cubicBezTo>
                <a:cubicBezTo>
                  <a:pt x="1984" y="14303"/>
                  <a:pt x="1934" y="14294"/>
                  <a:pt x="1912" y="14355"/>
                </a:cubicBezTo>
                <a:cubicBezTo>
                  <a:pt x="1884" y="14416"/>
                  <a:pt x="1817" y="14503"/>
                  <a:pt x="1800" y="14451"/>
                </a:cubicBezTo>
                <a:cubicBezTo>
                  <a:pt x="1778" y="14398"/>
                  <a:pt x="1773" y="14294"/>
                  <a:pt x="1756" y="14277"/>
                </a:cubicBezTo>
                <a:cubicBezTo>
                  <a:pt x="1734" y="14259"/>
                  <a:pt x="1700" y="14311"/>
                  <a:pt x="1667" y="14311"/>
                </a:cubicBezTo>
                <a:cubicBezTo>
                  <a:pt x="1633" y="14311"/>
                  <a:pt x="1611" y="14381"/>
                  <a:pt x="1644" y="14459"/>
                </a:cubicBezTo>
                <a:cubicBezTo>
                  <a:pt x="1678" y="14538"/>
                  <a:pt x="1695" y="14520"/>
                  <a:pt x="1711" y="14625"/>
                </a:cubicBezTo>
                <a:cubicBezTo>
                  <a:pt x="1734" y="14729"/>
                  <a:pt x="1711" y="15051"/>
                  <a:pt x="1778" y="15051"/>
                </a:cubicBezTo>
                <a:cubicBezTo>
                  <a:pt x="1839" y="15051"/>
                  <a:pt x="1890" y="14973"/>
                  <a:pt x="1923" y="15095"/>
                </a:cubicBezTo>
                <a:cubicBezTo>
                  <a:pt x="1957" y="15208"/>
                  <a:pt x="1968" y="15278"/>
                  <a:pt x="2035" y="15278"/>
                </a:cubicBezTo>
                <a:cubicBezTo>
                  <a:pt x="2101" y="15278"/>
                  <a:pt x="2124" y="15217"/>
                  <a:pt x="2163" y="15321"/>
                </a:cubicBezTo>
                <a:cubicBezTo>
                  <a:pt x="2202" y="15426"/>
                  <a:pt x="2196" y="15469"/>
                  <a:pt x="2269" y="15513"/>
                </a:cubicBezTo>
                <a:cubicBezTo>
                  <a:pt x="2336" y="15548"/>
                  <a:pt x="2369" y="15556"/>
                  <a:pt x="2402" y="15600"/>
                </a:cubicBezTo>
                <a:cubicBezTo>
                  <a:pt x="2441" y="15652"/>
                  <a:pt x="2464" y="15617"/>
                  <a:pt x="2486" y="15687"/>
                </a:cubicBezTo>
                <a:cubicBezTo>
                  <a:pt x="2486" y="15696"/>
                  <a:pt x="2492" y="15704"/>
                  <a:pt x="2492" y="15704"/>
                </a:cubicBezTo>
                <a:cubicBezTo>
                  <a:pt x="2492" y="15713"/>
                  <a:pt x="2492" y="15713"/>
                  <a:pt x="2492" y="15713"/>
                </a:cubicBezTo>
                <a:cubicBezTo>
                  <a:pt x="2492" y="15713"/>
                  <a:pt x="2492" y="15722"/>
                  <a:pt x="2497" y="15730"/>
                </a:cubicBezTo>
                <a:cubicBezTo>
                  <a:pt x="2497" y="15730"/>
                  <a:pt x="2497" y="15730"/>
                  <a:pt x="2497" y="15730"/>
                </a:cubicBezTo>
                <a:cubicBezTo>
                  <a:pt x="2514" y="15730"/>
                  <a:pt x="2536" y="15739"/>
                  <a:pt x="2553" y="15757"/>
                </a:cubicBezTo>
                <a:cubicBezTo>
                  <a:pt x="2609" y="15800"/>
                  <a:pt x="2614" y="15809"/>
                  <a:pt x="2637" y="15809"/>
                </a:cubicBezTo>
                <a:cubicBezTo>
                  <a:pt x="2664" y="15818"/>
                  <a:pt x="2648" y="15678"/>
                  <a:pt x="2687" y="15670"/>
                </a:cubicBezTo>
                <a:cubicBezTo>
                  <a:pt x="2720" y="15661"/>
                  <a:pt x="2715" y="15591"/>
                  <a:pt x="2754" y="15591"/>
                </a:cubicBezTo>
                <a:cubicBezTo>
                  <a:pt x="2787" y="15582"/>
                  <a:pt x="2798" y="15670"/>
                  <a:pt x="2837" y="15670"/>
                </a:cubicBezTo>
                <a:cubicBezTo>
                  <a:pt x="2876" y="15670"/>
                  <a:pt x="2943" y="15678"/>
                  <a:pt x="2954" y="15730"/>
                </a:cubicBezTo>
                <a:cubicBezTo>
                  <a:pt x="2971" y="15783"/>
                  <a:pt x="2988" y="15870"/>
                  <a:pt x="3032" y="15887"/>
                </a:cubicBezTo>
                <a:cubicBezTo>
                  <a:pt x="3077" y="15896"/>
                  <a:pt x="3127" y="15896"/>
                  <a:pt x="3149" y="15939"/>
                </a:cubicBezTo>
                <a:cubicBezTo>
                  <a:pt x="3172" y="15992"/>
                  <a:pt x="3278" y="16157"/>
                  <a:pt x="3345" y="16192"/>
                </a:cubicBezTo>
                <a:cubicBezTo>
                  <a:pt x="3411" y="16218"/>
                  <a:pt x="3411" y="16262"/>
                  <a:pt x="3456" y="16322"/>
                </a:cubicBezTo>
                <a:cubicBezTo>
                  <a:pt x="3501" y="16392"/>
                  <a:pt x="3517" y="16479"/>
                  <a:pt x="3601" y="16479"/>
                </a:cubicBezTo>
                <a:cubicBezTo>
                  <a:pt x="3679" y="16479"/>
                  <a:pt x="3740" y="16453"/>
                  <a:pt x="3785" y="16523"/>
                </a:cubicBezTo>
                <a:cubicBezTo>
                  <a:pt x="3824" y="16601"/>
                  <a:pt x="3841" y="16662"/>
                  <a:pt x="3896" y="16679"/>
                </a:cubicBezTo>
                <a:cubicBezTo>
                  <a:pt x="3958" y="16697"/>
                  <a:pt x="4019" y="16688"/>
                  <a:pt x="4041" y="16758"/>
                </a:cubicBezTo>
                <a:cubicBezTo>
                  <a:pt x="4064" y="16836"/>
                  <a:pt x="4103" y="16862"/>
                  <a:pt x="4142" y="16862"/>
                </a:cubicBezTo>
                <a:cubicBezTo>
                  <a:pt x="4186" y="16871"/>
                  <a:pt x="4309" y="16906"/>
                  <a:pt x="4331" y="16941"/>
                </a:cubicBezTo>
                <a:cubicBezTo>
                  <a:pt x="4353" y="16975"/>
                  <a:pt x="4365" y="17054"/>
                  <a:pt x="4409" y="17062"/>
                </a:cubicBezTo>
                <a:cubicBezTo>
                  <a:pt x="4459" y="17062"/>
                  <a:pt x="4526" y="17150"/>
                  <a:pt x="4543" y="17097"/>
                </a:cubicBezTo>
                <a:cubicBezTo>
                  <a:pt x="4560" y="17045"/>
                  <a:pt x="4593" y="16984"/>
                  <a:pt x="4632" y="17045"/>
                </a:cubicBezTo>
                <a:cubicBezTo>
                  <a:pt x="4666" y="17106"/>
                  <a:pt x="4744" y="17176"/>
                  <a:pt x="4760" y="17184"/>
                </a:cubicBezTo>
                <a:cubicBezTo>
                  <a:pt x="4783" y="17184"/>
                  <a:pt x="4844" y="17176"/>
                  <a:pt x="4883" y="17176"/>
                </a:cubicBezTo>
                <a:cubicBezTo>
                  <a:pt x="4916" y="17176"/>
                  <a:pt x="4916" y="17089"/>
                  <a:pt x="4983" y="17089"/>
                </a:cubicBezTo>
                <a:cubicBezTo>
                  <a:pt x="5011" y="17089"/>
                  <a:pt x="5039" y="17097"/>
                  <a:pt x="5067" y="17097"/>
                </a:cubicBezTo>
                <a:cubicBezTo>
                  <a:pt x="5067" y="17097"/>
                  <a:pt x="5067" y="17097"/>
                  <a:pt x="5067" y="17097"/>
                </a:cubicBezTo>
                <a:cubicBezTo>
                  <a:pt x="5078" y="17097"/>
                  <a:pt x="5089" y="17097"/>
                  <a:pt x="5095" y="17097"/>
                </a:cubicBezTo>
                <a:cubicBezTo>
                  <a:pt x="5100" y="17097"/>
                  <a:pt x="5100" y="17097"/>
                  <a:pt x="5100" y="17097"/>
                </a:cubicBezTo>
                <a:cubicBezTo>
                  <a:pt x="5100" y="17097"/>
                  <a:pt x="5106" y="17097"/>
                  <a:pt x="5112" y="17097"/>
                </a:cubicBezTo>
                <a:cubicBezTo>
                  <a:pt x="5112" y="17097"/>
                  <a:pt x="5112" y="17097"/>
                  <a:pt x="5112" y="17097"/>
                </a:cubicBezTo>
                <a:cubicBezTo>
                  <a:pt x="5117" y="17097"/>
                  <a:pt x="5117" y="17097"/>
                  <a:pt x="5123" y="17097"/>
                </a:cubicBezTo>
                <a:cubicBezTo>
                  <a:pt x="5123" y="17097"/>
                  <a:pt x="5123" y="17097"/>
                  <a:pt x="5123" y="17097"/>
                </a:cubicBezTo>
                <a:cubicBezTo>
                  <a:pt x="5128" y="17097"/>
                  <a:pt x="5128" y="17097"/>
                  <a:pt x="5134" y="17097"/>
                </a:cubicBezTo>
                <a:cubicBezTo>
                  <a:pt x="5134" y="17097"/>
                  <a:pt x="5134" y="17097"/>
                  <a:pt x="5134" y="17097"/>
                </a:cubicBezTo>
                <a:cubicBezTo>
                  <a:pt x="5139" y="17097"/>
                  <a:pt x="5139" y="17089"/>
                  <a:pt x="5139" y="17089"/>
                </a:cubicBezTo>
                <a:cubicBezTo>
                  <a:pt x="5139" y="17089"/>
                  <a:pt x="5145" y="17089"/>
                  <a:pt x="5145" y="17089"/>
                </a:cubicBezTo>
                <a:cubicBezTo>
                  <a:pt x="5145" y="17089"/>
                  <a:pt x="5145" y="17089"/>
                  <a:pt x="5151" y="17089"/>
                </a:cubicBezTo>
                <a:cubicBezTo>
                  <a:pt x="5151" y="17089"/>
                  <a:pt x="5151" y="17089"/>
                  <a:pt x="5151" y="17089"/>
                </a:cubicBezTo>
                <a:cubicBezTo>
                  <a:pt x="5156" y="17080"/>
                  <a:pt x="5156" y="17080"/>
                  <a:pt x="5156" y="17080"/>
                </a:cubicBezTo>
                <a:cubicBezTo>
                  <a:pt x="5184" y="17036"/>
                  <a:pt x="5212" y="17010"/>
                  <a:pt x="5256" y="17019"/>
                </a:cubicBezTo>
                <a:cubicBezTo>
                  <a:pt x="5295" y="17019"/>
                  <a:pt x="5307" y="17062"/>
                  <a:pt x="5307" y="17115"/>
                </a:cubicBezTo>
                <a:cubicBezTo>
                  <a:pt x="5307" y="17158"/>
                  <a:pt x="5284" y="17298"/>
                  <a:pt x="5301" y="17332"/>
                </a:cubicBezTo>
                <a:cubicBezTo>
                  <a:pt x="5301" y="17341"/>
                  <a:pt x="5301" y="17341"/>
                  <a:pt x="5301" y="17341"/>
                </a:cubicBezTo>
                <a:cubicBezTo>
                  <a:pt x="5307" y="17341"/>
                  <a:pt x="5307" y="17350"/>
                  <a:pt x="5307" y="17350"/>
                </a:cubicBezTo>
                <a:cubicBezTo>
                  <a:pt x="5307" y="17350"/>
                  <a:pt x="5307" y="17350"/>
                  <a:pt x="5312" y="17359"/>
                </a:cubicBezTo>
                <a:cubicBezTo>
                  <a:pt x="5312" y="17359"/>
                  <a:pt x="5312" y="17359"/>
                  <a:pt x="5312" y="17359"/>
                </a:cubicBezTo>
                <a:cubicBezTo>
                  <a:pt x="5329" y="17385"/>
                  <a:pt x="5368" y="17411"/>
                  <a:pt x="5385" y="17332"/>
                </a:cubicBezTo>
                <a:cubicBezTo>
                  <a:pt x="5407" y="17237"/>
                  <a:pt x="5424" y="17193"/>
                  <a:pt x="5452" y="17176"/>
                </a:cubicBezTo>
                <a:cubicBezTo>
                  <a:pt x="5479" y="17158"/>
                  <a:pt x="5485" y="17054"/>
                  <a:pt x="5530" y="17036"/>
                </a:cubicBezTo>
                <a:cubicBezTo>
                  <a:pt x="5569" y="17010"/>
                  <a:pt x="5624" y="16888"/>
                  <a:pt x="5652" y="16880"/>
                </a:cubicBezTo>
                <a:cubicBezTo>
                  <a:pt x="5680" y="16871"/>
                  <a:pt x="5708" y="16801"/>
                  <a:pt x="5730" y="16836"/>
                </a:cubicBezTo>
                <a:cubicBezTo>
                  <a:pt x="5758" y="16880"/>
                  <a:pt x="5786" y="16888"/>
                  <a:pt x="5825" y="16906"/>
                </a:cubicBezTo>
                <a:cubicBezTo>
                  <a:pt x="5870" y="16923"/>
                  <a:pt x="5881" y="17054"/>
                  <a:pt x="5931" y="17054"/>
                </a:cubicBezTo>
                <a:cubicBezTo>
                  <a:pt x="5976" y="17045"/>
                  <a:pt x="6020" y="17028"/>
                  <a:pt x="6059" y="17036"/>
                </a:cubicBezTo>
                <a:cubicBezTo>
                  <a:pt x="6098" y="17045"/>
                  <a:pt x="6171" y="16967"/>
                  <a:pt x="6215" y="17010"/>
                </a:cubicBezTo>
                <a:cubicBezTo>
                  <a:pt x="6265" y="17054"/>
                  <a:pt x="6249" y="17080"/>
                  <a:pt x="6288" y="17106"/>
                </a:cubicBezTo>
                <a:cubicBezTo>
                  <a:pt x="6327" y="17132"/>
                  <a:pt x="6310" y="17228"/>
                  <a:pt x="6338" y="17228"/>
                </a:cubicBezTo>
                <a:cubicBezTo>
                  <a:pt x="6338" y="17228"/>
                  <a:pt x="6338" y="17228"/>
                  <a:pt x="6338" y="17228"/>
                </a:cubicBezTo>
                <a:cubicBezTo>
                  <a:pt x="6343" y="17228"/>
                  <a:pt x="6343" y="17228"/>
                  <a:pt x="6349" y="17228"/>
                </a:cubicBezTo>
                <a:cubicBezTo>
                  <a:pt x="6388" y="17219"/>
                  <a:pt x="6421" y="17167"/>
                  <a:pt x="6472" y="17184"/>
                </a:cubicBezTo>
                <a:cubicBezTo>
                  <a:pt x="6516" y="17193"/>
                  <a:pt x="6628" y="17228"/>
                  <a:pt x="6644" y="17141"/>
                </a:cubicBezTo>
                <a:cubicBezTo>
                  <a:pt x="6661" y="17054"/>
                  <a:pt x="6656" y="16949"/>
                  <a:pt x="6717" y="16932"/>
                </a:cubicBezTo>
                <a:cubicBezTo>
                  <a:pt x="6778" y="16914"/>
                  <a:pt x="6817" y="16854"/>
                  <a:pt x="6834" y="16784"/>
                </a:cubicBezTo>
                <a:cubicBezTo>
                  <a:pt x="6856" y="16706"/>
                  <a:pt x="6862" y="16662"/>
                  <a:pt x="6923" y="16662"/>
                </a:cubicBezTo>
                <a:cubicBezTo>
                  <a:pt x="6984" y="16671"/>
                  <a:pt x="7057" y="16671"/>
                  <a:pt x="7102" y="16575"/>
                </a:cubicBezTo>
                <a:cubicBezTo>
                  <a:pt x="7146" y="16479"/>
                  <a:pt x="7157" y="16418"/>
                  <a:pt x="7219" y="16366"/>
                </a:cubicBezTo>
                <a:cubicBezTo>
                  <a:pt x="7285" y="16305"/>
                  <a:pt x="7336" y="16183"/>
                  <a:pt x="7375" y="16253"/>
                </a:cubicBezTo>
                <a:cubicBezTo>
                  <a:pt x="7414" y="16314"/>
                  <a:pt x="7419" y="16401"/>
                  <a:pt x="7475" y="16401"/>
                </a:cubicBezTo>
                <a:cubicBezTo>
                  <a:pt x="7525" y="16401"/>
                  <a:pt x="7542" y="16366"/>
                  <a:pt x="7570" y="16401"/>
                </a:cubicBezTo>
                <a:cubicBezTo>
                  <a:pt x="7598" y="16436"/>
                  <a:pt x="7631" y="16453"/>
                  <a:pt x="7648" y="16418"/>
                </a:cubicBezTo>
                <a:cubicBezTo>
                  <a:pt x="7670" y="16375"/>
                  <a:pt x="7715" y="16244"/>
                  <a:pt x="7754" y="16244"/>
                </a:cubicBezTo>
                <a:cubicBezTo>
                  <a:pt x="7787" y="16244"/>
                  <a:pt x="7798" y="16148"/>
                  <a:pt x="7832" y="16148"/>
                </a:cubicBezTo>
                <a:cubicBezTo>
                  <a:pt x="7865" y="16140"/>
                  <a:pt x="7860" y="16209"/>
                  <a:pt x="7887" y="16218"/>
                </a:cubicBezTo>
                <a:cubicBezTo>
                  <a:pt x="7915" y="16227"/>
                  <a:pt x="7949" y="16270"/>
                  <a:pt x="7949" y="16305"/>
                </a:cubicBezTo>
                <a:cubicBezTo>
                  <a:pt x="7954" y="16340"/>
                  <a:pt x="7927" y="16410"/>
                  <a:pt x="7966" y="16444"/>
                </a:cubicBezTo>
                <a:cubicBezTo>
                  <a:pt x="8005" y="16470"/>
                  <a:pt x="8021" y="16514"/>
                  <a:pt x="8027" y="16558"/>
                </a:cubicBezTo>
                <a:cubicBezTo>
                  <a:pt x="8027" y="16601"/>
                  <a:pt x="8032" y="16645"/>
                  <a:pt x="7999" y="16671"/>
                </a:cubicBezTo>
                <a:cubicBezTo>
                  <a:pt x="7971" y="16706"/>
                  <a:pt x="7910" y="16810"/>
                  <a:pt x="7977" y="16819"/>
                </a:cubicBezTo>
                <a:cubicBezTo>
                  <a:pt x="8049" y="16836"/>
                  <a:pt x="8116" y="16775"/>
                  <a:pt x="8144" y="16819"/>
                </a:cubicBezTo>
                <a:cubicBezTo>
                  <a:pt x="8166" y="16871"/>
                  <a:pt x="8172" y="16897"/>
                  <a:pt x="8200" y="16888"/>
                </a:cubicBezTo>
                <a:cubicBezTo>
                  <a:pt x="8228" y="16871"/>
                  <a:pt x="8261" y="16854"/>
                  <a:pt x="8294" y="16871"/>
                </a:cubicBezTo>
                <a:cubicBezTo>
                  <a:pt x="8300" y="16880"/>
                  <a:pt x="8300" y="16880"/>
                  <a:pt x="8306" y="16880"/>
                </a:cubicBezTo>
                <a:cubicBezTo>
                  <a:pt x="8311" y="16880"/>
                  <a:pt x="8311" y="16880"/>
                  <a:pt x="8317" y="16880"/>
                </a:cubicBezTo>
                <a:cubicBezTo>
                  <a:pt x="8339" y="16871"/>
                  <a:pt x="8356" y="16827"/>
                  <a:pt x="8372" y="16793"/>
                </a:cubicBezTo>
                <a:cubicBezTo>
                  <a:pt x="8389" y="16749"/>
                  <a:pt x="8456" y="16706"/>
                  <a:pt x="8484" y="16793"/>
                </a:cubicBezTo>
                <a:cubicBezTo>
                  <a:pt x="8512" y="16888"/>
                  <a:pt x="8529" y="16888"/>
                  <a:pt x="8568" y="16923"/>
                </a:cubicBezTo>
                <a:cubicBezTo>
                  <a:pt x="8607" y="16967"/>
                  <a:pt x="8612" y="17054"/>
                  <a:pt x="8612" y="17123"/>
                </a:cubicBezTo>
                <a:cubicBezTo>
                  <a:pt x="8612" y="17193"/>
                  <a:pt x="8629" y="17289"/>
                  <a:pt x="8673" y="17298"/>
                </a:cubicBezTo>
                <a:cubicBezTo>
                  <a:pt x="8724" y="17315"/>
                  <a:pt x="8813" y="17332"/>
                  <a:pt x="8813" y="17402"/>
                </a:cubicBezTo>
                <a:cubicBezTo>
                  <a:pt x="8813" y="17480"/>
                  <a:pt x="8791" y="17585"/>
                  <a:pt x="8807" y="17646"/>
                </a:cubicBezTo>
                <a:cubicBezTo>
                  <a:pt x="8824" y="17707"/>
                  <a:pt x="8835" y="17768"/>
                  <a:pt x="8830" y="17829"/>
                </a:cubicBezTo>
                <a:cubicBezTo>
                  <a:pt x="8818" y="17898"/>
                  <a:pt x="8796" y="17898"/>
                  <a:pt x="8796" y="17994"/>
                </a:cubicBezTo>
                <a:cubicBezTo>
                  <a:pt x="8796" y="18090"/>
                  <a:pt x="8813" y="18247"/>
                  <a:pt x="8785" y="18299"/>
                </a:cubicBezTo>
                <a:cubicBezTo>
                  <a:pt x="8757" y="18351"/>
                  <a:pt x="8751" y="18429"/>
                  <a:pt x="8696" y="18473"/>
                </a:cubicBezTo>
                <a:cubicBezTo>
                  <a:pt x="8634" y="18516"/>
                  <a:pt x="8629" y="18534"/>
                  <a:pt x="8584" y="18621"/>
                </a:cubicBezTo>
                <a:cubicBezTo>
                  <a:pt x="8545" y="18708"/>
                  <a:pt x="8495" y="18743"/>
                  <a:pt x="8473" y="18821"/>
                </a:cubicBezTo>
                <a:cubicBezTo>
                  <a:pt x="8450" y="18891"/>
                  <a:pt x="8450" y="18960"/>
                  <a:pt x="8417" y="18995"/>
                </a:cubicBezTo>
                <a:cubicBezTo>
                  <a:pt x="8384" y="19039"/>
                  <a:pt x="8395" y="19056"/>
                  <a:pt x="8411" y="19117"/>
                </a:cubicBezTo>
                <a:cubicBezTo>
                  <a:pt x="8434" y="19178"/>
                  <a:pt x="8434" y="19178"/>
                  <a:pt x="8439" y="19256"/>
                </a:cubicBezTo>
                <a:cubicBezTo>
                  <a:pt x="8450" y="19335"/>
                  <a:pt x="8417" y="19474"/>
                  <a:pt x="8439" y="19492"/>
                </a:cubicBezTo>
                <a:cubicBezTo>
                  <a:pt x="8456" y="19500"/>
                  <a:pt x="8495" y="19500"/>
                  <a:pt x="8517" y="19457"/>
                </a:cubicBezTo>
                <a:cubicBezTo>
                  <a:pt x="8534" y="19413"/>
                  <a:pt x="8579" y="19387"/>
                  <a:pt x="8607" y="19387"/>
                </a:cubicBezTo>
                <a:cubicBezTo>
                  <a:pt x="8634" y="19387"/>
                  <a:pt x="8668" y="19326"/>
                  <a:pt x="8696" y="19352"/>
                </a:cubicBezTo>
                <a:cubicBezTo>
                  <a:pt x="8724" y="19387"/>
                  <a:pt x="8796" y="19378"/>
                  <a:pt x="8835" y="19335"/>
                </a:cubicBezTo>
                <a:cubicBezTo>
                  <a:pt x="8874" y="19283"/>
                  <a:pt x="8852" y="19431"/>
                  <a:pt x="8835" y="19518"/>
                </a:cubicBezTo>
                <a:cubicBezTo>
                  <a:pt x="8818" y="19596"/>
                  <a:pt x="8824" y="19613"/>
                  <a:pt x="8846" y="19692"/>
                </a:cubicBezTo>
                <a:cubicBezTo>
                  <a:pt x="8863" y="19779"/>
                  <a:pt x="8874" y="19761"/>
                  <a:pt x="8885" y="19857"/>
                </a:cubicBezTo>
                <a:cubicBezTo>
                  <a:pt x="8891" y="19944"/>
                  <a:pt x="8902" y="19979"/>
                  <a:pt x="8952" y="19988"/>
                </a:cubicBezTo>
                <a:cubicBezTo>
                  <a:pt x="9008" y="19988"/>
                  <a:pt x="9108" y="19953"/>
                  <a:pt x="9092" y="20066"/>
                </a:cubicBezTo>
                <a:cubicBezTo>
                  <a:pt x="9075" y="20171"/>
                  <a:pt x="9019" y="20171"/>
                  <a:pt x="9030" y="20240"/>
                </a:cubicBezTo>
                <a:cubicBezTo>
                  <a:pt x="9041" y="20310"/>
                  <a:pt x="9025" y="20362"/>
                  <a:pt x="9002" y="20380"/>
                </a:cubicBezTo>
                <a:cubicBezTo>
                  <a:pt x="8980" y="20397"/>
                  <a:pt x="8941" y="20467"/>
                  <a:pt x="8974" y="20493"/>
                </a:cubicBezTo>
                <a:cubicBezTo>
                  <a:pt x="9008" y="20519"/>
                  <a:pt x="8997" y="20562"/>
                  <a:pt x="9047" y="20562"/>
                </a:cubicBezTo>
                <a:cubicBezTo>
                  <a:pt x="9092" y="20554"/>
                  <a:pt x="9203" y="20545"/>
                  <a:pt x="9225" y="20606"/>
                </a:cubicBezTo>
                <a:cubicBezTo>
                  <a:pt x="9242" y="20676"/>
                  <a:pt x="9259" y="20702"/>
                  <a:pt x="9281" y="20780"/>
                </a:cubicBezTo>
                <a:cubicBezTo>
                  <a:pt x="9303" y="20850"/>
                  <a:pt x="9287" y="20919"/>
                  <a:pt x="9353" y="20919"/>
                </a:cubicBezTo>
                <a:cubicBezTo>
                  <a:pt x="9420" y="20919"/>
                  <a:pt x="9493" y="20945"/>
                  <a:pt x="9510" y="20893"/>
                </a:cubicBezTo>
                <a:cubicBezTo>
                  <a:pt x="9526" y="20841"/>
                  <a:pt x="9549" y="20858"/>
                  <a:pt x="9576" y="20815"/>
                </a:cubicBezTo>
                <a:cubicBezTo>
                  <a:pt x="9604" y="20763"/>
                  <a:pt x="9621" y="20737"/>
                  <a:pt x="9643" y="20728"/>
                </a:cubicBezTo>
                <a:cubicBezTo>
                  <a:pt x="9649" y="20728"/>
                  <a:pt x="9649" y="20728"/>
                  <a:pt x="9649" y="20728"/>
                </a:cubicBezTo>
                <a:cubicBezTo>
                  <a:pt x="9649" y="20728"/>
                  <a:pt x="9649" y="20728"/>
                  <a:pt x="9649" y="20728"/>
                </a:cubicBezTo>
                <a:cubicBezTo>
                  <a:pt x="9666" y="20728"/>
                  <a:pt x="9671" y="20745"/>
                  <a:pt x="9677" y="20780"/>
                </a:cubicBezTo>
                <a:cubicBezTo>
                  <a:pt x="9677" y="20780"/>
                  <a:pt x="9677" y="20780"/>
                  <a:pt x="9677" y="20780"/>
                </a:cubicBezTo>
                <a:cubicBezTo>
                  <a:pt x="9682" y="20780"/>
                  <a:pt x="9682" y="20789"/>
                  <a:pt x="9682" y="20797"/>
                </a:cubicBezTo>
                <a:cubicBezTo>
                  <a:pt x="9682" y="20797"/>
                  <a:pt x="9682" y="20797"/>
                  <a:pt x="9682" y="20806"/>
                </a:cubicBezTo>
                <a:cubicBezTo>
                  <a:pt x="9682" y="20806"/>
                  <a:pt x="9682" y="20806"/>
                  <a:pt x="9682" y="20815"/>
                </a:cubicBezTo>
                <a:cubicBezTo>
                  <a:pt x="9682" y="20815"/>
                  <a:pt x="9682" y="20824"/>
                  <a:pt x="9682" y="20832"/>
                </a:cubicBezTo>
                <a:cubicBezTo>
                  <a:pt x="9682" y="20876"/>
                  <a:pt x="9682" y="20893"/>
                  <a:pt x="9694" y="20937"/>
                </a:cubicBezTo>
                <a:cubicBezTo>
                  <a:pt x="9710" y="20989"/>
                  <a:pt x="9699" y="21067"/>
                  <a:pt x="9749" y="21067"/>
                </a:cubicBezTo>
                <a:cubicBezTo>
                  <a:pt x="9799" y="21059"/>
                  <a:pt x="9883" y="21111"/>
                  <a:pt x="9889" y="21041"/>
                </a:cubicBezTo>
                <a:cubicBezTo>
                  <a:pt x="9889" y="20980"/>
                  <a:pt x="9883" y="20928"/>
                  <a:pt x="9900" y="20885"/>
                </a:cubicBezTo>
                <a:cubicBezTo>
                  <a:pt x="9911" y="20850"/>
                  <a:pt x="9922" y="20754"/>
                  <a:pt x="9894" y="20719"/>
                </a:cubicBezTo>
                <a:cubicBezTo>
                  <a:pt x="9866" y="20684"/>
                  <a:pt x="9855" y="20693"/>
                  <a:pt x="9850" y="20641"/>
                </a:cubicBezTo>
                <a:cubicBezTo>
                  <a:pt x="9844" y="20597"/>
                  <a:pt x="9799" y="20597"/>
                  <a:pt x="9799" y="20545"/>
                </a:cubicBezTo>
                <a:cubicBezTo>
                  <a:pt x="9799" y="20501"/>
                  <a:pt x="9805" y="20432"/>
                  <a:pt x="9822" y="20423"/>
                </a:cubicBezTo>
                <a:cubicBezTo>
                  <a:pt x="9844" y="20414"/>
                  <a:pt x="9827" y="20301"/>
                  <a:pt x="9872" y="20301"/>
                </a:cubicBezTo>
                <a:cubicBezTo>
                  <a:pt x="9922" y="20301"/>
                  <a:pt x="9922" y="20301"/>
                  <a:pt x="9972" y="20319"/>
                </a:cubicBezTo>
                <a:cubicBezTo>
                  <a:pt x="9978" y="20327"/>
                  <a:pt x="9983" y="20327"/>
                  <a:pt x="9989" y="20327"/>
                </a:cubicBezTo>
                <a:cubicBezTo>
                  <a:pt x="9995" y="20327"/>
                  <a:pt x="9995" y="20327"/>
                  <a:pt x="9995" y="20327"/>
                </a:cubicBezTo>
                <a:cubicBezTo>
                  <a:pt x="10000" y="20327"/>
                  <a:pt x="10006" y="20336"/>
                  <a:pt x="10011" y="20336"/>
                </a:cubicBezTo>
                <a:cubicBezTo>
                  <a:pt x="10011" y="20336"/>
                  <a:pt x="10011" y="20336"/>
                  <a:pt x="10011" y="20336"/>
                </a:cubicBezTo>
                <a:cubicBezTo>
                  <a:pt x="10022" y="20336"/>
                  <a:pt x="10034" y="20327"/>
                  <a:pt x="10039" y="20327"/>
                </a:cubicBezTo>
                <a:cubicBezTo>
                  <a:pt x="10045" y="20319"/>
                  <a:pt x="10045" y="20319"/>
                  <a:pt x="10050" y="20310"/>
                </a:cubicBezTo>
                <a:cubicBezTo>
                  <a:pt x="10050" y="20310"/>
                  <a:pt x="10050" y="20310"/>
                  <a:pt x="10056" y="20310"/>
                </a:cubicBezTo>
                <a:cubicBezTo>
                  <a:pt x="10056" y="20310"/>
                  <a:pt x="10056" y="20310"/>
                  <a:pt x="10056" y="20301"/>
                </a:cubicBezTo>
                <a:cubicBezTo>
                  <a:pt x="10061" y="20301"/>
                  <a:pt x="10061" y="20292"/>
                  <a:pt x="10067" y="20292"/>
                </a:cubicBezTo>
                <a:cubicBezTo>
                  <a:pt x="10089" y="20240"/>
                  <a:pt x="10151" y="20153"/>
                  <a:pt x="10178" y="20171"/>
                </a:cubicBezTo>
                <a:cubicBezTo>
                  <a:pt x="10206" y="20188"/>
                  <a:pt x="10257" y="20214"/>
                  <a:pt x="10268" y="20266"/>
                </a:cubicBezTo>
                <a:cubicBezTo>
                  <a:pt x="10273" y="20319"/>
                  <a:pt x="10301" y="20327"/>
                  <a:pt x="10329" y="20327"/>
                </a:cubicBezTo>
                <a:cubicBezTo>
                  <a:pt x="10362" y="20327"/>
                  <a:pt x="10374" y="20275"/>
                  <a:pt x="10390" y="20249"/>
                </a:cubicBezTo>
                <a:cubicBezTo>
                  <a:pt x="10401" y="20223"/>
                  <a:pt x="10429" y="20153"/>
                  <a:pt x="10452" y="20171"/>
                </a:cubicBezTo>
                <a:cubicBezTo>
                  <a:pt x="10474" y="20197"/>
                  <a:pt x="10519" y="20232"/>
                  <a:pt x="10535" y="20197"/>
                </a:cubicBezTo>
                <a:cubicBezTo>
                  <a:pt x="10546" y="20153"/>
                  <a:pt x="10580" y="20153"/>
                  <a:pt x="10591" y="20179"/>
                </a:cubicBezTo>
                <a:cubicBezTo>
                  <a:pt x="10602" y="20214"/>
                  <a:pt x="10613" y="20249"/>
                  <a:pt x="10641" y="20240"/>
                </a:cubicBezTo>
                <a:cubicBezTo>
                  <a:pt x="10675" y="20240"/>
                  <a:pt x="10675" y="20162"/>
                  <a:pt x="10725" y="20153"/>
                </a:cubicBezTo>
                <a:cubicBezTo>
                  <a:pt x="10769" y="20136"/>
                  <a:pt x="10775" y="20118"/>
                  <a:pt x="10825" y="20118"/>
                </a:cubicBezTo>
                <a:cubicBezTo>
                  <a:pt x="10881" y="20118"/>
                  <a:pt x="10942" y="20197"/>
                  <a:pt x="10981" y="20066"/>
                </a:cubicBezTo>
                <a:cubicBezTo>
                  <a:pt x="11015" y="19927"/>
                  <a:pt x="10987" y="19883"/>
                  <a:pt x="11031" y="19875"/>
                </a:cubicBezTo>
                <a:cubicBezTo>
                  <a:pt x="11070" y="19866"/>
                  <a:pt x="11081" y="19788"/>
                  <a:pt x="11121" y="19788"/>
                </a:cubicBezTo>
                <a:cubicBezTo>
                  <a:pt x="11160" y="19788"/>
                  <a:pt x="11187" y="19822"/>
                  <a:pt x="11204" y="19883"/>
                </a:cubicBezTo>
                <a:cubicBezTo>
                  <a:pt x="11226" y="19944"/>
                  <a:pt x="11254" y="19979"/>
                  <a:pt x="11299" y="19996"/>
                </a:cubicBezTo>
                <a:cubicBezTo>
                  <a:pt x="11338" y="20014"/>
                  <a:pt x="11366" y="20049"/>
                  <a:pt x="11422" y="20049"/>
                </a:cubicBezTo>
                <a:cubicBezTo>
                  <a:pt x="11483" y="20057"/>
                  <a:pt x="11589" y="20023"/>
                  <a:pt x="11617" y="20075"/>
                </a:cubicBezTo>
                <a:cubicBezTo>
                  <a:pt x="11644" y="20127"/>
                  <a:pt x="11672" y="20223"/>
                  <a:pt x="11644" y="20249"/>
                </a:cubicBezTo>
                <a:cubicBezTo>
                  <a:pt x="11617" y="20275"/>
                  <a:pt x="11594" y="20284"/>
                  <a:pt x="11594" y="20345"/>
                </a:cubicBezTo>
                <a:cubicBezTo>
                  <a:pt x="11594" y="20397"/>
                  <a:pt x="11600" y="20510"/>
                  <a:pt x="11622" y="20545"/>
                </a:cubicBezTo>
                <a:cubicBezTo>
                  <a:pt x="11650" y="20580"/>
                  <a:pt x="11734" y="20719"/>
                  <a:pt x="11750" y="20745"/>
                </a:cubicBezTo>
                <a:cubicBezTo>
                  <a:pt x="11773" y="20780"/>
                  <a:pt x="11828" y="20841"/>
                  <a:pt x="11895" y="20841"/>
                </a:cubicBezTo>
                <a:cubicBezTo>
                  <a:pt x="11957" y="20841"/>
                  <a:pt x="11996" y="20789"/>
                  <a:pt x="12035" y="20824"/>
                </a:cubicBezTo>
                <a:cubicBezTo>
                  <a:pt x="12063" y="20850"/>
                  <a:pt x="12085" y="20850"/>
                  <a:pt x="12113" y="20867"/>
                </a:cubicBezTo>
                <a:cubicBezTo>
                  <a:pt x="12124" y="20850"/>
                  <a:pt x="12135" y="20841"/>
                  <a:pt x="12152" y="20824"/>
                </a:cubicBezTo>
                <a:cubicBezTo>
                  <a:pt x="12252" y="20719"/>
                  <a:pt x="12152" y="20824"/>
                  <a:pt x="12263" y="20832"/>
                </a:cubicBezTo>
                <a:cubicBezTo>
                  <a:pt x="12380" y="20850"/>
                  <a:pt x="12313" y="20797"/>
                  <a:pt x="12380" y="20797"/>
                </a:cubicBezTo>
                <a:cubicBezTo>
                  <a:pt x="12442" y="20797"/>
                  <a:pt x="12458" y="20885"/>
                  <a:pt x="12503" y="20919"/>
                </a:cubicBezTo>
                <a:cubicBezTo>
                  <a:pt x="12553" y="20963"/>
                  <a:pt x="12587" y="20885"/>
                  <a:pt x="12620" y="20824"/>
                </a:cubicBezTo>
                <a:cubicBezTo>
                  <a:pt x="12648" y="20763"/>
                  <a:pt x="12704" y="20850"/>
                  <a:pt x="12754" y="20858"/>
                </a:cubicBezTo>
                <a:cubicBezTo>
                  <a:pt x="12798" y="20876"/>
                  <a:pt x="12770" y="20963"/>
                  <a:pt x="12715" y="21033"/>
                </a:cubicBezTo>
                <a:cubicBezTo>
                  <a:pt x="12659" y="21111"/>
                  <a:pt x="12665" y="21207"/>
                  <a:pt x="12698" y="21224"/>
                </a:cubicBezTo>
                <a:cubicBezTo>
                  <a:pt x="12731" y="21233"/>
                  <a:pt x="12759" y="21407"/>
                  <a:pt x="12826" y="21494"/>
                </a:cubicBezTo>
                <a:cubicBezTo>
                  <a:pt x="12888" y="21581"/>
                  <a:pt x="12921" y="21572"/>
                  <a:pt x="12960" y="21459"/>
                </a:cubicBezTo>
                <a:cubicBezTo>
                  <a:pt x="12999" y="21346"/>
                  <a:pt x="12927" y="21320"/>
                  <a:pt x="12904" y="21259"/>
                </a:cubicBezTo>
                <a:cubicBezTo>
                  <a:pt x="12882" y="21198"/>
                  <a:pt x="12904" y="21172"/>
                  <a:pt x="12927" y="21067"/>
                </a:cubicBezTo>
                <a:cubicBezTo>
                  <a:pt x="12954" y="20972"/>
                  <a:pt x="13032" y="20972"/>
                  <a:pt x="13088" y="20937"/>
                </a:cubicBezTo>
                <a:cubicBezTo>
                  <a:pt x="13144" y="20893"/>
                  <a:pt x="13255" y="20867"/>
                  <a:pt x="13350" y="20867"/>
                </a:cubicBezTo>
                <a:cubicBezTo>
                  <a:pt x="13451" y="20867"/>
                  <a:pt x="13490" y="20850"/>
                  <a:pt x="13534" y="20763"/>
                </a:cubicBezTo>
                <a:cubicBezTo>
                  <a:pt x="13584" y="20676"/>
                  <a:pt x="13657" y="20719"/>
                  <a:pt x="13746" y="20771"/>
                </a:cubicBezTo>
                <a:cubicBezTo>
                  <a:pt x="13830" y="20824"/>
                  <a:pt x="13880" y="20562"/>
                  <a:pt x="13935" y="20475"/>
                </a:cubicBezTo>
                <a:cubicBezTo>
                  <a:pt x="13975" y="20406"/>
                  <a:pt x="14030" y="20440"/>
                  <a:pt x="14092" y="20484"/>
                </a:cubicBezTo>
                <a:cubicBezTo>
                  <a:pt x="14097" y="20467"/>
                  <a:pt x="14103" y="20458"/>
                  <a:pt x="14108" y="20440"/>
                </a:cubicBezTo>
                <a:cubicBezTo>
                  <a:pt x="14108" y="20406"/>
                  <a:pt x="14142" y="20388"/>
                  <a:pt x="14175" y="20345"/>
                </a:cubicBezTo>
                <a:cubicBezTo>
                  <a:pt x="14192" y="20319"/>
                  <a:pt x="14214" y="20319"/>
                  <a:pt x="14225" y="20327"/>
                </a:cubicBezTo>
                <a:cubicBezTo>
                  <a:pt x="14236" y="20310"/>
                  <a:pt x="14264" y="20301"/>
                  <a:pt x="14309" y="20301"/>
                </a:cubicBezTo>
                <a:cubicBezTo>
                  <a:pt x="14432" y="20301"/>
                  <a:pt x="14376" y="20275"/>
                  <a:pt x="14454" y="20275"/>
                </a:cubicBezTo>
                <a:cubicBezTo>
                  <a:pt x="14537" y="20275"/>
                  <a:pt x="14565" y="20249"/>
                  <a:pt x="14593" y="20171"/>
                </a:cubicBezTo>
                <a:cubicBezTo>
                  <a:pt x="14616" y="20101"/>
                  <a:pt x="14694" y="20171"/>
                  <a:pt x="14744" y="20188"/>
                </a:cubicBezTo>
                <a:cubicBezTo>
                  <a:pt x="14788" y="20197"/>
                  <a:pt x="14799" y="20162"/>
                  <a:pt x="14861" y="20101"/>
                </a:cubicBezTo>
                <a:cubicBezTo>
                  <a:pt x="14928" y="20031"/>
                  <a:pt x="15017" y="20101"/>
                  <a:pt x="15084" y="20084"/>
                </a:cubicBezTo>
                <a:cubicBezTo>
                  <a:pt x="15156" y="20075"/>
                  <a:pt x="15128" y="19875"/>
                  <a:pt x="15173" y="19840"/>
                </a:cubicBezTo>
                <a:cubicBezTo>
                  <a:pt x="15223" y="19796"/>
                  <a:pt x="15229" y="19727"/>
                  <a:pt x="15296" y="19683"/>
                </a:cubicBezTo>
                <a:cubicBezTo>
                  <a:pt x="15357" y="19648"/>
                  <a:pt x="15379" y="19640"/>
                  <a:pt x="15468" y="19535"/>
                </a:cubicBezTo>
                <a:cubicBezTo>
                  <a:pt x="15558" y="19439"/>
                  <a:pt x="15552" y="19422"/>
                  <a:pt x="15619" y="19361"/>
                </a:cubicBezTo>
                <a:cubicBezTo>
                  <a:pt x="15691" y="19300"/>
                  <a:pt x="15647" y="19274"/>
                  <a:pt x="15647" y="19152"/>
                </a:cubicBezTo>
                <a:cubicBezTo>
                  <a:pt x="15647" y="19021"/>
                  <a:pt x="15675" y="19091"/>
                  <a:pt x="15775" y="19108"/>
                </a:cubicBezTo>
                <a:cubicBezTo>
                  <a:pt x="15870" y="19135"/>
                  <a:pt x="15870" y="19100"/>
                  <a:pt x="15875" y="18960"/>
                </a:cubicBezTo>
                <a:cubicBezTo>
                  <a:pt x="15886" y="18821"/>
                  <a:pt x="15998" y="18899"/>
                  <a:pt x="16037" y="18751"/>
                </a:cubicBezTo>
                <a:cubicBezTo>
                  <a:pt x="16076" y="18603"/>
                  <a:pt x="16054" y="18603"/>
                  <a:pt x="16143" y="18560"/>
                </a:cubicBezTo>
                <a:cubicBezTo>
                  <a:pt x="16226" y="18525"/>
                  <a:pt x="16238" y="18412"/>
                  <a:pt x="16221" y="18325"/>
                </a:cubicBezTo>
                <a:cubicBezTo>
                  <a:pt x="16204" y="18238"/>
                  <a:pt x="16182" y="18159"/>
                  <a:pt x="16215" y="18125"/>
                </a:cubicBezTo>
                <a:cubicBezTo>
                  <a:pt x="16243" y="18090"/>
                  <a:pt x="16282" y="18011"/>
                  <a:pt x="16226" y="17916"/>
                </a:cubicBezTo>
                <a:cubicBezTo>
                  <a:pt x="16171" y="17811"/>
                  <a:pt x="16282" y="17776"/>
                  <a:pt x="16349" y="17776"/>
                </a:cubicBezTo>
                <a:cubicBezTo>
                  <a:pt x="16410" y="17776"/>
                  <a:pt x="16422" y="17611"/>
                  <a:pt x="16444" y="17611"/>
                </a:cubicBezTo>
                <a:cubicBezTo>
                  <a:pt x="16466" y="17611"/>
                  <a:pt x="16516" y="17594"/>
                  <a:pt x="16516" y="17454"/>
                </a:cubicBezTo>
                <a:cubicBezTo>
                  <a:pt x="16516" y="17315"/>
                  <a:pt x="16606" y="17341"/>
                  <a:pt x="16606" y="17237"/>
                </a:cubicBezTo>
                <a:cubicBezTo>
                  <a:pt x="16606" y="17141"/>
                  <a:pt x="16622" y="17019"/>
                  <a:pt x="16678" y="17002"/>
                </a:cubicBezTo>
                <a:cubicBezTo>
                  <a:pt x="16734" y="16993"/>
                  <a:pt x="16756" y="16914"/>
                  <a:pt x="16868" y="16819"/>
                </a:cubicBezTo>
                <a:cubicBezTo>
                  <a:pt x="16979" y="16714"/>
                  <a:pt x="16862" y="16653"/>
                  <a:pt x="16918" y="16601"/>
                </a:cubicBezTo>
                <a:cubicBezTo>
                  <a:pt x="16973" y="16558"/>
                  <a:pt x="16934" y="16488"/>
                  <a:pt x="16907" y="16366"/>
                </a:cubicBezTo>
                <a:cubicBezTo>
                  <a:pt x="16884" y="16244"/>
                  <a:pt x="16940" y="16279"/>
                  <a:pt x="17029" y="16279"/>
                </a:cubicBezTo>
                <a:cubicBezTo>
                  <a:pt x="17113" y="16279"/>
                  <a:pt x="17074" y="16166"/>
                  <a:pt x="16990" y="16096"/>
                </a:cubicBezTo>
                <a:cubicBezTo>
                  <a:pt x="16901" y="16018"/>
                  <a:pt x="17018" y="16018"/>
                  <a:pt x="17046" y="15913"/>
                </a:cubicBezTo>
                <a:cubicBezTo>
                  <a:pt x="17068" y="15818"/>
                  <a:pt x="16973" y="15826"/>
                  <a:pt x="16907" y="15809"/>
                </a:cubicBezTo>
                <a:cubicBezTo>
                  <a:pt x="16845" y="15783"/>
                  <a:pt x="16862" y="15696"/>
                  <a:pt x="16789" y="15652"/>
                </a:cubicBezTo>
                <a:cubicBezTo>
                  <a:pt x="16717" y="15617"/>
                  <a:pt x="16695" y="15783"/>
                  <a:pt x="16567" y="15765"/>
                </a:cubicBezTo>
                <a:cubicBezTo>
                  <a:pt x="16438" y="15757"/>
                  <a:pt x="16444" y="15617"/>
                  <a:pt x="16606" y="15617"/>
                </a:cubicBezTo>
                <a:cubicBezTo>
                  <a:pt x="16762" y="15617"/>
                  <a:pt x="16734" y="15530"/>
                  <a:pt x="16762" y="15434"/>
                </a:cubicBezTo>
                <a:cubicBezTo>
                  <a:pt x="16795" y="15330"/>
                  <a:pt x="16834" y="15356"/>
                  <a:pt x="16934" y="15295"/>
                </a:cubicBezTo>
                <a:cubicBezTo>
                  <a:pt x="17029" y="15234"/>
                  <a:pt x="17001" y="15130"/>
                  <a:pt x="16962" y="15069"/>
                </a:cubicBezTo>
                <a:cubicBezTo>
                  <a:pt x="16923" y="15008"/>
                  <a:pt x="16851" y="14921"/>
                  <a:pt x="16773" y="14860"/>
                </a:cubicBezTo>
                <a:cubicBezTo>
                  <a:pt x="16695" y="14790"/>
                  <a:pt x="16762" y="14660"/>
                  <a:pt x="16862" y="14729"/>
                </a:cubicBezTo>
                <a:cubicBezTo>
                  <a:pt x="16957" y="14808"/>
                  <a:pt x="16973" y="14877"/>
                  <a:pt x="17018" y="14747"/>
                </a:cubicBezTo>
                <a:cubicBezTo>
                  <a:pt x="17068" y="14607"/>
                  <a:pt x="16940" y="14555"/>
                  <a:pt x="16890" y="14459"/>
                </a:cubicBezTo>
                <a:cubicBezTo>
                  <a:pt x="16845" y="14355"/>
                  <a:pt x="16795" y="14294"/>
                  <a:pt x="16723" y="14268"/>
                </a:cubicBezTo>
                <a:cubicBezTo>
                  <a:pt x="16650" y="14242"/>
                  <a:pt x="16678" y="14059"/>
                  <a:pt x="16661" y="13911"/>
                </a:cubicBezTo>
                <a:cubicBezTo>
                  <a:pt x="16645" y="13754"/>
                  <a:pt x="16555" y="13719"/>
                  <a:pt x="16555" y="13650"/>
                </a:cubicBezTo>
                <a:cubicBezTo>
                  <a:pt x="16555" y="13571"/>
                  <a:pt x="16500" y="13476"/>
                  <a:pt x="16466" y="13258"/>
                </a:cubicBezTo>
                <a:cubicBezTo>
                  <a:pt x="16438" y="13049"/>
                  <a:pt x="16355" y="13084"/>
                  <a:pt x="16243" y="13032"/>
                </a:cubicBezTo>
                <a:cubicBezTo>
                  <a:pt x="16132" y="12988"/>
                  <a:pt x="16098" y="12910"/>
                  <a:pt x="16087" y="12788"/>
                </a:cubicBezTo>
                <a:cubicBezTo>
                  <a:pt x="16070" y="12657"/>
                  <a:pt x="16143" y="12683"/>
                  <a:pt x="16182" y="12500"/>
                </a:cubicBezTo>
                <a:cubicBezTo>
                  <a:pt x="16221" y="12309"/>
                  <a:pt x="16327" y="12370"/>
                  <a:pt x="16383" y="12161"/>
                </a:cubicBezTo>
                <a:cubicBezTo>
                  <a:pt x="16438" y="11952"/>
                  <a:pt x="16461" y="12022"/>
                  <a:pt x="16550" y="12013"/>
                </a:cubicBezTo>
                <a:cubicBezTo>
                  <a:pt x="16633" y="11996"/>
                  <a:pt x="16628" y="11926"/>
                  <a:pt x="16650" y="11795"/>
                </a:cubicBezTo>
                <a:cubicBezTo>
                  <a:pt x="16678" y="11673"/>
                  <a:pt x="16734" y="11647"/>
                  <a:pt x="16828" y="11639"/>
                </a:cubicBezTo>
                <a:cubicBezTo>
                  <a:pt x="16923" y="11621"/>
                  <a:pt x="16940" y="11612"/>
                  <a:pt x="16996" y="11551"/>
                </a:cubicBezTo>
                <a:cubicBezTo>
                  <a:pt x="17051" y="11491"/>
                  <a:pt x="17057" y="11464"/>
                  <a:pt x="17146" y="11560"/>
                </a:cubicBezTo>
                <a:cubicBezTo>
                  <a:pt x="17235" y="11665"/>
                  <a:pt x="17235" y="11447"/>
                  <a:pt x="17258" y="11360"/>
                </a:cubicBezTo>
                <a:cubicBezTo>
                  <a:pt x="17286" y="11273"/>
                  <a:pt x="17269" y="11238"/>
                  <a:pt x="17213" y="11177"/>
                </a:cubicBezTo>
                <a:cubicBezTo>
                  <a:pt x="17157" y="11116"/>
                  <a:pt x="17051" y="11125"/>
                  <a:pt x="16990" y="11160"/>
                </a:cubicBezTo>
                <a:cubicBezTo>
                  <a:pt x="16923" y="11203"/>
                  <a:pt x="16817" y="11134"/>
                  <a:pt x="16773" y="11038"/>
                </a:cubicBezTo>
                <a:cubicBezTo>
                  <a:pt x="16723" y="10942"/>
                  <a:pt x="16594" y="10890"/>
                  <a:pt x="16539" y="10925"/>
                </a:cubicBezTo>
                <a:cubicBezTo>
                  <a:pt x="16483" y="10959"/>
                  <a:pt x="16366" y="11125"/>
                  <a:pt x="16299" y="11264"/>
                </a:cubicBezTo>
                <a:cubicBezTo>
                  <a:pt x="16238" y="11403"/>
                  <a:pt x="16059" y="11351"/>
                  <a:pt x="16015" y="11290"/>
                </a:cubicBezTo>
                <a:cubicBezTo>
                  <a:pt x="15964" y="11229"/>
                  <a:pt x="15998" y="11116"/>
                  <a:pt x="16020" y="11012"/>
                </a:cubicBezTo>
                <a:cubicBezTo>
                  <a:pt x="16043" y="10916"/>
                  <a:pt x="16004" y="10872"/>
                  <a:pt x="15976" y="10803"/>
                </a:cubicBezTo>
                <a:cubicBezTo>
                  <a:pt x="15942" y="10724"/>
                  <a:pt x="15870" y="10698"/>
                  <a:pt x="15853" y="10803"/>
                </a:cubicBezTo>
                <a:cubicBezTo>
                  <a:pt x="15836" y="10899"/>
                  <a:pt x="15742" y="10690"/>
                  <a:pt x="15663" y="10716"/>
                </a:cubicBezTo>
                <a:cubicBezTo>
                  <a:pt x="15580" y="10742"/>
                  <a:pt x="15558" y="10637"/>
                  <a:pt x="15485" y="10498"/>
                </a:cubicBezTo>
                <a:cubicBezTo>
                  <a:pt x="15413" y="10367"/>
                  <a:pt x="15524" y="10237"/>
                  <a:pt x="15535" y="10115"/>
                </a:cubicBezTo>
                <a:cubicBezTo>
                  <a:pt x="15541" y="9993"/>
                  <a:pt x="15814" y="10089"/>
                  <a:pt x="15959" y="10054"/>
                </a:cubicBezTo>
                <a:cubicBezTo>
                  <a:pt x="16098" y="10011"/>
                  <a:pt x="16076" y="9880"/>
                  <a:pt x="16126" y="9714"/>
                </a:cubicBezTo>
                <a:cubicBezTo>
                  <a:pt x="16171" y="9549"/>
                  <a:pt x="16299" y="9532"/>
                  <a:pt x="16394" y="9462"/>
                </a:cubicBezTo>
                <a:cubicBezTo>
                  <a:pt x="16494" y="9401"/>
                  <a:pt x="16494" y="9314"/>
                  <a:pt x="16567" y="9227"/>
                </a:cubicBezTo>
                <a:cubicBezTo>
                  <a:pt x="16633" y="9140"/>
                  <a:pt x="16695" y="9070"/>
                  <a:pt x="16756" y="8957"/>
                </a:cubicBezTo>
                <a:cubicBezTo>
                  <a:pt x="16817" y="8844"/>
                  <a:pt x="16901" y="9070"/>
                  <a:pt x="16918" y="8966"/>
                </a:cubicBezTo>
                <a:cubicBezTo>
                  <a:pt x="16934" y="8870"/>
                  <a:pt x="16979" y="8940"/>
                  <a:pt x="17018" y="8983"/>
                </a:cubicBezTo>
                <a:cubicBezTo>
                  <a:pt x="17057" y="9018"/>
                  <a:pt x="17113" y="9079"/>
                  <a:pt x="17107" y="9218"/>
                </a:cubicBezTo>
                <a:cubicBezTo>
                  <a:pt x="17102" y="9358"/>
                  <a:pt x="17029" y="9488"/>
                  <a:pt x="16901" y="9601"/>
                </a:cubicBezTo>
                <a:cubicBezTo>
                  <a:pt x="16773" y="9714"/>
                  <a:pt x="16845" y="9836"/>
                  <a:pt x="16884" y="9836"/>
                </a:cubicBezTo>
                <a:cubicBezTo>
                  <a:pt x="16923" y="9836"/>
                  <a:pt x="16946" y="9915"/>
                  <a:pt x="16901" y="10037"/>
                </a:cubicBezTo>
                <a:cubicBezTo>
                  <a:pt x="16851" y="10167"/>
                  <a:pt x="16756" y="10115"/>
                  <a:pt x="16717" y="10228"/>
                </a:cubicBezTo>
                <a:cubicBezTo>
                  <a:pt x="16678" y="10341"/>
                  <a:pt x="16762" y="10376"/>
                  <a:pt x="16851" y="10263"/>
                </a:cubicBezTo>
                <a:cubicBezTo>
                  <a:pt x="16940" y="10150"/>
                  <a:pt x="17046" y="10115"/>
                  <a:pt x="17085" y="10037"/>
                </a:cubicBezTo>
                <a:cubicBezTo>
                  <a:pt x="17124" y="9967"/>
                  <a:pt x="17269" y="9906"/>
                  <a:pt x="17369" y="9775"/>
                </a:cubicBezTo>
                <a:cubicBezTo>
                  <a:pt x="17475" y="9654"/>
                  <a:pt x="17581" y="9601"/>
                  <a:pt x="17659" y="9593"/>
                </a:cubicBezTo>
                <a:cubicBezTo>
                  <a:pt x="17698" y="9584"/>
                  <a:pt x="17754" y="9584"/>
                  <a:pt x="17826" y="9610"/>
                </a:cubicBezTo>
                <a:cubicBezTo>
                  <a:pt x="17837" y="9506"/>
                  <a:pt x="17871" y="9436"/>
                  <a:pt x="17915" y="9375"/>
                </a:cubicBezTo>
                <a:close/>
              </a:path>
            </a:pathLst>
          </a:custGeom>
          <a:solidFill>
            <a:schemeClr val="bg2"/>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ndParaRPr>
          </a:p>
        </p:txBody>
      </p:sp>
      <p:sp>
        <p:nvSpPr>
          <p:cNvPr id="1031" name="Freeform 7"/>
          <p:cNvSpPr/>
          <p:nvPr/>
        </p:nvSpPr>
        <p:spPr bwMode="auto">
          <a:xfrm>
            <a:off x="3423001" y="6024837"/>
            <a:ext cx="4233" cy="2117"/>
          </a:xfrm>
          <a:custGeom>
            <a:avLst/>
            <a:gdLst/>
            <a:ahLst/>
            <a:cxnLst>
              <a:cxn ang="0">
                <a:pos x="1" y="0"/>
              </a:cxn>
              <a:cxn ang="0">
                <a:pos x="0" y="0"/>
              </a:cxn>
              <a:cxn ang="0">
                <a:pos x="1" y="0"/>
              </a:cxn>
            </a:cxnLst>
            <a:rect l="0" t="0" r="r" b="b"/>
            <a:pathLst>
              <a:path w="1">
                <a:moveTo>
                  <a:pt x="1" y="0"/>
                </a:moveTo>
                <a:cubicBezTo>
                  <a:pt x="0" y="0"/>
                  <a:pt x="0" y="0"/>
                  <a:pt x="0" y="0"/>
                </a:cubicBezTo>
                <a:cubicBezTo>
                  <a:pt x="0" y="0"/>
                  <a:pt x="1" y="0"/>
                  <a:pt x="1" y="0"/>
                </a:cubicBezTo>
                <a:close/>
              </a:path>
            </a:pathLst>
          </a:custGeom>
          <a:solidFill>
            <a:schemeClr val="bg1">
              <a:lumMod val="65000"/>
            </a:schemeClr>
          </a:solidFill>
          <a:ln w="9525">
            <a:noFill/>
            <a:round/>
          </a:ln>
        </p:spPr>
        <p:txBody>
          <a:bodyPr vert="horz" wrap="square" lIns="121908" tIns="60954" rIns="121908" bIns="60954" numCol="1" anchor="t" anchorCtr="0" compatLnSpc="1"/>
          <a:lstStyle/>
          <a:p>
            <a:endParaRPr lang="en-US">
              <a:latin typeface="+mn-ea"/>
            </a:endParaRPr>
          </a:p>
        </p:txBody>
      </p:sp>
      <p:sp>
        <p:nvSpPr>
          <p:cNvPr id="1032" name="Freeform 8"/>
          <p:cNvSpPr/>
          <p:nvPr/>
        </p:nvSpPr>
        <p:spPr bwMode="auto">
          <a:xfrm>
            <a:off x="3454747" y="6018487"/>
            <a:ext cx="4233" cy="4233"/>
          </a:xfrm>
          <a:custGeom>
            <a:avLst/>
            <a:gdLst/>
            <a:ahLst/>
            <a:cxnLst>
              <a:cxn ang="0">
                <a:pos x="1" y="0"/>
              </a:cxn>
              <a:cxn ang="0">
                <a:pos x="0" y="1"/>
              </a:cxn>
              <a:cxn ang="0">
                <a:pos x="1" y="0"/>
              </a:cxn>
            </a:cxnLst>
            <a:rect l="0" t="0" r="r" b="b"/>
            <a:pathLst>
              <a:path w="1" h="1">
                <a:moveTo>
                  <a:pt x="1" y="0"/>
                </a:moveTo>
                <a:cubicBezTo>
                  <a:pt x="0" y="1"/>
                  <a:pt x="0" y="1"/>
                  <a:pt x="0" y="1"/>
                </a:cubicBezTo>
                <a:cubicBezTo>
                  <a:pt x="0" y="1"/>
                  <a:pt x="0" y="1"/>
                  <a:pt x="1" y="0"/>
                </a:cubicBezTo>
                <a:close/>
              </a:path>
            </a:pathLst>
          </a:custGeom>
          <a:solidFill>
            <a:schemeClr val="bg1">
              <a:lumMod val="65000"/>
            </a:schemeClr>
          </a:solidFill>
          <a:ln w="9525">
            <a:noFill/>
            <a:round/>
          </a:ln>
        </p:spPr>
        <p:txBody>
          <a:bodyPr vert="horz" wrap="square" lIns="121908" tIns="60954" rIns="121908" bIns="60954" numCol="1" anchor="t" anchorCtr="0" compatLnSpc="1"/>
          <a:lstStyle/>
          <a:p>
            <a:endParaRPr lang="en-US">
              <a:latin typeface="+mn-ea"/>
            </a:endParaRPr>
          </a:p>
        </p:txBody>
      </p:sp>
      <p:sp>
        <p:nvSpPr>
          <p:cNvPr id="1033" name="Freeform 9"/>
          <p:cNvSpPr/>
          <p:nvPr/>
        </p:nvSpPr>
        <p:spPr bwMode="auto">
          <a:xfrm>
            <a:off x="3420884" y="6024837"/>
            <a:ext cx="2117" cy="2117"/>
          </a:xfrm>
          <a:custGeom>
            <a:avLst/>
            <a:gdLst/>
            <a:ahLst/>
            <a:cxnLst>
              <a:cxn ang="0">
                <a:pos x="1" y="0"/>
              </a:cxn>
              <a:cxn ang="0">
                <a:pos x="0" y="0"/>
              </a:cxn>
              <a:cxn ang="0">
                <a:pos x="1" y="0"/>
              </a:cxn>
            </a:cxnLst>
            <a:rect l="0" t="0" r="r" b="b"/>
            <a:pathLst>
              <a:path w="1">
                <a:moveTo>
                  <a:pt x="1" y="0"/>
                </a:moveTo>
                <a:cubicBezTo>
                  <a:pt x="1" y="0"/>
                  <a:pt x="0" y="0"/>
                  <a:pt x="0" y="0"/>
                </a:cubicBezTo>
                <a:cubicBezTo>
                  <a:pt x="0" y="0"/>
                  <a:pt x="1" y="0"/>
                  <a:pt x="1" y="0"/>
                </a:cubicBezTo>
                <a:close/>
              </a:path>
            </a:pathLst>
          </a:custGeom>
          <a:solidFill>
            <a:schemeClr val="bg1">
              <a:lumMod val="65000"/>
            </a:schemeClr>
          </a:solidFill>
          <a:ln w="9525">
            <a:noFill/>
            <a:round/>
          </a:ln>
        </p:spPr>
        <p:txBody>
          <a:bodyPr vert="horz" wrap="square" lIns="121908" tIns="60954" rIns="121908" bIns="60954" numCol="1" anchor="t" anchorCtr="0" compatLnSpc="1"/>
          <a:lstStyle/>
          <a:p>
            <a:endParaRPr lang="en-US">
              <a:latin typeface="+mn-ea"/>
            </a:endParaRPr>
          </a:p>
        </p:txBody>
      </p:sp>
      <p:sp>
        <p:nvSpPr>
          <p:cNvPr id="47" name="TextBox 46"/>
          <p:cNvSpPr txBox="1"/>
          <p:nvPr/>
        </p:nvSpPr>
        <p:spPr>
          <a:xfrm>
            <a:off x="6252999" y="1156180"/>
            <a:ext cx="4911758" cy="1066959"/>
          </a:xfrm>
          <a:prstGeom prst="rect">
            <a:avLst/>
          </a:prstGeom>
          <a:noFill/>
        </p:spPr>
        <p:txBody>
          <a:bodyPr wrap="square" lIns="121908" tIns="60954" rIns="121908" bIns="60954" rtlCol="0">
            <a:spAutoFit/>
          </a:bodyPr>
          <a:lstStyle/>
          <a:p>
            <a:r>
              <a:rPr lang="zh-CN" altLang="en-US" sz="2100" dirty="0">
                <a:solidFill>
                  <a:schemeClr val="tx1">
                    <a:lumMod val="75000"/>
                    <a:lumOff val="25000"/>
                  </a:schemeClr>
                </a:solidFill>
                <a:latin typeface="+mn-ea"/>
              </a:rPr>
              <a:t>详细描述</a:t>
            </a:r>
            <a:endParaRPr lang="en-US" sz="2100" dirty="0">
              <a:solidFill>
                <a:schemeClr val="tx1">
                  <a:lumMod val="75000"/>
                  <a:lumOff val="2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sz="1300" dirty="0">
              <a:solidFill>
                <a:schemeClr val="tx1">
                  <a:lumMod val="65000"/>
                  <a:lumOff val="35000"/>
                </a:schemeClr>
              </a:solidFill>
              <a:latin typeface="+mn-ea"/>
            </a:endParaRPr>
          </a:p>
        </p:txBody>
      </p:sp>
      <p:grpSp>
        <p:nvGrpSpPr>
          <p:cNvPr id="2" name="Group 47"/>
          <p:cNvGrpSpPr/>
          <p:nvPr/>
        </p:nvGrpSpPr>
        <p:grpSpPr>
          <a:xfrm>
            <a:off x="6281374" y="4998969"/>
            <a:ext cx="4619051" cy="820737"/>
            <a:chOff x="3924794" y="1169846"/>
            <a:chExt cx="3464739" cy="615553"/>
          </a:xfrm>
        </p:grpSpPr>
        <p:sp>
          <p:nvSpPr>
            <p:cNvPr id="49" name="Text Placeholder 3"/>
            <p:cNvSpPr txBox="1"/>
            <p:nvPr/>
          </p:nvSpPr>
          <p:spPr>
            <a:xfrm>
              <a:off x="4399179" y="1169846"/>
              <a:ext cx="2990354" cy="61555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sp>
          <p:nvSpPr>
            <p:cNvPr id="50" name="Rectangle 49"/>
            <p:cNvSpPr/>
            <p:nvPr/>
          </p:nvSpPr>
          <p:spPr>
            <a:xfrm>
              <a:off x="3924794" y="1256351"/>
              <a:ext cx="418438" cy="427040"/>
            </a:xfrm>
            <a:prstGeom prst="rect">
              <a:avLst/>
            </a:prstGeom>
          </p:spPr>
          <p:txBody>
            <a:bodyPr wrap="none" lIns="0" tIns="0" rIns="0" bIns="0">
              <a:spAutoFit/>
            </a:bodyPr>
            <a:lstStyle/>
            <a:p>
              <a:r>
                <a:rPr lang="en-US" sz="3700" dirty="0">
                  <a:solidFill>
                    <a:schemeClr val="accent3"/>
                  </a:solidFill>
                  <a:latin typeface="+mn-ea"/>
                </a:rPr>
                <a:t>01</a:t>
              </a:r>
              <a:endParaRPr lang="en-US" sz="3700" dirty="0">
                <a:solidFill>
                  <a:schemeClr val="accent3"/>
                </a:solidFill>
                <a:latin typeface="+mn-ea"/>
              </a:endParaRPr>
            </a:p>
          </p:txBody>
        </p:sp>
      </p:grpSp>
      <p:graphicFrame>
        <p:nvGraphicFramePr>
          <p:cNvPr id="54" name="Chart 53"/>
          <p:cNvGraphicFramePr/>
          <p:nvPr/>
        </p:nvGraphicFramePr>
        <p:xfrm>
          <a:off x="6252999" y="3531328"/>
          <a:ext cx="4911758" cy="1478007"/>
        </p:xfrm>
        <a:graphic>
          <a:graphicData uri="http://schemas.openxmlformats.org/drawingml/2006/chart">
            <c:chart xmlns:c="http://schemas.openxmlformats.org/drawingml/2006/chart" xmlns:r="http://schemas.openxmlformats.org/officeDocument/2006/relationships" r:id="rId1"/>
          </a:graphicData>
        </a:graphic>
      </p:graphicFrame>
      <p:grpSp>
        <p:nvGrpSpPr>
          <p:cNvPr id="3" name="Group 95"/>
          <p:cNvGrpSpPr/>
          <p:nvPr/>
        </p:nvGrpSpPr>
        <p:grpSpPr>
          <a:xfrm>
            <a:off x="6435445" y="2660908"/>
            <a:ext cx="2903698" cy="721165"/>
            <a:chOff x="4884738" y="2176055"/>
            <a:chExt cx="2178057" cy="540874"/>
          </a:xfrm>
        </p:grpSpPr>
        <p:grpSp>
          <p:nvGrpSpPr>
            <p:cNvPr id="4" name="Group 93"/>
            <p:cNvGrpSpPr/>
            <p:nvPr/>
          </p:nvGrpSpPr>
          <p:grpSpPr>
            <a:xfrm>
              <a:off x="4884738" y="2176055"/>
              <a:ext cx="1107910" cy="540874"/>
              <a:chOff x="4244710" y="1905618"/>
              <a:chExt cx="1107910" cy="540874"/>
            </a:xfrm>
          </p:grpSpPr>
          <p:sp>
            <p:nvSpPr>
              <p:cNvPr id="56" name="TextBox 55"/>
              <p:cNvSpPr txBox="1"/>
              <p:nvPr/>
            </p:nvSpPr>
            <p:spPr>
              <a:xfrm>
                <a:off x="4815128" y="2037556"/>
                <a:ext cx="537492" cy="276999"/>
              </a:xfrm>
              <a:prstGeom prst="rect">
                <a:avLst/>
              </a:prstGeom>
              <a:noFill/>
            </p:spPr>
            <p:txBody>
              <a:bodyPr wrap="square" lIns="0" tIns="0" rIns="0" bIns="0" rtlCol="0">
                <a:spAutoFit/>
              </a:bodyPr>
              <a:lstStyle/>
              <a:p>
                <a:r>
                  <a:rPr lang="en-US" sz="2400" dirty="0">
                    <a:solidFill>
                      <a:schemeClr val="tx1">
                        <a:lumMod val="65000"/>
                        <a:lumOff val="35000"/>
                      </a:schemeClr>
                    </a:solidFill>
                    <a:latin typeface="+mn-ea"/>
                  </a:rPr>
                  <a:t>75%</a:t>
                </a:r>
                <a:endParaRPr lang="en-US" sz="2400" dirty="0">
                  <a:solidFill>
                    <a:schemeClr val="tx1">
                      <a:lumMod val="65000"/>
                      <a:lumOff val="35000"/>
                    </a:schemeClr>
                  </a:solidFill>
                  <a:latin typeface="+mn-ea"/>
                </a:endParaRPr>
              </a:p>
            </p:txBody>
          </p:sp>
          <p:grpSp>
            <p:nvGrpSpPr>
              <p:cNvPr id="5" name="Group 90"/>
              <p:cNvGrpSpPr>
                <a:grpSpLocks noChangeAspect="1"/>
              </p:cNvGrpSpPr>
              <p:nvPr/>
            </p:nvGrpSpPr>
            <p:grpSpPr>
              <a:xfrm>
                <a:off x="4244710" y="1905618"/>
                <a:ext cx="540876" cy="540874"/>
                <a:chOff x="4046972" y="1821242"/>
                <a:chExt cx="751216" cy="751214"/>
              </a:xfrm>
            </p:grpSpPr>
            <p:sp>
              <p:nvSpPr>
                <p:cNvPr id="88" name="Oval 87"/>
                <p:cNvSpPr/>
                <p:nvPr/>
              </p:nvSpPr>
              <p:spPr>
                <a:xfrm>
                  <a:off x="4046972" y="1821242"/>
                  <a:ext cx="751216" cy="75121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6" name="Group 179"/>
                <p:cNvGrpSpPr/>
                <p:nvPr/>
              </p:nvGrpSpPr>
              <p:grpSpPr>
                <a:xfrm>
                  <a:off x="4321607" y="1938430"/>
                  <a:ext cx="201944" cy="516839"/>
                  <a:chOff x="5054600" y="1652588"/>
                  <a:chExt cx="187325" cy="479424"/>
                </a:xfrm>
                <a:solidFill>
                  <a:schemeClr val="bg1"/>
                </a:solidFill>
              </p:grpSpPr>
              <p:sp>
                <p:nvSpPr>
                  <p:cNvPr id="71"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72"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grpSp>
        <p:grpSp>
          <p:nvGrpSpPr>
            <p:cNvPr id="7" name="Group 94"/>
            <p:cNvGrpSpPr/>
            <p:nvPr/>
          </p:nvGrpSpPr>
          <p:grpSpPr>
            <a:xfrm>
              <a:off x="5973767" y="2176055"/>
              <a:ext cx="1089028" cy="540874"/>
              <a:chOff x="5644120" y="1905618"/>
              <a:chExt cx="1089028" cy="540874"/>
            </a:xfrm>
          </p:grpSpPr>
          <p:grpSp>
            <p:nvGrpSpPr>
              <p:cNvPr id="8" name="Group 91"/>
              <p:cNvGrpSpPr>
                <a:grpSpLocks noChangeAspect="1"/>
              </p:cNvGrpSpPr>
              <p:nvPr/>
            </p:nvGrpSpPr>
            <p:grpSpPr>
              <a:xfrm>
                <a:off x="5644120" y="1905618"/>
                <a:ext cx="540876" cy="540874"/>
                <a:chOff x="5397701" y="1821242"/>
                <a:chExt cx="751216" cy="751214"/>
              </a:xfrm>
            </p:grpSpPr>
            <p:sp>
              <p:nvSpPr>
                <p:cNvPr id="89" name="Oval 88"/>
                <p:cNvSpPr/>
                <p:nvPr/>
              </p:nvSpPr>
              <p:spPr>
                <a:xfrm>
                  <a:off x="5397701" y="1821242"/>
                  <a:ext cx="751216" cy="75121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9" name="Group 184"/>
                <p:cNvGrpSpPr/>
                <p:nvPr/>
              </p:nvGrpSpPr>
              <p:grpSpPr>
                <a:xfrm>
                  <a:off x="5653812" y="1940307"/>
                  <a:ext cx="238995" cy="513085"/>
                  <a:chOff x="6213475" y="1668463"/>
                  <a:chExt cx="227013" cy="487362"/>
                </a:xfrm>
                <a:solidFill>
                  <a:schemeClr val="bg1"/>
                </a:solidFill>
              </p:grpSpPr>
              <p:sp>
                <p:nvSpPr>
                  <p:cNvPr id="86"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87"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sp>
            <p:nvSpPr>
              <p:cNvPr id="90" name="TextBox 89"/>
              <p:cNvSpPr txBox="1"/>
              <p:nvPr/>
            </p:nvSpPr>
            <p:spPr>
              <a:xfrm>
                <a:off x="6226391" y="2037556"/>
                <a:ext cx="506757" cy="276999"/>
              </a:xfrm>
              <a:prstGeom prst="rect">
                <a:avLst/>
              </a:prstGeom>
              <a:noFill/>
            </p:spPr>
            <p:txBody>
              <a:bodyPr wrap="square" lIns="0" tIns="0" rIns="0" bIns="0" rtlCol="0">
                <a:spAutoFit/>
              </a:bodyPr>
              <a:lstStyle/>
              <a:p>
                <a:r>
                  <a:rPr lang="en-US" sz="2400" dirty="0">
                    <a:solidFill>
                      <a:schemeClr val="tx1">
                        <a:lumMod val="65000"/>
                        <a:lumOff val="35000"/>
                      </a:schemeClr>
                    </a:solidFill>
                    <a:latin typeface="+mn-ea"/>
                  </a:rPr>
                  <a:t>95%</a:t>
                </a:r>
                <a:endParaRPr lang="en-US" sz="2400" dirty="0">
                  <a:solidFill>
                    <a:schemeClr val="tx1">
                      <a:lumMod val="65000"/>
                      <a:lumOff val="35000"/>
                    </a:schemeClr>
                  </a:solidFill>
                  <a:latin typeface="+mn-ea"/>
                </a:endParaRPr>
              </a:p>
            </p:txBody>
          </p:sp>
        </p:grpSp>
      </p:grpSp>
      <p:grpSp>
        <p:nvGrpSpPr>
          <p:cNvPr id="10" name="Group 47"/>
          <p:cNvGrpSpPr/>
          <p:nvPr/>
        </p:nvGrpSpPr>
        <p:grpSpPr>
          <a:xfrm>
            <a:off x="2634513" y="6007934"/>
            <a:ext cx="6385529" cy="268134"/>
            <a:chOff x="2221306" y="3931835"/>
            <a:chExt cx="4789770" cy="201101"/>
          </a:xfrm>
        </p:grpSpPr>
        <p:grpSp>
          <p:nvGrpSpPr>
            <p:cNvPr id="11" name="Group 50"/>
            <p:cNvGrpSpPr/>
            <p:nvPr/>
          </p:nvGrpSpPr>
          <p:grpSpPr>
            <a:xfrm>
              <a:off x="2221306" y="3931835"/>
              <a:ext cx="852486" cy="194452"/>
              <a:chOff x="2221306" y="3914656"/>
              <a:chExt cx="852486" cy="194452"/>
            </a:xfrm>
          </p:grpSpPr>
          <p:sp>
            <p:nvSpPr>
              <p:cNvPr id="108" name="TextBox 107"/>
              <p:cNvSpPr txBox="1"/>
              <p:nvPr/>
            </p:nvSpPr>
            <p:spPr>
              <a:xfrm>
                <a:off x="2785214" y="3934938"/>
                <a:ext cx="288578" cy="173124"/>
              </a:xfrm>
              <a:prstGeom prst="rect">
                <a:avLst/>
              </a:prstGeom>
              <a:noFill/>
            </p:spPr>
            <p:txBody>
              <a:bodyPr wrap="none" lIns="0" tIns="0" rIns="0" bIns="0" rtlCol="0" anchor="t">
                <a:spAutoFit/>
              </a:bodyPr>
              <a:lstStyle/>
              <a:p>
                <a:pPr algn="ctr"/>
                <a:r>
                  <a:rPr lang="zh-CN" altLang="en-US" sz="1500" dirty="0">
                    <a:solidFill>
                      <a:schemeClr val="tx1">
                        <a:lumMod val="75000"/>
                        <a:lumOff val="25000"/>
                      </a:schemeClr>
                    </a:solidFill>
                    <a:latin typeface="+mn-ea"/>
                  </a:rPr>
                  <a:t>架构</a:t>
                </a:r>
                <a:endParaRPr lang="en-US" sz="1500" dirty="0">
                  <a:solidFill>
                    <a:schemeClr val="tx1">
                      <a:lumMod val="75000"/>
                      <a:lumOff val="25000"/>
                    </a:schemeClr>
                  </a:solidFill>
                  <a:latin typeface="+mn-ea"/>
                </a:endParaRPr>
              </a:p>
            </p:txBody>
          </p:sp>
          <p:sp>
            <p:nvSpPr>
              <p:cNvPr id="109" name="Rounded Rectangle 108"/>
              <p:cNvSpPr>
                <a:spLocks noChangeAspect="1"/>
              </p:cNvSpPr>
              <p:nvPr/>
            </p:nvSpPr>
            <p:spPr>
              <a:xfrm>
                <a:off x="2221306" y="3914656"/>
                <a:ext cx="200183" cy="1944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2" name="Group 45"/>
            <p:cNvGrpSpPr/>
            <p:nvPr/>
          </p:nvGrpSpPr>
          <p:grpSpPr>
            <a:xfrm>
              <a:off x="3599144" y="3931835"/>
              <a:ext cx="672798" cy="194452"/>
              <a:chOff x="3776442" y="3947915"/>
              <a:chExt cx="672798" cy="194452"/>
            </a:xfrm>
          </p:grpSpPr>
          <p:sp>
            <p:nvSpPr>
              <p:cNvPr id="106" name="TextBox 105"/>
              <p:cNvSpPr txBox="1"/>
              <p:nvPr/>
            </p:nvSpPr>
            <p:spPr>
              <a:xfrm>
                <a:off x="4160662" y="3968197"/>
                <a:ext cx="288578" cy="173124"/>
              </a:xfrm>
              <a:prstGeom prst="rect">
                <a:avLst/>
              </a:prstGeom>
              <a:noFill/>
            </p:spPr>
            <p:txBody>
              <a:bodyPr wrap="none" lIns="0" tIns="0" rIns="0" bIns="0" rtlCol="0" anchor="t">
                <a:spAutoFit/>
              </a:bodyPr>
              <a:lstStyle/>
              <a:p>
                <a:pPr algn="ctr"/>
                <a:r>
                  <a:rPr lang="zh-CN" altLang="en-US" sz="1500" dirty="0">
                    <a:solidFill>
                      <a:schemeClr val="tx1">
                        <a:lumMod val="75000"/>
                        <a:lumOff val="25000"/>
                      </a:schemeClr>
                    </a:solidFill>
                    <a:latin typeface="+mn-ea"/>
                  </a:rPr>
                  <a:t>分析</a:t>
                </a:r>
                <a:endParaRPr lang="en-US" sz="1500" dirty="0">
                  <a:solidFill>
                    <a:schemeClr val="tx1">
                      <a:lumMod val="75000"/>
                      <a:lumOff val="25000"/>
                    </a:schemeClr>
                  </a:solidFill>
                  <a:latin typeface="+mn-ea"/>
                </a:endParaRPr>
              </a:p>
            </p:txBody>
          </p:sp>
          <p:sp>
            <p:nvSpPr>
              <p:cNvPr id="107" name="Rounded Rectangle 106"/>
              <p:cNvSpPr>
                <a:spLocks noChangeAspect="1"/>
              </p:cNvSpPr>
              <p:nvPr/>
            </p:nvSpPr>
            <p:spPr>
              <a:xfrm>
                <a:off x="3776442" y="3947915"/>
                <a:ext cx="200183" cy="19445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3" name="Group 37"/>
            <p:cNvGrpSpPr/>
            <p:nvPr/>
          </p:nvGrpSpPr>
          <p:grpSpPr>
            <a:xfrm>
              <a:off x="4664700" y="3931835"/>
              <a:ext cx="841028" cy="194452"/>
              <a:chOff x="4725932" y="3949014"/>
              <a:chExt cx="841028" cy="194452"/>
            </a:xfrm>
          </p:grpSpPr>
          <p:sp>
            <p:nvSpPr>
              <p:cNvPr id="104" name="TextBox 103"/>
              <p:cNvSpPr txBox="1"/>
              <p:nvPr/>
            </p:nvSpPr>
            <p:spPr>
              <a:xfrm>
                <a:off x="5278382" y="3966831"/>
                <a:ext cx="288578" cy="173124"/>
              </a:xfrm>
              <a:prstGeom prst="rect">
                <a:avLst/>
              </a:prstGeom>
              <a:noFill/>
            </p:spPr>
            <p:txBody>
              <a:bodyPr wrap="none" lIns="0" tIns="0" rIns="0" bIns="0" rtlCol="0" anchor="t">
                <a:spAutoFit/>
              </a:bodyPr>
              <a:lstStyle/>
              <a:p>
                <a:pPr algn="ctr"/>
                <a:r>
                  <a:rPr lang="zh-CN" altLang="en-US" sz="1500" dirty="0">
                    <a:solidFill>
                      <a:schemeClr val="tx1">
                        <a:lumMod val="75000"/>
                        <a:lumOff val="25000"/>
                      </a:schemeClr>
                    </a:solidFill>
                    <a:latin typeface="+mn-ea"/>
                  </a:rPr>
                  <a:t>完善</a:t>
                </a:r>
                <a:endParaRPr lang="en-US" sz="1500" dirty="0">
                  <a:solidFill>
                    <a:schemeClr val="tx1">
                      <a:lumMod val="75000"/>
                      <a:lumOff val="25000"/>
                    </a:schemeClr>
                  </a:solidFill>
                  <a:latin typeface="+mn-ea"/>
                </a:endParaRPr>
              </a:p>
            </p:txBody>
          </p:sp>
          <p:sp>
            <p:nvSpPr>
              <p:cNvPr id="105" name="Rounded Rectangle 104"/>
              <p:cNvSpPr>
                <a:spLocks noChangeAspect="1"/>
              </p:cNvSpPr>
              <p:nvPr/>
            </p:nvSpPr>
            <p:spPr>
              <a:xfrm>
                <a:off x="4725932" y="3949014"/>
                <a:ext cx="200183" cy="1944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4" name="Group 41"/>
            <p:cNvGrpSpPr/>
            <p:nvPr/>
          </p:nvGrpSpPr>
          <p:grpSpPr>
            <a:xfrm>
              <a:off x="6077268" y="3931835"/>
              <a:ext cx="933808" cy="201101"/>
              <a:chOff x="6077268" y="3949014"/>
              <a:chExt cx="933808" cy="201101"/>
            </a:xfrm>
          </p:grpSpPr>
          <p:sp>
            <p:nvSpPr>
              <p:cNvPr id="102" name="TextBox 101"/>
              <p:cNvSpPr txBox="1"/>
              <p:nvPr/>
            </p:nvSpPr>
            <p:spPr>
              <a:xfrm>
                <a:off x="6722498" y="3976991"/>
                <a:ext cx="288578" cy="173124"/>
              </a:xfrm>
              <a:prstGeom prst="rect">
                <a:avLst/>
              </a:prstGeom>
              <a:noFill/>
            </p:spPr>
            <p:txBody>
              <a:bodyPr wrap="none" lIns="0" tIns="0" rIns="0" bIns="0" rtlCol="0" anchor="t">
                <a:spAutoFit/>
              </a:bodyPr>
              <a:lstStyle/>
              <a:p>
                <a:pPr algn="ctr"/>
                <a:r>
                  <a:rPr lang="zh-CN" altLang="en-US" sz="1500" dirty="0">
                    <a:solidFill>
                      <a:schemeClr val="tx1">
                        <a:lumMod val="75000"/>
                        <a:lumOff val="25000"/>
                      </a:schemeClr>
                    </a:solidFill>
                    <a:latin typeface="+mn-ea"/>
                  </a:rPr>
                  <a:t>重建</a:t>
                </a:r>
                <a:endParaRPr lang="en-US" sz="1500" dirty="0">
                  <a:solidFill>
                    <a:schemeClr val="tx1">
                      <a:lumMod val="75000"/>
                      <a:lumOff val="25000"/>
                    </a:schemeClr>
                  </a:solidFill>
                  <a:latin typeface="+mn-ea"/>
                </a:endParaRPr>
              </a:p>
            </p:txBody>
          </p:sp>
          <p:sp>
            <p:nvSpPr>
              <p:cNvPr id="103" name="Rounded Rectangle 102"/>
              <p:cNvSpPr>
                <a:spLocks noChangeAspect="1"/>
              </p:cNvSpPr>
              <p:nvPr/>
            </p:nvSpPr>
            <p:spPr>
              <a:xfrm>
                <a:off x="6077268" y="3949014"/>
                <a:ext cx="200183" cy="1944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cxnSp>
        <p:nvCxnSpPr>
          <p:cNvPr id="110" name="Straight Connector 109"/>
          <p:cNvCxnSpPr/>
          <p:nvPr/>
        </p:nvCxnSpPr>
        <p:spPr>
          <a:xfrm flipV="1">
            <a:off x="6172800" y="1375387"/>
            <a:ext cx="0" cy="4239135"/>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2581673" y="3357448"/>
            <a:ext cx="825139" cy="825247"/>
          </a:xfrm>
          <a:prstGeom prst="ellipse">
            <a:avLst/>
          </a:prstGeom>
          <a:solidFill>
            <a:schemeClr val="accent3">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sp>
        <p:nvSpPr>
          <p:cNvPr id="113" name="Oval 112"/>
          <p:cNvSpPr/>
          <p:nvPr/>
        </p:nvSpPr>
        <p:spPr>
          <a:xfrm>
            <a:off x="4496735" y="3907986"/>
            <a:ext cx="456689" cy="456748"/>
          </a:xfrm>
          <a:prstGeom prst="ellipse">
            <a:avLst/>
          </a:prstGeom>
          <a:solidFill>
            <a:schemeClr val="accent2">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sp>
        <p:nvSpPr>
          <p:cNvPr id="114" name="Oval 113"/>
          <p:cNvSpPr/>
          <p:nvPr/>
        </p:nvSpPr>
        <p:spPr>
          <a:xfrm flipH="1">
            <a:off x="4040149" y="2700409"/>
            <a:ext cx="308379" cy="308416"/>
          </a:xfrm>
          <a:prstGeom prst="ellipse">
            <a:avLst/>
          </a:prstGeom>
          <a:solidFill>
            <a:schemeClr val="accent3">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sp>
        <p:nvSpPr>
          <p:cNvPr id="115" name="Oval 114"/>
          <p:cNvSpPr/>
          <p:nvPr/>
        </p:nvSpPr>
        <p:spPr>
          <a:xfrm>
            <a:off x="3604087" y="4364735"/>
            <a:ext cx="605000" cy="605079"/>
          </a:xfrm>
          <a:prstGeom prst="ellipse">
            <a:avLst/>
          </a:prstGeom>
          <a:solidFill>
            <a:schemeClr val="accent3">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grpSp>
        <p:nvGrpSpPr>
          <p:cNvPr id="15" name="Group 115"/>
          <p:cNvGrpSpPr/>
          <p:nvPr/>
        </p:nvGrpSpPr>
        <p:grpSpPr>
          <a:xfrm>
            <a:off x="1972577" y="4671493"/>
            <a:ext cx="1930358" cy="989216"/>
            <a:chOff x="1403141" y="2037108"/>
            <a:chExt cx="1499577" cy="768361"/>
          </a:xfrm>
        </p:grpSpPr>
        <p:cxnSp>
          <p:nvCxnSpPr>
            <p:cNvPr id="117" name="Straight Connector 116"/>
            <p:cNvCxnSpPr/>
            <p:nvPr/>
          </p:nvCxnSpPr>
          <p:spPr>
            <a:xfrm flipH="1">
              <a:off x="2079660" y="2037108"/>
              <a:ext cx="823058" cy="534642"/>
            </a:xfrm>
            <a:prstGeom prst="line">
              <a:avLst/>
            </a:prstGeom>
            <a:ln w="19050">
              <a:solidFill>
                <a:schemeClr val="tx2"/>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1450647" y="2571750"/>
              <a:ext cx="644254"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19" name="Text Placeholder 3"/>
            <p:cNvSpPr txBox="1"/>
            <p:nvPr/>
          </p:nvSpPr>
          <p:spPr>
            <a:xfrm>
              <a:off x="1403141" y="2614220"/>
              <a:ext cx="796873" cy="19124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120" name="Text Placeholder 3"/>
            <p:cNvSpPr txBox="1"/>
            <p:nvPr/>
          </p:nvSpPr>
          <p:spPr>
            <a:xfrm>
              <a:off x="1637200" y="2347162"/>
              <a:ext cx="328753" cy="19124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1600" dirty="0">
                  <a:solidFill>
                    <a:schemeClr val="tx1">
                      <a:lumMod val="65000"/>
                      <a:lumOff val="35000"/>
                    </a:schemeClr>
                  </a:solidFill>
                  <a:latin typeface="+mn-ea"/>
                </a:rPr>
                <a:t>60%</a:t>
              </a:r>
              <a:endParaRPr lang="en-US" sz="1600" dirty="0">
                <a:solidFill>
                  <a:schemeClr val="tx1">
                    <a:lumMod val="65000"/>
                    <a:lumOff val="35000"/>
                  </a:schemeClr>
                </a:solidFill>
                <a:latin typeface="+mn-ea"/>
              </a:endParaRPr>
            </a:p>
          </p:txBody>
        </p:sp>
      </p:grpSp>
      <p:grpSp>
        <p:nvGrpSpPr>
          <p:cNvPr id="16" name="Group 120"/>
          <p:cNvGrpSpPr/>
          <p:nvPr/>
        </p:nvGrpSpPr>
        <p:grpSpPr>
          <a:xfrm>
            <a:off x="4195485" y="1363247"/>
            <a:ext cx="1638468" cy="1489343"/>
            <a:chOff x="969865" y="2347162"/>
            <a:chExt cx="1272825" cy="1156828"/>
          </a:xfrm>
        </p:grpSpPr>
        <p:cxnSp>
          <p:nvCxnSpPr>
            <p:cNvPr id="122" name="Straight Connector 121"/>
            <p:cNvCxnSpPr/>
            <p:nvPr/>
          </p:nvCxnSpPr>
          <p:spPr>
            <a:xfrm flipH="1">
              <a:off x="969865" y="2581226"/>
              <a:ext cx="480782" cy="922764"/>
            </a:xfrm>
            <a:prstGeom prst="line">
              <a:avLst/>
            </a:prstGeom>
            <a:ln w="19050">
              <a:solidFill>
                <a:schemeClr val="tx2"/>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450647" y="2571750"/>
              <a:ext cx="644254"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24" name="Text Placeholder 3"/>
            <p:cNvSpPr txBox="1"/>
            <p:nvPr/>
          </p:nvSpPr>
          <p:spPr>
            <a:xfrm>
              <a:off x="1445817" y="2614221"/>
              <a:ext cx="796873" cy="19124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125" name="Text Placeholder 3"/>
            <p:cNvSpPr txBox="1"/>
            <p:nvPr/>
          </p:nvSpPr>
          <p:spPr>
            <a:xfrm>
              <a:off x="1679876" y="2347162"/>
              <a:ext cx="328753" cy="19124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1600" dirty="0">
                  <a:solidFill>
                    <a:schemeClr val="tx1">
                      <a:lumMod val="65000"/>
                      <a:lumOff val="35000"/>
                    </a:schemeClr>
                  </a:solidFill>
                  <a:latin typeface="+mn-ea"/>
                </a:rPr>
                <a:t>20%</a:t>
              </a:r>
              <a:endParaRPr lang="en-US" sz="1600" dirty="0">
                <a:solidFill>
                  <a:schemeClr val="tx1">
                    <a:lumMod val="65000"/>
                    <a:lumOff val="35000"/>
                  </a:schemeClr>
                </a:solidFill>
                <a:latin typeface="+mn-ea"/>
              </a:endParaRPr>
            </a:p>
          </p:txBody>
        </p:sp>
      </p:grpSp>
      <p:grpSp>
        <p:nvGrpSpPr>
          <p:cNvPr id="17" name="Group 125"/>
          <p:cNvGrpSpPr/>
          <p:nvPr/>
        </p:nvGrpSpPr>
        <p:grpSpPr>
          <a:xfrm>
            <a:off x="1042439" y="3779155"/>
            <a:ext cx="1949977" cy="989216"/>
            <a:chOff x="1450493" y="1981867"/>
            <a:chExt cx="1514817" cy="768361"/>
          </a:xfrm>
        </p:grpSpPr>
        <p:cxnSp>
          <p:nvCxnSpPr>
            <p:cNvPr id="127" name="Straight Connector 126"/>
            <p:cNvCxnSpPr/>
            <p:nvPr/>
          </p:nvCxnSpPr>
          <p:spPr>
            <a:xfrm flipH="1">
              <a:off x="1497999" y="2516509"/>
              <a:ext cx="644254"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28" name="Text Placeholder 3"/>
            <p:cNvSpPr txBox="1"/>
            <p:nvPr/>
          </p:nvSpPr>
          <p:spPr>
            <a:xfrm>
              <a:off x="1450493" y="2558979"/>
              <a:ext cx="796873" cy="19124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129" name="Text Placeholder 3"/>
            <p:cNvSpPr txBox="1"/>
            <p:nvPr/>
          </p:nvSpPr>
          <p:spPr>
            <a:xfrm>
              <a:off x="1684551" y="2291921"/>
              <a:ext cx="328753" cy="19124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1600" dirty="0">
                  <a:solidFill>
                    <a:schemeClr val="tx1">
                      <a:lumMod val="65000"/>
                      <a:lumOff val="35000"/>
                    </a:schemeClr>
                  </a:solidFill>
                  <a:latin typeface="+mn-ea"/>
                </a:rPr>
                <a:t>90%</a:t>
              </a:r>
              <a:endParaRPr lang="en-US" sz="1600" dirty="0">
                <a:solidFill>
                  <a:schemeClr val="tx1">
                    <a:lumMod val="65000"/>
                    <a:lumOff val="35000"/>
                  </a:schemeClr>
                </a:solidFill>
                <a:latin typeface="+mn-ea"/>
              </a:endParaRPr>
            </a:p>
          </p:txBody>
        </p:sp>
        <p:cxnSp>
          <p:nvCxnSpPr>
            <p:cNvPr id="130" name="Straight Connector 129"/>
            <p:cNvCxnSpPr/>
            <p:nvPr/>
          </p:nvCxnSpPr>
          <p:spPr>
            <a:xfrm flipH="1">
              <a:off x="2142252" y="1981867"/>
              <a:ext cx="823058" cy="534642"/>
            </a:xfrm>
            <a:prstGeom prst="line">
              <a:avLst/>
            </a:prstGeom>
            <a:ln w="19050">
              <a:solidFill>
                <a:schemeClr val="tx2"/>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8" name="Group 130"/>
          <p:cNvGrpSpPr/>
          <p:nvPr/>
        </p:nvGrpSpPr>
        <p:grpSpPr>
          <a:xfrm>
            <a:off x="4728365" y="3874533"/>
            <a:ext cx="1424465" cy="534765"/>
            <a:chOff x="972019" y="2384111"/>
            <a:chExt cx="1106580" cy="415372"/>
          </a:xfrm>
        </p:grpSpPr>
        <p:cxnSp>
          <p:nvCxnSpPr>
            <p:cNvPr id="132" name="Straight Connector 131"/>
            <p:cNvCxnSpPr/>
            <p:nvPr/>
          </p:nvCxnSpPr>
          <p:spPr>
            <a:xfrm flipH="1">
              <a:off x="972019" y="2592414"/>
              <a:ext cx="1062433" cy="0"/>
            </a:xfrm>
            <a:prstGeom prst="line">
              <a:avLst/>
            </a:prstGeom>
            <a:ln w="19050">
              <a:solidFill>
                <a:schemeClr val="tx2"/>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133" name="Text Placeholder 3"/>
            <p:cNvSpPr txBox="1"/>
            <p:nvPr/>
          </p:nvSpPr>
          <p:spPr>
            <a:xfrm>
              <a:off x="1281726" y="2608234"/>
              <a:ext cx="796873" cy="19124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134" name="Text Placeholder 3"/>
            <p:cNvSpPr txBox="1"/>
            <p:nvPr/>
          </p:nvSpPr>
          <p:spPr>
            <a:xfrm>
              <a:off x="1515785" y="2384111"/>
              <a:ext cx="328753" cy="19124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1600" dirty="0">
                  <a:solidFill>
                    <a:schemeClr val="tx1">
                      <a:lumMod val="65000"/>
                      <a:lumOff val="35000"/>
                    </a:schemeClr>
                  </a:solidFill>
                  <a:latin typeface="+mn-ea"/>
                </a:rPr>
                <a:t>50%</a:t>
              </a:r>
              <a:endParaRPr lang="en-US" sz="1600" dirty="0">
                <a:solidFill>
                  <a:schemeClr val="tx1">
                    <a:lumMod val="65000"/>
                    <a:lumOff val="35000"/>
                  </a:schemeClr>
                </a:solidFill>
                <a:latin typeface="+mn-ea"/>
              </a:endParaRPr>
            </a:p>
          </p:txBody>
        </p:sp>
      </p:grpSp>
      <p:sp>
        <p:nvSpPr>
          <p:cNvPr id="157" name="Oval 156"/>
          <p:cNvSpPr/>
          <p:nvPr/>
        </p:nvSpPr>
        <p:spPr>
          <a:xfrm>
            <a:off x="1027246" y="2316659"/>
            <a:ext cx="456689" cy="456748"/>
          </a:xfrm>
          <a:prstGeom prst="ellipse">
            <a:avLst/>
          </a:prstGeom>
          <a:solidFill>
            <a:schemeClr val="accent3">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sp>
        <p:nvSpPr>
          <p:cNvPr id="158" name="Oval 157"/>
          <p:cNvSpPr/>
          <p:nvPr/>
        </p:nvSpPr>
        <p:spPr>
          <a:xfrm>
            <a:off x="1103589" y="3562901"/>
            <a:ext cx="345040" cy="345085"/>
          </a:xfrm>
          <a:prstGeom prst="ellipse">
            <a:avLst/>
          </a:prstGeom>
          <a:solidFill>
            <a:schemeClr val="accent2">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sp>
        <p:nvSpPr>
          <p:cNvPr id="19" name="标题 18"/>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12"/>
                                        </p:tgtEl>
                                        <p:attrNameLst>
                                          <p:attrName>style.visibility</p:attrName>
                                        </p:attrNameLst>
                                      </p:cBhvr>
                                      <p:to>
                                        <p:strVal val="visible"/>
                                      </p:to>
                                    </p:set>
                                    <p:anim calcmode="lin" valueType="num">
                                      <p:cBhvr>
                                        <p:cTn id="12" dur="500" fill="hold"/>
                                        <p:tgtEl>
                                          <p:spTgt spid="112"/>
                                        </p:tgtEl>
                                        <p:attrNameLst>
                                          <p:attrName>ppt_w</p:attrName>
                                        </p:attrNameLst>
                                      </p:cBhvr>
                                      <p:tavLst>
                                        <p:tav tm="0">
                                          <p:val>
                                            <p:fltVal val="0"/>
                                          </p:val>
                                        </p:tav>
                                        <p:tav tm="100000">
                                          <p:val>
                                            <p:strVal val="#ppt_w"/>
                                          </p:val>
                                        </p:tav>
                                      </p:tavLst>
                                    </p:anim>
                                    <p:anim calcmode="lin" valueType="num">
                                      <p:cBhvr>
                                        <p:cTn id="13" dur="500" fill="hold"/>
                                        <p:tgtEl>
                                          <p:spTgt spid="11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8" presetClass="entr" presetSubtype="12"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Left)">
                                      <p:cBhvr>
                                        <p:cTn id="17" dur="500"/>
                                        <p:tgtEl>
                                          <p:spTgt spid="17"/>
                                        </p:tgtEl>
                                      </p:cBhvr>
                                    </p:animEffect>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15"/>
                                        </p:tgtEl>
                                        <p:attrNameLst>
                                          <p:attrName>style.visibility</p:attrName>
                                        </p:attrNameLst>
                                      </p:cBhvr>
                                      <p:to>
                                        <p:strVal val="visible"/>
                                      </p:to>
                                    </p:set>
                                    <p:anim calcmode="lin" valueType="num">
                                      <p:cBhvr>
                                        <p:cTn id="21" dur="500" fill="hold"/>
                                        <p:tgtEl>
                                          <p:spTgt spid="115"/>
                                        </p:tgtEl>
                                        <p:attrNameLst>
                                          <p:attrName>ppt_w</p:attrName>
                                        </p:attrNameLst>
                                      </p:cBhvr>
                                      <p:tavLst>
                                        <p:tav tm="0">
                                          <p:val>
                                            <p:fltVal val="0"/>
                                          </p:val>
                                        </p:tav>
                                        <p:tav tm="100000">
                                          <p:val>
                                            <p:strVal val="#ppt_w"/>
                                          </p:val>
                                        </p:tav>
                                      </p:tavLst>
                                    </p:anim>
                                    <p:anim calcmode="lin" valueType="num">
                                      <p:cBhvr>
                                        <p:cTn id="22" dur="500" fill="hold"/>
                                        <p:tgtEl>
                                          <p:spTgt spid="115"/>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18" presetClass="entr" presetSubtype="12"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Left)">
                                      <p:cBhvr>
                                        <p:cTn id="26" dur="500"/>
                                        <p:tgtEl>
                                          <p:spTgt spid="15"/>
                                        </p:tgtEl>
                                      </p:cBhvr>
                                    </p:animEffect>
                                  </p:childTnLst>
                                </p:cTn>
                              </p:par>
                            </p:childTnLst>
                          </p:cTn>
                        </p:par>
                        <p:par>
                          <p:cTn id="27" fill="hold">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113"/>
                                        </p:tgtEl>
                                        <p:attrNameLst>
                                          <p:attrName>style.visibility</p:attrName>
                                        </p:attrNameLst>
                                      </p:cBhvr>
                                      <p:to>
                                        <p:strVal val="visible"/>
                                      </p:to>
                                    </p:set>
                                    <p:anim calcmode="lin" valueType="num">
                                      <p:cBhvr>
                                        <p:cTn id="30" dur="500" fill="hold"/>
                                        <p:tgtEl>
                                          <p:spTgt spid="113"/>
                                        </p:tgtEl>
                                        <p:attrNameLst>
                                          <p:attrName>ppt_w</p:attrName>
                                        </p:attrNameLst>
                                      </p:cBhvr>
                                      <p:tavLst>
                                        <p:tav tm="0">
                                          <p:val>
                                            <p:fltVal val="0"/>
                                          </p:val>
                                        </p:tav>
                                        <p:tav tm="100000">
                                          <p:val>
                                            <p:strVal val="#ppt_w"/>
                                          </p:val>
                                        </p:tav>
                                      </p:tavLst>
                                    </p:anim>
                                    <p:anim calcmode="lin" valueType="num">
                                      <p:cBhvr>
                                        <p:cTn id="31" dur="500" fill="hold"/>
                                        <p:tgtEl>
                                          <p:spTgt spid="113"/>
                                        </p:tgtEl>
                                        <p:attrNameLst>
                                          <p:attrName>ppt_h</p:attrName>
                                        </p:attrNameLst>
                                      </p:cBhvr>
                                      <p:tavLst>
                                        <p:tav tm="0">
                                          <p:val>
                                            <p:fltVal val="0"/>
                                          </p:val>
                                        </p:tav>
                                        <p:tav tm="100000">
                                          <p:val>
                                            <p:strVal val="#ppt_h"/>
                                          </p:val>
                                        </p:tav>
                                      </p:tavLst>
                                    </p:anim>
                                  </p:childTnLst>
                                </p:cTn>
                              </p:par>
                            </p:childTnLst>
                          </p:cTn>
                        </p:par>
                        <p:par>
                          <p:cTn id="32" fill="hold">
                            <p:stCondLst>
                              <p:cond delay="3000"/>
                            </p:stCondLst>
                            <p:childTnLst>
                              <p:par>
                                <p:cTn id="33" presetID="18" presetClass="entr" presetSubtype="3"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strips(upRight)">
                                      <p:cBhvr>
                                        <p:cTn id="35" dur="500"/>
                                        <p:tgtEl>
                                          <p:spTgt spid="18"/>
                                        </p:tgtEl>
                                      </p:cBhvr>
                                    </p:animEffect>
                                  </p:childTnLst>
                                </p:cTn>
                              </p:par>
                            </p:childTnLst>
                          </p:cTn>
                        </p:par>
                        <p:par>
                          <p:cTn id="36" fill="hold">
                            <p:stCondLst>
                              <p:cond delay="3500"/>
                            </p:stCondLst>
                            <p:childTnLst>
                              <p:par>
                                <p:cTn id="37" presetID="49" presetClass="entr" presetSubtype="0" decel="100000" fill="hold" grpId="0" nodeType="afterEffect">
                                  <p:stCondLst>
                                    <p:cond delay="0"/>
                                  </p:stCondLst>
                                  <p:childTnLst>
                                    <p:set>
                                      <p:cBhvr>
                                        <p:cTn id="38" dur="1" fill="hold">
                                          <p:stCondLst>
                                            <p:cond delay="0"/>
                                          </p:stCondLst>
                                        </p:cTn>
                                        <p:tgtEl>
                                          <p:spTgt spid="114"/>
                                        </p:tgtEl>
                                        <p:attrNameLst>
                                          <p:attrName>style.visibility</p:attrName>
                                        </p:attrNameLst>
                                      </p:cBhvr>
                                      <p:to>
                                        <p:strVal val="visible"/>
                                      </p:to>
                                    </p:set>
                                    <p:anim calcmode="lin" valueType="num">
                                      <p:cBhvr>
                                        <p:cTn id="39" dur="500" fill="hold"/>
                                        <p:tgtEl>
                                          <p:spTgt spid="114"/>
                                        </p:tgtEl>
                                        <p:attrNameLst>
                                          <p:attrName>ppt_w</p:attrName>
                                        </p:attrNameLst>
                                      </p:cBhvr>
                                      <p:tavLst>
                                        <p:tav tm="0">
                                          <p:val>
                                            <p:fltVal val="0"/>
                                          </p:val>
                                        </p:tav>
                                        <p:tav tm="100000">
                                          <p:val>
                                            <p:strVal val="#ppt_w"/>
                                          </p:val>
                                        </p:tav>
                                      </p:tavLst>
                                    </p:anim>
                                    <p:anim calcmode="lin" valueType="num">
                                      <p:cBhvr>
                                        <p:cTn id="40" dur="500" fill="hold"/>
                                        <p:tgtEl>
                                          <p:spTgt spid="114"/>
                                        </p:tgtEl>
                                        <p:attrNameLst>
                                          <p:attrName>ppt_h</p:attrName>
                                        </p:attrNameLst>
                                      </p:cBhvr>
                                      <p:tavLst>
                                        <p:tav tm="0">
                                          <p:val>
                                            <p:fltVal val="0"/>
                                          </p:val>
                                        </p:tav>
                                        <p:tav tm="100000">
                                          <p:val>
                                            <p:strVal val="#ppt_h"/>
                                          </p:val>
                                        </p:tav>
                                      </p:tavLst>
                                    </p:anim>
                                    <p:anim calcmode="lin" valueType="num">
                                      <p:cBhvr>
                                        <p:cTn id="41" dur="500" fill="hold"/>
                                        <p:tgtEl>
                                          <p:spTgt spid="114"/>
                                        </p:tgtEl>
                                        <p:attrNameLst>
                                          <p:attrName>style.rotation</p:attrName>
                                        </p:attrNameLst>
                                      </p:cBhvr>
                                      <p:tavLst>
                                        <p:tav tm="0">
                                          <p:val>
                                            <p:fltVal val="360"/>
                                          </p:val>
                                        </p:tav>
                                        <p:tav tm="100000">
                                          <p:val>
                                            <p:fltVal val="0"/>
                                          </p:val>
                                        </p:tav>
                                      </p:tavLst>
                                    </p:anim>
                                    <p:animEffect transition="in" filter="fade">
                                      <p:cBhvr>
                                        <p:cTn id="42" dur="500"/>
                                        <p:tgtEl>
                                          <p:spTgt spid="114"/>
                                        </p:tgtEl>
                                      </p:cBhvr>
                                    </p:animEffect>
                                  </p:childTnLst>
                                </p:cTn>
                              </p:par>
                            </p:childTnLst>
                          </p:cTn>
                        </p:par>
                        <p:par>
                          <p:cTn id="43" fill="hold">
                            <p:stCondLst>
                              <p:cond delay="4000"/>
                            </p:stCondLst>
                            <p:childTnLst>
                              <p:par>
                                <p:cTn id="44" presetID="18" presetClass="entr" presetSubtype="3"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strips(upRight)">
                                      <p:cBhvr>
                                        <p:cTn id="46" dur="500"/>
                                        <p:tgtEl>
                                          <p:spTgt spid="16"/>
                                        </p:tgtEl>
                                      </p:cBhvr>
                                    </p:animEffect>
                                  </p:childTnLst>
                                </p:cTn>
                              </p:par>
                            </p:childTnLst>
                          </p:cTn>
                        </p:par>
                        <p:par>
                          <p:cTn id="47" fill="hold">
                            <p:stCondLst>
                              <p:cond delay="4500"/>
                            </p:stCondLst>
                            <p:childTnLst>
                              <p:par>
                                <p:cTn id="48" presetID="23" presetClass="entr" presetSubtype="16" fill="hold" grpId="0" nodeType="afterEffect">
                                  <p:stCondLst>
                                    <p:cond delay="0"/>
                                  </p:stCondLst>
                                  <p:childTnLst>
                                    <p:set>
                                      <p:cBhvr>
                                        <p:cTn id="49" dur="1" fill="hold">
                                          <p:stCondLst>
                                            <p:cond delay="0"/>
                                          </p:stCondLst>
                                        </p:cTn>
                                        <p:tgtEl>
                                          <p:spTgt spid="157"/>
                                        </p:tgtEl>
                                        <p:attrNameLst>
                                          <p:attrName>style.visibility</p:attrName>
                                        </p:attrNameLst>
                                      </p:cBhvr>
                                      <p:to>
                                        <p:strVal val="visible"/>
                                      </p:to>
                                    </p:set>
                                    <p:anim calcmode="lin" valueType="num">
                                      <p:cBhvr>
                                        <p:cTn id="50" dur="500" fill="hold"/>
                                        <p:tgtEl>
                                          <p:spTgt spid="157"/>
                                        </p:tgtEl>
                                        <p:attrNameLst>
                                          <p:attrName>ppt_w</p:attrName>
                                        </p:attrNameLst>
                                      </p:cBhvr>
                                      <p:tavLst>
                                        <p:tav tm="0">
                                          <p:val>
                                            <p:fltVal val="0"/>
                                          </p:val>
                                        </p:tav>
                                        <p:tav tm="100000">
                                          <p:val>
                                            <p:strVal val="#ppt_w"/>
                                          </p:val>
                                        </p:tav>
                                      </p:tavLst>
                                    </p:anim>
                                    <p:anim calcmode="lin" valueType="num">
                                      <p:cBhvr>
                                        <p:cTn id="51" dur="500" fill="hold"/>
                                        <p:tgtEl>
                                          <p:spTgt spid="157"/>
                                        </p:tgtEl>
                                        <p:attrNameLst>
                                          <p:attrName>ppt_h</p:attrName>
                                        </p:attrNameLst>
                                      </p:cBhvr>
                                      <p:tavLst>
                                        <p:tav tm="0">
                                          <p:val>
                                            <p:fltVal val="0"/>
                                          </p:val>
                                        </p:tav>
                                        <p:tav tm="100000">
                                          <p:val>
                                            <p:strVal val="#ppt_h"/>
                                          </p:val>
                                        </p:tav>
                                      </p:tavLst>
                                    </p:anim>
                                  </p:childTnLst>
                                </p:cTn>
                              </p:par>
                            </p:childTnLst>
                          </p:cTn>
                        </p:par>
                        <p:par>
                          <p:cTn id="52" fill="hold">
                            <p:stCondLst>
                              <p:cond delay="5000"/>
                            </p:stCondLst>
                            <p:childTnLst>
                              <p:par>
                                <p:cTn id="53" presetID="23" presetClass="entr" presetSubtype="16" fill="hold" grpId="0" nodeType="afterEffect">
                                  <p:stCondLst>
                                    <p:cond delay="0"/>
                                  </p:stCondLst>
                                  <p:childTnLst>
                                    <p:set>
                                      <p:cBhvr>
                                        <p:cTn id="54" dur="1" fill="hold">
                                          <p:stCondLst>
                                            <p:cond delay="0"/>
                                          </p:stCondLst>
                                        </p:cTn>
                                        <p:tgtEl>
                                          <p:spTgt spid="158"/>
                                        </p:tgtEl>
                                        <p:attrNameLst>
                                          <p:attrName>style.visibility</p:attrName>
                                        </p:attrNameLst>
                                      </p:cBhvr>
                                      <p:to>
                                        <p:strVal val="visible"/>
                                      </p:to>
                                    </p:set>
                                    <p:anim calcmode="lin" valueType="num">
                                      <p:cBhvr>
                                        <p:cTn id="55" dur="500" fill="hold"/>
                                        <p:tgtEl>
                                          <p:spTgt spid="158"/>
                                        </p:tgtEl>
                                        <p:attrNameLst>
                                          <p:attrName>ppt_w</p:attrName>
                                        </p:attrNameLst>
                                      </p:cBhvr>
                                      <p:tavLst>
                                        <p:tav tm="0">
                                          <p:val>
                                            <p:fltVal val="0"/>
                                          </p:val>
                                        </p:tav>
                                        <p:tav tm="100000">
                                          <p:val>
                                            <p:strVal val="#ppt_w"/>
                                          </p:val>
                                        </p:tav>
                                      </p:tavLst>
                                    </p:anim>
                                    <p:anim calcmode="lin" valueType="num">
                                      <p:cBhvr>
                                        <p:cTn id="56" dur="500" fill="hold"/>
                                        <p:tgtEl>
                                          <p:spTgt spid="158"/>
                                        </p:tgtEl>
                                        <p:attrNameLst>
                                          <p:attrName>ppt_h</p:attrName>
                                        </p:attrNameLst>
                                      </p:cBhvr>
                                      <p:tavLst>
                                        <p:tav tm="0">
                                          <p:val>
                                            <p:fltVal val="0"/>
                                          </p:val>
                                        </p:tav>
                                        <p:tav tm="100000">
                                          <p:val>
                                            <p:strVal val="#ppt_h"/>
                                          </p:val>
                                        </p:tav>
                                      </p:tavLst>
                                    </p:anim>
                                  </p:childTnLst>
                                </p:cTn>
                              </p:par>
                            </p:childTnLst>
                          </p:cTn>
                        </p:par>
                        <p:par>
                          <p:cTn id="57" fill="hold">
                            <p:stCondLst>
                              <p:cond delay="5500"/>
                            </p:stCondLst>
                            <p:childTnLst>
                              <p:par>
                                <p:cTn id="58" presetID="18" presetClass="entr" presetSubtype="3" fill="hold" nodeType="afterEffect">
                                  <p:stCondLst>
                                    <p:cond delay="0"/>
                                  </p:stCondLst>
                                  <p:childTnLst>
                                    <p:set>
                                      <p:cBhvr>
                                        <p:cTn id="59" dur="1" fill="hold">
                                          <p:stCondLst>
                                            <p:cond delay="0"/>
                                          </p:stCondLst>
                                        </p:cTn>
                                        <p:tgtEl>
                                          <p:spTgt spid="110"/>
                                        </p:tgtEl>
                                        <p:attrNameLst>
                                          <p:attrName>style.visibility</p:attrName>
                                        </p:attrNameLst>
                                      </p:cBhvr>
                                      <p:to>
                                        <p:strVal val="visible"/>
                                      </p:to>
                                    </p:set>
                                    <p:animEffect transition="in" filter="strips(upRight)">
                                      <p:cBhvr>
                                        <p:cTn id="60" dur="500"/>
                                        <p:tgtEl>
                                          <p:spTgt spid="110"/>
                                        </p:tgtEl>
                                      </p:cBhvr>
                                    </p:animEffect>
                                  </p:childTnLst>
                                </p:cTn>
                              </p:par>
                            </p:childTnLst>
                          </p:cTn>
                        </p:par>
                        <p:par>
                          <p:cTn id="61" fill="hold">
                            <p:stCondLst>
                              <p:cond delay="6000"/>
                            </p:stCondLst>
                            <p:childTnLst>
                              <p:par>
                                <p:cTn id="62" presetID="12" presetClass="entr" presetSubtype="4"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slide(fromBottom)">
                                      <p:cBhvr>
                                        <p:cTn id="64" dur="500"/>
                                        <p:tgtEl>
                                          <p:spTgt spid="47"/>
                                        </p:tgtEl>
                                      </p:cBhvr>
                                    </p:animEffect>
                                  </p:childTnLst>
                                </p:cTn>
                              </p:par>
                            </p:childTnLst>
                          </p:cTn>
                        </p:par>
                        <p:par>
                          <p:cTn id="65" fill="hold">
                            <p:stCondLst>
                              <p:cond delay="6500"/>
                            </p:stCondLst>
                            <p:childTnLst>
                              <p:par>
                                <p:cTn id="66" presetID="2" presetClass="entr" presetSubtype="2" accel="50000" decel="50000" fill="hold" nodeType="after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additive="base">
                                        <p:cTn id="68" dur="500" fill="hold"/>
                                        <p:tgtEl>
                                          <p:spTgt spid="3"/>
                                        </p:tgtEl>
                                        <p:attrNameLst>
                                          <p:attrName>ppt_x</p:attrName>
                                        </p:attrNameLst>
                                      </p:cBhvr>
                                      <p:tavLst>
                                        <p:tav tm="0">
                                          <p:val>
                                            <p:strVal val="1+#ppt_w/2"/>
                                          </p:val>
                                        </p:tav>
                                        <p:tav tm="100000">
                                          <p:val>
                                            <p:strVal val="#ppt_x"/>
                                          </p:val>
                                        </p:tav>
                                      </p:tavLst>
                                    </p:anim>
                                    <p:anim calcmode="lin" valueType="num">
                                      <p:cBhvr additive="base">
                                        <p:cTn id="69" dur="500" fill="hold"/>
                                        <p:tgtEl>
                                          <p:spTgt spid="3"/>
                                        </p:tgtEl>
                                        <p:attrNameLst>
                                          <p:attrName>ppt_y</p:attrName>
                                        </p:attrNameLst>
                                      </p:cBhvr>
                                      <p:tavLst>
                                        <p:tav tm="0">
                                          <p:val>
                                            <p:strVal val="#ppt_y"/>
                                          </p:val>
                                        </p:tav>
                                        <p:tav tm="100000">
                                          <p:val>
                                            <p:strVal val="#ppt_y"/>
                                          </p:val>
                                        </p:tav>
                                      </p:tavLst>
                                    </p:anim>
                                  </p:childTnLst>
                                </p:cTn>
                              </p:par>
                            </p:childTnLst>
                          </p:cTn>
                        </p:par>
                        <p:par>
                          <p:cTn id="70" fill="hold">
                            <p:stCondLst>
                              <p:cond delay="7000"/>
                            </p:stCondLst>
                            <p:childTnLst>
                              <p:par>
                                <p:cTn id="71" presetID="12" presetClass="entr" presetSubtype="8" fill="hold" grpId="0" nodeType="afterEffect">
                                  <p:stCondLst>
                                    <p:cond delay="0"/>
                                  </p:stCondLst>
                                  <p:childTnLst>
                                    <p:set>
                                      <p:cBhvr>
                                        <p:cTn id="72" dur="1" fill="hold">
                                          <p:stCondLst>
                                            <p:cond delay="0"/>
                                          </p:stCondLst>
                                        </p:cTn>
                                        <p:tgtEl>
                                          <p:spTgt spid="54">
                                            <p:graphicEl>
                                              <a:chart seriesIdx="-3" categoryIdx="-3" bldStep="gridLegend"/>
                                            </p:graphicEl>
                                          </p:spTgt>
                                        </p:tgtEl>
                                        <p:attrNameLst>
                                          <p:attrName>style.visibility</p:attrName>
                                        </p:attrNameLst>
                                      </p:cBhvr>
                                      <p:to>
                                        <p:strVal val="visible"/>
                                      </p:to>
                                    </p:set>
                                    <p:animEffect transition="in" filter="slide(fromLeft)">
                                      <p:cBhvr>
                                        <p:cTn id="73" dur="500"/>
                                        <p:tgtEl>
                                          <p:spTgt spid="54">
                                            <p:graphicEl>
                                              <a:chart seriesIdx="-3" categoryIdx="-3" bldStep="gridLegend"/>
                                            </p:graphicEl>
                                          </p:spTgt>
                                        </p:tgtEl>
                                      </p:cBhvr>
                                    </p:animEffect>
                                  </p:childTnLst>
                                </p:cTn>
                              </p:par>
                            </p:childTnLst>
                          </p:cTn>
                        </p:par>
                        <p:par>
                          <p:cTn id="74" fill="hold">
                            <p:stCondLst>
                              <p:cond delay="7500"/>
                            </p:stCondLst>
                            <p:childTnLst>
                              <p:par>
                                <p:cTn id="75" presetID="12" presetClass="entr" presetSubtype="8" fill="hold" grpId="0" nodeType="afterEffect">
                                  <p:stCondLst>
                                    <p:cond delay="0"/>
                                  </p:stCondLst>
                                  <p:childTnLst>
                                    <p:set>
                                      <p:cBhvr>
                                        <p:cTn id="76" dur="1" fill="hold">
                                          <p:stCondLst>
                                            <p:cond delay="0"/>
                                          </p:stCondLst>
                                        </p:cTn>
                                        <p:tgtEl>
                                          <p:spTgt spid="54">
                                            <p:graphicEl>
                                              <a:chart seriesIdx="0" categoryIdx="-4" bldStep="series"/>
                                            </p:graphicEl>
                                          </p:spTgt>
                                        </p:tgtEl>
                                        <p:attrNameLst>
                                          <p:attrName>style.visibility</p:attrName>
                                        </p:attrNameLst>
                                      </p:cBhvr>
                                      <p:to>
                                        <p:strVal val="visible"/>
                                      </p:to>
                                    </p:set>
                                    <p:animEffect transition="in" filter="slide(fromLeft)">
                                      <p:cBhvr>
                                        <p:cTn id="77" dur="500"/>
                                        <p:tgtEl>
                                          <p:spTgt spid="54">
                                            <p:graphicEl>
                                              <a:chart seriesIdx="0" categoryIdx="-4" bldStep="series"/>
                                            </p:graphicEl>
                                          </p:spTgt>
                                        </p:tgtEl>
                                      </p:cBhvr>
                                    </p:animEffect>
                                  </p:childTnLst>
                                </p:cTn>
                              </p:par>
                            </p:childTnLst>
                          </p:cTn>
                        </p:par>
                        <p:par>
                          <p:cTn id="78" fill="hold">
                            <p:stCondLst>
                              <p:cond delay="8000"/>
                            </p:stCondLst>
                            <p:childTnLst>
                              <p:par>
                                <p:cTn id="79" presetID="12" presetClass="entr" presetSubtype="8" fill="hold" grpId="0" nodeType="afterEffect">
                                  <p:stCondLst>
                                    <p:cond delay="0"/>
                                  </p:stCondLst>
                                  <p:childTnLst>
                                    <p:set>
                                      <p:cBhvr>
                                        <p:cTn id="80" dur="1" fill="hold">
                                          <p:stCondLst>
                                            <p:cond delay="0"/>
                                          </p:stCondLst>
                                        </p:cTn>
                                        <p:tgtEl>
                                          <p:spTgt spid="54">
                                            <p:graphicEl>
                                              <a:chart seriesIdx="1" categoryIdx="-4" bldStep="series"/>
                                            </p:graphicEl>
                                          </p:spTgt>
                                        </p:tgtEl>
                                        <p:attrNameLst>
                                          <p:attrName>style.visibility</p:attrName>
                                        </p:attrNameLst>
                                      </p:cBhvr>
                                      <p:to>
                                        <p:strVal val="visible"/>
                                      </p:to>
                                    </p:set>
                                    <p:animEffect transition="in" filter="slide(fromLeft)">
                                      <p:cBhvr>
                                        <p:cTn id="81" dur="500"/>
                                        <p:tgtEl>
                                          <p:spTgt spid="54">
                                            <p:graphicEl>
                                              <a:chart seriesIdx="1" categoryIdx="-4" bldStep="series"/>
                                            </p:graphicEl>
                                          </p:spTgt>
                                        </p:tgtEl>
                                      </p:cBhvr>
                                    </p:animEffect>
                                  </p:childTnLst>
                                </p:cTn>
                              </p:par>
                            </p:childTnLst>
                          </p:cTn>
                        </p:par>
                        <p:par>
                          <p:cTn id="82" fill="hold">
                            <p:stCondLst>
                              <p:cond delay="8500"/>
                            </p:stCondLst>
                            <p:childTnLst>
                              <p:par>
                                <p:cTn id="83" presetID="12" presetClass="entr" presetSubtype="8" fill="hold" grpId="0" nodeType="afterEffect">
                                  <p:stCondLst>
                                    <p:cond delay="0"/>
                                  </p:stCondLst>
                                  <p:childTnLst>
                                    <p:set>
                                      <p:cBhvr>
                                        <p:cTn id="84" dur="1" fill="hold">
                                          <p:stCondLst>
                                            <p:cond delay="0"/>
                                          </p:stCondLst>
                                        </p:cTn>
                                        <p:tgtEl>
                                          <p:spTgt spid="54">
                                            <p:graphicEl>
                                              <a:chart seriesIdx="2" categoryIdx="-4" bldStep="series"/>
                                            </p:graphicEl>
                                          </p:spTgt>
                                        </p:tgtEl>
                                        <p:attrNameLst>
                                          <p:attrName>style.visibility</p:attrName>
                                        </p:attrNameLst>
                                      </p:cBhvr>
                                      <p:to>
                                        <p:strVal val="visible"/>
                                      </p:to>
                                    </p:set>
                                    <p:animEffect transition="in" filter="slide(fromLeft)">
                                      <p:cBhvr>
                                        <p:cTn id="85" dur="500"/>
                                        <p:tgtEl>
                                          <p:spTgt spid="54">
                                            <p:graphicEl>
                                              <a:chart seriesIdx="2" categoryIdx="-4" bldStep="series"/>
                                            </p:graphicEl>
                                          </p:spTgt>
                                        </p:tgtEl>
                                      </p:cBhvr>
                                    </p:animEffect>
                                  </p:childTnLst>
                                </p:cTn>
                              </p:par>
                            </p:childTnLst>
                          </p:cTn>
                        </p:par>
                        <p:par>
                          <p:cTn id="86" fill="hold">
                            <p:stCondLst>
                              <p:cond delay="9000"/>
                            </p:stCondLst>
                            <p:childTnLst>
                              <p:par>
                                <p:cTn id="87" presetID="12" presetClass="entr" presetSubtype="8" fill="hold" grpId="0" nodeType="afterEffect">
                                  <p:stCondLst>
                                    <p:cond delay="0"/>
                                  </p:stCondLst>
                                  <p:childTnLst>
                                    <p:set>
                                      <p:cBhvr>
                                        <p:cTn id="88" dur="1" fill="hold">
                                          <p:stCondLst>
                                            <p:cond delay="0"/>
                                          </p:stCondLst>
                                        </p:cTn>
                                        <p:tgtEl>
                                          <p:spTgt spid="54">
                                            <p:graphicEl>
                                              <a:chart seriesIdx="3" categoryIdx="-4" bldStep="series"/>
                                            </p:graphicEl>
                                          </p:spTgt>
                                        </p:tgtEl>
                                        <p:attrNameLst>
                                          <p:attrName>style.visibility</p:attrName>
                                        </p:attrNameLst>
                                      </p:cBhvr>
                                      <p:to>
                                        <p:strVal val="visible"/>
                                      </p:to>
                                    </p:set>
                                    <p:animEffect transition="in" filter="slide(fromLeft)">
                                      <p:cBhvr>
                                        <p:cTn id="89" dur="500"/>
                                        <p:tgtEl>
                                          <p:spTgt spid="54">
                                            <p:graphicEl>
                                              <a:chart seriesIdx="3" categoryIdx="-4" bldStep="series"/>
                                            </p:graphicEl>
                                          </p:spTgt>
                                        </p:tgtEl>
                                      </p:cBhvr>
                                    </p:animEffect>
                                  </p:childTnLst>
                                </p:cTn>
                              </p:par>
                            </p:childTnLst>
                          </p:cTn>
                        </p:par>
                        <p:par>
                          <p:cTn id="90" fill="hold">
                            <p:stCondLst>
                              <p:cond delay="9500"/>
                            </p:stCondLst>
                            <p:childTnLst>
                              <p:par>
                                <p:cTn id="91" presetID="2" presetClass="entr" presetSubtype="2" accel="50000" decel="50000" fill="hold" nodeType="afterEffect">
                                  <p:stCondLst>
                                    <p:cond delay="0"/>
                                  </p:stCondLst>
                                  <p:childTnLst>
                                    <p:set>
                                      <p:cBhvr>
                                        <p:cTn id="92" dur="1" fill="hold">
                                          <p:stCondLst>
                                            <p:cond delay="0"/>
                                          </p:stCondLst>
                                        </p:cTn>
                                        <p:tgtEl>
                                          <p:spTgt spid="2"/>
                                        </p:tgtEl>
                                        <p:attrNameLst>
                                          <p:attrName>style.visibility</p:attrName>
                                        </p:attrNameLst>
                                      </p:cBhvr>
                                      <p:to>
                                        <p:strVal val="visible"/>
                                      </p:to>
                                    </p:set>
                                    <p:anim calcmode="lin" valueType="num">
                                      <p:cBhvr additive="base">
                                        <p:cTn id="93" dur="500" fill="hold"/>
                                        <p:tgtEl>
                                          <p:spTgt spid="2"/>
                                        </p:tgtEl>
                                        <p:attrNameLst>
                                          <p:attrName>ppt_x</p:attrName>
                                        </p:attrNameLst>
                                      </p:cBhvr>
                                      <p:tavLst>
                                        <p:tav tm="0">
                                          <p:val>
                                            <p:strVal val="1+#ppt_w/2"/>
                                          </p:val>
                                        </p:tav>
                                        <p:tav tm="100000">
                                          <p:val>
                                            <p:strVal val="#ppt_x"/>
                                          </p:val>
                                        </p:tav>
                                      </p:tavLst>
                                    </p:anim>
                                    <p:anim calcmode="lin" valueType="num">
                                      <p:cBhvr additive="base">
                                        <p:cTn id="94" dur="500" fill="hold"/>
                                        <p:tgtEl>
                                          <p:spTgt spid="2"/>
                                        </p:tgtEl>
                                        <p:attrNameLst>
                                          <p:attrName>ppt_y</p:attrName>
                                        </p:attrNameLst>
                                      </p:cBhvr>
                                      <p:tavLst>
                                        <p:tav tm="0">
                                          <p:val>
                                            <p:strVal val="#ppt_y"/>
                                          </p:val>
                                        </p:tav>
                                        <p:tav tm="100000">
                                          <p:val>
                                            <p:strVal val="#ppt_y"/>
                                          </p:val>
                                        </p:tav>
                                      </p:tavLst>
                                    </p:anim>
                                  </p:childTnLst>
                                </p:cTn>
                              </p:par>
                            </p:childTnLst>
                          </p:cTn>
                        </p:par>
                        <p:par>
                          <p:cTn id="95" fill="hold">
                            <p:stCondLst>
                              <p:cond delay="10000"/>
                            </p:stCondLst>
                            <p:childTnLst>
                              <p:par>
                                <p:cTn id="96" presetID="12" presetClass="entr" presetSubtype="4" fill="hold" nodeType="after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slide(fromBottom)">
                                      <p:cBhvr>
                                        <p:cTn id="9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47" grpId="0"/>
      <p:bldGraphic spid="54" grpId="0">
        <p:bldSub>
          <a:bldChart bld="series"/>
        </p:bldSub>
      </p:bldGraphic>
      <p:bldP spid="112" grpId="0" animBg="1"/>
      <p:bldP spid="113" grpId="0" animBg="1"/>
      <p:bldP spid="114" grpId="0" animBg="1"/>
      <p:bldP spid="115" grpId="0" animBg="1"/>
      <p:bldP spid="157" grpId="0" animBg="1"/>
      <p:bldP spid="1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p:cNvSpPr txBox="1"/>
          <p:nvPr/>
        </p:nvSpPr>
        <p:spPr>
          <a:xfrm>
            <a:off x="4569858" y="2919766"/>
            <a:ext cx="1478780" cy="399842"/>
          </a:xfrm>
          <a:prstGeom prst="rect">
            <a:avLst/>
          </a:prstGeom>
          <a:noFill/>
        </p:spPr>
        <p:txBody>
          <a:bodyPr>
            <a:spAutoFit/>
          </a:body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3" name="TextBox 26"/>
          <p:cNvSpPr txBox="1">
            <a:spLocks noChangeArrowheads="1"/>
          </p:cNvSpPr>
          <p:nvPr/>
        </p:nvSpPr>
        <p:spPr bwMode="auto">
          <a:xfrm>
            <a:off x="6707108" y="2919766"/>
            <a:ext cx="1608887" cy="3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4" name="Freeform 21"/>
          <p:cNvSpPr>
            <a:spLocks noEditPoints="1"/>
          </p:cNvSpPr>
          <p:nvPr/>
        </p:nvSpPr>
        <p:spPr bwMode="auto">
          <a:xfrm>
            <a:off x="4287430"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30137539 h 234"/>
              <a:gd name="T20" fmla="*/ 175366647 w 234"/>
              <a:gd name="T21" fmla="*/ 130137539 h 234"/>
              <a:gd name="T22" fmla="*/ 175366647 w 234"/>
              <a:gd name="T23" fmla="*/ 46008927 h 234"/>
              <a:gd name="T24" fmla="*/ 128602968 w 234"/>
              <a:gd name="T25" fmla="*/ 46008927 h 234"/>
              <a:gd name="T26" fmla="*/ 128602968 w 234"/>
              <a:gd name="T27" fmla="*/ 130137539 h 234"/>
              <a:gd name="T28" fmla="*/ 45465512 w 234"/>
              <a:gd name="T29" fmla="*/ 130137539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1"/>
          </a:solidFill>
          <a:ln>
            <a:noFill/>
          </a:ln>
        </p:spPr>
        <p:txBody>
          <a:bodyPr/>
          <a:lstStyle/>
          <a:p>
            <a:endParaRPr lang="zh-CN" altLang="en-US" sz="1800"/>
          </a:p>
        </p:txBody>
      </p:sp>
      <p:sp>
        <p:nvSpPr>
          <p:cNvPr id="5" name="Freeform 22"/>
          <p:cNvSpPr>
            <a:spLocks noEditPoints="1"/>
          </p:cNvSpPr>
          <p:nvPr/>
        </p:nvSpPr>
        <p:spPr bwMode="auto">
          <a:xfrm>
            <a:off x="6410399"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1"/>
          </a:solidFill>
          <a:ln>
            <a:noFill/>
          </a:ln>
        </p:spPr>
        <p:txBody>
          <a:bodyPr/>
          <a:lstStyle/>
          <a:p>
            <a:endParaRPr lang="zh-CN" altLang="en-US" sz="1800"/>
          </a:p>
        </p:txBody>
      </p:sp>
      <p:sp>
        <p:nvSpPr>
          <p:cNvPr id="6" name="矩形 5"/>
          <p:cNvSpPr/>
          <p:nvPr/>
        </p:nvSpPr>
        <p:spPr>
          <a:xfrm>
            <a:off x="4146217" y="1831308"/>
            <a:ext cx="7013097" cy="921858"/>
          </a:xfrm>
          <a:prstGeom prst="rect">
            <a:avLst/>
          </a:prstGeom>
          <a:noFill/>
          <a:ln>
            <a:noFill/>
          </a:ln>
        </p:spPr>
        <p:txBody>
          <a:bodyPr lIns="0" tIns="0" rIns="0" bIns="0">
            <a:spAutoFit/>
          </a:bodyPr>
          <a:lstStyle/>
          <a:p>
            <a:pPr eaLnBrk="1" hangingPunct="1">
              <a:buFont typeface="Arial" panose="020B0604020202020204" pitchFamily="34" charset="0"/>
              <a:buNone/>
              <a:defRPr/>
            </a:pPr>
            <a:r>
              <a:rPr lang="zh-CN" altLang="en-US" sz="5995" b="1" dirty="0" smtClean="0">
                <a:solidFill>
                  <a:schemeClr val="bg2"/>
                </a:solidFill>
                <a:latin typeface="+mj-ea"/>
                <a:ea typeface="+mj-ea"/>
              </a:rPr>
              <a:t>此处添加大标题</a:t>
            </a:r>
            <a:endParaRPr lang="zh-CN" altLang="en-US" sz="5995" b="1" dirty="0">
              <a:solidFill>
                <a:schemeClr val="bg2"/>
              </a:solidFill>
              <a:latin typeface="+mj-ea"/>
              <a:ea typeface="+mj-ea"/>
            </a:endParaRPr>
          </a:p>
        </p:txBody>
      </p:sp>
      <p:sp>
        <p:nvSpPr>
          <p:cNvPr id="7" name="Freeform 5"/>
          <p:cNvSpPr/>
          <p:nvPr/>
        </p:nvSpPr>
        <p:spPr bwMode="auto">
          <a:xfrm>
            <a:off x="1889967" y="1778949"/>
            <a:ext cx="1926222" cy="1927808"/>
          </a:xfrm>
          <a:custGeom>
            <a:avLst/>
            <a:gdLst>
              <a:gd name="T0" fmla="*/ 0 w 2342"/>
              <a:gd name="T1" fmla="*/ 0 h 2342"/>
              <a:gd name="T2" fmla="*/ 1585388609 w 2342"/>
              <a:gd name="T3" fmla="*/ 0 h 2342"/>
              <a:gd name="T4" fmla="*/ 1585388609 w 2342"/>
              <a:gd name="T5" fmla="*/ 379775835 h 2342"/>
              <a:gd name="T6" fmla="*/ 1553572115 w 2342"/>
              <a:gd name="T7" fmla="*/ 379775835 h 2342"/>
              <a:gd name="T8" fmla="*/ 1553572115 w 2342"/>
              <a:gd name="T9" fmla="*/ 31873989 h 2342"/>
              <a:gd name="T10" fmla="*/ 31816493 w 2342"/>
              <a:gd name="T11" fmla="*/ 31873989 h 2342"/>
              <a:gd name="T12" fmla="*/ 31816493 w 2342"/>
              <a:gd name="T13" fmla="*/ 1556403041 h 2342"/>
              <a:gd name="T14" fmla="*/ 1553572115 w 2342"/>
              <a:gd name="T15" fmla="*/ 1556403041 h 2342"/>
              <a:gd name="T16" fmla="*/ 1553572115 w 2342"/>
              <a:gd name="T17" fmla="*/ 1106097090 h 2342"/>
              <a:gd name="T18" fmla="*/ 1585388609 w 2342"/>
              <a:gd name="T19" fmla="*/ 1106097090 h 2342"/>
              <a:gd name="T20" fmla="*/ 1585388609 w 2342"/>
              <a:gd name="T21" fmla="*/ 1588277029 h 2342"/>
              <a:gd name="T22" fmla="*/ 0 w 2342"/>
              <a:gd name="T23" fmla="*/ 1588277029 h 2342"/>
              <a:gd name="T24" fmla="*/ 0 w 2342"/>
              <a:gd name="T25" fmla="*/ 0 h 2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bg2"/>
          </a:solidFill>
          <a:ln>
            <a:noFill/>
          </a:ln>
        </p:spPr>
        <p:txBody>
          <a:bodyPr/>
          <a:lstStyle/>
          <a:p>
            <a:endParaRPr lang="zh-CN" altLang="en-US" sz="1800">
              <a:solidFill>
                <a:schemeClr val="bg2"/>
              </a:solidFill>
            </a:endParaRPr>
          </a:p>
        </p:txBody>
      </p:sp>
      <p:sp>
        <p:nvSpPr>
          <p:cNvPr id="8" name="TextBox 13"/>
          <p:cNvSpPr txBox="1">
            <a:spLocks noChangeArrowheads="1"/>
          </p:cNvSpPr>
          <p:nvPr/>
        </p:nvSpPr>
        <p:spPr bwMode="auto">
          <a:xfrm>
            <a:off x="8917344" y="2919766"/>
            <a:ext cx="2026183" cy="3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9" name="Freeform 22"/>
          <p:cNvSpPr>
            <a:spLocks noEditPoints="1"/>
          </p:cNvSpPr>
          <p:nvPr/>
        </p:nvSpPr>
        <p:spPr bwMode="auto">
          <a:xfrm>
            <a:off x="8619049"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1"/>
          </a:solidFill>
          <a:ln>
            <a:noFill/>
          </a:ln>
        </p:spPr>
        <p:txBody>
          <a:bodyPr/>
          <a:lstStyle/>
          <a:p>
            <a:endParaRPr lang="zh-CN" altLang="en-US" sz="1800"/>
          </a:p>
        </p:txBody>
      </p:sp>
      <p:sp>
        <p:nvSpPr>
          <p:cNvPr id="10" name="TextBox 15"/>
          <p:cNvSpPr txBox="1"/>
          <p:nvPr/>
        </p:nvSpPr>
        <p:spPr>
          <a:xfrm>
            <a:off x="4569858" y="3368796"/>
            <a:ext cx="2703692" cy="401428"/>
          </a:xfrm>
          <a:prstGeom prst="rect">
            <a:avLst/>
          </a:prstGeom>
          <a:noFill/>
        </p:spPr>
        <p:txBody>
          <a:bodyPr>
            <a:spAutoFit/>
          </a:body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11" name="TextBox 16"/>
          <p:cNvSpPr txBox="1">
            <a:spLocks noChangeArrowheads="1"/>
          </p:cNvSpPr>
          <p:nvPr/>
        </p:nvSpPr>
        <p:spPr bwMode="auto">
          <a:xfrm>
            <a:off x="6707108" y="3368796"/>
            <a:ext cx="2781439" cy="40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12" name="Freeform 21"/>
          <p:cNvSpPr>
            <a:spLocks noEditPoints="1"/>
          </p:cNvSpPr>
          <p:nvPr/>
        </p:nvSpPr>
        <p:spPr bwMode="auto">
          <a:xfrm>
            <a:off x="4287430" y="3435437"/>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30137539 h 234"/>
              <a:gd name="T20" fmla="*/ 175366647 w 234"/>
              <a:gd name="T21" fmla="*/ 130137539 h 234"/>
              <a:gd name="T22" fmla="*/ 175366647 w 234"/>
              <a:gd name="T23" fmla="*/ 46008927 h 234"/>
              <a:gd name="T24" fmla="*/ 128602968 w 234"/>
              <a:gd name="T25" fmla="*/ 46008927 h 234"/>
              <a:gd name="T26" fmla="*/ 128602968 w 234"/>
              <a:gd name="T27" fmla="*/ 130137539 h 234"/>
              <a:gd name="T28" fmla="*/ 45465512 w 234"/>
              <a:gd name="T29" fmla="*/ 130137539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1"/>
          </a:solidFill>
          <a:ln>
            <a:noFill/>
          </a:ln>
        </p:spPr>
        <p:txBody>
          <a:bodyPr/>
          <a:lstStyle/>
          <a:p>
            <a:endParaRPr lang="zh-CN" altLang="en-US" sz="1800"/>
          </a:p>
        </p:txBody>
      </p:sp>
      <p:sp>
        <p:nvSpPr>
          <p:cNvPr id="13" name="Freeform 22"/>
          <p:cNvSpPr>
            <a:spLocks noEditPoints="1"/>
          </p:cNvSpPr>
          <p:nvPr/>
        </p:nvSpPr>
        <p:spPr bwMode="auto">
          <a:xfrm>
            <a:off x="6408813" y="3435437"/>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1"/>
          </a:solidFill>
          <a:ln>
            <a:noFill/>
          </a:ln>
        </p:spPr>
        <p:txBody>
          <a:bodyPr/>
          <a:lstStyle/>
          <a:p>
            <a:endParaRPr lang="zh-CN" altLang="en-US" sz="1800"/>
          </a:p>
        </p:txBody>
      </p:sp>
      <p:sp>
        <p:nvSpPr>
          <p:cNvPr id="14" name="PA_文本框 1"/>
          <p:cNvSpPr txBox="1"/>
          <p:nvPr>
            <p:custDataLst>
              <p:tags r:id="rId1"/>
            </p:custDataLst>
          </p:nvPr>
        </p:nvSpPr>
        <p:spPr>
          <a:xfrm>
            <a:off x="2128580" y="2037299"/>
            <a:ext cx="1448994" cy="1353512"/>
          </a:xfrm>
          <a:prstGeom prst="rect">
            <a:avLst/>
          </a:prstGeom>
          <a:noFill/>
          <a:ln>
            <a:noFill/>
          </a:ln>
        </p:spPr>
        <p:txBody>
          <a:bodyPr wrap="square" lIns="0" tIns="0" rIns="0" bIns="0">
            <a:spAutoFit/>
          </a:bodyPr>
          <a:lstStyle>
            <a:defPPr>
              <a:defRPr lang="zh-CN"/>
            </a:defPPr>
            <a:lvl1pPr eaLnBrk="1" hangingPunct="1">
              <a:buFont typeface="Arial" panose="020B0604020202020204" pitchFamily="34" charset="0"/>
              <a:buNone/>
              <a:defRPr sz="6000" b="1">
                <a:solidFill>
                  <a:schemeClr val="accent2"/>
                </a:solidFill>
                <a:latin typeface="+mj-ea"/>
                <a:ea typeface="+mj-ea"/>
              </a:defRPr>
            </a:lvl1pPr>
          </a:lstStyle>
          <a:p>
            <a:pPr algn="ctr"/>
            <a:r>
              <a:rPr lang="en-US" altLang="zh-CN" sz="8795" dirty="0" smtClean="0">
                <a:solidFill>
                  <a:schemeClr val="bg2"/>
                </a:solidFill>
              </a:rPr>
              <a:t>03</a:t>
            </a:r>
            <a:endParaRPr lang="zh-CN" altLang="en-US" sz="8795" dirty="0">
              <a:solidFill>
                <a:schemeClr val="bg2"/>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90"/>
                                          </p:val>
                                        </p:tav>
                                        <p:tav tm="100000">
                                          <p:val>
                                            <p:fltVal val="0"/>
                                          </p:val>
                                        </p:tav>
                                      </p:tavLst>
                                    </p:anim>
                                    <p:animEffect transition="in" filter="fade">
                                      <p:cBhvr>
                                        <p:cTn id="14" dur="500"/>
                                        <p:tgtEl>
                                          <p:spTgt spid="14"/>
                                        </p:tgtEl>
                                      </p:cBhvr>
                                    </p:animEffect>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by="(-#ppt_w*2)" calcmode="lin" valueType="num">
                                      <p:cBhvr rctx="PPT">
                                        <p:cTn id="18" dur="300" autoRev="1" fill="hold">
                                          <p:stCondLst>
                                            <p:cond delay="0"/>
                                          </p:stCondLst>
                                        </p:cTn>
                                        <p:tgtEl>
                                          <p:spTgt spid="6"/>
                                        </p:tgtEl>
                                        <p:attrNameLst>
                                          <p:attrName>ppt_w</p:attrName>
                                        </p:attrNameLst>
                                      </p:cBhvr>
                                    </p:anim>
                                    <p:anim by="(#ppt_w*0.50)" calcmode="lin" valueType="num">
                                      <p:cBhvr>
                                        <p:cTn id="19" dur="300" decel="50000" autoRev="1" fill="hold">
                                          <p:stCondLst>
                                            <p:cond delay="0"/>
                                          </p:stCondLst>
                                        </p:cTn>
                                        <p:tgtEl>
                                          <p:spTgt spid="6"/>
                                        </p:tgtEl>
                                        <p:attrNameLst>
                                          <p:attrName>ppt_x</p:attrName>
                                        </p:attrNameLst>
                                      </p:cBhvr>
                                    </p:anim>
                                    <p:anim from="(-#ppt_h/2)" to="(#ppt_y)" calcmode="lin" valueType="num">
                                      <p:cBhvr>
                                        <p:cTn id="20" dur="600" fill="hold">
                                          <p:stCondLst>
                                            <p:cond delay="0"/>
                                          </p:stCondLst>
                                        </p:cTn>
                                        <p:tgtEl>
                                          <p:spTgt spid="6"/>
                                        </p:tgtEl>
                                        <p:attrNameLst>
                                          <p:attrName>ppt_y</p:attrName>
                                        </p:attrNameLst>
                                      </p:cBhvr>
                                    </p:anim>
                                    <p:animRot by="21600000">
                                      <p:cBhvr>
                                        <p:cTn id="21" dur="600" fill="hold">
                                          <p:stCondLst>
                                            <p:cond delay="0"/>
                                          </p:stCondLst>
                                        </p:cTn>
                                        <p:tgtEl>
                                          <p:spTgt spid="6"/>
                                        </p:tgtEl>
                                        <p:attrNameLst>
                                          <p:attrName>r</p:attrName>
                                        </p:attrNameLst>
                                      </p:cBhvr>
                                    </p:animRot>
                                  </p:childTnLst>
                                </p:cTn>
                              </p:par>
                            </p:childTnLst>
                          </p:cTn>
                        </p:par>
                        <p:par>
                          <p:cTn id="22" fill="hold">
                            <p:stCondLst>
                              <p:cond delay="1960"/>
                            </p:stCondLst>
                            <p:childTnLst>
                              <p:par>
                                <p:cTn id="23" presetID="2" presetClass="entr" presetSubtype="12"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1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2460"/>
                            </p:stCondLst>
                            <p:childTnLst>
                              <p:par>
                                <p:cTn id="32" presetID="22" presetClass="entr" presetSubtype="8"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par>
                                <p:cTn id="38" presetID="2" presetClass="entr" presetSubtype="12" fill="hold" grpId="0" nodeType="withEffect">
                                  <p:stCondLst>
                                    <p:cond delay="1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par>
                          <p:cTn id="45" fill="hold">
                            <p:stCondLst>
                              <p:cond delay="2960"/>
                            </p:stCondLst>
                            <p:childTnLst>
                              <p:par>
                                <p:cTn id="46" presetID="2" presetClass="entr" presetSubtype="12"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2" presetClass="entr" presetSubtype="12" fill="hold" grpId="0" nodeType="withEffect">
                                  <p:stCondLst>
                                    <p:cond delay="10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0-#ppt_w/2"/>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childTnLst>
                          </p:cTn>
                        </p:par>
                        <p:par>
                          <p:cTn id="54" fill="hold">
                            <p:stCondLst>
                              <p:cond delay="3460"/>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p:bldP spid="7" grpId="0" animBg="1"/>
      <p:bldP spid="8" grpId="0"/>
      <p:bldP spid="9" grpId="0" animBg="1"/>
      <p:bldP spid="10" grpId="0"/>
      <p:bldP spid="11" grpId="0"/>
      <p:bldP spid="12" grpId="0" animBg="1"/>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p:cNvSpPr/>
          <p:nvPr/>
        </p:nvSpPr>
        <p:spPr>
          <a:xfrm>
            <a:off x="1146543" y="3998763"/>
            <a:ext cx="9898918" cy="1196852"/>
          </a:xfrm>
          <a:custGeom>
            <a:avLst/>
            <a:gdLst>
              <a:gd name="connsiteX0" fmla="*/ 0 w 7425155"/>
              <a:gd name="connsiteY0" fmla="*/ 89764 h 897639"/>
              <a:gd name="connsiteX1" fmla="*/ 26291 w 7425155"/>
              <a:gd name="connsiteY1" fmla="*/ 26291 h 897639"/>
              <a:gd name="connsiteX2" fmla="*/ 89764 w 7425155"/>
              <a:gd name="connsiteY2" fmla="*/ 0 h 897639"/>
              <a:gd name="connsiteX3" fmla="*/ 7335391 w 7425155"/>
              <a:gd name="connsiteY3" fmla="*/ 0 h 897639"/>
              <a:gd name="connsiteX4" fmla="*/ 7398864 w 7425155"/>
              <a:gd name="connsiteY4" fmla="*/ 26291 h 897639"/>
              <a:gd name="connsiteX5" fmla="*/ 7425155 w 7425155"/>
              <a:gd name="connsiteY5" fmla="*/ 89764 h 897639"/>
              <a:gd name="connsiteX6" fmla="*/ 7425155 w 7425155"/>
              <a:gd name="connsiteY6" fmla="*/ 807875 h 897639"/>
              <a:gd name="connsiteX7" fmla="*/ 7398864 w 7425155"/>
              <a:gd name="connsiteY7" fmla="*/ 871348 h 897639"/>
              <a:gd name="connsiteX8" fmla="*/ 7335391 w 7425155"/>
              <a:gd name="connsiteY8" fmla="*/ 897639 h 897639"/>
              <a:gd name="connsiteX9" fmla="*/ 89764 w 7425155"/>
              <a:gd name="connsiteY9" fmla="*/ 897639 h 897639"/>
              <a:gd name="connsiteX10" fmla="*/ 26291 w 7425155"/>
              <a:gd name="connsiteY10" fmla="*/ 871348 h 897639"/>
              <a:gd name="connsiteX11" fmla="*/ 0 w 7425155"/>
              <a:gd name="connsiteY11" fmla="*/ 807875 h 897639"/>
              <a:gd name="connsiteX12" fmla="*/ 0 w 7425155"/>
              <a:gd name="connsiteY12" fmla="*/ 89764 h 89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5155" h="897639">
                <a:moveTo>
                  <a:pt x="0" y="89764"/>
                </a:moveTo>
                <a:cubicBezTo>
                  <a:pt x="0" y="65957"/>
                  <a:pt x="9457" y="43125"/>
                  <a:pt x="26291" y="26291"/>
                </a:cubicBezTo>
                <a:cubicBezTo>
                  <a:pt x="43125" y="9457"/>
                  <a:pt x="65957" y="0"/>
                  <a:pt x="89764" y="0"/>
                </a:cubicBezTo>
                <a:lnTo>
                  <a:pt x="7335391" y="0"/>
                </a:lnTo>
                <a:cubicBezTo>
                  <a:pt x="7359198" y="0"/>
                  <a:pt x="7382030" y="9457"/>
                  <a:pt x="7398864" y="26291"/>
                </a:cubicBezTo>
                <a:cubicBezTo>
                  <a:pt x="7415698" y="43125"/>
                  <a:pt x="7425155" y="65957"/>
                  <a:pt x="7425155" y="89764"/>
                </a:cubicBezTo>
                <a:lnTo>
                  <a:pt x="7425155" y="807875"/>
                </a:lnTo>
                <a:cubicBezTo>
                  <a:pt x="7425155" y="831682"/>
                  <a:pt x="7415698" y="854514"/>
                  <a:pt x="7398864" y="871348"/>
                </a:cubicBezTo>
                <a:cubicBezTo>
                  <a:pt x="7382030" y="888182"/>
                  <a:pt x="7359198" y="897639"/>
                  <a:pt x="7335391" y="897639"/>
                </a:cubicBezTo>
                <a:lnTo>
                  <a:pt x="89764" y="897639"/>
                </a:lnTo>
                <a:cubicBezTo>
                  <a:pt x="65957" y="897639"/>
                  <a:pt x="43125" y="888182"/>
                  <a:pt x="26291" y="871348"/>
                </a:cubicBezTo>
                <a:cubicBezTo>
                  <a:pt x="9457" y="854514"/>
                  <a:pt x="0" y="831682"/>
                  <a:pt x="0" y="807875"/>
                </a:cubicBezTo>
                <a:lnTo>
                  <a:pt x="0" y="89764"/>
                </a:lnTo>
                <a:close/>
              </a:path>
            </a:pathLst>
          </a:custGeom>
          <a:solidFill>
            <a:schemeClr val="bg1">
              <a:lumMod val="85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93933" tIns="293933" rIns="7223386" bIns="293933" numCol="1" spcCol="1693" anchor="ctr" anchorCtr="0">
            <a:noAutofit/>
          </a:bodyPr>
          <a:lstStyle/>
          <a:p>
            <a:pPr algn="ctr" defTabSz="1837055">
              <a:lnSpc>
                <a:spcPct val="90000"/>
              </a:lnSpc>
              <a:spcBef>
                <a:spcPct val="0"/>
              </a:spcBef>
              <a:spcAft>
                <a:spcPct val="35000"/>
              </a:spcAft>
            </a:pPr>
            <a:endParaRPr lang="en-US" sz="4100">
              <a:latin typeface="+mn-ea"/>
            </a:endParaRPr>
          </a:p>
        </p:txBody>
      </p:sp>
      <p:sp>
        <p:nvSpPr>
          <p:cNvPr id="50" name="Freeform 49"/>
          <p:cNvSpPr/>
          <p:nvPr/>
        </p:nvSpPr>
        <p:spPr>
          <a:xfrm>
            <a:off x="1146543" y="2601458"/>
            <a:ext cx="9898918" cy="1196852"/>
          </a:xfrm>
          <a:custGeom>
            <a:avLst/>
            <a:gdLst>
              <a:gd name="connsiteX0" fmla="*/ 0 w 7425155"/>
              <a:gd name="connsiteY0" fmla="*/ 89764 h 897639"/>
              <a:gd name="connsiteX1" fmla="*/ 26291 w 7425155"/>
              <a:gd name="connsiteY1" fmla="*/ 26291 h 897639"/>
              <a:gd name="connsiteX2" fmla="*/ 89764 w 7425155"/>
              <a:gd name="connsiteY2" fmla="*/ 0 h 897639"/>
              <a:gd name="connsiteX3" fmla="*/ 7335391 w 7425155"/>
              <a:gd name="connsiteY3" fmla="*/ 0 h 897639"/>
              <a:gd name="connsiteX4" fmla="*/ 7398864 w 7425155"/>
              <a:gd name="connsiteY4" fmla="*/ 26291 h 897639"/>
              <a:gd name="connsiteX5" fmla="*/ 7425155 w 7425155"/>
              <a:gd name="connsiteY5" fmla="*/ 89764 h 897639"/>
              <a:gd name="connsiteX6" fmla="*/ 7425155 w 7425155"/>
              <a:gd name="connsiteY6" fmla="*/ 807875 h 897639"/>
              <a:gd name="connsiteX7" fmla="*/ 7398864 w 7425155"/>
              <a:gd name="connsiteY7" fmla="*/ 871348 h 897639"/>
              <a:gd name="connsiteX8" fmla="*/ 7335391 w 7425155"/>
              <a:gd name="connsiteY8" fmla="*/ 897639 h 897639"/>
              <a:gd name="connsiteX9" fmla="*/ 89764 w 7425155"/>
              <a:gd name="connsiteY9" fmla="*/ 897639 h 897639"/>
              <a:gd name="connsiteX10" fmla="*/ 26291 w 7425155"/>
              <a:gd name="connsiteY10" fmla="*/ 871348 h 897639"/>
              <a:gd name="connsiteX11" fmla="*/ 0 w 7425155"/>
              <a:gd name="connsiteY11" fmla="*/ 807875 h 897639"/>
              <a:gd name="connsiteX12" fmla="*/ 0 w 7425155"/>
              <a:gd name="connsiteY12" fmla="*/ 89764 h 89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5155" h="897639">
                <a:moveTo>
                  <a:pt x="0" y="89764"/>
                </a:moveTo>
                <a:cubicBezTo>
                  <a:pt x="0" y="65957"/>
                  <a:pt x="9457" y="43125"/>
                  <a:pt x="26291" y="26291"/>
                </a:cubicBezTo>
                <a:cubicBezTo>
                  <a:pt x="43125" y="9457"/>
                  <a:pt x="65957" y="0"/>
                  <a:pt x="89764" y="0"/>
                </a:cubicBezTo>
                <a:lnTo>
                  <a:pt x="7335391" y="0"/>
                </a:lnTo>
                <a:cubicBezTo>
                  <a:pt x="7359198" y="0"/>
                  <a:pt x="7382030" y="9457"/>
                  <a:pt x="7398864" y="26291"/>
                </a:cubicBezTo>
                <a:cubicBezTo>
                  <a:pt x="7415698" y="43125"/>
                  <a:pt x="7425155" y="65957"/>
                  <a:pt x="7425155" y="89764"/>
                </a:cubicBezTo>
                <a:lnTo>
                  <a:pt x="7425155" y="807875"/>
                </a:lnTo>
                <a:cubicBezTo>
                  <a:pt x="7425155" y="831682"/>
                  <a:pt x="7415698" y="854514"/>
                  <a:pt x="7398864" y="871348"/>
                </a:cubicBezTo>
                <a:cubicBezTo>
                  <a:pt x="7382030" y="888182"/>
                  <a:pt x="7359198" y="897639"/>
                  <a:pt x="7335391" y="897639"/>
                </a:cubicBezTo>
                <a:lnTo>
                  <a:pt x="89764" y="897639"/>
                </a:lnTo>
                <a:cubicBezTo>
                  <a:pt x="65957" y="897639"/>
                  <a:pt x="43125" y="888182"/>
                  <a:pt x="26291" y="871348"/>
                </a:cubicBezTo>
                <a:cubicBezTo>
                  <a:pt x="9457" y="854514"/>
                  <a:pt x="0" y="831682"/>
                  <a:pt x="0" y="807875"/>
                </a:cubicBezTo>
                <a:lnTo>
                  <a:pt x="0" y="89764"/>
                </a:lnTo>
                <a:close/>
              </a:path>
            </a:pathLst>
          </a:custGeom>
          <a:solidFill>
            <a:schemeClr val="bg1">
              <a:lumMod val="85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93933" tIns="293933" rIns="7223386" bIns="293933" numCol="1" spcCol="1693" anchor="ctr" anchorCtr="0">
            <a:noAutofit/>
          </a:bodyPr>
          <a:lstStyle/>
          <a:p>
            <a:pPr algn="ctr" defTabSz="1837055">
              <a:lnSpc>
                <a:spcPct val="90000"/>
              </a:lnSpc>
              <a:spcBef>
                <a:spcPct val="0"/>
              </a:spcBef>
              <a:spcAft>
                <a:spcPct val="35000"/>
              </a:spcAft>
            </a:pPr>
            <a:endParaRPr lang="en-US" sz="4100">
              <a:latin typeface="+mn-ea"/>
            </a:endParaRPr>
          </a:p>
        </p:txBody>
      </p:sp>
      <p:sp>
        <p:nvSpPr>
          <p:cNvPr id="51" name="Freeform 50"/>
          <p:cNvSpPr/>
          <p:nvPr/>
        </p:nvSpPr>
        <p:spPr>
          <a:xfrm>
            <a:off x="1146543" y="1204153"/>
            <a:ext cx="9898918" cy="1196852"/>
          </a:xfrm>
          <a:custGeom>
            <a:avLst/>
            <a:gdLst>
              <a:gd name="connsiteX0" fmla="*/ 0 w 7425155"/>
              <a:gd name="connsiteY0" fmla="*/ 89764 h 897639"/>
              <a:gd name="connsiteX1" fmla="*/ 26291 w 7425155"/>
              <a:gd name="connsiteY1" fmla="*/ 26291 h 897639"/>
              <a:gd name="connsiteX2" fmla="*/ 89764 w 7425155"/>
              <a:gd name="connsiteY2" fmla="*/ 0 h 897639"/>
              <a:gd name="connsiteX3" fmla="*/ 7335391 w 7425155"/>
              <a:gd name="connsiteY3" fmla="*/ 0 h 897639"/>
              <a:gd name="connsiteX4" fmla="*/ 7398864 w 7425155"/>
              <a:gd name="connsiteY4" fmla="*/ 26291 h 897639"/>
              <a:gd name="connsiteX5" fmla="*/ 7425155 w 7425155"/>
              <a:gd name="connsiteY5" fmla="*/ 89764 h 897639"/>
              <a:gd name="connsiteX6" fmla="*/ 7425155 w 7425155"/>
              <a:gd name="connsiteY6" fmla="*/ 807875 h 897639"/>
              <a:gd name="connsiteX7" fmla="*/ 7398864 w 7425155"/>
              <a:gd name="connsiteY7" fmla="*/ 871348 h 897639"/>
              <a:gd name="connsiteX8" fmla="*/ 7335391 w 7425155"/>
              <a:gd name="connsiteY8" fmla="*/ 897639 h 897639"/>
              <a:gd name="connsiteX9" fmla="*/ 89764 w 7425155"/>
              <a:gd name="connsiteY9" fmla="*/ 897639 h 897639"/>
              <a:gd name="connsiteX10" fmla="*/ 26291 w 7425155"/>
              <a:gd name="connsiteY10" fmla="*/ 871348 h 897639"/>
              <a:gd name="connsiteX11" fmla="*/ 0 w 7425155"/>
              <a:gd name="connsiteY11" fmla="*/ 807875 h 897639"/>
              <a:gd name="connsiteX12" fmla="*/ 0 w 7425155"/>
              <a:gd name="connsiteY12" fmla="*/ 89764 h 89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5155" h="897639">
                <a:moveTo>
                  <a:pt x="0" y="89764"/>
                </a:moveTo>
                <a:cubicBezTo>
                  <a:pt x="0" y="65957"/>
                  <a:pt x="9457" y="43125"/>
                  <a:pt x="26291" y="26291"/>
                </a:cubicBezTo>
                <a:cubicBezTo>
                  <a:pt x="43125" y="9457"/>
                  <a:pt x="65957" y="0"/>
                  <a:pt x="89764" y="0"/>
                </a:cubicBezTo>
                <a:lnTo>
                  <a:pt x="7335391" y="0"/>
                </a:lnTo>
                <a:cubicBezTo>
                  <a:pt x="7359198" y="0"/>
                  <a:pt x="7382030" y="9457"/>
                  <a:pt x="7398864" y="26291"/>
                </a:cubicBezTo>
                <a:cubicBezTo>
                  <a:pt x="7415698" y="43125"/>
                  <a:pt x="7425155" y="65957"/>
                  <a:pt x="7425155" y="89764"/>
                </a:cubicBezTo>
                <a:lnTo>
                  <a:pt x="7425155" y="807875"/>
                </a:lnTo>
                <a:cubicBezTo>
                  <a:pt x="7425155" y="831682"/>
                  <a:pt x="7415698" y="854514"/>
                  <a:pt x="7398864" y="871348"/>
                </a:cubicBezTo>
                <a:cubicBezTo>
                  <a:pt x="7382030" y="888182"/>
                  <a:pt x="7359198" y="897639"/>
                  <a:pt x="7335391" y="897639"/>
                </a:cubicBezTo>
                <a:lnTo>
                  <a:pt x="89764" y="897639"/>
                </a:lnTo>
                <a:cubicBezTo>
                  <a:pt x="65957" y="897639"/>
                  <a:pt x="43125" y="888182"/>
                  <a:pt x="26291" y="871348"/>
                </a:cubicBezTo>
                <a:cubicBezTo>
                  <a:pt x="9457" y="854514"/>
                  <a:pt x="0" y="831682"/>
                  <a:pt x="0" y="807875"/>
                </a:cubicBezTo>
                <a:lnTo>
                  <a:pt x="0" y="89764"/>
                </a:lnTo>
                <a:close/>
              </a:path>
            </a:pathLst>
          </a:custGeom>
          <a:solidFill>
            <a:schemeClr val="bg1">
              <a:lumMod val="85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93933" tIns="293933" rIns="7223386" bIns="293933" numCol="1" spcCol="1693" anchor="ctr" anchorCtr="0">
            <a:noAutofit/>
          </a:bodyPr>
          <a:lstStyle/>
          <a:p>
            <a:pPr algn="ctr" defTabSz="1837055">
              <a:lnSpc>
                <a:spcPct val="90000"/>
              </a:lnSpc>
              <a:spcBef>
                <a:spcPct val="0"/>
              </a:spcBef>
              <a:spcAft>
                <a:spcPct val="35000"/>
              </a:spcAft>
            </a:pPr>
            <a:endParaRPr lang="en-US" sz="4100">
              <a:latin typeface="+mn-ea"/>
            </a:endParaRPr>
          </a:p>
        </p:txBody>
      </p:sp>
      <p:grpSp>
        <p:nvGrpSpPr>
          <p:cNvPr id="63" name="Group 62"/>
          <p:cNvGrpSpPr/>
          <p:nvPr/>
        </p:nvGrpSpPr>
        <p:grpSpPr>
          <a:xfrm>
            <a:off x="6197625" y="3709820"/>
            <a:ext cx="1954166" cy="400907"/>
            <a:chOff x="4145706" y="2782364"/>
            <a:chExt cx="1465815" cy="300680"/>
          </a:xfrm>
        </p:grpSpPr>
        <p:sp>
          <p:nvSpPr>
            <p:cNvPr id="55" name="Freeform 54"/>
            <p:cNvSpPr/>
            <p:nvPr/>
          </p:nvSpPr>
          <p:spPr>
            <a:xfrm>
              <a:off x="4145706" y="2782364"/>
              <a:ext cx="732907" cy="300680"/>
            </a:xfrm>
            <a:custGeom>
              <a:avLst/>
              <a:gdLst/>
              <a:ahLst/>
              <a:cxnLst/>
              <a:rect l="0" t="0" r="0" b="0"/>
              <a:pathLst>
                <a:path>
                  <a:moveTo>
                    <a:pt x="732907" y="0"/>
                  </a:moveTo>
                  <a:lnTo>
                    <a:pt x="732907" y="150340"/>
                  </a:lnTo>
                  <a:lnTo>
                    <a:pt x="0" y="150340"/>
                  </a:lnTo>
                  <a:lnTo>
                    <a:pt x="0" y="300680"/>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7" name="Freeform 56"/>
            <p:cNvSpPr/>
            <p:nvPr/>
          </p:nvSpPr>
          <p:spPr>
            <a:xfrm>
              <a:off x="4878614" y="2782364"/>
              <a:ext cx="732907" cy="300680"/>
            </a:xfrm>
            <a:custGeom>
              <a:avLst/>
              <a:gdLst/>
              <a:ahLst/>
              <a:cxnLst/>
              <a:rect l="0" t="0" r="0" b="0"/>
              <a:pathLst>
                <a:path>
                  <a:moveTo>
                    <a:pt x="0" y="0"/>
                  </a:moveTo>
                  <a:lnTo>
                    <a:pt x="0" y="150340"/>
                  </a:lnTo>
                  <a:lnTo>
                    <a:pt x="732907" y="150340"/>
                  </a:lnTo>
                  <a:lnTo>
                    <a:pt x="732907" y="300680"/>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grpSp>
        <p:nvGrpSpPr>
          <p:cNvPr id="64" name="Group 63"/>
          <p:cNvGrpSpPr/>
          <p:nvPr/>
        </p:nvGrpSpPr>
        <p:grpSpPr>
          <a:xfrm>
            <a:off x="7174710" y="2306646"/>
            <a:ext cx="2931249" cy="400907"/>
            <a:chOff x="4878614" y="1729984"/>
            <a:chExt cx="2198723" cy="300680"/>
          </a:xfrm>
        </p:grpSpPr>
        <p:sp>
          <p:nvSpPr>
            <p:cNvPr id="53" name="Freeform 52"/>
            <p:cNvSpPr/>
            <p:nvPr/>
          </p:nvSpPr>
          <p:spPr>
            <a:xfrm>
              <a:off x="4878614" y="1729984"/>
              <a:ext cx="1099361" cy="300680"/>
            </a:xfrm>
            <a:custGeom>
              <a:avLst/>
              <a:gdLst/>
              <a:ahLst/>
              <a:cxnLst/>
              <a:rect l="0" t="0" r="0" b="0"/>
              <a:pathLst>
                <a:path>
                  <a:moveTo>
                    <a:pt x="1099361" y="0"/>
                  </a:moveTo>
                  <a:lnTo>
                    <a:pt x="1099361" y="150340"/>
                  </a:lnTo>
                  <a:lnTo>
                    <a:pt x="0" y="150340"/>
                  </a:lnTo>
                  <a:lnTo>
                    <a:pt x="0" y="3006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9" name="Freeform 58"/>
            <p:cNvSpPr/>
            <p:nvPr/>
          </p:nvSpPr>
          <p:spPr>
            <a:xfrm>
              <a:off x="5977976" y="1729984"/>
              <a:ext cx="1099361" cy="300680"/>
            </a:xfrm>
            <a:custGeom>
              <a:avLst/>
              <a:gdLst/>
              <a:ahLst/>
              <a:cxnLst/>
              <a:rect l="0" t="0" r="0" b="0"/>
              <a:pathLst>
                <a:path>
                  <a:moveTo>
                    <a:pt x="0" y="0"/>
                  </a:moveTo>
                  <a:lnTo>
                    <a:pt x="0" y="150340"/>
                  </a:lnTo>
                  <a:lnTo>
                    <a:pt x="1099361" y="150340"/>
                  </a:lnTo>
                  <a:lnTo>
                    <a:pt x="1099361" y="3006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61" name="Freeform 60"/>
          <p:cNvSpPr/>
          <p:nvPr/>
        </p:nvSpPr>
        <p:spPr>
          <a:xfrm>
            <a:off x="10045005" y="3709820"/>
            <a:ext cx="121904" cy="400907"/>
          </a:xfrm>
          <a:custGeom>
            <a:avLst/>
            <a:gdLst/>
            <a:ahLst/>
            <a:cxnLst/>
            <a:rect l="0" t="0" r="0" b="0"/>
            <a:pathLst>
              <a:path>
                <a:moveTo>
                  <a:pt x="45720" y="0"/>
                </a:moveTo>
                <a:lnTo>
                  <a:pt x="45720" y="300680"/>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1" name="TextBox 130"/>
          <p:cNvSpPr txBox="1"/>
          <p:nvPr/>
        </p:nvSpPr>
        <p:spPr>
          <a:xfrm>
            <a:off x="1035440" y="5655394"/>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sp>
        <p:nvSpPr>
          <p:cNvPr id="52" name="Freeform 51"/>
          <p:cNvSpPr/>
          <p:nvPr/>
        </p:nvSpPr>
        <p:spPr>
          <a:xfrm>
            <a:off x="7888730" y="1304379"/>
            <a:ext cx="1503204" cy="1002267"/>
          </a:xfrm>
          <a:custGeom>
            <a:avLst/>
            <a:gdLst>
              <a:gd name="connsiteX0" fmla="*/ 0 w 1127550"/>
              <a:gd name="connsiteY0" fmla="*/ 75170 h 751700"/>
              <a:gd name="connsiteX1" fmla="*/ 22017 w 1127550"/>
              <a:gd name="connsiteY1" fmla="*/ 22017 h 751700"/>
              <a:gd name="connsiteX2" fmla="*/ 75170 w 1127550"/>
              <a:gd name="connsiteY2" fmla="*/ 0 h 751700"/>
              <a:gd name="connsiteX3" fmla="*/ 1052380 w 1127550"/>
              <a:gd name="connsiteY3" fmla="*/ 0 h 751700"/>
              <a:gd name="connsiteX4" fmla="*/ 1105533 w 1127550"/>
              <a:gd name="connsiteY4" fmla="*/ 22017 h 751700"/>
              <a:gd name="connsiteX5" fmla="*/ 1127550 w 1127550"/>
              <a:gd name="connsiteY5" fmla="*/ 75170 h 751700"/>
              <a:gd name="connsiteX6" fmla="*/ 1127550 w 1127550"/>
              <a:gd name="connsiteY6" fmla="*/ 676530 h 751700"/>
              <a:gd name="connsiteX7" fmla="*/ 1105533 w 1127550"/>
              <a:gd name="connsiteY7" fmla="*/ 729683 h 751700"/>
              <a:gd name="connsiteX8" fmla="*/ 1052380 w 1127550"/>
              <a:gd name="connsiteY8" fmla="*/ 751700 h 751700"/>
              <a:gd name="connsiteX9" fmla="*/ 75170 w 1127550"/>
              <a:gd name="connsiteY9" fmla="*/ 751700 h 751700"/>
              <a:gd name="connsiteX10" fmla="*/ 22017 w 1127550"/>
              <a:gd name="connsiteY10" fmla="*/ 729683 h 751700"/>
              <a:gd name="connsiteX11" fmla="*/ 0 w 1127550"/>
              <a:gd name="connsiteY11" fmla="*/ 676530 h 751700"/>
              <a:gd name="connsiteX12" fmla="*/ 0 w 1127550"/>
              <a:gd name="connsiteY12" fmla="*/ 75170 h 75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550" h="751700">
                <a:moveTo>
                  <a:pt x="0" y="75170"/>
                </a:moveTo>
                <a:cubicBezTo>
                  <a:pt x="0" y="55234"/>
                  <a:pt x="7920" y="36114"/>
                  <a:pt x="22017" y="22017"/>
                </a:cubicBezTo>
                <a:cubicBezTo>
                  <a:pt x="36114" y="7920"/>
                  <a:pt x="55234" y="0"/>
                  <a:pt x="75170" y="0"/>
                </a:cubicBezTo>
                <a:lnTo>
                  <a:pt x="1052380" y="0"/>
                </a:lnTo>
                <a:cubicBezTo>
                  <a:pt x="1072316" y="0"/>
                  <a:pt x="1091436" y="7920"/>
                  <a:pt x="1105533" y="22017"/>
                </a:cubicBezTo>
                <a:cubicBezTo>
                  <a:pt x="1119630" y="36114"/>
                  <a:pt x="1127550" y="55234"/>
                  <a:pt x="1127550" y="75170"/>
                </a:cubicBezTo>
                <a:lnTo>
                  <a:pt x="1127550" y="676530"/>
                </a:lnTo>
                <a:cubicBezTo>
                  <a:pt x="1127550" y="696466"/>
                  <a:pt x="1119630" y="715586"/>
                  <a:pt x="1105533" y="729683"/>
                </a:cubicBezTo>
                <a:cubicBezTo>
                  <a:pt x="1091436" y="743780"/>
                  <a:pt x="1072316" y="751700"/>
                  <a:pt x="1052380" y="751700"/>
                </a:cubicBezTo>
                <a:lnTo>
                  <a:pt x="75170" y="751700"/>
                </a:lnTo>
                <a:cubicBezTo>
                  <a:pt x="55234" y="751700"/>
                  <a:pt x="36114" y="743780"/>
                  <a:pt x="22017" y="729683"/>
                </a:cubicBezTo>
                <a:cubicBezTo>
                  <a:pt x="7920" y="715586"/>
                  <a:pt x="0" y="696466"/>
                  <a:pt x="0" y="676530"/>
                </a:cubicBezTo>
                <a:lnTo>
                  <a:pt x="0" y="75170"/>
                </a:ln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658" tIns="176658" rIns="176658" bIns="176658" numCol="1" spcCol="1693" anchor="ctr" anchorCtr="0">
            <a:noAutofit/>
          </a:bodyPr>
          <a:lstStyle/>
          <a:p>
            <a:pPr algn="ctr" defTabSz="1218565">
              <a:spcBef>
                <a:spcPct val="20000"/>
              </a:spcBef>
              <a:defRPr/>
            </a:pPr>
            <a:r>
              <a:rPr lang="zh-CN" altLang="en-US" sz="2100" dirty="0">
                <a:solidFill>
                  <a:schemeClr val="bg1"/>
                </a:solidFill>
                <a:latin typeface="+mn-ea"/>
              </a:rPr>
              <a:t>添加标题 </a:t>
            </a:r>
            <a:endParaRPr lang="en-US" altLang="zh-CN" sz="2100" dirty="0">
              <a:solidFill>
                <a:schemeClr val="bg1"/>
              </a:solidFill>
              <a:latin typeface="+mn-ea"/>
            </a:endParaRPr>
          </a:p>
        </p:txBody>
      </p:sp>
      <p:cxnSp>
        <p:nvCxnSpPr>
          <p:cNvPr id="47" name="Straight Connector 46"/>
          <p:cNvCxnSpPr/>
          <p:nvPr/>
        </p:nvCxnSpPr>
        <p:spPr>
          <a:xfrm>
            <a:off x="1043634"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96" name="Group 95"/>
          <p:cNvGrpSpPr/>
          <p:nvPr/>
        </p:nvGrpSpPr>
        <p:grpSpPr>
          <a:xfrm>
            <a:off x="1524160" y="4264829"/>
            <a:ext cx="3635737" cy="492443"/>
            <a:chOff x="4033795" y="2061675"/>
            <a:chExt cx="2727158" cy="369332"/>
          </a:xfrm>
        </p:grpSpPr>
        <p:sp>
          <p:nvSpPr>
            <p:cNvPr id="100" name="Text Placeholder 3"/>
            <p:cNvSpPr txBox="1"/>
            <p:nvPr/>
          </p:nvSpPr>
          <p:spPr>
            <a:xfrm>
              <a:off x="4503506" y="2098990"/>
              <a:ext cx="2257447" cy="25391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100" dirty="0">
                  <a:solidFill>
                    <a:schemeClr val="tx1">
                      <a:lumMod val="65000"/>
                      <a:lumOff val="35000"/>
                    </a:schemeClr>
                  </a:solidFill>
                  <a:latin typeface="+mn-ea"/>
                </a:rPr>
                <a:t>此处添加详细文本描述，建议与标题相关并符合整体语言风格，语言描述尽量简洁生动。</a:t>
              </a:r>
              <a:endParaRPr lang="en-US" altLang="zh-CN" sz="1100" dirty="0">
                <a:solidFill>
                  <a:schemeClr val="tx1">
                    <a:lumMod val="65000"/>
                    <a:lumOff val="35000"/>
                  </a:schemeClr>
                </a:solidFill>
                <a:latin typeface="+mn-ea"/>
              </a:endParaRPr>
            </a:p>
          </p:txBody>
        </p:sp>
        <p:sp>
          <p:nvSpPr>
            <p:cNvPr id="101" name="Rectangle 100"/>
            <p:cNvSpPr/>
            <p:nvPr/>
          </p:nvSpPr>
          <p:spPr>
            <a:xfrm>
              <a:off x="4033795" y="2061675"/>
              <a:ext cx="360723" cy="369332"/>
            </a:xfrm>
            <a:prstGeom prst="rect">
              <a:avLst/>
            </a:prstGeom>
          </p:spPr>
          <p:txBody>
            <a:bodyPr wrap="none" lIns="0" tIns="0" rIns="0" bIns="0">
              <a:spAutoFit/>
            </a:bodyPr>
            <a:lstStyle/>
            <a:p>
              <a:r>
                <a:rPr lang="en-US" sz="3200" dirty="0">
                  <a:solidFill>
                    <a:schemeClr val="tx1">
                      <a:lumMod val="65000"/>
                      <a:lumOff val="35000"/>
                    </a:schemeClr>
                  </a:solidFill>
                  <a:latin typeface="+mn-ea"/>
                </a:rPr>
                <a:t>03</a:t>
              </a:r>
              <a:endParaRPr lang="en-US" sz="3200" dirty="0">
                <a:solidFill>
                  <a:schemeClr val="tx1">
                    <a:lumMod val="65000"/>
                    <a:lumOff val="35000"/>
                  </a:schemeClr>
                </a:solidFill>
                <a:latin typeface="+mn-ea"/>
              </a:endParaRPr>
            </a:p>
          </p:txBody>
        </p:sp>
      </p:grpSp>
      <p:grpSp>
        <p:nvGrpSpPr>
          <p:cNvPr id="102" name="Group 101"/>
          <p:cNvGrpSpPr/>
          <p:nvPr/>
        </p:nvGrpSpPr>
        <p:grpSpPr>
          <a:xfrm>
            <a:off x="1524160" y="2914825"/>
            <a:ext cx="3635737" cy="492443"/>
            <a:chOff x="4033795" y="2061675"/>
            <a:chExt cx="2727158" cy="369332"/>
          </a:xfrm>
        </p:grpSpPr>
        <p:sp>
          <p:nvSpPr>
            <p:cNvPr id="103" name="Text Placeholder 3"/>
            <p:cNvSpPr txBox="1"/>
            <p:nvPr/>
          </p:nvSpPr>
          <p:spPr>
            <a:xfrm>
              <a:off x="4503506" y="2085379"/>
              <a:ext cx="2257447" cy="25391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100" dirty="0">
                  <a:solidFill>
                    <a:schemeClr val="tx1">
                      <a:lumMod val="65000"/>
                      <a:lumOff val="35000"/>
                    </a:schemeClr>
                  </a:solidFill>
                  <a:latin typeface="+mn-ea"/>
                </a:rPr>
                <a:t>此处添加详细文本描述，建议与标题相关并符合整体语言风格，语言描述尽量简洁生动。</a:t>
              </a:r>
              <a:endParaRPr lang="en-US" altLang="zh-CN" sz="1100" dirty="0">
                <a:solidFill>
                  <a:schemeClr val="tx1">
                    <a:lumMod val="65000"/>
                    <a:lumOff val="35000"/>
                  </a:schemeClr>
                </a:solidFill>
                <a:latin typeface="+mn-ea"/>
              </a:endParaRPr>
            </a:p>
          </p:txBody>
        </p:sp>
        <p:sp>
          <p:nvSpPr>
            <p:cNvPr id="104" name="Rectangle 103"/>
            <p:cNvSpPr/>
            <p:nvPr/>
          </p:nvSpPr>
          <p:spPr>
            <a:xfrm>
              <a:off x="4033795" y="2061675"/>
              <a:ext cx="360723" cy="369332"/>
            </a:xfrm>
            <a:prstGeom prst="rect">
              <a:avLst/>
            </a:prstGeom>
          </p:spPr>
          <p:txBody>
            <a:bodyPr wrap="none" lIns="0" tIns="0" rIns="0" bIns="0">
              <a:spAutoFit/>
            </a:bodyPr>
            <a:lstStyle/>
            <a:p>
              <a:r>
                <a:rPr lang="en-US" sz="3200" dirty="0">
                  <a:solidFill>
                    <a:schemeClr val="tx1">
                      <a:lumMod val="65000"/>
                      <a:lumOff val="35000"/>
                    </a:schemeClr>
                  </a:solidFill>
                  <a:latin typeface="+mn-ea"/>
                </a:rPr>
                <a:t>02</a:t>
              </a:r>
              <a:endParaRPr lang="en-US" sz="3200" dirty="0">
                <a:solidFill>
                  <a:schemeClr val="tx1">
                    <a:lumMod val="65000"/>
                    <a:lumOff val="35000"/>
                  </a:schemeClr>
                </a:solidFill>
                <a:latin typeface="+mn-ea"/>
              </a:endParaRPr>
            </a:p>
          </p:txBody>
        </p:sp>
      </p:grpSp>
      <p:grpSp>
        <p:nvGrpSpPr>
          <p:cNvPr id="105" name="Group 104"/>
          <p:cNvGrpSpPr/>
          <p:nvPr/>
        </p:nvGrpSpPr>
        <p:grpSpPr>
          <a:xfrm>
            <a:off x="1524160" y="1511651"/>
            <a:ext cx="3635737" cy="492443"/>
            <a:chOff x="4033795" y="2061675"/>
            <a:chExt cx="2727158" cy="369332"/>
          </a:xfrm>
        </p:grpSpPr>
        <p:sp>
          <p:nvSpPr>
            <p:cNvPr id="106" name="Text Placeholder 3"/>
            <p:cNvSpPr txBox="1"/>
            <p:nvPr/>
          </p:nvSpPr>
          <p:spPr>
            <a:xfrm>
              <a:off x="4503506" y="2111645"/>
              <a:ext cx="2257447" cy="25391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100" dirty="0">
                  <a:solidFill>
                    <a:schemeClr val="tx1">
                      <a:lumMod val="65000"/>
                      <a:lumOff val="35000"/>
                    </a:schemeClr>
                  </a:solidFill>
                  <a:latin typeface="+mn-ea"/>
                </a:rPr>
                <a:t>此处添加详细文本描述，建议与标题相关并符合整体语言风格，语言描述尽量简洁生动。</a:t>
              </a:r>
              <a:endParaRPr lang="en-US" sz="1100" dirty="0">
                <a:solidFill>
                  <a:schemeClr val="tx1">
                    <a:lumMod val="65000"/>
                    <a:lumOff val="35000"/>
                  </a:schemeClr>
                </a:solidFill>
                <a:latin typeface="+mn-ea"/>
              </a:endParaRPr>
            </a:p>
          </p:txBody>
        </p:sp>
        <p:sp>
          <p:nvSpPr>
            <p:cNvPr id="107" name="Rectangle 106"/>
            <p:cNvSpPr/>
            <p:nvPr/>
          </p:nvSpPr>
          <p:spPr>
            <a:xfrm>
              <a:off x="4033795" y="2061675"/>
              <a:ext cx="360723" cy="369332"/>
            </a:xfrm>
            <a:prstGeom prst="rect">
              <a:avLst/>
            </a:prstGeom>
          </p:spPr>
          <p:txBody>
            <a:bodyPr wrap="none" lIns="0" tIns="0" rIns="0" bIns="0">
              <a:spAutoFit/>
            </a:bodyPr>
            <a:lstStyle/>
            <a:p>
              <a:r>
                <a:rPr lang="en-US" sz="3200" dirty="0">
                  <a:solidFill>
                    <a:schemeClr val="tx1">
                      <a:lumMod val="65000"/>
                      <a:lumOff val="35000"/>
                    </a:schemeClr>
                  </a:solidFill>
                  <a:latin typeface="+mn-ea"/>
                </a:rPr>
                <a:t>01</a:t>
              </a:r>
              <a:endParaRPr lang="en-US" sz="3200" dirty="0">
                <a:solidFill>
                  <a:schemeClr val="tx1">
                    <a:lumMod val="65000"/>
                    <a:lumOff val="35000"/>
                  </a:schemeClr>
                </a:solidFill>
                <a:latin typeface="+mn-ea"/>
              </a:endParaRPr>
            </a:p>
          </p:txBody>
        </p:sp>
      </p:grpSp>
      <p:sp>
        <p:nvSpPr>
          <p:cNvPr id="54" name="Freeform 53"/>
          <p:cNvSpPr/>
          <p:nvPr/>
        </p:nvSpPr>
        <p:spPr>
          <a:xfrm>
            <a:off x="6423106" y="2707553"/>
            <a:ext cx="1503204" cy="1002267"/>
          </a:xfrm>
          <a:custGeom>
            <a:avLst/>
            <a:gdLst>
              <a:gd name="connsiteX0" fmla="*/ 0 w 1127550"/>
              <a:gd name="connsiteY0" fmla="*/ 75170 h 751700"/>
              <a:gd name="connsiteX1" fmla="*/ 22017 w 1127550"/>
              <a:gd name="connsiteY1" fmla="*/ 22017 h 751700"/>
              <a:gd name="connsiteX2" fmla="*/ 75170 w 1127550"/>
              <a:gd name="connsiteY2" fmla="*/ 0 h 751700"/>
              <a:gd name="connsiteX3" fmla="*/ 1052380 w 1127550"/>
              <a:gd name="connsiteY3" fmla="*/ 0 h 751700"/>
              <a:gd name="connsiteX4" fmla="*/ 1105533 w 1127550"/>
              <a:gd name="connsiteY4" fmla="*/ 22017 h 751700"/>
              <a:gd name="connsiteX5" fmla="*/ 1127550 w 1127550"/>
              <a:gd name="connsiteY5" fmla="*/ 75170 h 751700"/>
              <a:gd name="connsiteX6" fmla="*/ 1127550 w 1127550"/>
              <a:gd name="connsiteY6" fmla="*/ 676530 h 751700"/>
              <a:gd name="connsiteX7" fmla="*/ 1105533 w 1127550"/>
              <a:gd name="connsiteY7" fmla="*/ 729683 h 751700"/>
              <a:gd name="connsiteX8" fmla="*/ 1052380 w 1127550"/>
              <a:gd name="connsiteY8" fmla="*/ 751700 h 751700"/>
              <a:gd name="connsiteX9" fmla="*/ 75170 w 1127550"/>
              <a:gd name="connsiteY9" fmla="*/ 751700 h 751700"/>
              <a:gd name="connsiteX10" fmla="*/ 22017 w 1127550"/>
              <a:gd name="connsiteY10" fmla="*/ 729683 h 751700"/>
              <a:gd name="connsiteX11" fmla="*/ 0 w 1127550"/>
              <a:gd name="connsiteY11" fmla="*/ 676530 h 751700"/>
              <a:gd name="connsiteX12" fmla="*/ 0 w 1127550"/>
              <a:gd name="connsiteY12" fmla="*/ 75170 h 75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550" h="751700">
                <a:moveTo>
                  <a:pt x="0" y="75170"/>
                </a:moveTo>
                <a:cubicBezTo>
                  <a:pt x="0" y="55234"/>
                  <a:pt x="7920" y="36114"/>
                  <a:pt x="22017" y="22017"/>
                </a:cubicBezTo>
                <a:cubicBezTo>
                  <a:pt x="36114" y="7920"/>
                  <a:pt x="55234" y="0"/>
                  <a:pt x="75170" y="0"/>
                </a:cubicBezTo>
                <a:lnTo>
                  <a:pt x="1052380" y="0"/>
                </a:lnTo>
                <a:cubicBezTo>
                  <a:pt x="1072316" y="0"/>
                  <a:pt x="1091436" y="7920"/>
                  <a:pt x="1105533" y="22017"/>
                </a:cubicBezTo>
                <a:cubicBezTo>
                  <a:pt x="1119630" y="36114"/>
                  <a:pt x="1127550" y="55234"/>
                  <a:pt x="1127550" y="75170"/>
                </a:cubicBezTo>
                <a:lnTo>
                  <a:pt x="1127550" y="676530"/>
                </a:lnTo>
                <a:cubicBezTo>
                  <a:pt x="1127550" y="696466"/>
                  <a:pt x="1119630" y="715586"/>
                  <a:pt x="1105533" y="729683"/>
                </a:cubicBezTo>
                <a:cubicBezTo>
                  <a:pt x="1091436" y="743780"/>
                  <a:pt x="1072316" y="751700"/>
                  <a:pt x="1052380" y="751700"/>
                </a:cubicBezTo>
                <a:lnTo>
                  <a:pt x="75170" y="751700"/>
                </a:lnTo>
                <a:cubicBezTo>
                  <a:pt x="55234" y="751700"/>
                  <a:pt x="36114" y="743780"/>
                  <a:pt x="22017" y="729683"/>
                </a:cubicBezTo>
                <a:cubicBezTo>
                  <a:pt x="7920" y="715586"/>
                  <a:pt x="0" y="696466"/>
                  <a:pt x="0" y="676530"/>
                </a:cubicBezTo>
                <a:lnTo>
                  <a:pt x="0" y="75170"/>
                </a:lnTo>
                <a:close/>
              </a:path>
            </a:pathLst>
          </a:cu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658" tIns="176658" rIns="176658" bIns="176658" numCol="1" spcCol="1693" anchor="ctr" anchorCtr="0">
            <a:noAutofit/>
          </a:bodyPr>
          <a:lstStyle/>
          <a:p>
            <a:pPr algn="ctr" defTabSz="1218565">
              <a:spcBef>
                <a:spcPct val="20000"/>
              </a:spcBef>
              <a:defRPr/>
            </a:pPr>
            <a:r>
              <a:rPr lang="zh-CN" altLang="en-US" sz="2100" dirty="0">
                <a:solidFill>
                  <a:schemeClr val="bg1"/>
                </a:solidFill>
                <a:latin typeface="+mn-ea"/>
              </a:rPr>
              <a:t>添加标题 </a:t>
            </a:r>
            <a:endParaRPr lang="en-US" altLang="zh-CN" sz="2100" dirty="0">
              <a:solidFill>
                <a:schemeClr val="bg1"/>
              </a:solidFill>
              <a:latin typeface="+mn-ea"/>
            </a:endParaRPr>
          </a:p>
        </p:txBody>
      </p:sp>
      <p:sp>
        <p:nvSpPr>
          <p:cNvPr id="56" name="Freeform 55"/>
          <p:cNvSpPr/>
          <p:nvPr/>
        </p:nvSpPr>
        <p:spPr>
          <a:xfrm>
            <a:off x="5446023" y="4110726"/>
            <a:ext cx="1503204" cy="1002267"/>
          </a:xfrm>
          <a:custGeom>
            <a:avLst/>
            <a:gdLst>
              <a:gd name="connsiteX0" fmla="*/ 0 w 1127550"/>
              <a:gd name="connsiteY0" fmla="*/ 75170 h 751700"/>
              <a:gd name="connsiteX1" fmla="*/ 22017 w 1127550"/>
              <a:gd name="connsiteY1" fmla="*/ 22017 h 751700"/>
              <a:gd name="connsiteX2" fmla="*/ 75170 w 1127550"/>
              <a:gd name="connsiteY2" fmla="*/ 0 h 751700"/>
              <a:gd name="connsiteX3" fmla="*/ 1052380 w 1127550"/>
              <a:gd name="connsiteY3" fmla="*/ 0 h 751700"/>
              <a:gd name="connsiteX4" fmla="*/ 1105533 w 1127550"/>
              <a:gd name="connsiteY4" fmla="*/ 22017 h 751700"/>
              <a:gd name="connsiteX5" fmla="*/ 1127550 w 1127550"/>
              <a:gd name="connsiteY5" fmla="*/ 75170 h 751700"/>
              <a:gd name="connsiteX6" fmla="*/ 1127550 w 1127550"/>
              <a:gd name="connsiteY6" fmla="*/ 676530 h 751700"/>
              <a:gd name="connsiteX7" fmla="*/ 1105533 w 1127550"/>
              <a:gd name="connsiteY7" fmla="*/ 729683 h 751700"/>
              <a:gd name="connsiteX8" fmla="*/ 1052380 w 1127550"/>
              <a:gd name="connsiteY8" fmla="*/ 751700 h 751700"/>
              <a:gd name="connsiteX9" fmla="*/ 75170 w 1127550"/>
              <a:gd name="connsiteY9" fmla="*/ 751700 h 751700"/>
              <a:gd name="connsiteX10" fmla="*/ 22017 w 1127550"/>
              <a:gd name="connsiteY10" fmla="*/ 729683 h 751700"/>
              <a:gd name="connsiteX11" fmla="*/ 0 w 1127550"/>
              <a:gd name="connsiteY11" fmla="*/ 676530 h 751700"/>
              <a:gd name="connsiteX12" fmla="*/ 0 w 1127550"/>
              <a:gd name="connsiteY12" fmla="*/ 75170 h 75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550" h="751700">
                <a:moveTo>
                  <a:pt x="0" y="75170"/>
                </a:moveTo>
                <a:cubicBezTo>
                  <a:pt x="0" y="55234"/>
                  <a:pt x="7920" y="36114"/>
                  <a:pt x="22017" y="22017"/>
                </a:cubicBezTo>
                <a:cubicBezTo>
                  <a:pt x="36114" y="7920"/>
                  <a:pt x="55234" y="0"/>
                  <a:pt x="75170" y="0"/>
                </a:cubicBezTo>
                <a:lnTo>
                  <a:pt x="1052380" y="0"/>
                </a:lnTo>
                <a:cubicBezTo>
                  <a:pt x="1072316" y="0"/>
                  <a:pt x="1091436" y="7920"/>
                  <a:pt x="1105533" y="22017"/>
                </a:cubicBezTo>
                <a:cubicBezTo>
                  <a:pt x="1119630" y="36114"/>
                  <a:pt x="1127550" y="55234"/>
                  <a:pt x="1127550" y="75170"/>
                </a:cubicBezTo>
                <a:lnTo>
                  <a:pt x="1127550" y="676530"/>
                </a:lnTo>
                <a:cubicBezTo>
                  <a:pt x="1127550" y="696466"/>
                  <a:pt x="1119630" y="715586"/>
                  <a:pt x="1105533" y="729683"/>
                </a:cubicBezTo>
                <a:cubicBezTo>
                  <a:pt x="1091436" y="743780"/>
                  <a:pt x="1072316" y="751700"/>
                  <a:pt x="1052380" y="751700"/>
                </a:cubicBezTo>
                <a:lnTo>
                  <a:pt x="75170" y="751700"/>
                </a:lnTo>
                <a:cubicBezTo>
                  <a:pt x="55234" y="751700"/>
                  <a:pt x="36114" y="743780"/>
                  <a:pt x="22017" y="729683"/>
                </a:cubicBezTo>
                <a:cubicBezTo>
                  <a:pt x="7920" y="715586"/>
                  <a:pt x="0" y="696466"/>
                  <a:pt x="0" y="676530"/>
                </a:cubicBezTo>
                <a:lnTo>
                  <a:pt x="0" y="7517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658" tIns="176658" rIns="176658" bIns="176658" numCol="1" spcCol="1693" anchor="ctr" anchorCtr="0">
            <a:noAutofit/>
          </a:bodyPr>
          <a:lstStyle/>
          <a:p>
            <a:pPr algn="ctr" defTabSz="1218565">
              <a:spcBef>
                <a:spcPct val="20000"/>
              </a:spcBef>
              <a:defRPr/>
            </a:pPr>
            <a:r>
              <a:rPr lang="zh-CN" altLang="en-US" sz="2100" dirty="0">
                <a:solidFill>
                  <a:schemeClr val="bg1"/>
                </a:solidFill>
                <a:latin typeface="+mn-ea"/>
              </a:rPr>
              <a:t>添加标题 </a:t>
            </a:r>
            <a:endParaRPr lang="en-US" sz="2100" dirty="0">
              <a:solidFill>
                <a:schemeClr val="bg1"/>
              </a:solidFill>
              <a:latin typeface="+mn-ea"/>
            </a:endParaRPr>
          </a:p>
        </p:txBody>
      </p:sp>
      <p:sp>
        <p:nvSpPr>
          <p:cNvPr id="58" name="Freeform 57"/>
          <p:cNvSpPr/>
          <p:nvPr/>
        </p:nvSpPr>
        <p:spPr>
          <a:xfrm>
            <a:off x="7400190" y="4110726"/>
            <a:ext cx="1503204" cy="1002267"/>
          </a:xfrm>
          <a:custGeom>
            <a:avLst/>
            <a:gdLst>
              <a:gd name="connsiteX0" fmla="*/ 0 w 1127550"/>
              <a:gd name="connsiteY0" fmla="*/ 75170 h 751700"/>
              <a:gd name="connsiteX1" fmla="*/ 22017 w 1127550"/>
              <a:gd name="connsiteY1" fmla="*/ 22017 h 751700"/>
              <a:gd name="connsiteX2" fmla="*/ 75170 w 1127550"/>
              <a:gd name="connsiteY2" fmla="*/ 0 h 751700"/>
              <a:gd name="connsiteX3" fmla="*/ 1052380 w 1127550"/>
              <a:gd name="connsiteY3" fmla="*/ 0 h 751700"/>
              <a:gd name="connsiteX4" fmla="*/ 1105533 w 1127550"/>
              <a:gd name="connsiteY4" fmla="*/ 22017 h 751700"/>
              <a:gd name="connsiteX5" fmla="*/ 1127550 w 1127550"/>
              <a:gd name="connsiteY5" fmla="*/ 75170 h 751700"/>
              <a:gd name="connsiteX6" fmla="*/ 1127550 w 1127550"/>
              <a:gd name="connsiteY6" fmla="*/ 676530 h 751700"/>
              <a:gd name="connsiteX7" fmla="*/ 1105533 w 1127550"/>
              <a:gd name="connsiteY7" fmla="*/ 729683 h 751700"/>
              <a:gd name="connsiteX8" fmla="*/ 1052380 w 1127550"/>
              <a:gd name="connsiteY8" fmla="*/ 751700 h 751700"/>
              <a:gd name="connsiteX9" fmla="*/ 75170 w 1127550"/>
              <a:gd name="connsiteY9" fmla="*/ 751700 h 751700"/>
              <a:gd name="connsiteX10" fmla="*/ 22017 w 1127550"/>
              <a:gd name="connsiteY10" fmla="*/ 729683 h 751700"/>
              <a:gd name="connsiteX11" fmla="*/ 0 w 1127550"/>
              <a:gd name="connsiteY11" fmla="*/ 676530 h 751700"/>
              <a:gd name="connsiteX12" fmla="*/ 0 w 1127550"/>
              <a:gd name="connsiteY12" fmla="*/ 75170 h 75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550" h="751700">
                <a:moveTo>
                  <a:pt x="0" y="75170"/>
                </a:moveTo>
                <a:cubicBezTo>
                  <a:pt x="0" y="55234"/>
                  <a:pt x="7920" y="36114"/>
                  <a:pt x="22017" y="22017"/>
                </a:cubicBezTo>
                <a:cubicBezTo>
                  <a:pt x="36114" y="7920"/>
                  <a:pt x="55234" y="0"/>
                  <a:pt x="75170" y="0"/>
                </a:cubicBezTo>
                <a:lnTo>
                  <a:pt x="1052380" y="0"/>
                </a:lnTo>
                <a:cubicBezTo>
                  <a:pt x="1072316" y="0"/>
                  <a:pt x="1091436" y="7920"/>
                  <a:pt x="1105533" y="22017"/>
                </a:cubicBezTo>
                <a:cubicBezTo>
                  <a:pt x="1119630" y="36114"/>
                  <a:pt x="1127550" y="55234"/>
                  <a:pt x="1127550" y="75170"/>
                </a:cubicBezTo>
                <a:lnTo>
                  <a:pt x="1127550" y="676530"/>
                </a:lnTo>
                <a:cubicBezTo>
                  <a:pt x="1127550" y="696466"/>
                  <a:pt x="1119630" y="715586"/>
                  <a:pt x="1105533" y="729683"/>
                </a:cubicBezTo>
                <a:cubicBezTo>
                  <a:pt x="1091436" y="743780"/>
                  <a:pt x="1072316" y="751700"/>
                  <a:pt x="1052380" y="751700"/>
                </a:cubicBezTo>
                <a:lnTo>
                  <a:pt x="75170" y="751700"/>
                </a:lnTo>
                <a:cubicBezTo>
                  <a:pt x="55234" y="751700"/>
                  <a:pt x="36114" y="743780"/>
                  <a:pt x="22017" y="729683"/>
                </a:cubicBezTo>
                <a:cubicBezTo>
                  <a:pt x="7920" y="715586"/>
                  <a:pt x="0" y="696466"/>
                  <a:pt x="0" y="676530"/>
                </a:cubicBezTo>
                <a:lnTo>
                  <a:pt x="0" y="7517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658" tIns="176658" rIns="176658" bIns="176658" numCol="1" spcCol="1693" anchor="ctr" anchorCtr="0">
            <a:noAutofit/>
          </a:bodyPr>
          <a:lstStyle/>
          <a:p>
            <a:pPr algn="ctr" defTabSz="1218565">
              <a:spcBef>
                <a:spcPct val="20000"/>
              </a:spcBef>
              <a:defRPr/>
            </a:pPr>
            <a:r>
              <a:rPr lang="zh-CN" altLang="en-US" sz="2100" dirty="0">
                <a:solidFill>
                  <a:schemeClr val="bg1"/>
                </a:solidFill>
                <a:latin typeface="+mn-ea"/>
              </a:rPr>
              <a:t>添加标题 </a:t>
            </a:r>
            <a:endParaRPr lang="en-US" sz="2100" dirty="0">
              <a:solidFill>
                <a:schemeClr val="bg1"/>
              </a:solidFill>
              <a:latin typeface="+mn-ea"/>
            </a:endParaRPr>
          </a:p>
        </p:txBody>
      </p:sp>
      <p:sp>
        <p:nvSpPr>
          <p:cNvPr id="60" name="Freeform 59"/>
          <p:cNvSpPr/>
          <p:nvPr/>
        </p:nvSpPr>
        <p:spPr>
          <a:xfrm>
            <a:off x="9354355" y="2707553"/>
            <a:ext cx="1503204" cy="1002267"/>
          </a:xfrm>
          <a:custGeom>
            <a:avLst/>
            <a:gdLst>
              <a:gd name="connsiteX0" fmla="*/ 0 w 1127550"/>
              <a:gd name="connsiteY0" fmla="*/ 75170 h 751700"/>
              <a:gd name="connsiteX1" fmla="*/ 22017 w 1127550"/>
              <a:gd name="connsiteY1" fmla="*/ 22017 h 751700"/>
              <a:gd name="connsiteX2" fmla="*/ 75170 w 1127550"/>
              <a:gd name="connsiteY2" fmla="*/ 0 h 751700"/>
              <a:gd name="connsiteX3" fmla="*/ 1052380 w 1127550"/>
              <a:gd name="connsiteY3" fmla="*/ 0 h 751700"/>
              <a:gd name="connsiteX4" fmla="*/ 1105533 w 1127550"/>
              <a:gd name="connsiteY4" fmla="*/ 22017 h 751700"/>
              <a:gd name="connsiteX5" fmla="*/ 1127550 w 1127550"/>
              <a:gd name="connsiteY5" fmla="*/ 75170 h 751700"/>
              <a:gd name="connsiteX6" fmla="*/ 1127550 w 1127550"/>
              <a:gd name="connsiteY6" fmla="*/ 676530 h 751700"/>
              <a:gd name="connsiteX7" fmla="*/ 1105533 w 1127550"/>
              <a:gd name="connsiteY7" fmla="*/ 729683 h 751700"/>
              <a:gd name="connsiteX8" fmla="*/ 1052380 w 1127550"/>
              <a:gd name="connsiteY8" fmla="*/ 751700 h 751700"/>
              <a:gd name="connsiteX9" fmla="*/ 75170 w 1127550"/>
              <a:gd name="connsiteY9" fmla="*/ 751700 h 751700"/>
              <a:gd name="connsiteX10" fmla="*/ 22017 w 1127550"/>
              <a:gd name="connsiteY10" fmla="*/ 729683 h 751700"/>
              <a:gd name="connsiteX11" fmla="*/ 0 w 1127550"/>
              <a:gd name="connsiteY11" fmla="*/ 676530 h 751700"/>
              <a:gd name="connsiteX12" fmla="*/ 0 w 1127550"/>
              <a:gd name="connsiteY12" fmla="*/ 75170 h 75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550" h="751700">
                <a:moveTo>
                  <a:pt x="0" y="75170"/>
                </a:moveTo>
                <a:cubicBezTo>
                  <a:pt x="0" y="55234"/>
                  <a:pt x="7920" y="36114"/>
                  <a:pt x="22017" y="22017"/>
                </a:cubicBezTo>
                <a:cubicBezTo>
                  <a:pt x="36114" y="7920"/>
                  <a:pt x="55234" y="0"/>
                  <a:pt x="75170" y="0"/>
                </a:cubicBezTo>
                <a:lnTo>
                  <a:pt x="1052380" y="0"/>
                </a:lnTo>
                <a:cubicBezTo>
                  <a:pt x="1072316" y="0"/>
                  <a:pt x="1091436" y="7920"/>
                  <a:pt x="1105533" y="22017"/>
                </a:cubicBezTo>
                <a:cubicBezTo>
                  <a:pt x="1119630" y="36114"/>
                  <a:pt x="1127550" y="55234"/>
                  <a:pt x="1127550" y="75170"/>
                </a:cubicBezTo>
                <a:lnTo>
                  <a:pt x="1127550" y="676530"/>
                </a:lnTo>
                <a:cubicBezTo>
                  <a:pt x="1127550" y="696466"/>
                  <a:pt x="1119630" y="715586"/>
                  <a:pt x="1105533" y="729683"/>
                </a:cubicBezTo>
                <a:cubicBezTo>
                  <a:pt x="1091436" y="743780"/>
                  <a:pt x="1072316" y="751700"/>
                  <a:pt x="1052380" y="751700"/>
                </a:cubicBezTo>
                <a:lnTo>
                  <a:pt x="75170" y="751700"/>
                </a:lnTo>
                <a:cubicBezTo>
                  <a:pt x="55234" y="751700"/>
                  <a:pt x="36114" y="743780"/>
                  <a:pt x="22017" y="729683"/>
                </a:cubicBezTo>
                <a:cubicBezTo>
                  <a:pt x="7920" y="715586"/>
                  <a:pt x="0" y="696466"/>
                  <a:pt x="0" y="676530"/>
                </a:cubicBezTo>
                <a:lnTo>
                  <a:pt x="0" y="75170"/>
                </a:lnTo>
                <a:close/>
              </a:path>
            </a:pathLst>
          </a:cu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658" tIns="176658" rIns="176658" bIns="176658" numCol="1" spcCol="1693" anchor="ctr" anchorCtr="0">
            <a:noAutofit/>
          </a:bodyPr>
          <a:lstStyle/>
          <a:p>
            <a:pPr algn="ctr" defTabSz="1218565">
              <a:spcBef>
                <a:spcPct val="20000"/>
              </a:spcBef>
              <a:defRPr/>
            </a:pPr>
            <a:r>
              <a:rPr lang="zh-CN" altLang="en-US" sz="2100" dirty="0">
                <a:solidFill>
                  <a:schemeClr val="bg1"/>
                </a:solidFill>
                <a:latin typeface="+mn-ea"/>
              </a:rPr>
              <a:t>添加标题 </a:t>
            </a:r>
            <a:endParaRPr lang="en-US" altLang="zh-CN" sz="2100" dirty="0">
              <a:solidFill>
                <a:schemeClr val="bg1"/>
              </a:solidFill>
              <a:latin typeface="+mn-ea"/>
            </a:endParaRPr>
          </a:p>
        </p:txBody>
      </p:sp>
      <p:sp>
        <p:nvSpPr>
          <p:cNvPr id="62" name="Freeform 61"/>
          <p:cNvSpPr/>
          <p:nvPr/>
        </p:nvSpPr>
        <p:spPr>
          <a:xfrm>
            <a:off x="9354355" y="4110726"/>
            <a:ext cx="1503204" cy="1002267"/>
          </a:xfrm>
          <a:custGeom>
            <a:avLst/>
            <a:gdLst>
              <a:gd name="connsiteX0" fmla="*/ 0 w 1127550"/>
              <a:gd name="connsiteY0" fmla="*/ 75170 h 751700"/>
              <a:gd name="connsiteX1" fmla="*/ 22017 w 1127550"/>
              <a:gd name="connsiteY1" fmla="*/ 22017 h 751700"/>
              <a:gd name="connsiteX2" fmla="*/ 75170 w 1127550"/>
              <a:gd name="connsiteY2" fmla="*/ 0 h 751700"/>
              <a:gd name="connsiteX3" fmla="*/ 1052380 w 1127550"/>
              <a:gd name="connsiteY3" fmla="*/ 0 h 751700"/>
              <a:gd name="connsiteX4" fmla="*/ 1105533 w 1127550"/>
              <a:gd name="connsiteY4" fmla="*/ 22017 h 751700"/>
              <a:gd name="connsiteX5" fmla="*/ 1127550 w 1127550"/>
              <a:gd name="connsiteY5" fmla="*/ 75170 h 751700"/>
              <a:gd name="connsiteX6" fmla="*/ 1127550 w 1127550"/>
              <a:gd name="connsiteY6" fmla="*/ 676530 h 751700"/>
              <a:gd name="connsiteX7" fmla="*/ 1105533 w 1127550"/>
              <a:gd name="connsiteY7" fmla="*/ 729683 h 751700"/>
              <a:gd name="connsiteX8" fmla="*/ 1052380 w 1127550"/>
              <a:gd name="connsiteY8" fmla="*/ 751700 h 751700"/>
              <a:gd name="connsiteX9" fmla="*/ 75170 w 1127550"/>
              <a:gd name="connsiteY9" fmla="*/ 751700 h 751700"/>
              <a:gd name="connsiteX10" fmla="*/ 22017 w 1127550"/>
              <a:gd name="connsiteY10" fmla="*/ 729683 h 751700"/>
              <a:gd name="connsiteX11" fmla="*/ 0 w 1127550"/>
              <a:gd name="connsiteY11" fmla="*/ 676530 h 751700"/>
              <a:gd name="connsiteX12" fmla="*/ 0 w 1127550"/>
              <a:gd name="connsiteY12" fmla="*/ 75170 h 75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550" h="751700">
                <a:moveTo>
                  <a:pt x="0" y="75170"/>
                </a:moveTo>
                <a:cubicBezTo>
                  <a:pt x="0" y="55234"/>
                  <a:pt x="7920" y="36114"/>
                  <a:pt x="22017" y="22017"/>
                </a:cubicBezTo>
                <a:cubicBezTo>
                  <a:pt x="36114" y="7920"/>
                  <a:pt x="55234" y="0"/>
                  <a:pt x="75170" y="0"/>
                </a:cubicBezTo>
                <a:lnTo>
                  <a:pt x="1052380" y="0"/>
                </a:lnTo>
                <a:cubicBezTo>
                  <a:pt x="1072316" y="0"/>
                  <a:pt x="1091436" y="7920"/>
                  <a:pt x="1105533" y="22017"/>
                </a:cubicBezTo>
                <a:cubicBezTo>
                  <a:pt x="1119630" y="36114"/>
                  <a:pt x="1127550" y="55234"/>
                  <a:pt x="1127550" y="75170"/>
                </a:cubicBezTo>
                <a:lnTo>
                  <a:pt x="1127550" y="676530"/>
                </a:lnTo>
                <a:cubicBezTo>
                  <a:pt x="1127550" y="696466"/>
                  <a:pt x="1119630" y="715586"/>
                  <a:pt x="1105533" y="729683"/>
                </a:cubicBezTo>
                <a:cubicBezTo>
                  <a:pt x="1091436" y="743780"/>
                  <a:pt x="1072316" y="751700"/>
                  <a:pt x="1052380" y="751700"/>
                </a:cubicBezTo>
                <a:lnTo>
                  <a:pt x="75170" y="751700"/>
                </a:lnTo>
                <a:cubicBezTo>
                  <a:pt x="55234" y="751700"/>
                  <a:pt x="36114" y="743780"/>
                  <a:pt x="22017" y="729683"/>
                </a:cubicBezTo>
                <a:cubicBezTo>
                  <a:pt x="7920" y="715586"/>
                  <a:pt x="0" y="696466"/>
                  <a:pt x="0" y="676530"/>
                </a:cubicBezTo>
                <a:lnTo>
                  <a:pt x="0" y="75170"/>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658" tIns="176658" rIns="176658" bIns="176658" numCol="1" spcCol="1693" anchor="ctr" anchorCtr="0">
            <a:noAutofit/>
          </a:bodyPr>
          <a:lstStyle/>
          <a:p>
            <a:pPr algn="ctr" defTabSz="1218565">
              <a:spcBef>
                <a:spcPct val="20000"/>
              </a:spcBef>
              <a:defRPr/>
            </a:pPr>
            <a:r>
              <a:rPr lang="zh-CN" altLang="en-US" sz="2100" dirty="0">
                <a:solidFill>
                  <a:schemeClr val="bg1"/>
                </a:solidFill>
                <a:latin typeface="+mn-ea"/>
              </a:rPr>
              <a:t>添加标题 </a:t>
            </a:r>
            <a:endParaRPr lang="en-US" sz="2100" dirty="0">
              <a:solidFill>
                <a:schemeClr val="bg1"/>
              </a:solidFill>
              <a:latin typeface="+mn-ea"/>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1+#ppt_w/2"/>
                                          </p:val>
                                        </p:tav>
                                        <p:tav tm="100000">
                                          <p:val>
                                            <p:strVal val="#ppt_x"/>
                                          </p:val>
                                        </p:tav>
                                      </p:tavLst>
                                    </p:anim>
                                    <p:anim calcmode="lin" valueType="num">
                                      <p:cBhvr additive="base">
                                        <p:cTn id="8" dur="5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decel="50000" fill="hold" nodeType="after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500" fill="hold"/>
                                        <p:tgtEl>
                                          <p:spTgt spid="102"/>
                                        </p:tgtEl>
                                        <p:attrNameLst>
                                          <p:attrName>ppt_x</p:attrName>
                                        </p:attrNameLst>
                                      </p:cBhvr>
                                      <p:tavLst>
                                        <p:tav tm="0">
                                          <p:val>
                                            <p:strVal val="1+#ppt_w/2"/>
                                          </p:val>
                                        </p:tav>
                                        <p:tav tm="100000">
                                          <p:val>
                                            <p:strVal val="#ppt_x"/>
                                          </p:val>
                                        </p:tav>
                                      </p:tavLst>
                                    </p:anim>
                                    <p:anim calcmode="lin" valueType="num">
                                      <p:cBhvr additive="base">
                                        <p:cTn id="13" dur="500" fill="hold"/>
                                        <p:tgtEl>
                                          <p:spTgt spid="10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50000" decel="50000" fill="hold" nodeType="afterEffect">
                                  <p:stCondLst>
                                    <p:cond delay="0"/>
                                  </p:stCondLst>
                                  <p:childTnLst>
                                    <p:set>
                                      <p:cBhvr>
                                        <p:cTn id="16" dur="1" fill="hold">
                                          <p:stCondLst>
                                            <p:cond delay="0"/>
                                          </p:stCondLst>
                                        </p:cTn>
                                        <p:tgtEl>
                                          <p:spTgt spid="105"/>
                                        </p:tgtEl>
                                        <p:attrNameLst>
                                          <p:attrName>style.visibility</p:attrName>
                                        </p:attrNameLst>
                                      </p:cBhvr>
                                      <p:to>
                                        <p:strVal val="visible"/>
                                      </p:to>
                                    </p:set>
                                    <p:anim calcmode="lin" valueType="num">
                                      <p:cBhvr additive="base">
                                        <p:cTn id="17" dur="500" fill="hold"/>
                                        <p:tgtEl>
                                          <p:spTgt spid="105"/>
                                        </p:tgtEl>
                                        <p:attrNameLst>
                                          <p:attrName>ppt_x</p:attrName>
                                        </p:attrNameLst>
                                      </p:cBhvr>
                                      <p:tavLst>
                                        <p:tav tm="0">
                                          <p:val>
                                            <p:strVal val="1+#ppt_w/2"/>
                                          </p:val>
                                        </p:tav>
                                        <p:tav tm="100000">
                                          <p:val>
                                            <p:strVal val="#ppt_x"/>
                                          </p:val>
                                        </p:tav>
                                      </p:tavLst>
                                    </p:anim>
                                    <p:anim calcmode="lin" valueType="num">
                                      <p:cBhvr additive="base">
                                        <p:cTn id="18" dur="500" fill="hold"/>
                                        <p:tgtEl>
                                          <p:spTgt spid="10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slide(fromTop)">
                                      <p:cBhvr>
                                        <p:cTn id="22" dur="500"/>
                                        <p:tgtEl>
                                          <p:spTgt spid="52"/>
                                        </p:tgtEl>
                                      </p:cBhvr>
                                    </p:animEffect>
                                  </p:childTnLst>
                                </p:cTn>
                              </p:par>
                            </p:childTnLst>
                          </p:cTn>
                        </p:par>
                        <p:par>
                          <p:cTn id="23" fill="hold">
                            <p:stCondLst>
                              <p:cond delay="2000"/>
                            </p:stCondLst>
                            <p:childTnLst>
                              <p:par>
                                <p:cTn id="24" presetID="12" presetClass="entr" presetSubtype="1"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slide(fromTop)">
                                      <p:cBhvr>
                                        <p:cTn id="26" dur="500"/>
                                        <p:tgtEl>
                                          <p:spTgt spid="64"/>
                                        </p:tgtEl>
                                      </p:cBhvr>
                                    </p:animEffect>
                                  </p:childTnLst>
                                </p:cTn>
                              </p:par>
                            </p:childTnLst>
                          </p:cTn>
                        </p:par>
                        <p:par>
                          <p:cTn id="27" fill="hold">
                            <p:stCondLst>
                              <p:cond delay="2500"/>
                            </p:stCondLst>
                            <p:childTnLst>
                              <p:par>
                                <p:cTn id="28" presetID="12" presetClass="entr" presetSubtype="1" fill="hold" grpId="0"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slide(fromTop)">
                                      <p:cBhvr>
                                        <p:cTn id="30" dur="500"/>
                                        <p:tgtEl>
                                          <p:spTgt spid="60"/>
                                        </p:tgtEl>
                                      </p:cBhvr>
                                    </p:animEffect>
                                  </p:childTnLst>
                                </p:cTn>
                              </p:par>
                            </p:childTnLst>
                          </p:cTn>
                        </p:par>
                        <p:par>
                          <p:cTn id="31" fill="hold">
                            <p:stCondLst>
                              <p:cond delay="3000"/>
                            </p:stCondLst>
                            <p:childTnLst>
                              <p:par>
                                <p:cTn id="32" presetID="12" presetClass="entr" presetSubtype="1"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slide(fromTop)">
                                      <p:cBhvr>
                                        <p:cTn id="34" dur="500"/>
                                        <p:tgtEl>
                                          <p:spTgt spid="54"/>
                                        </p:tgtEl>
                                      </p:cBhvr>
                                    </p:animEffect>
                                  </p:childTnLst>
                                </p:cTn>
                              </p:par>
                            </p:childTnLst>
                          </p:cTn>
                        </p:par>
                        <p:par>
                          <p:cTn id="35" fill="hold">
                            <p:stCondLst>
                              <p:cond delay="3500"/>
                            </p:stCondLst>
                            <p:childTnLst>
                              <p:par>
                                <p:cTn id="36" presetID="12" presetClass="entr" presetSubtype="1" fill="hold" grpId="0"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slide(fromTop)">
                                      <p:cBhvr>
                                        <p:cTn id="38" dur="500"/>
                                        <p:tgtEl>
                                          <p:spTgt spid="56"/>
                                        </p:tgtEl>
                                      </p:cBhvr>
                                    </p:animEffect>
                                  </p:childTnLst>
                                </p:cTn>
                              </p:par>
                            </p:childTnLst>
                          </p:cTn>
                        </p:par>
                        <p:par>
                          <p:cTn id="39" fill="hold">
                            <p:stCondLst>
                              <p:cond delay="4000"/>
                            </p:stCondLst>
                            <p:childTnLst>
                              <p:par>
                                <p:cTn id="40" presetID="12" presetClass="entr" presetSubtype="1" fill="hold"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slide(fromTop)">
                                      <p:cBhvr>
                                        <p:cTn id="42" dur="500"/>
                                        <p:tgtEl>
                                          <p:spTgt spid="63"/>
                                        </p:tgtEl>
                                      </p:cBhvr>
                                    </p:animEffect>
                                  </p:childTnLst>
                                </p:cTn>
                              </p:par>
                            </p:childTnLst>
                          </p:cTn>
                        </p:par>
                        <p:par>
                          <p:cTn id="43" fill="hold">
                            <p:stCondLst>
                              <p:cond delay="4500"/>
                            </p:stCondLst>
                            <p:childTnLst>
                              <p:par>
                                <p:cTn id="44" presetID="12" presetClass="entr" presetSubtype="1"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slide(fromTop)">
                                      <p:cBhvr>
                                        <p:cTn id="46" dur="500"/>
                                        <p:tgtEl>
                                          <p:spTgt spid="61"/>
                                        </p:tgtEl>
                                      </p:cBhvr>
                                    </p:animEffect>
                                  </p:childTnLst>
                                </p:cTn>
                              </p:par>
                            </p:childTnLst>
                          </p:cTn>
                        </p:par>
                        <p:par>
                          <p:cTn id="47" fill="hold">
                            <p:stCondLst>
                              <p:cond delay="5000"/>
                            </p:stCondLst>
                            <p:childTnLst>
                              <p:par>
                                <p:cTn id="48" presetID="12" presetClass="entr" presetSubtype="1"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slide(fromTop)">
                                      <p:cBhvr>
                                        <p:cTn id="50" dur="500"/>
                                        <p:tgtEl>
                                          <p:spTgt spid="62"/>
                                        </p:tgtEl>
                                      </p:cBhvr>
                                    </p:animEffect>
                                  </p:childTnLst>
                                </p:cTn>
                              </p:par>
                            </p:childTnLst>
                          </p:cTn>
                        </p:par>
                        <p:par>
                          <p:cTn id="51" fill="hold">
                            <p:stCondLst>
                              <p:cond delay="5500"/>
                            </p:stCondLst>
                            <p:childTnLst>
                              <p:par>
                                <p:cTn id="52" presetID="12" presetClass="entr" presetSubtype="1" fill="hold" grpId="0"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slide(fromTop)">
                                      <p:cBhvr>
                                        <p:cTn id="54" dur="500"/>
                                        <p:tgtEl>
                                          <p:spTgt spid="58"/>
                                        </p:tgtEl>
                                      </p:cBhvr>
                                    </p:animEffect>
                                  </p:childTnLst>
                                </p:cTn>
                              </p:par>
                            </p:childTnLst>
                          </p:cTn>
                        </p:par>
                        <p:par>
                          <p:cTn id="55" fill="hold">
                            <p:stCondLst>
                              <p:cond delay="6000"/>
                            </p:stCondLst>
                            <p:childTnLst>
                              <p:par>
                                <p:cTn id="56" presetID="18" presetClass="entr" presetSubtype="3" fill="hold" nodeType="after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strips(upRight)">
                                      <p:cBhvr>
                                        <p:cTn id="58" dur="500"/>
                                        <p:tgtEl>
                                          <p:spTgt spid="47"/>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131"/>
                                        </p:tgtEl>
                                        <p:attrNameLst>
                                          <p:attrName>style.visibility</p:attrName>
                                        </p:attrNameLst>
                                      </p:cBhvr>
                                      <p:to>
                                        <p:strVal val="visible"/>
                                      </p:to>
                                    </p:set>
                                    <p:animEffect transition="in" filter="fade">
                                      <p:cBhvr>
                                        <p:cTn id="6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52" grpId="0" animBg="1"/>
      <p:bldP spid="54" grpId="0" animBg="1"/>
      <p:bldP spid="56" grpId="0" animBg="1"/>
      <p:bldP spid="58" grpId="0" animBg="1"/>
      <p:bldP spid="60" grpId="0" animBg="1"/>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2145852" y="2341555"/>
            <a:ext cx="8090609" cy="0"/>
          </a:xfrm>
          <a:prstGeom prst="line">
            <a:avLst/>
          </a:prstGeom>
          <a:noFill/>
          <a:ln w="9525" cap="flat" cmpd="sng" algn="ctr">
            <a:solidFill>
              <a:sysClr val="windowText" lastClr="000000">
                <a:lumMod val="65000"/>
                <a:lumOff val="35000"/>
              </a:sysClr>
            </a:solidFill>
            <a:prstDash val="dash"/>
          </a:ln>
          <a:effectLst/>
        </p:spPr>
      </p:cxnSp>
      <p:sp>
        <p:nvSpPr>
          <p:cNvPr id="3" name="标题层"/>
          <p:cNvSpPr txBox="1"/>
          <p:nvPr/>
        </p:nvSpPr>
        <p:spPr bwMode="auto">
          <a:xfrm>
            <a:off x="2817925" y="2699452"/>
            <a:ext cx="799280" cy="666786"/>
          </a:xfrm>
          <a:prstGeom prst="rect">
            <a:avLst/>
          </a:prstGeom>
          <a:noFill/>
          <a:effectLst/>
        </p:spPr>
        <p:txBody>
          <a:bodyPr wrap="square">
            <a:spAutoFit/>
          </a:bodyPr>
          <a:lstStyle/>
          <a:p>
            <a:pPr algn="ctr" defTabSz="1218565">
              <a:defRPr/>
            </a:pPr>
            <a:r>
              <a:rPr lang="en-US" altLang="zh-CN" sz="3735" kern="0" dirty="0">
                <a:solidFill>
                  <a:schemeClr val="bg2"/>
                </a:solidFill>
                <a:latin typeface="Impact" panose="020B0806030902050204" pitchFamily="34" charset="0"/>
                <a:ea typeface="微软雅黑" panose="020B0503020204020204" pitchFamily="34" charset="-122"/>
                <a:cs typeface="Arial" panose="020B0604020202020204" pitchFamily="34" charset="0"/>
              </a:rPr>
              <a:t>01</a:t>
            </a:r>
            <a:endParaRPr lang="zh-CN" altLang="en-US" sz="3735" kern="0" dirty="0">
              <a:solidFill>
                <a:schemeClr val="bg2"/>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4" name="直接连接符 3"/>
          <p:cNvCxnSpPr/>
          <p:nvPr/>
        </p:nvCxnSpPr>
        <p:spPr>
          <a:xfrm>
            <a:off x="3697012" y="2754617"/>
            <a:ext cx="0" cy="556457"/>
          </a:xfrm>
          <a:prstGeom prst="line">
            <a:avLst/>
          </a:prstGeom>
          <a:noFill/>
          <a:ln w="9525" cap="flat" cmpd="sng" algn="ctr">
            <a:solidFill>
              <a:sysClr val="windowText" lastClr="000000">
                <a:lumMod val="65000"/>
                <a:lumOff val="35000"/>
              </a:sysClr>
            </a:solidFill>
            <a:prstDash val="solid"/>
          </a:ln>
          <a:effectLst/>
        </p:spPr>
      </p:cxnSp>
      <p:sp>
        <p:nvSpPr>
          <p:cNvPr id="5" name="标题层"/>
          <p:cNvSpPr txBox="1"/>
          <p:nvPr/>
        </p:nvSpPr>
        <p:spPr bwMode="auto">
          <a:xfrm>
            <a:off x="3788285" y="2781462"/>
            <a:ext cx="5366344" cy="502766"/>
          </a:xfrm>
          <a:prstGeom prst="rect">
            <a:avLst/>
          </a:prstGeom>
          <a:noFill/>
          <a:effectLst/>
        </p:spPr>
        <p:txBody>
          <a:bodyPr wrap="square">
            <a:spAutoFit/>
          </a:bodyPr>
          <a:lstStyle/>
          <a:p>
            <a:pPr defTabSz="1218565">
              <a:defRPr/>
            </a:pPr>
            <a:r>
              <a:rPr lang="zh-CN" altLang="en-US" sz="2665" b="1" kern="0" dirty="0" smtClean="0">
                <a:solidFill>
                  <a:schemeClr val="bg2"/>
                </a:solidFill>
                <a:latin typeface="微软雅黑" panose="020B0503020204020204" pitchFamily="34" charset="-122"/>
                <a:ea typeface="微软雅黑" panose="020B0503020204020204" pitchFamily="34" charset="-122"/>
              </a:rPr>
              <a:t>单击此处添加目录</a:t>
            </a:r>
            <a:endParaRPr lang="zh-CN" altLang="en-US" sz="2665" b="1" kern="0" dirty="0">
              <a:solidFill>
                <a:schemeClr val="bg2"/>
              </a:solidFill>
              <a:latin typeface="微软雅黑" panose="020B0503020204020204" pitchFamily="34" charset="-122"/>
              <a:ea typeface="微软雅黑" panose="020B0503020204020204" pitchFamily="34" charset="-122"/>
            </a:endParaRPr>
          </a:p>
        </p:txBody>
      </p:sp>
      <p:sp>
        <p:nvSpPr>
          <p:cNvPr id="6" name="标题层"/>
          <p:cNvSpPr txBox="1"/>
          <p:nvPr/>
        </p:nvSpPr>
        <p:spPr bwMode="auto">
          <a:xfrm>
            <a:off x="2817925" y="3409384"/>
            <a:ext cx="799280" cy="666786"/>
          </a:xfrm>
          <a:prstGeom prst="rect">
            <a:avLst/>
          </a:prstGeom>
          <a:noFill/>
          <a:effectLst/>
        </p:spPr>
        <p:txBody>
          <a:bodyPr wrap="square">
            <a:spAutoFit/>
          </a:bodyPr>
          <a:lstStyle/>
          <a:p>
            <a:pPr algn="ctr" defTabSz="1218565">
              <a:defRPr/>
            </a:pPr>
            <a:r>
              <a:rPr lang="en-US" altLang="zh-CN" sz="3735" kern="0" dirty="0">
                <a:solidFill>
                  <a:schemeClr val="tx2"/>
                </a:solidFill>
                <a:latin typeface="Impact" panose="020B0806030902050204" pitchFamily="34" charset="0"/>
                <a:ea typeface="微软雅黑" panose="020B0503020204020204" pitchFamily="34" charset="-122"/>
                <a:cs typeface="Arial" panose="020B0604020202020204" pitchFamily="34" charset="0"/>
              </a:rPr>
              <a:t>02</a:t>
            </a:r>
            <a:endParaRPr lang="zh-CN" altLang="en-US" sz="3735" kern="0" dirty="0">
              <a:solidFill>
                <a:schemeClr val="tx2"/>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7" name="直接连接符 6"/>
          <p:cNvCxnSpPr/>
          <p:nvPr/>
        </p:nvCxnSpPr>
        <p:spPr>
          <a:xfrm>
            <a:off x="3697012" y="3464549"/>
            <a:ext cx="0" cy="556457"/>
          </a:xfrm>
          <a:prstGeom prst="line">
            <a:avLst/>
          </a:prstGeom>
          <a:noFill/>
          <a:ln w="9525" cap="flat" cmpd="sng" algn="ctr">
            <a:solidFill>
              <a:sysClr val="windowText" lastClr="000000">
                <a:lumMod val="65000"/>
                <a:lumOff val="35000"/>
              </a:sysClr>
            </a:solidFill>
            <a:prstDash val="solid"/>
          </a:ln>
          <a:effectLst/>
        </p:spPr>
      </p:cxnSp>
      <p:sp>
        <p:nvSpPr>
          <p:cNvPr id="8" name="标题层"/>
          <p:cNvSpPr txBox="1"/>
          <p:nvPr/>
        </p:nvSpPr>
        <p:spPr bwMode="auto">
          <a:xfrm>
            <a:off x="3788286" y="3457223"/>
            <a:ext cx="4979804" cy="502766"/>
          </a:xfrm>
          <a:prstGeom prst="rect">
            <a:avLst/>
          </a:prstGeom>
          <a:noFill/>
          <a:effectLst/>
        </p:spPr>
        <p:txBody>
          <a:bodyPr wrap="square">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kern="0" cap="none" spc="0" normalizeH="0" baseline="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defRPr>
            </a:lvl1pPr>
          </a:lstStyle>
          <a:p>
            <a:pPr defTabSz="1218565">
              <a:defRPr/>
            </a:pPr>
            <a:r>
              <a:rPr lang="zh-CN" altLang="en-US" sz="2665" dirty="0">
                <a:solidFill>
                  <a:schemeClr val="tx2"/>
                </a:solidFill>
              </a:rPr>
              <a:t>单击此处添加目录</a:t>
            </a:r>
            <a:endParaRPr lang="zh-CN" altLang="en-US" sz="2665" dirty="0">
              <a:solidFill>
                <a:schemeClr val="tx2"/>
              </a:solidFill>
            </a:endParaRPr>
          </a:p>
        </p:txBody>
      </p:sp>
      <p:sp>
        <p:nvSpPr>
          <p:cNvPr id="9" name="标题层"/>
          <p:cNvSpPr txBox="1"/>
          <p:nvPr/>
        </p:nvSpPr>
        <p:spPr bwMode="auto">
          <a:xfrm>
            <a:off x="2817925" y="4119316"/>
            <a:ext cx="799280" cy="666786"/>
          </a:xfrm>
          <a:prstGeom prst="rect">
            <a:avLst/>
          </a:prstGeom>
          <a:noFill/>
          <a:effectLst/>
        </p:spPr>
        <p:txBody>
          <a:bodyPr wrap="square">
            <a:spAutoFit/>
          </a:bodyPr>
          <a:lstStyle/>
          <a:p>
            <a:pPr algn="ctr" defTabSz="1218565">
              <a:defRPr/>
            </a:pPr>
            <a:r>
              <a:rPr lang="en-US" altLang="zh-CN" sz="3735" kern="0" dirty="0">
                <a:solidFill>
                  <a:schemeClr val="accent1"/>
                </a:solidFill>
                <a:latin typeface="Impact" panose="020B0806030902050204" pitchFamily="34" charset="0"/>
                <a:ea typeface="微软雅黑" panose="020B0503020204020204" pitchFamily="34" charset="-122"/>
                <a:cs typeface="Arial" panose="020B0604020202020204" pitchFamily="34" charset="0"/>
              </a:rPr>
              <a:t>03</a:t>
            </a:r>
            <a:endParaRPr lang="zh-CN" altLang="en-US" sz="3735" kern="0" dirty="0">
              <a:solidFill>
                <a:schemeClr val="accent1"/>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10" name="直接连接符 9"/>
          <p:cNvCxnSpPr/>
          <p:nvPr/>
        </p:nvCxnSpPr>
        <p:spPr>
          <a:xfrm>
            <a:off x="3697012" y="4174481"/>
            <a:ext cx="0" cy="556457"/>
          </a:xfrm>
          <a:prstGeom prst="line">
            <a:avLst/>
          </a:prstGeom>
          <a:noFill/>
          <a:ln w="9525" cap="flat" cmpd="sng" algn="ctr">
            <a:solidFill>
              <a:sysClr val="windowText" lastClr="000000">
                <a:lumMod val="65000"/>
                <a:lumOff val="35000"/>
              </a:sysClr>
            </a:solidFill>
            <a:prstDash val="solid"/>
          </a:ln>
          <a:effectLst/>
        </p:spPr>
      </p:cxnSp>
      <p:sp>
        <p:nvSpPr>
          <p:cNvPr id="11" name="标题层"/>
          <p:cNvSpPr txBox="1"/>
          <p:nvPr/>
        </p:nvSpPr>
        <p:spPr bwMode="auto">
          <a:xfrm>
            <a:off x="3788286" y="4201326"/>
            <a:ext cx="3360252" cy="502766"/>
          </a:xfrm>
          <a:prstGeom prst="rect">
            <a:avLst/>
          </a:prstGeom>
          <a:noFill/>
          <a:effectLst/>
        </p:spPr>
        <p:txBody>
          <a:bodyPr wrap="square">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kern="0" cap="none" spc="0" normalizeH="0" baseline="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defRPr>
            </a:lvl1pPr>
          </a:lstStyle>
          <a:p>
            <a:pPr defTabSz="1218565">
              <a:defRPr/>
            </a:pPr>
            <a:r>
              <a:rPr lang="zh-CN" altLang="en-US" sz="2665" dirty="0">
                <a:solidFill>
                  <a:schemeClr val="accent1"/>
                </a:solidFill>
              </a:rPr>
              <a:t>单击此处添加目录</a:t>
            </a:r>
            <a:endParaRPr lang="zh-CN" altLang="en-US" sz="2665" dirty="0">
              <a:solidFill>
                <a:schemeClr val="accent1"/>
              </a:solidFill>
            </a:endParaRPr>
          </a:p>
        </p:txBody>
      </p:sp>
      <p:sp>
        <p:nvSpPr>
          <p:cNvPr id="12" name="标题层"/>
          <p:cNvSpPr txBox="1"/>
          <p:nvPr/>
        </p:nvSpPr>
        <p:spPr bwMode="auto">
          <a:xfrm>
            <a:off x="2817925" y="4829248"/>
            <a:ext cx="799280" cy="666786"/>
          </a:xfrm>
          <a:prstGeom prst="rect">
            <a:avLst/>
          </a:prstGeom>
          <a:noFill/>
          <a:effectLst/>
        </p:spPr>
        <p:txBody>
          <a:bodyPr wrap="square">
            <a:spAutoFit/>
          </a:bodyPr>
          <a:lstStyle/>
          <a:p>
            <a:pPr algn="ctr" defTabSz="1218565">
              <a:defRPr/>
            </a:pPr>
            <a:r>
              <a:rPr lang="en-US" altLang="zh-CN" sz="3735" kern="0" dirty="0">
                <a:solidFill>
                  <a:schemeClr val="bg2"/>
                </a:solidFill>
                <a:latin typeface="Impact" panose="020B0806030902050204" pitchFamily="34" charset="0"/>
                <a:ea typeface="微软雅黑" panose="020B0503020204020204" pitchFamily="34" charset="-122"/>
                <a:cs typeface="Arial" panose="020B0604020202020204" pitchFamily="34" charset="0"/>
              </a:rPr>
              <a:t>04</a:t>
            </a:r>
            <a:endParaRPr lang="zh-CN" altLang="en-US" sz="3735" kern="0" dirty="0">
              <a:solidFill>
                <a:schemeClr val="bg2"/>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13" name="直接连接符 12"/>
          <p:cNvCxnSpPr/>
          <p:nvPr/>
        </p:nvCxnSpPr>
        <p:spPr>
          <a:xfrm>
            <a:off x="3697012" y="4884413"/>
            <a:ext cx="0" cy="556457"/>
          </a:xfrm>
          <a:prstGeom prst="line">
            <a:avLst/>
          </a:prstGeom>
          <a:noFill/>
          <a:ln w="9525" cap="flat" cmpd="sng" algn="ctr">
            <a:solidFill>
              <a:sysClr val="windowText" lastClr="000000">
                <a:lumMod val="65000"/>
                <a:lumOff val="35000"/>
              </a:sysClr>
            </a:solidFill>
            <a:prstDash val="solid"/>
          </a:ln>
          <a:effectLst/>
        </p:spPr>
      </p:cxnSp>
      <p:sp>
        <p:nvSpPr>
          <p:cNvPr id="14" name="标题层"/>
          <p:cNvSpPr txBox="1"/>
          <p:nvPr/>
        </p:nvSpPr>
        <p:spPr bwMode="auto">
          <a:xfrm>
            <a:off x="3788286" y="4911258"/>
            <a:ext cx="3360252" cy="502766"/>
          </a:xfrm>
          <a:prstGeom prst="rect">
            <a:avLst/>
          </a:prstGeom>
          <a:noFill/>
          <a:effectLst/>
        </p:spPr>
        <p:txBody>
          <a:bodyPr wrap="square">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kern="0" cap="none" spc="0" normalizeH="0" baseline="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defRPr>
            </a:lvl1pPr>
          </a:lstStyle>
          <a:p>
            <a:pPr defTabSz="1218565">
              <a:defRPr/>
            </a:pPr>
            <a:r>
              <a:rPr lang="zh-CN" altLang="en-US" sz="2665" dirty="0">
                <a:solidFill>
                  <a:schemeClr val="bg2"/>
                </a:solidFill>
              </a:rPr>
              <a:t>单击此处添加目录</a:t>
            </a:r>
            <a:endParaRPr lang="zh-CN" altLang="en-US" sz="2665" dirty="0">
              <a:solidFill>
                <a:schemeClr val="bg2"/>
              </a:solidFill>
            </a:endParaRPr>
          </a:p>
        </p:txBody>
      </p:sp>
      <p:sp>
        <p:nvSpPr>
          <p:cNvPr id="15" name="TextBox 27"/>
          <p:cNvSpPr txBox="1"/>
          <p:nvPr/>
        </p:nvSpPr>
        <p:spPr>
          <a:xfrm>
            <a:off x="6557772" y="1733791"/>
            <a:ext cx="1987816" cy="1077218"/>
          </a:xfrm>
          <a:prstGeom prst="rect">
            <a:avLst/>
          </a:prstGeom>
          <a:effectLst/>
        </p:spPr>
        <p:txBody>
          <a:bodyPr wrap="square">
            <a:spAutoFit/>
          </a:bodyPr>
          <a:lstStyle>
            <a:defPPr>
              <a:defRPr lang="zh-CN"/>
            </a:defPPr>
            <a:lvl1pPr algn="just" fontAlgn="auto">
              <a:spcBef>
                <a:spcPts val="0"/>
              </a:spcBef>
              <a:spcAft>
                <a:spcPts val="0"/>
              </a:spcAft>
              <a:defRPr sz="2400" b="0">
                <a:solidFill>
                  <a:schemeClr val="tx2">
                    <a:alpha val="91000"/>
                  </a:schemeClr>
                </a:solidFill>
                <a:latin typeface="Impact" panose="020B0806030902050204" pitchFamily="34" charset="0"/>
                <a:ea typeface="微软雅黑" panose="020B0503020204020204" pitchFamily="34" charset="-122"/>
                <a:cs typeface="方正豪体简体" panose="03000509000000000000" pitchFamily="65" charset="-122"/>
              </a:defRPr>
            </a:lvl1pPr>
          </a:lstStyle>
          <a:p>
            <a:pPr defTabSz="1218565">
              <a:defRPr/>
            </a:pPr>
            <a:r>
              <a:rPr lang="en-US" altLang="zh-CN" sz="3200" kern="0" dirty="0">
                <a:solidFill>
                  <a:schemeClr val="accent1"/>
                </a:solidFill>
              </a:rPr>
              <a:t>CONTENTS</a:t>
            </a:r>
            <a:endParaRPr lang="en-US" altLang="zh-CN" sz="3200" kern="0" dirty="0">
              <a:solidFill>
                <a:schemeClr val="accent1"/>
              </a:solidFill>
            </a:endParaRPr>
          </a:p>
          <a:p>
            <a:pPr defTabSz="1218565">
              <a:defRPr/>
            </a:pPr>
            <a:endParaRPr lang="en-US" altLang="zh-CN" sz="3200" kern="0" dirty="0">
              <a:solidFill>
                <a:schemeClr val="accent1"/>
              </a:solidFill>
            </a:endParaRPr>
          </a:p>
        </p:txBody>
      </p:sp>
      <p:sp>
        <p:nvSpPr>
          <p:cNvPr id="16" name="矩形 15"/>
          <p:cNvSpPr/>
          <p:nvPr/>
        </p:nvSpPr>
        <p:spPr>
          <a:xfrm>
            <a:off x="8414953" y="1397707"/>
            <a:ext cx="2112236" cy="913007"/>
          </a:xfrm>
          <a:prstGeom prst="rect">
            <a:avLst/>
          </a:prstGeom>
          <a:effectLst/>
        </p:spPr>
        <p:txBody>
          <a:bodyPr wrap="square">
            <a:spAutoFit/>
          </a:bodyPr>
          <a:lstStyle/>
          <a:p>
            <a:pPr algn="just" defTabSz="1218565">
              <a:defRPr/>
            </a:pPr>
            <a:r>
              <a:rPr lang="zh-CN" altLang="en-US" sz="5335" b="1" kern="0" dirty="0">
                <a:solidFill>
                  <a:schemeClr val="bg2"/>
                </a:solidFill>
                <a:latin typeface="微软雅黑" panose="020B0503020204020204" pitchFamily="34" charset="-122"/>
                <a:ea typeface="微软雅黑" panose="020B0503020204020204" pitchFamily="34" charset="-122"/>
              </a:rPr>
              <a:t>目 录</a:t>
            </a:r>
            <a:endParaRPr lang="en-US" altLang="zh-CN" sz="5335" b="1" kern="0" dirty="0">
              <a:solidFill>
                <a:schemeClr val="bg2"/>
              </a:solidFill>
              <a:latin typeface="微软雅黑" panose="020B0503020204020204" pitchFamily="34" charset="-122"/>
              <a:ea typeface="微软雅黑" panose="020B0503020204020204" pitchFamily="34" charset="-122"/>
            </a:endParaRPr>
          </a:p>
        </p:txBody>
      </p:sp>
      <p:pic>
        <p:nvPicPr>
          <p:cNvPr id="17" name="Picture 5" descr="E:\0000000我图PPT\00001PNG素材\儿童卡通\卡通人物.png"/>
          <p:cNvPicPr>
            <a:picLocks noChangeAspect="1" noChangeArrowheads="1"/>
          </p:cNvPicPr>
          <p:nvPr/>
        </p:nvPicPr>
        <p:blipFill rotWithShape="1">
          <a:blip r:embed="rId1">
            <a:extLst>
              <a:ext uri="{28A0092B-C50C-407E-A947-70E740481C1C}">
                <a14:useLocalDpi xmlns:a14="http://schemas.microsoft.com/office/drawing/2010/main" val="0"/>
              </a:ext>
            </a:extLst>
          </a:blip>
          <a:srcRect l="-2084" t="-2572" r="59431" b="58435"/>
          <a:stretch>
            <a:fillRect/>
          </a:stretch>
        </p:blipFill>
        <p:spPr bwMode="auto">
          <a:xfrm flipH="1">
            <a:off x="446963" y="212881"/>
            <a:ext cx="2768533" cy="31306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8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par>
                                <p:cTn id="14" presetID="22" presetClass="entr" presetSubtype="2" fill="hold" nodeType="withEffect">
                                  <p:stCondLst>
                                    <p:cond delay="120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600"/>
                                        <p:tgtEl>
                                          <p:spTgt spid="4"/>
                                        </p:tgtEl>
                                      </p:cBhvr>
                                    </p:animEffect>
                                    <p:anim calcmode="lin" valueType="num">
                                      <p:cBhvr>
                                        <p:cTn id="21" dur="600" fill="hold"/>
                                        <p:tgtEl>
                                          <p:spTgt spid="4"/>
                                        </p:tgtEl>
                                        <p:attrNameLst>
                                          <p:attrName>ppt_x</p:attrName>
                                        </p:attrNameLst>
                                      </p:cBhvr>
                                      <p:tavLst>
                                        <p:tav tm="0">
                                          <p:val>
                                            <p:strVal val="#ppt_x"/>
                                          </p:val>
                                        </p:tav>
                                        <p:tav tm="100000">
                                          <p:val>
                                            <p:strVal val="#ppt_x"/>
                                          </p:val>
                                        </p:tav>
                                      </p:tavLst>
                                    </p:anim>
                                    <p:anim calcmode="lin" valueType="num">
                                      <p:cBhvr>
                                        <p:cTn id="22" dur="6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8" decel="5250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400" fill="hold"/>
                                        <p:tgtEl>
                                          <p:spTgt spid="3"/>
                                        </p:tgtEl>
                                        <p:attrNameLst>
                                          <p:attrName>ppt_x</p:attrName>
                                        </p:attrNameLst>
                                      </p:cBhvr>
                                      <p:tavLst>
                                        <p:tav tm="0">
                                          <p:val>
                                            <p:strVal val="0-#ppt_w/2"/>
                                          </p:val>
                                        </p:tav>
                                        <p:tav tm="100000">
                                          <p:val>
                                            <p:strVal val="#ppt_x"/>
                                          </p:val>
                                        </p:tav>
                                      </p:tavLst>
                                    </p:anim>
                                    <p:anim calcmode="lin" valueType="num">
                                      <p:cBhvr additive="base">
                                        <p:cTn id="27" dur="4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decel="5250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400" fill="hold"/>
                                        <p:tgtEl>
                                          <p:spTgt spid="5"/>
                                        </p:tgtEl>
                                        <p:attrNameLst>
                                          <p:attrName>ppt_x</p:attrName>
                                        </p:attrNameLst>
                                      </p:cBhvr>
                                      <p:tavLst>
                                        <p:tav tm="0">
                                          <p:val>
                                            <p:strVal val="1+#ppt_w/2"/>
                                          </p:val>
                                        </p:tav>
                                        <p:tav tm="100000">
                                          <p:val>
                                            <p:strVal val="#ppt_x"/>
                                          </p:val>
                                        </p:tav>
                                      </p:tavLst>
                                    </p:anim>
                                    <p:anim calcmode="lin" valueType="num">
                                      <p:cBhvr additive="base">
                                        <p:cTn id="31" dur="4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47"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600"/>
                                        <p:tgtEl>
                                          <p:spTgt spid="7"/>
                                        </p:tgtEl>
                                      </p:cBhvr>
                                    </p:animEffect>
                                    <p:anim calcmode="lin" valueType="num">
                                      <p:cBhvr>
                                        <p:cTn id="36" dur="600" fill="hold"/>
                                        <p:tgtEl>
                                          <p:spTgt spid="7"/>
                                        </p:tgtEl>
                                        <p:attrNameLst>
                                          <p:attrName>ppt_x</p:attrName>
                                        </p:attrNameLst>
                                      </p:cBhvr>
                                      <p:tavLst>
                                        <p:tav tm="0">
                                          <p:val>
                                            <p:strVal val="#ppt_x"/>
                                          </p:val>
                                        </p:tav>
                                        <p:tav tm="100000">
                                          <p:val>
                                            <p:strVal val="#ppt_x"/>
                                          </p:val>
                                        </p:tav>
                                      </p:tavLst>
                                    </p:anim>
                                    <p:anim calcmode="lin" valueType="num">
                                      <p:cBhvr>
                                        <p:cTn id="37" dur="600" fill="hold"/>
                                        <p:tgtEl>
                                          <p:spTgt spid="7"/>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2" presetClass="entr" presetSubtype="8" decel="5250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400" fill="hold"/>
                                        <p:tgtEl>
                                          <p:spTgt spid="6"/>
                                        </p:tgtEl>
                                        <p:attrNameLst>
                                          <p:attrName>ppt_x</p:attrName>
                                        </p:attrNameLst>
                                      </p:cBhvr>
                                      <p:tavLst>
                                        <p:tav tm="0">
                                          <p:val>
                                            <p:strVal val="0-#ppt_w/2"/>
                                          </p:val>
                                        </p:tav>
                                        <p:tav tm="100000">
                                          <p:val>
                                            <p:strVal val="#ppt_x"/>
                                          </p:val>
                                        </p:tav>
                                      </p:tavLst>
                                    </p:anim>
                                    <p:anim calcmode="lin" valueType="num">
                                      <p:cBhvr additive="base">
                                        <p:cTn id="42" dur="400" fill="hold"/>
                                        <p:tgtEl>
                                          <p:spTgt spid="6"/>
                                        </p:tgtEl>
                                        <p:attrNameLst>
                                          <p:attrName>ppt_y</p:attrName>
                                        </p:attrNameLst>
                                      </p:cBhvr>
                                      <p:tavLst>
                                        <p:tav tm="0">
                                          <p:val>
                                            <p:strVal val="#ppt_y"/>
                                          </p:val>
                                        </p:tav>
                                        <p:tav tm="100000">
                                          <p:val>
                                            <p:strVal val="#ppt_y"/>
                                          </p:val>
                                        </p:tav>
                                      </p:tavLst>
                                    </p:anim>
                                  </p:childTnLst>
                                </p:cTn>
                              </p:par>
                              <p:par>
                                <p:cTn id="43" presetID="2" presetClass="entr" presetSubtype="2" decel="5250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400" fill="hold"/>
                                        <p:tgtEl>
                                          <p:spTgt spid="8"/>
                                        </p:tgtEl>
                                        <p:attrNameLst>
                                          <p:attrName>ppt_x</p:attrName>
                                        </p:attrNameLst>
                                      </p:cBhvr>
                                      <p:tavLst>
                                        <p:tav tm="0">
                                          <p:val>
                                            <p:strVal val="1+#ppt_w/2"/>
                                          </p:val>
                                        </p:tav>
                                        <p:tav tm="100000">
                                          <p:val>
                                            <p:strVal val="#ppt_x"/>
                                          </p:val>
                                        </p:tav>
                                      </p:tavLst>
                                    </p:anim>
                                    <p:anim calcmode="lin" valueType="num">
                                      <p:cBhvr additive="base">
                                        <p:cTn id="46" dur="400" fill="hold"/>
                                        <p:tgtEl>
                                          <p:spTgt spid="8"/>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47"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600"/>
                                        <p:tgtEl>
                                          <p:spTgt spid="10"/>
                                        </p:tgtEl>
                                      </p:cBhvr>
                                    </p:animEffect>
                                    <p:anim calcmode="lin" valueType="num">
                                      <p:cBhvr>
                                        <p:cTn id="51" dur="600" fill="hold"/>
                                        <p:tgtEl>
                                          <p:spTgt spid="10"/>
                                        </p:tgtEl>
                                        <p:attrNameLst>
                                          <p:attrName>ppt_x</p:attrName>
                                        </p:attrNameLst>
                                      </p:cBhvr>
                                      <p:tavLst>
                                        <p:tav tm="0">
                                          <p:val>
                                            <p:strVal val="#ppt_x"/>
                                          </p:val>
                                        </p:tav>
                                        <p:tav tm="100000">
                                          <p:val>
                                            <p:strVal val="#ppt_x"/>
                                          </p:val>
                                        </p:tav>
                                      </p:tavLst>
                                    </p:anim>
                                    <p:anim calcmode="lin" valueType="num">
                                      <p:cBhvr>
                                        <p:cTn id="52" dur="6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2" presetClass="entr" presetSubtype="8" decel="5250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400" fill="hold"/>
                                        <p:tgtEl>
                                          <p:spTgt spid="9"/>
                                        </p:tgtEl>
                                        <p:attrNameLst>
                                          <p:attrName>ppt_x</p:attrName>
                                        </p:attrNameLst>
                                      </p:cBhvr>
                                      <p:tavLst>
                                        <p:tav tm="0">
                                          <p:val>
                                            <p:strVal val="0-#ppt_w/2"/>
                                          </p:val>
                                        </p:tav>
                                        <p:tav tm="100000">
                                          <p:val>
                                            <p:strVal val="#ppt_x"/>
                                          </p:val>
                                        </p:tav>
                                      </p:tavLst>
                                    </p:anim>
                                    <p:anim calcmode="lin" valueType="num">
                                      <p:cBhvr additive="base">
                                        <p:cTn id="57" dur="400" fill="hold"/>
                                        <p:tgtEl>
                                          <p:spTgt spid="9"/>
                                        </p:tgtEl>
                                        <p:attrNameLst>
                                          <p:attrName>ppt_y</p:attrName>
                                        </p:attrNameLst>
                                      </p:cBhvr>
                                      <p:tavLst>
                                        <p:tav tm="0">
                                          <p:val>
                                            <p:strVal val="#ppt_y"/>
                                          </p:val>
                                        </p:tav>
                                        <p:tav tm="100000">
                                          <p:val>
                                            <p:strVal val="#ppt_y"/>
                                          </p:val>
                                        </p:tav>
                                      </p:tavLst>
                                    </p:anim>
                                  </p:childTnLst>
                                </p:cTn>
                              </p:par>
                              <p:par>
                                <p:cTn id="58" presetID="2" presetClass="entr" presetSubtype="2" decel="5250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400" fill="hold"/>
                                        <p:tgtEl>
                                          <p:spTgt spid="11"/>
                                        </p:tgtEl>
                                        <p:attrNameLst>
                                          <p:attrName>ppt_x</p:attrName>
                                        </p:attrNameLst>
                                      </p:cBhvr>
                                      <p:tavLst>
                                        <p:tav tm="0">
                                          <p:val>
                                            <p:strVal val="1+#ppt_w/2"/>
                                          </p:val>
                                        </p:tav>
                                        <p:tav tm="100000">
                                          <p:val>
                                            <p:strVal val="#ppt_x"/>
                                          </p:val>
                                        </p:tav>
                                      </p:tavLst>
                                    </p:anim>
                                    <p:anim calcmode="lin" valueType="num">
                                      <p:cBhvr additive="base">
                                        <p:cTn id="61" dur="400" fill="hold"/>
                                        <p:tgtEl>
                                          <p:spTgt spid="11"/>
                                        </p:tgtEl>
                                        <p:attrNameLst>
                                          <p:attrName>ppt_y</p:attrName>
                                        </p:attrNameLst>
                                      </p:cBhvr>
                                      <p:tavLst>
                                        <p:tav tm="0">
                                          <p:val>
                                            <p:strVal val="#ppt_y"/>
                                          </p:val>
                                        </p:tav>
                                        <p:tav tm="100000">
                                          <p:val>
                                            <p:strVal val="#ppt_y"/>
                                          </p:val>
                                        </p:tav>
                                      </p:tavLst>
                                    </p:anim>
                                  </p:childTnLst>
                                </p:cTn>
                              </p:par>
                            </p:childTnLst>
                          </p:cTn>
                        </p:par>
                        <p:par>
                          <p:cTn id="62" fill="hold">
                            <p:stCondLst>
                              <p:cond delay="5000"/>
                            </p:stCondLst>
                            <p:childTnLst>
                              <p:par>
                                <p:cTn id="63" presetID="47"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600"/>
                                        <p:tgtEl>
                                          <p:spTgt spid="13"/>
                                        </p:tgtEl>
                                      </p:cBhvr>
                                    </p:animEffect>
                                    <p:anim calcmode="lin" valueType="num">
                                      <p:cBhvr>
                                        <p:cTn id="66" dur="600" fill="hold"/>
                                        <p:tgtEl>
                                          <p:spTgt spid="13"/>
                                        </p:tgtEl>
                                        <p:attrNameLst>
                                          <p:attrName>ppt_x</p:attrName>
                                        </p:attrNameLst>
                                      </p:cBhvr>
                                      <p:tavLst>
                                        <p:tav tm="0">
                                          <p:val>
                                            <p:strVal val="#ppt_x"/>
                                          </p:val>
                                        </p:tav>
                                        <p:tav tm="100000">
                                          <p:val>
                                            <p:strVal val="#ppt_x"/>
                                          </p:val>
                                        </p:tav>
                                      </p:tavLst>
                                    </p:anim>
                                    <p:anim calcmode="lin" valueType="num">
                                      <p:cBhvr>
                                        <p:cTn id="67" dur="600" fill="hold"/>
                                        <p:tgtEl>
                                          <p:spTgt spid="13"/>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2" presetClass="entr" presetSubtype="8" decel="5250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400" fill="hold"/>
                                        <p:tgtEl>
                                          <p:spTgt spid="12"/>
                                        </p:tgtEl>
                                        <p:attrNameLst>
                                          <p:attrName>ppt_x</p:attrName>
                                        </p:attrNameLst>
                                      </p:cBhvr>
                                      <p:tavLst>
                                        <p:tav tm="0">
                                          <p:val>
                                            <p:strVal val="0-#ppt_w/2"/>
                                          </p:val>
                                        </p:tav>
                                        <p:tav tm="100000">
                                          <p:val>
                                            <p:strVal val="#ppt_x"/>
                                          </p:val>
                                        </p:tav>
                                      </p:tavLst>
                                    </p:anim>
                                    <p:anim calcmode="lin" valueType="num">
                                      <p:cBhvr additive="base">
                                        <p:cTn id="72" dur="400" fill="hold"/>
                                        <p:tgtEl>
                                          <p:spTgt spid="12"/>
                                        </p:tgtEl>
                                        <p:attrNameLst>
                                          <p:attrName>ppt_y</p:attrName>
                                        </p:attrNameLst>
                                      </p:cBhvr>
                                      <p:tavLst>
                                        <p:tav tm="0">
                                          <p:val>
                                            <p:strVal val="#ppt_y"/>
                                          </p:val>
                                        </p:tav>
                                        <p:tav tm="100000">
                                          <p:val>
                                            <p:strVal val="#ppt_y"/>
                                          </p:val>
                                        </p:tav>
                                      </p:tavLst>
                                    </p:anim>
                                  </p:childTnLst>
                                </p:cTn>
                              </p:par>
                              <p:par>
                                <p:cTn id="73" presetID="2" presetClass="entr" presetSubtype="2" decel="5250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400" fill="hold"/>
                                        <p:tgtEl>
                                          <p:spTgt spid="14"/>
                                        </p:tgtEl>
                                        <p:attrNameLst>
                                          <p:attrName>ppt_x</p:attrName>
                                        </p:attrNameLst>
                                      </p:cBhvr>
                                      <p:tavLst>
                                        <p:tav tm="0">
                                          <p:val>
                                            <p:strVal val="1+#ppt_w/2"/>
                                          </p:val>
                                        </p:tav>
                                        <p:tav tm="100000">
                                          <p:val>
                                            <p:strVal val="#ppt_x"/>
                                          </p:val>
                                        </p:tav>
                                      </p:tavLst>
                                    </p:anim>
                                    <p:anim calcmode="lin" valueType="num">
                                      <p:cBhvr additive="base">
                                        <p:cTn id="76" dur="400" fill="hold"/>
                                        <p:tgtEl>
                                          <p:spTgt spid="14"/>
                                        </p:tgtEl>
                                        <p:attrNameLst>
                                          <p:attrName>ppt_y</p:attrName>
                                        </p:attrNameLst>
                                      </p:cBhvr>
                                      <p:tavLst>
                                        <p:tav tm="0">
                                          <p:val>
                                            <p:strVal val="#ppt_y"/>
                                          </p:val>
                                        </p:tav>
                                        <p:tav tm="100000">
                                          <p:val>
                                            <p:strVal val="#ppt_y"/>
                                          </p:val>
                                        </p:tav>
                                      </p:tavLst>
                                    </p:anim>
                                  </p:childTnLst>
                                </p:cTn>
                              </p:par>
                            </p:childTnLst>
                          </p:cTn>
                        </p:par>
                        <p:par>
                          <p:cTn id="77" fill="hold">
                            <p:stCondLst>
                              <p:cond delay="6500"/>
                            </p:stCondLst>
                            <p:childTnLst>
                              <p:par>
                                <p:cTn id="78" presetID="2" presetClass="entr" presetSubtype="9"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1000" fill="hold"/>
                                        <p:tgtEl>
                                          <p:spTgt spid="17"/>
                                        </p:tgtEl>
                                        <p:attrNameLst>
                                          <p:attrName>ppt_x</p:attrName>
                                        </p:attrNameLst>
                                      </p:cBhvr>
                                      <p:tavLst>
                                        <p:tav tm="0">
                                          <p:val>
                                            <p:strVal val="0-#ppt_w/2"/>
                                          </p:val>
                                        </p:tav>
                                        <p:tav tm="100000">
                                          <p:val>
                                            <p:strVal val="#ppt_x"/>
                                          </p:val>
                                        </p:tav>
                                      </p:tavLst>
                                    </p:anim>
                                    <p:anim calcmode="lin" valueType="num">
                                      <p:cBhvr additive="base">
                                        <p:cTn id="81"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1" grpId="0"/>
      <p:bldP spid="12"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867940" y="1892813"/>
            <a:ext cx="1728000" cy="1728224"/>
            <a:chOff x="1400541" y="1592431"/>
            <a:chExt cx="1296169" cy="1296168"/>
          </a:xfrm>
        </p:grpSpPr>
        <p:sp>
          <p:nvSpPr>
            <p:cNvPr id="35" name="Oval 34"/>
            <p:cNvSpPr/>
            <p:nvPr/>
          </p:nvSpPr>
          <p:spPr>
            <a:xfrm>
              <a:off x="1533041"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36" name="Pie 35"/>
            <p:cNvSpPr/>
            <p:nvPr/>
          </p:nvSpPr>
          <p:spPr>
            <a:xfrm>
              <a:off x="1400541" y="1592431"/>
              <a:ext cx="1296169" cy="1296168"/>
            </a:xfrm>
            <a:prstGeom prst="pie">
              <a:avLst>
                <a:gd name="adj1" fmla="val 27111"/>
                <a:gd name="adj2" fmla="val 16200000"/>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68" name="TextBox 67"/>
            <p:cNvSpPr txBox="1"/>
            <p:nvPr/>
          </p:nvSpPr>
          <p:spPr>
            <a:xfrm>
              <a:off x="1520277"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75%</a:t>
              </a:r>
              <a:endParaRPr lang="en-US" sz="1900" b="1" dirty="0">
                <a:solidFill>
                  <a:schemeClr val="bg1"/>
                </a:solidFill>
                <a:latin typeface="+mn-ea"/>
              </a:endParaRPr>
            </a:p>
          </p:txBody>
        </p:sp>
      </p:grpSp>
      <p:grpSp>
        <p:nvGrpSpPr>
          <p:cNvPr id="52" name="Group 51"/>
          <p:cNvGrpSpPr/>
          <p:nvPr/>
        </p:nvGrpSpPr>
        <p:grpSpPr>
          <a:xfrm>
            <a:off x="4133505" y="1892813"/>
            <a:ext cx="1728000" cy="1728224"/>
            <a:chOff x="3099936" y="1592431"/>
            <a:chExt cx="1296169" cy="1296168"/>
          </a:xfrm>
        </p:grpSpPr>
        <p:sp>
          <p:nvSpPr>
            <p:cNvPr id="37" name="Oval 36"/>
            <p:cNvSpPr/>
            <p:nvPr/>
          </p:nvSpPr>
          <p:spPr>
            <a:xfrm>
              <a:off x="3232436"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38" name="Pie 37"/>
            <p:cNvSpPr/>
            <p:nvPr/>
          </p:nvSpPr>
          <p:spPr>
            <a:xfrm>
              <a:off x="3099936" y="1592431"/>
              <a:ext cx="1296169" cy="1296168"/>
            </a:xfrm>
            <a:prstGeom prst="pie">
              <a:avLst>
                <a:gd name="adj1" fmla="val 5379724"/>
                <a:gd name="adj2" fmla="val 16200000"/>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39" name="TextBox 38"/>
            <p:cNvSpPr txBox="1"/>
            <p:nvPr/>
          </p:nvSpPr>
          <p:spPr>
            <a:xfrm>
              <a:off x="3219672"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50%</a:t>
              </a:r>
              <a:endParaRPr lang="en-US" sz="1900" b="1" dirty="0">
                <a:solidFill>
                  <a:schemeClr val="bg1"/>
                </a:solidFill>
                <a:latin typeface="+mn-ea"/>
              </a:endParaRPr>
            </a:p>
          </p:txBody>
        </p:sp>
      </p:grpSp>
      <p:grpSp>
        <p:nvGrpSpPr>
          <p:cNvPr id="61" name="Group 60"/>
          <p:cNvGrpSpPr/>
          <p:nvPr/>
        </p:nvGrpSpPr>
        <p:grpSpPr>
          <a:xfrm>
            <a:off x="6445682" y="1892813"/>
            <a:ext cx="1728000" cy="1728224"/>
            <a:chOff x="4834295" y="1592431"/>
            <a:chExt cx="1296169" cy="1296168"/>
          </a:xfrm>
        </p:grpSpPr>
        <p:sp>
          <p:nvSpPr>
            <p:cNvPr id="40" name="Oval 39"/>
            <p:cNvSpPr/>
            <p:nvPr/>
          </p:nvSpPr>
          <p:spPr>
            <a:xfrm>
              <a:off x="4966795"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41" name="Pie 40"/>
            <p:cNvSpPr/>
            <p:nvPr/>
          </p:nvSpPr>
          <p:spPr>
            <a:xfrm>
              <a:off x="4834295" y="1592431"/>
              <a:ext cx="1296169" cy="1296168"/>
            </a:xfrm>
            <a:prstGeom prst="pie">
              <a:avLst>
                <a:gd name="adj1" fmla="val 19548649"/>
                <a:gd name="adj2" fmla="val 16200000"/>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42" name="TextBox 41"/>
            <p:cNvSpPr txBox="1"/>
            <p:nvPr/>
          </p:nvSpPr>
          <p:spPr>
            <a:xfrm>
              <a:off x="4954031"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85%</a:t>
              </a:r>
              <a:endParaRPr lang="en-US" sz="1900" b="1" dirty="0">
                <a:solidFill>
                  <a:schemeClr val="bg1"/>
                </a:solidFill>
                <a:latin typeface="+mn-ea"/>
              </a:endParaRPr>
            </a:p>
          </p:txBody>
        </p:sp>
      </p:grpSp>
      <p:grpSp>
        <p:nvGrpSpPr>
          <p:cNvPr id="62" name="Group 61"/>
          <p:cNvGrpSpPr/>
          <p:nvPr/>
        </p:nvGrpSpPr>
        <p:grpSpPr>
          <a:xfrm>
            <a:off x="8596064" y="1892813"/>
            <a:ext cx="1728000" cy="1728224"/>
            <a:chOff x="6447291" y="1592431"/>
            <a:chExt cx="1296169" cy="1296168"/>
          </a:xfrm>
        </p:grpSpPr>
        <p:sp>
          <p:nvSpPr>
            <p:cNvPr id="43" name="Oval 42"/>
            <p:cNvSpPr/>
            <p:nvPr/>
          </p:nvSpPr>
          <p:spPr>
            <a:xfrm>
              <a:off x="6579791" y="1661368"/>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44" name="Pie 43"/>
            <p:cNvSpPr/>
            <p:nvPr/>
          </p:nvSpPr>
          <p:spPr>
            <a:xfrm>
              <a:off x="6447291" y="1592431"/>
              <a:ext cx="1296169" cy="1296168"/>
            </a:xfrm>
            <a:prstGeom prst="pie">
              <a:avLst>
                <a:gd name="adj1" fmla="val 27111"/>
                <a:gd name="adj2" fmla="val 535106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45" name="TextBox 44"/>
            <p:cNvSpPr txBox="1"/>
            <p:nvPr/>
          </p:nvSpPr>
          <p:spPr>
            <a:xfrm>
              <a:off x="6624177"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75%</a:t>
              </a:r>
              <a:endParaRPr lang="en-US" sz="1900" b="1" dirty="0">
                <a:solidFill>
                  <a:schemeClr val="bg1"/>
                </a:solidFill>
                <a:latin typeface="+mn-ea"/>
              </a:endParaRPr>
            </a:p>
          </p:txBody>
        </p:sp>
      </p:grpSp>
      <p:sp>
        <p:nvSpPr>
          <p:cNvPr id="47" name="TextBox 46"/>
          <p:cNvSpPr txBox="1"/>
          <p:nvPr/>
        </p:nvSpPr>
        <p:spPr>
          <a:xfrm>
            <a:off x="2471551" y="3839267"/>
            <a:ext cx="500380" cy="245745"/>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2014</a:t>
            </a:r>
            <a:endParaRPr lang="en-US" sz="1600" b="1" dirty="0">
              <a:solidFill>
                <a:schemeClr val="bg2">
                  <a:lumMod val="10000"/>
                </a:schemeClr>
              </a:solidFill>
              <a:latin typeface="+mn-ea"/>
            </a:endParaRPr>
          </a:p>
        </p:txBody>
      </p:sp>
      <p:sp>
        <p:nvSpPr>
          <p:cNvPr id="48" name="TextBox 47"/>
          <p:cNvSpPr txBox="1"/>
          <p:nvPr/>
        </p:nvSpPr>
        <p:spPr>
          <a:xfrm>
            <a:off x="4777030" y="3839267"/>
            <a:ext cx="500380" cy="245745"/>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2015</a:t>
            </a:r>
            <a:endParaRPr lang="en-US" sz="1600" b="1" dirty="0">
              <a:solidFill>
                <a:schemeClr val="bg2">
                  <a:lumMod val="10000"/>
                </a:schemeClr>
              </a:solidFill>
              <a:latin typeface="+mn-ea"/>
            </a:endParaRPr>
          </a:p>
        </p:txBody>
      </p:sp>
      <p:sp>
        <p:nvSpPr>
          <p:cNvPr id="49" name="TextBox 48"/>
          <p:cNvSpPr txBox="1"/>
          <p:nvPr/>
        </p:nvSpPr>
        <p:spPr>
          <a:xfrm>
            <a:off x="6998550" y="3839267"/>
            <a:ext cx="500380" cy="245745"/>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2016</a:t>
            </a:r>
            <a:endParaRPr lang="en-US" sz="1600" b="1" dirty="0">
              <a:solidFill>
                <a:schemeClr val="bg2">
                  <a:lumMod val="10000"/>
                </a:schemeClr>
              </a:solidFill>
              <a:latin typeface="+mn-ea"/>
            </a:endParaRPr>
          </a:p>
        </p:txBody>
      </p:sp>
      <p:sp>
        <p:nvSpPr>
          <p:cNvPr id="50" name="TextBox 49"/>
          <p:cNvSpPr txBox="1"/>
          <p:nvPr/>
        </p:nvSpPr>
        <p:spPr>
          <a:xfrm>
            <a:off x="9216987" y="3839267"/>
            <a:ext cx="506549" cy="246221"/>
          </a:xfrm>
          <a:prstGeom prst="rect">
            <a:avLst/>
          </a:prstGeom>
          <a:noFill/>
        </p:spPr>
        <p:txBody>
          <a:bodyPr wrap="none" lIns="0" tIns="0" rIns="0" bIns="0" rtlCol="0">
            <a:spAutoFit/>
          </a:bodyPr>
          <a:lstStyle/>
          <a:p>
            <a:pPr algn="ctr"/>
            <a:r>
              <a:rPr lang="en-US" sz="1600" b="1" dirty="0" smtClean="0">
                <a:solidFill>
                  <a:schemeClr val="bg2">
                    <a:lumMod val="10000"/>
                  </a:schemeClr>
                </a:solidFill>
                <a:latin typeface="+mn-ea"/>
              </a:rPr>
              <a:t>2017</a:t>
            </a:r>
            <a:endParaRPr lang="en-US" sz="1600" b="1" dirty="0">
              <a:solidFill>
                <a:schemeClr val="bg2">
                  <a:lumMod val="10000"/>
                </a:schemeClr>
              </a:solidFill>
              <a:latin typeface="+mn-ea"/>
            </a:endParaRPr>
          </a:p>
        </p:txBody>
      </p:sp>
      <p:grpSp>
        <p:nvGrpSpPr>
          <p:cNvPr id="63" name="Group 47"/>
          <p:cNvGrpSpPr/>
          <p:nvPr/>
        </p:nvGrpSpPr>
        <p:grpSpPr>
          <a:xfrm>
            <a:off x="2634513" y="4471748"/>
            <a:ext cx="6385529" cy="268134"/>
            <a:chOff x="2221306" y="3931835"/>
            <a:chExt cx="4789770" cy="201101"/>
          </a:xfrm>
        </p:grpSpPr>
        <p:grpSp>
          <p:nvGrpSpPr>
            <p:cNvPr id="64" name="Group 50"/>
            <p:cNvGrpSpPr/>
            <p:nvPr/>
          </p:nvGrpSpPr>
          <p:grpSpPr>
            <a:xfrm>
              <a:off x="2221306" y="3931835"/>
              <a:ext cx="852486" cy="194452"/>
              <a:chOff x="2221306" y="3914656"/>
              <a:chExt cx="852486" cy="194452"/>
            </a:xfrm>
          </p:grpSpPr>
          <p:sp>
            <p:nvSpPr>
              <p:cNvPr id="75" name="TextBox 74"/>
              <p:cNvSpPr txBox="1"/>
              <p:nvPr/>
            </p:nvSpPr>
            <p:spPr>
              <a:xfrm>
                <a:off x="2785214" y="3934938"/>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架构</a:t>
                </a:r>
                <a:endParaRPr lang="en-US" sz="1500" b="1" dirty="0">
                  <a:solidFill>
                    <a:schemeClr val="tx1">
                      <a:lumMod val="75000"/>
                      <a:lumOff val="25000"/>
                    </a:schemeClr>
                  </a:solidFill>
                  <a:latin typeface="+mn-ea"/>
                </a:endParaRPr>
              </a:p>
            </p:txBody>
          </p:sp>
          <p:sp>
            <p:nvSpPr>
              <p:cNvPr id="76" name="Rounded Rectangle 75"/>
              <p:cNvSpPr>
                <a:spLocks noChangeAspect="1"/>
              </p:cNvSpPr>
              <p:nvPr/>
            </p:nvSpPr>
            <p:spPr>
              <a:xfrm>
                <a:off x="2221306" y="3914656"/>
                <a:ext cx="200183" cy="1944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5" name="Group 45"/>
            <p:cNvGrpSpPr/>
            <p:nvPr/>
          </p:nvGrpSpPr>
          <p:grpSpPr>
            <a:xfrm>
              <a:off x="3599144" y="3931835"/>
              <a:ext cx="672798" cy="194452"/>
              <a:chOff x="3776442" y="3947915"/>
              <a:chExt cx="672798" cy="194452"/>
            </a:xfrm>
          </p:grpSpPr>
          <p:sp>
            <p:nvSpPr>
              <p:cNvPr id="73" name="TextBox 72"/>
              <p:cNvSpPr txBox="1"/>
              <p:nvPr/>
            </p:nvSpPr>
            <p:spPr>
              <a:xfrm>
                <a:off x="4160662" y="3968197"/>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分析</a:t>
                </a:r>
                <a:endParaRPr lang="en-US" sz="1500" b="1" dirty="0">
                  <a:solidFill>
                    <a:schemeClr val="tx1">
                      <a:lumMod val="75000"/>
                      <a:lumOff val="25000"/>
                    </a:schemeClr>
                  </a:solidFill>
                  <a:latin typeface="+mn-ea"/>
                </a:endParaRPr>
              </a:p>
            </p:txBody>
          </p:sp>
          <p:sp>
            <p:nvSpPr>
              <p:cNvPr id="74" name="Rounded Rectangle 73"/>
              <p:cNvSpPr>
                <a:spLocks noChangeAspect="1"/>
              </p:cNvSpPr>
              <p:nvPr/>
            </p:nvSpPr>
            <p:spPr>
              <a:xfrm>
                <a:off x="3776442" y="3947915"/>
                <a:ext cx="200183" cy="19445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6" name="Group 37"/>
            <p:cNvGrpSpPr/>
            <p:nvPr/>
          </p:nvGrpSpPr>
          <p:grpSpPr>
            <a:xfrm>
              <a:off x="4664700" y="3931835"/>
              <a:ext cx="841028" cy="194452"/>
              <a:chOff x="4725932" y="3949014"/>
              <a:chExt cx="841028" cy="194452"/>
            </a:xfrm>
          </p:grpSpPr>
          <p:sp>
            <p:nvSpPr>
              <p:cNvPr id="71" name="TextBox 70"/>
              <p:cNvSpPr txBox="1"/>
              <p:nvPr/>
            </p:nvSpPr>
            <p:spPr>
              <a:xfrm>
                <a:off x="5278382" y="3966831"/>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完善</a:t>
                </a:r>
                <a:endParaRPr lang="en-US" sz="1500" b="1" dirty="0">
                  <a:solidFill>
                    <a:schemeClr val="tx1">
                      <a:lumMod val="75000"/>
                      <a:lumOff val="25000"/>
                    </a:schemeClr>
                  </a:solidFill>
                  <a:latin typeface="+mn-ea"/>
                </a:endParaRPr>
              </a:p>
            </p:txBody>
          </p:sp>
          <p:sp>
            <p:nvSpPr>
              <p:cNvPr id="72" name="Rounded Rectangle 71"/>
              <p:cNvSpPr>
                <a:spLocks noChangeAspect="1"/>
              </p:cNvSpPr>
              <p:nvPr/>
            </p:nvSpPr>
            <p:spPr>
              <a:xfrm>
                <a:off x="4725932" y="3949014"/>
                <a:ext cx="200183" cy="1944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7" name="Group 41"/>
            <p:cNvGrpSpPr/>
            <p:nvPr/>
          </p:nvGrpSpPr>
          <p:grpSpPr>
            <a:xfrm>
              <a:off x="6077268" y="3931835"/>
              <a:ext cx="933808" cy="201101"/>
              <a:chOff x="6077268" y="3949014"/>
              <a:chExt cx="933808" cy="201101"/>
            </a:xfrm>
          </p:grpSpPr>
          <p:sp>
            <p:nvSpPr>
              <p:cNvPr id="69" name="TextBox 68"/>
              <p:cNvSpPr txBox="1"/>
              <p:nvPr/>
            </p:nvSpPr>
            <p:spPr>
              <a:xfrm>
                <a:off x="6722498" y="3976991"/>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重建</a:t>
                </a:r>
                <a:endParaRPr lang="en-US" sz="1500" b="1" dirty="0">
                  <a:solidFill>
                    <a:schemeClr val="tx1">
                      <a:lumMod val="75000"/>
                      <a:lumOff val="25000"/>
                    </a:schemeClr>
                  </a:solidFill>
                  <a:latin typeface="+mn-ea"/>
                </a:endParaRPr>
              </a:p>
            </p:txBody>
          </p:sp>
          <p:sp>
            <p:nvSpPr>
              <p:cNvPr id="70" name="Rounded Rectangle 69"/>
              <p:cNvSpPr>
                <a:spLocks noChangeAspect="1"/>
              </p:cNvSpPr>
              <p:nvPr/>
            </p:nvSpPr>
            <p:spPr>
              <a:xfrm>
                <a:off x="6077268" y="3949014"/>
                <a:ext cx="200183" cy="1944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77" name="TextBox 76"/>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78" name="Straight Connector 77"/>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edge">
                                      <p:cBhvr>
                                        <p:cTn id="7" dur="1000"/>
                                        <p:tgtEl>
                                          <p:spTgt spid="51"/>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slide(fromBottom)">
                                      <p:cBhvr>
                                        <p:cTn id="11" dur="500"/>
                                        <p:tgtEl>
                                          <p:spTgt spid="47"/>
                                        </p:tgtEl>
                                      </p:cBhvr>
                                    </p:animEffect>
                                  </p:childTnLst>
                                </p:cTn>
                              </p:par>
                            </p:childTnLst>
                          </p:cTn>
                        </p:par>
                        <p:par>
                          <p:cTn id="12" fill="hold">
                            <p:stCondLst>
                              <p:cond delay="1500"/>
                            </p:stCondLst>
                            <p:childTnLst>
                              <p:par>
                                <p:cTn id="13" presetID="20"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edge">
                                      <p:cBhvr>
                                        <p:cTn id="15" dur="1000"/>
                                        <p:tgtEl>
                                          <p:spTgt spid="52"/>
                                        </p:tgtEl>
                                      </p:cBhvr>
                                    </p:animEffect>
                                  </p:childTnLst>
                                </p:cTn>
                              </p:par>
                            </p:childTnLst>
                          </p:cTn>
                        </p:par>
                        <p:par>
                          <p:cTn id="16" fill="hold">
                            <p:stCondLst>
                              <p:cond delay="2500"/>
                            </p:stCondLst>
                            <p:childTnLst>
                              <p:par>
                                <p:cTn id="17" presetID="12" presetClass="entr" presetSubtype="4"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slide(fromBottom)">
                                      <p:cBhvr>
                                        <p:cTn id="19" dur="500"/>
                                        <p:tgtEl>
                                          <p:spTgt spid="48"/>
                                        </p:tgtEl>
                                      </p:cBhvr>
                                    </p:animEffect>
                                  </p:childTnLst>
                                </p:cTn>
                              </p:par>
                            </p:childTnLst>
                          </p:cTn>
                        </p:par>
                        <p:par>
                          <p:cTn id="20" fill="hold">
                            <p:stCondLst>
                              <p:cond delay="3000"/>
                            </p:stCondLst>
                            <p:childTnLst>
                              <p:par>
                                <p:cTn id="21" presetID="20"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edge">
                                      <p:cBhvr>
                                        <p:cTn id="23" dur="1000"/>
                                        <p:tgtEl>
                                          <p:spTgt spid="61"/>
                                        </p:tgtEl>
                                      </p:cBhvr>
                                    </p:animEffect>
                                  </p:childTnLst>
                                </p:cTn>
                              </p:par>
                            </p:childTnLst>
                          </p:cTn>
                        </p:par>
                        <p:par>
                          <p:cTn id="24" fill="hold">
                            <p:stCondLst>
                              <p:cond delay="4000"/>
                            </p:stCondLst>
                            <p:childTnLst>
                              <p:par>
                                <p:cTn id="25" presetID="12" presetClass="entr" presetSubtype="4"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slide(fromBottom)">
                                      <p:cBhvr>
                                        <p:cTn id="27" dur="500"/>
                                        <p:tgtEl>
                                          <p:spTgt spid="49"/>
                                        </p:tgtEl>
                                      </p:cBhvr>
                                    </p:animEffect>
                                  </p:childTnLst>
                                </p:cTn>
                              </p:par>
                            </p:childTnLst>
                          </p:cTn>
                        </p:par>
                        <p:par>
                          <p:cTn id="28" fill="hold">
                            <p:stCondLst>
                              <p:cond delay="4500"/>
                            </p:stCondLst>
                            <p:childTnLst>
                              <p:par>
                                <p:cTn id="29" presetID="20" presetClass="entr" presetSubtype="0"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edge">
                                      <p:cBhvr>
                                        <p:cTn id="31" dur="1000"/>
                                        <p:tgtEl>
                                          <p:spTgt spid="62"/>
                                        </p:tgtEl>
                                      </p:cBhvr>
                                    </p:animEffect>
                                  </p:childTnLst>
                                </p:cTn>
                              </p:par>
                            </p:childTnLst>
                          </p:cTn>
                        </p:par>
                        <p:par>
                          <p:cTn id="32" fill="hold">
                            <p:stCondLst>
                              <p:cond delay="5500"/>
                            </p:stCondLst>
                            <p:childTnLst>
                              <p:par>
                                <p:cTn id="33" presetID="12" presetClass="entr" presetSubtype="4"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slide(fromBottom)">
                                      <p:cBhvr>
                                        <p:cTn id="35" dur="500"/>
                                        <p:tgtEl>
                                          <p:spTgt spid="50"/>
                                        </p:tgtEl>
                                      </p:cBhvr>
                                    </p:animEffect>
                                  </p:childTnLst>
                                </p:cTn>
                              </p:par>
                            </p:childTnLst>
                          </p:cTn>
                        </p:par>
                        <p:par>
                          <p:cTn id="36" fill="hold">
                            <p:stCondLst>
                              <p:cond delay="6000"/>
                            </p:stCondLst>
                            <p:childTnLst>
                              <p:par>
                                <p:cTn id="37" presetID="12" presetClass="entr" presetSubtype="4"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slide(fromBottom)">
                                      <p:cBhvr>
                                        <p:cTn id="39" dur="500"/>
                                        <p:tgtEl>
                                          <p:spTgt spid="63"/>
                                        </p:tgtEl>
                                      </p:cBhvr>
                                    </p:animEffect>
                                  </p:childTnLst>
                                </p:cTn>
                              </p:par>
                            </p:childTnLst>
                          </p:cTn>
                        </p:par>
                        <p:par>
                          <p:cTn id="40" fill="hold">
                            <p:stCondLst>
                              <p:cond delay="6500"/>
                            </p:stCondLst>
                            <p:childTnLst>
                              <p:par>
                                <p:cTn id="41" presetID="18" presetClass="entr" presetSubtype="3" fill="hold"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strips(upRight)">
                                      <p:cBhvr>
                                        <p:cTn id="43" dur="500"/>
                                        <p:tgtEl>
                                          <p:spTgt spid="78"/>
                                        </p:tgtEl>
                                      </p:cBhvr>
                                    </p:animEffect>
                                  </p:childTnLst>
                                </p:cTn>
                              </p:par>
                            </p:childTnLst>
                          </p:cTn>
                        </p:par>
                        <p:par>
                          <p:cTn id="44" fill="hold">
                            <p:stCondLst>
                              <p:cond delay="7000"/>
                            </p:stCondLst>
                            <p:childTnLst>
                              <p:par>
                                <p:cTn id="45" presetID="10" presetClass="entr" presetSubtype="0"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38" name="Donut 37"/>
          <p:cNvSpPr/>
          <p:nvPr/>
        </p:nvSpPr>
        <p:spPr>
          <a:xfrm>
            <a:off x="4575207" y="2155676"/>
            <a:ext cx="3041588" cy="3041984"/>
          </a:xfrm>
          <a:prstGeom prst="donut">
            <a:avLst>
              <a:gd name="adj" fmla="val 5220"/>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9" name="Donut 38"/>
          <p:cNvSpPr/>
          <p:nvPr/>
        </p:nvSpPr>
        <p:spPr>
          <a:xfrm>
            <a:off x="4814277" y="2401197"/>
            <a:ext cx="2557029" cy="2557362"/>
          </a:xfrm>
          <a:prstGeom prst="donut">
            <a:avLst>
              <a:gd name="adj" fmla="val 6418"/>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0" name="Donut 39"/>
          <p:cNvSpPr/>
          <p:nvPr/>
        </p:nvSpPr>
        <p:spPr>
          <a:xfrm>
            <a:off x="5086482" y="2660598"/>
            <a:ext cx="2025456" cy="2025720"/>
          </a:xfrm>
          <a:prstGeom prst="donut">
            <a:avLst>
              <a:gd name="adj" fmla="val 7219"/>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2" name="Donut 1"/>
          <p:cNvSpPr/>
          <p:nvPr/>
        </p:nvSpPr>
        <p:spPr>
          <a:xfrm>
            <a:off x="4328391" y="1908828"/>
            <a:ext cx="3535220" cy="3535680"/>
          </a:xfrm>
          <a:prstGeom prst="donut">
            <a:avLst>
              <a:gd name="adj" fmla="val 4317"/>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3" name="Block Arc 32"/>
          <p:cNvSpPr/>
          <p:nvPr/>
        </p:nvSpPr>
        <p:spPr>
          <a:xfrm flipH="1">
            <a:off x="4328391" y="1908828"/>
            <a:ext cx="3535220" cy="3535680"/>
          </a:xfrm>
          <a:prstGeom prst="blockArc">
            <a:avLst>
              <a:gd name="adj1" fmla="val 3787504"/>
              <a:gd name="adj2" fmla="val 16202892"/>
              <a:gd name="adj3" fmla="val 420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4" name="Block Arc 33"/>
          <p:cNvSpPr/>
          <p:nvPr/>
        </p:nvSpPr>
        <p:spPr>
          <a:xfrm flipH="1">
            <a:off x="4575207" y="2155676"/>
            <a:ext cx="3041588" cy="3041984"/>
          </a:xfrm>
          <a:prstGeom prst="blockArc">
            <a:avLst>
              <a:gd name="adj1" fmla="val 1427478"/>
              <a:gd name="adj2" fmla="val 16202949"/>
              <a:gd name="adj3" fmla="val 50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5" name="Block Arc 34"/>
          <p:cNvSpPr/>
          <p:nvPr/>
        </p:nvSpPr>
        <p:spPr>
          <a:xfrm flipH="1">
            <a:off x="4820696" y="2401197"/>
            <a:ext cx="2550610" cy="2550942"/>
          </a:xfrm>
          <a:prstGeom prst="blockArc">
            <a:avLst>
              <a:gd name="adj1" fmla="val 18246226"/>
              <a:gd name="adj2" fmla="val 16212231"/>
              <a:gd name="adj3" fmla="val 61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6" name="Block Arc 35"/>
          <p:cNvSpPr/>
          <p:nvPr/>
        </p:nvSpPr>
        <p:spPr>
          <a:xfrm flipH="1">
            <a:off x="5086483" y="2667018"/>
            <a:ext cx="2019037" cy="2019300"/>
          </a:xfrm>
          <a:prstGeom prst="blockArc">
            <a:avLst>
              <a:gd name="adj1" fmla="val 21030407"/>
              <a:gd name="adj2" fmla="val 16212547"/>
              <a:gd name="adj3" fmla="val 72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2" name="Oval 41"/>
          <p:cNvSpPr/>
          <p:nvPr/>
        </p:nvSpPr>
        <p:spPr>
          <a:xfrm>
            <a:off x="8554899" y="2358866"/>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latin typeface="+mn-ea"/>
              <a:cs typeface="+mn-ea"/>
            </a:endParaRPr>
          </a:p>
        </p:txBody>
      </p:sp>
      <p:sp>
        <p:nvSpPr>
          <p:cNvPr id="43" name="Text Placeholder 32"/>
          <p:cNvSpPr txBox="1"/>
          <p:nvPr/>
        </p:nvSpPr>
        <p:spPr>
          <a:xfrm>
            <a:off x="9376982" y="2639043"/>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44" name="Text Placeholder 33"/>
          <p:cNvSpPr txBox="1"/>
          <p:nvPr/>
        </p:nvSpPr>
        <p:spPr>
          <a:xfrm>
            <a:off x="9362697" y="2358865"/>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6"/>
                </a:solidFill>
                <a:latin typeface="+mn-ea"/>
                <a:cs typeface="+mn-ea"/>
              </a:rPr>
              <a:t>解决方案</a:t>
            </a:r>
            <a:endParaRPr lang="en-AU" sz="1300" b="1" dirty="0">
              <a:solidFill>
                <a:schemeClr val="accent6"/>
              </a:solidFill>
              <a:latin typeface="+mn-ea"/>
              <a:cs typeface="+mn-ea"/>
            </a:endParaRPr>
          </a:p>
        </p:txBody>
      </p:sp>
      <p:sp>
        <p:nvSpPr>
          <p:cNvPr id="45" name="Oval 44"/>
          <p:cNvSpPr/>
          <p:nvPr/>
        </p:nvSpPr>
        <p:spPr>
          <a:xfrm>
            <a:off x="8557017" y="4077124"/>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rgbClr val="FFFFFF"/>
              </a:solidFill>
              <a:latin typeface="+mn-ea"/>
              <a:cs typeface="+mn-ea"/>
            </a:endParaRPr>
          </a:p>
        </p:txBody>
      </p:sp>
      <p:sp>
        <p:nvSpPr>
          <p:cNvPr id="46" name="Text Placeholder 32"/>
          <p:cNvSpPr txBox="1"/>
          <p:nvPr/>
        </p:nvSpPr>
        <p:spPr>
          <a:xfrm>
            <a:off x="9379101" y="4357302"/>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47" name="Text Placeholder 33"/>
          <p:cNvSpPr txBox="1"/>
          <p:nvPr/>
        </p:nvSpPr>
        <p:spPr>
          <a:xfrm>
            <a:off x="9364816" y="4077123"/>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5"/>
                </a:solidFill>
                <a:latin typeface="+mn-ea"/>
                <a:cs typeface="+mn-ea"/>
              </a:rPr>
              <a:t>开放式产品</a:t>
            </a:r>
            <a:endParaRPr lang="en-AU" sz="1300" b="1" dirty="0">
              <a:solidFill>
                <a:schemeClr val="accent5"/>
              </a:solidFill>
              <a:latin typeface="+mn-ea"/>
              <a:cs typeface="+mn-ea"/>
            </a:endParaRPr>
          </a:p>
        </p:txBody>
      </p:sp>
      <p:cxnSp>
        <p:nvCxnSpPr>
          <p:cNvPr id="6" name="Straight Arrow Connector 5"/>
          <p:cNvCxnSpPr/>
          <p:nvPr/>
        </p:nvCxnSpPr>
        <p:spPr>
          <a:xfrm>
            <a:off x="7433748" y="2652847"/>
            <a:ext cx="863301" cy="0"/>
          </a:xfrm>
          <a:prstGeom prst="straightConnector1">
            <a:avLst/>
          </a:prstGeom>
          <a:ln w="25400">
            <a:solidFill>
              <a:schemeClr val="tx1">
                <a:lumMod val="95000"/>
                <a:lumOff val="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7371307" y="4363103"/>
            <a:ext cx="925741" cy="0"/>
          </a:xfrm>
          <a:prstGeom prst="straightConnector1">
            <a:avLst/>
          </a:prstGeom>
          <a:ln w="25400">
            <a:solidFill>
              <a:schemeClr val="tx1">
                <a:lumMod val="95000"/>
                <a:lumOff val="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H="1">
            <a:off x="3034375" y="2363826"/>
            <a:ext cx="585711"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78" name="Text Placeholder 32"/>
          <p:cNvSpPr txBox="1"/>
          <p:nvPr/>
        </p:nvSpPr>
        <p:spPr>
          <a:xfrm flipH="1">
            <a:off x="1071865" y="2644003"/>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79" name="Text Placeholder 33"/>
          <p:cNvSpPr txBox="1"/>
          <p:nvPr/>
        </p:nvSpPr>
        <p:spPr>
          <a:xfrm flipH="1">
            <a:off x="1073983" y="2363825"/>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300" b="1" dirty="0">
                <a:solidFill>
                  <a:schemeClr val="accent1"/>
                </a:solidFill>
                <a:latin typeface="+mn-ea"/>
                <a:cs typeface="+mn-ea"/>
              </a:rPr>
              <a:t>解决方案</a:t>
            </a:r>
            <a:endParaRPr lang="en-AU" sz="1300" b="1" dirty="0">
              <a:solidFill>
                <a:schemeClr val="accent1"/>
              </a:solidFill>
              <a:latin typeface="+mn-ea"/>
              <a:cs typeface="+mn-ea"/>
            </a:endParaRPr>
          </a:p>
        </p:txBody>
      </p:sp>
      <p:sp>
        <p:nvSpPr>
          <p:cNvPr id="80" name="Oval 79"/>
          <p:cNvSpPr/>
          <p:nvPr/>
        </p:nvSpPr>
        <p:spPr>
          <a:xfrm flipH="1">
            <a:off x="3034375" y="4077124"/>
            <a:ext cx="585711" cy="5857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dirty="0">
              <a:latin typeface="+mn-ea"/>
              <a:cs typeface="+mn-ea"/>
            </a:endParaRPr>
          </a:p>
        </p:txBody>
      </p:sp>
      <p:sp>
        <p:nvSpPr>
          <p:cNvPr id="81" name="Text Placeholder 32"/>
          <p:cNvSpPr txBox="1"/>
          <p:nvPr/>
        </p:nvSpPr>
        <p:spPr>
          <a:xfrm flipH="1">
            <a:off x="1071865" y="4357302"/>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82" name="Text Placeholder 33"/>
          <p:cNvSpPr txBox="1"/>
          <p:nvPr/>
        </p:nvSpPr>
        <p:spPr>
          <a:xfrm flipH="1">
            <a:off x="1073983" y="4077123"/>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300" b="1" dirty="0">
                <a:solidFill>
                  <a:srgbClr val="7F7F7F"/>
                </a:solidFill>
                <a:latin typeface="+mn-ea"/>
                <a:cs typeface="+mn-ea"/>
              </a:rPr>
              <a:t>开放式产品</a:t>
            </a:r>
            <a:endParaRPr lang="en-AU" sz="1300" b="1" dirty="0">
              <a:solidFill>
                <a:srgbClr val="7F7F7F"/>
              </a:solidFill>
              <a:latin typeface="+mn-ea"/>
              <a:cs typeface="+mn-ea"/>
            </a:endParaRPr>
          </a:p>
        </p:txBody>
      </p:sp>
      <p:cxnSp>
        <p:nvCxnSpPr>
          <p:cNvPr id="83" name="Straight Arrow Connector 82"/>
          <p:cNvCxnSpPr/>
          <p:nvPr/>
        </p:nvCxnSpPr>
        <p:spPr>
          <a:xfrm flipH="1">
            <a:off x="3868740" y="4363103"/>
            <a:ext cx="1217742" cy="0"/>
          </a:xfrm>
          <a:prstGeom prst="straightConnector1">
            <a:avLst/>
          </a:prstGeom>
          <a:ln w="25400">
            <a:solidFill>
              <a:schemeClr val="tx1">
                <a:lumMod val="95000"/>
                <a:lumOff val="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85" name="Elbow Connector 84"/>
          <p:cNvCxnSpPr/>
          <p:nvPr/>
        </p:nvCxnSpPr>
        <p:spPr>
          <a:xfrm rot="10800000">
            <a:off x="3868739" y="2660601"/>
            <a:ext cx="1276598" cy="1190605"/>
          </a:xfrm>
          <a:prstGeom prst="bentConnector3">
            <a:avLst>
              <a:gd name="adj1" fmla="val 50000"/>
            </a:avLst>
          </a:prstGeom>
          <a:ln w="25400">
            <a:solidFill>
              <a:schemeClr val="tx1">
                <a:lumMod val="95000"/>
                <a:lumOff val="5000"/>
                <a:alpha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0" name="Freeform 142"/>
          <p:cNvSpPr/>
          <p:nvPr/>
        </p:nvSpPr>
        <p:spPr bwMode="auto">
          <a:xfrm>
            <a:off x="8700024" y="2533541"/>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1" name="Freeform 149"/>
          <p:cNvSpPr/>
          <p:nvPr/>
        </p:nvSpPr>
        <p:spPr bwMode="auto">
          <a:xfrm>
            <a:off x="3180021" y="4216053"/>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2" name="组合 31"/>
          <p:cNvGrpSpPr/>
          <p:nvPr/>
        </p:nvGrpSpPr>
        <p:grpSpPr>
          <a:xfrm>
            <a:off x="8691929" y="4276105"/>
            <a:ext cx="311646" cy="193872"/>
            <a:chOff x="8292784" y="1202455"/>
            <a:chExt cx="311687" cy="193872"/>
          </a:xfrm>
        </p:grpSpPr>
        <p:sp>
          <p:nvSpPr>
            <p:cNvPr id="37"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1"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48" name="Freeform 116"/>
          <p:cNvSpPr>
            <a:spLocks noEditPoints="1"/>
          </p:cNvSpPr>
          <p:nvPr/>
        </p:nvSpPr>
        <p:spPr bwMode="auto">
          <a:xfrm>
            <a:off x="3168600" y="2507443"/>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heel(1)">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heel(1)">
                                      <p:cBhvr>
                                        <p:cTn id="40" dur="20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500"/>
                                        <p:tgtEl>
                                          <p:spTgt spid="7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heel(1)">
                                      <p:cBhvr>
                                        <p:cTn id="59" dur="20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fade">
                                      <p:cBhvr>
                                        <p:cTn id="73" dur="500"/>
                                        <p:tgtEl>
                                          <p:spTgt spid="81"/>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heel(1)">
                                      <p:cBhvr>
                                        <p:cTn id="78" dur="20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fade">
                                      <p:cBhvr>
                                        <p:cTn id="83" dur="500"/>
                                        <p:tgtEl>
                                          <p:spTgt spid="8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fade">
                                      <p:cBhvr>
                                        <p:cTn id="86" dur="500"/>
                                        <p:tgtEl>
                                          <p:spTgt spid="7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fade">
                                      <p:cBhvr>
                                        <p:cTn id="89" dur="500"/>
                                        <p:tgtEl>
                                          <p:spTgt spid="7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fade">
                                      <p:cBhvr>
                                        <p:cTn id="9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2" grpId="0" animBg="1"/>
      <p:bldP spid="33" grpId="0" animBg="1"/>
      <p:bldP spid="34" grpId="0" animBg="1"/>
      <p:bldP spid="35" grpId="0" animBg="1"/>
      <p:bldP spid="36" grpId="0" animBg="1"/>
      <p:bldP spid="42" grpId="0" animBg="1"/>
      <p:bldP spid="43" grpId="0"/>
      <p:bldP spid="44" grpId="0"/>
      <p:bldP spid="45" grpId="0" animBg="1"/>
      <p:bldP spid="46" grpId="0"/>
      <p:bldP spid="47" grpId="0"/>
      <p:bldP spid="77" grpId="0" animBg="1"/>
      <p:bldP spid="78" grpId="0"/>
      <p:bldP spid="79" grpId="0"/>
      <p:bldP spid="80" grpId="0" animBg="1"/>
      <p:bldP spid="81" grpId="0"/>
      <p:bldP spid="8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34" name="Oval 33"/>
          <p:cNvSpPr>
            <a:spLocks noChangeAspect="1"/>
          </p:cNvSpPr>
          <p:nvPr/>
        </p:nvSpPr>
        <p:spPr>
          <a:xfrm>
            <a:off x="5588070" y="1534921"/>
            <a:ext cx="2401142" cy="24014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35" name="Oval 34"/>
          <p:cNvSpPr>
            <a:spLocks noChangeAspect="1"/>
          </p:cNvSpPr>
          <p:nvPr/>
        </p:nvSpPr>
        <p:spPr>
          <a:xfrm>
            <a:off x="2620105" y="1872844"/>
            <a:ext cx="1845788" cy="184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36" name="Oval 35"/>
          <p:cNvSpPr>
            <a:spLocks noChangeAspect="1"/>
          </p:cNvSpPr>
          <p:nvPr/>
        </p:nvSpPr>
        <p:spPr>
          <a:xfrm>
            <a:off x="7989212" y="3282523"/>
            <a:ext cx="1845788" cy="18460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37" name="Oval 36"/>
          <p:cNvSpPr>
            <a:spLocks noChangeAspect="1"/>
          </p:cNvSpPr>
          <p:nvPr/>
        </p:nvSpPr>
        <p:spPr>
          <a:xfrm>
            <a:off x="4408895" y="3589002"/>
            <a:ext cx="1613229" cy="16134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38" name="Oval 37"/>
          <p:cNvSpPr>
            <a:spLocks noChangeAspect="1"/>
          </p:cNvSpPr>
          <p:nvPr/>
        </p:nvSpPr>
        <p:spPr>
          <a:xfrm>
            <a:off x="9811462" y="2457694"/>
            <a:ext cx="1261013" cy="126117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1600" dirty="0">
                <a:solidFill>
                  <a:schemeClr val="bg1"/>
                </a:solidFill>
                <a:latin typeface="+mn-ea"/>
                <a:cs typeface="+mn-ea"/>
              </a:rPr>
              <a:t>企业目标</a:t>
            </a:r>
            <a:endParaRPr lang="en-US" sz="1600" dirty="0">
              <a:solidFill>
                <a:schemeClr val="bg1"/>
              </a:solidFill>
              <a:latin typeface="+mn-ea"/>
              <a:cs typeface="+mn-ea"/>
            </a:endParaRPr>
          </a:p>
        </p:txBody>
      </p:sp>
      <p:sp>
        <p:nvSpPr>
          <p:cNvPr id="39" name="Oval 38"/>
          <p:cNvSpPr>
            <a:spLocks noChangeAspect="1"/>
          </p:cNvSpPr>
          <p:nvPr/>
        </p:nvSpPr>
        <p:spPr>
          <a:xfrm>
            <a:off x="1768685" y="3144641"/>
            <a:ext cx="1449322" cy="144950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rgbClr val="5C4470"/>
              </a:solidFill>
              <a:latin typeface="+mn-ea"/>
              <a:cs typeface="+mn-ea"/>
            </a:endParaRPr>
          </a:p>
        </p:txBody>
      </p:sp>
      <p:sp>
        <p:nvSpPr>
          <p:cNvPr id="40" name="Oval 39"/>
          <p:cNvSpPr>
            <a:spLocks noChangeAspect="1"/>
          </p:cNvSpPr>
          <p:nvPr/>
        </p:nvSpPr>
        <p:spPr>
          <a:xfrm>
            <a:off x="1229995" y="2359229"/>
            <a:ext cx="592345" cy="5924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dirty="0">
              <a:latin typeface="+mn-ea"/>
              <a:cs typeface="+mn-ea"/>
            </a:endParaRPr>
          </a:p>
        </p:txBody>
      </p:sp>
      <p:sp>
        <p:nvSpPr>
          <p:cNvPr id="41" name="Oval 40"/>
          <p:cNvSpPr>
            <a:spLocks noChangeAspect="1"/>
          </p:cNvSpPr>
          <p:nvPr/>
        </p:nvSpPr>
        <p:spPr>
          <a:xfrm>
            <a:off x="9003786" y="1880779"/>
            <a:ext cx="592345" cy="5924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dirty="0">
              <a:solidFill>
                <a:srgbClr val="FFFFFF"/>
              </a:solidFill>
              <a:latin typeface="+mn-ea"/>
              <a:cs typeface="+mn-ea"/>
            </a:endParaRPr>
          </a:p>
        </p:txBody>
      </p:sp>
      <p:sp>
        <p:nvSpPr>
          <p:cNvPr id="42" name="Oval 41"/>
          <p:cNvSpPr>
            <a:spLocks noChangeAspect="1"/>
          </p:cNvSpPr>
          <p:nvPr/>
        </p:nvSpPr>
        <p:spPr>
          <a:xfrm>
            <a:off x="5007341" y="2285290"/>
            <a:ext cx="730796" cy="7308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rgbClr val="FFFFFF"/>
              </a:solidFill>
              <a:latin typeface="+mn-ea"/>
              <a:cs typeface="+mn-ea"/>
            </a:endParaRPr>
          </a:p>
        </p:txBody>
      </p:sp>
      <p:sp>
        <p:nvSpPr>
          <p:cNvPr id="43" name="Text Placeholder 32"/>
          <p:cNvSpPr txBox="1"/>
          <p:nvPr/>
        </p:nvSpPr>
        <p:spPr>
          <a:xfrm>
            <a:off x="2915697" y="2522533"/>
            <a:ext cx="1233818" cy="82203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1000" dirty="0">
                <a:solidFill>
                  <a:schemeClr val="bg1"/>
                </a:solidFill>
                <a:latin typeface="+mn-ea"/>
                <a:cs typeface="+mn-ea"/>
              </a:rPr>
              <a:t>此处添加详细文本描述，建议与标题相关并符合整体语言风格</a:t>
            </a:r>
            <a:endParaRPr lang="en-US" sz="1000" dirty="0">
              <a:solidFill>
                <a:schemeClr val="bg1"/>
              </a:solidFill>
              <a:latin typeface="+mn-ea"/>
              <a:cs typeface="+mn-ea"/>
            </a:endParaRPr>
          </a:p>
        </p:txBody>
      </p:sp>
      <p:sp>
        <p:nvSpPr>
          <p:cNvPr id="44" name="Text Placeholder 33"/>
          <p:cNvSpPr txBox="1"/>
          <p:nvPr/>
        </p:nvSpPr>
        <p:spPr>
          <a:xfrm>
            <a:off x="2915418" y="2304484"/>
            <a:ext cx="1232196" cy="20307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100" b="1" dirty="0">
                <a:solidFill>
                  <a:schemeClr val="bg1"/>
                </a:solidFill>
                <a:latin typeface="+mn-ea"/>
                <a:cs typeface="+mn-ea"/>
              </a:rPr>
              <a:t>市场策略</a:t>
            </a:r>
            <a:endParaRPr lang="en-AU" sz="1100" dirty="0">
              <a:solidFill>
                <a:schemeClr val="bg1"/>
              </a:solidFill>
              <a:latin typeface="+mn-ea"/>
              <a:cs typeface="+mn-ea"/>
            </a:endParaRPr>
          </a:p>
        </p:txBody>
      </p:sp>
      <p:sp>
        <p:nvSpPr>
          <p:cNvPr id="45" name="Text Placeholder 33"/>
          <p:cNvSpPr txBox="1"/>
          <p:nvPr/>
        </p:nvSpPr>
        <p:spPr>
          <a:xfrm>
            <a:off x="2026906" y="3698490"/>
            <a:ext cx="888512" cy="34181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2600" dirty="0">
                <a:solidFill>
                  <a:schemeClr val="bg1"/>
                </a:solidFill>
                <a:latin typeface="+mn-ea"/>
                <a:cs typeface="+mn-ea"/>
              </a:rPr>
              <a:t>2014</a:t>
            </a:r>
            <a:endParaRPr lang="en-AU" sz="2600" dirty="0">
              <a:solidFill>
                <a:schemeClr val="bg1"/>
              </a:solidFill>
              <a:latin typeface="+mn-ea"/>
              <a:cs typeface="+mn-ea"/>
            </a:endParaRPr>
          </a:p>
        </p:txBody>
      </p:sp>
      <p:sp>
        <p:nvSpPr>
          <p:cNvPr id="46" name="Text Placeholder 32"/>
          <p:cNvSpPr txBox="1"/>
          <p:nvPr/>
        </p:nvSpPr>
        <p:spPr>
          <a:xfrm>
            <a:off x="4692878" y="3984703"/>
            <a:ext cx="1045258" cy="82203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1000" dirty="0">
                <a:solidFill>
                  <a:schemeClr val="bg1"/>
                </a:solidFill>
                <a:latin typeface="+mn-ea"/>
                <a:cs typeface="+mn-ea"/>
              </a:rPr>
              <a:t>此处添加详细文本描述，建议与标题相关并符合整体语言风格</a:t>
            </a:r>
            <a:endParaRPr lang="en-US" altLang="zh-CN" sz="1000" dirty="0">
              <a:solidFill>
                <a:schemeClr val="bg1"/>
              </a:solidFill>
              <a:latin typeface="+mn-ea"/>
              <a:cs typeface="+mn-ea"/>
            </a:endParaRPr>
          </a:p>
        </p:txBody>
      </p:sp>
      <p:sp>
        <p:nvSpPr>
          <p:cNvPr id="47" name="Text Placeholder 32"/>
          <p:cNvSpPr txBox="1"/>
          <p:nvPr/>
        </p:nvSpPr>
        <p:spPr>
          <a:xfrm>
            <a:off x="6022124" y="2396826"/>
            <a:ext cx="1751759" cy="114427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buFont typeface="Wingdings" panose="05000000000000000000" pitchFamily="2" charset="2"/>
              <a:buChar char="ü"/>
            </a:pPr>
            <a:r>
              <a:rPr lang="zh-CN" altLang="en-US" sz="1000" dirty="0">
                <a:solidFill>
                  <a:schemeClr val="bg1"/>
                </a:solidFill>
                <a:latin typeface="+mn-ea"/>
                <a:cs typeface="+mn-ea"/>
              </a:rPr>
              <a:t>单击此处添加副标题或详细文本描述</a:t>
            </a:r>
            <a:r>
              <a:rPr lang="en-US" sz="1000" dirty="0">
                <a:solidFill>
                  <a:schemeClr val="bg1"/>
                </a:solidFill>
                <a:latin typeface="+mn-ea"/>
                <a:cs typeface="+mn-ea"/>
              </a:rPr>
              <a:t> </a:t>
            </a:r>
            <a:endParaRPr lang="en-US" sz="1000" dirty="0">
              <a:solidFill>
                <a:schemeClr val="bg1"/>
              </a:solidFill>
              <a:latin typeface="+mn-ea"/>
              <a:cs typeface="+mn-ea"/>
            </a:endParaRPr>
          </a:p>
          <a:p>
            <a:pPr>
              <a:lnSpc>
                <a:spcPct val="120000"/>
              </a:lnSpc>
              <a:buFont typeface="Wingdings" panose="05000000000000000000" pitchFamily="2" charset="2"/>
              <a:buChar char="ü"/>
            </a:pPr>
            <a:r>
              <a:rPr lang="zh-CN" altLang="en-US" sz="1000" dirty="0">
                <a:solidFill>
                  <a:schemeClr val="bg1"/>
                </a:solidFill>
                <a:latin typeface="+mn-ea"/>
                <a:cs typeface="+mn-ea"/>
              </a:rPr>
              <a:t>单击此处添加副标题或详细文本描述</a:t>
            </a:r>
            <a:r>
              <a:rPr lang="en-US" altLang="zh-CN" sz="1000" dirty="0">
                <a:solidFill>
                  <a:schemeClr val="bg1"/>
                </a:solidFill>
                <a:latin typeface="+mn-ea"/>
                <a:cs typeface="+mn-ea"/>
              </a:rPr>
              <a:t> </a:t>
            </a:r>
            <a:endParaRPr lang="en-US" altLang="zh-CN" sz="1000" dirty="0">
              <a:solidFill>
                <a:schemeClr val="bg1"/>
              </a:solidFill>
              <a:latin typeface="+mn-ea"/>
              <a:cs typeface="+mn-ea"/>
            </a:endParaRPr>
          </a:p>
        </p:txBody>
      </p:sp>
      <p:sp>
        <p:nvSpPr>
          <p:cNvPr id="48" name="Text Placeholder 33"/>
          <p:cNvSpPr txBox="1"/>
          <p:nvPr/>
        </p:nvSpPr>
        <p:spPr>
          <a:xfrm>
            <a:off x="6022126" y="2092575"/>
            <a:ext cx="1751757" cy="32929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b="1" dirty="0">
                <a:solidFill>
                  <a:schemeClr val="bg1"/>
                </a:solidFill>
                <a:latin typeface="+mn-ea"/>
                <a:cs typeface="+mn-ea"/>
              </a:rPr>
              <a:t>如何扩大销售额</a:t>
            </a:r>
            <a:endParaRPr lang="en-AU" sz="1100" dirty="0">
              <a:solidFill>
                <a:schemeClr val="bg1"/>
              </a:solidFill>
              <a:latin typeface="+mn-ea"/>
              <a:cs typeface="+mn-ea"/>
            </a:endParaRPr>
          </a:p>
        </p:txBody>
      </p:sp>
      <p:sp>
        <p:nvSpPr>
          <p:cNvPr id="77" name="Text Placeholder 32"/>
          <p:cNvSpPr txBox="1"/>
          <p:nvPr/>
        </p:nvSpPr>
        <p:spPr>
          <a:xfrm>
            <a:off x="8399834" y="3984703"/>
            <a:ext cx="1026724" cy="82203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1000" dirty="0">
                <a:solidFill>
                  <a:schemeClr val="bg1"/>
                </a:solidFill>
                <a:latin typeface="+mn-ea"/>
                <a:cs typeface="+mn-ea"/>
              </a:rPr>
              <a:t>此处添加详细文本描述，建议与标题相关并符合整体语言风格</a:t>
            </a:r>
            <a:endParaRPr lang="en-US" sz="1000" dirty="0">
              <a:solidFill>
                <a:schemeClr val="bg1"/>
              </a:solidFill>
              <a:latin typeface="+mn-ea"/>
              <a:cs typeface="+mn-ea"/>
            </a:endParaRPr>
          </a:p>
        </p:txBody>
      </p:sp>
      <p:sp>
        <p:nvSpPr>
          <p:cNvPr id="78" name="Text Placeholder 33"/>
          <p:cNvSpPr txBox="1"/>
          <p:nvPr/>
        </p:nvSpPr>
        <p:spPr>
          <a:xfrm>
            <a:off x="8296008" y="3766654"/>
            <a:ext cx="1232196" cy="20307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100" b="1" dirty="0">
                <a:solidFill>
                  <a:schemeClr val="bg1"/>
                </a:solidFill>
                <a:latin typeface="+mn-ea"/>
                <a:cs typeface="+mn-ea"/>
              </a:rPr>
              <a:t>解决方案</a:t>
            </a:r>
            <a:endParaRPr lang="en-AU" sz="1100" dirty="0">
              <a:solidFill>
                <a:schemeClr val="bg1"/>
              </a:solidFill>
              <a:latin typeface="+mn-ea"/>
              <a:cs typeface="+mn-ea"/>
            </a:endParaRPr>
          </a:p>
        </p:txBody>
      </p:sp>
      <p:sp>
        <p:nvSpPr>
          <p:cNvPr id="79" name="Oval 78"/>
          <p:cNvSpPr>
            <a:spLocks noChangeAspect="1"/>
          </p:cNvSpPr>
          <p:nvPr/>
        </p:nvSpPr>
        <p:spPr>
          <a:xfrm>
            <a:off x="3951623" y="4099511"/>
            <a:ext cx="592345" cy="59242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80" name="Oval 79"/>
          <p:cNvSpPr>
            <a:spLocks noChangeAspect="1"/>
          </p:cNvSpPr>
          <p:nvPr/>
        </p:nvSpPr>
        <p:spPr>
          <a:xfrm>
            <a:off x="6557318" y="4494027"/>
            <a:ext cx="760039" cy="7601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dirty="0">
              <a:latin typeface="+mn-ea"/>
              <a:cs typeface="+mn-ea"/>
            </a:endParaRPr>
          </a:p>
        </p:txBody>
      </p:sp>
      <p:sp>
        <p:nvSpPr>
          <p:cNvPr id="81" name="Oval 80"/>
          <p:cNvSpPr>
            <a:spLocks noChangeAspect="1"/>
          </p:cNvSpPr>
          <p:nvPr/>
        </p:nvSpPr>
        <p:spPr>
          <a:xfrm>
            <a:off x="7317357" y="4243226"/>
            <a:ext cx="456525" cy="4565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600" dirty="0">
              <a:solidFill>
                <a:schemeClr val="bg1"/>
              </a:solidFill>
              <a:latin typeface="+mn-ea"/>
              <a:cs typeface="+mn-ea"/>
            </a:endParaRPr>
          </a:p>
        </p:txBody>
      </p:sp>
      <p:sp>
        <p:nvSpPr>
          <p:cNvPr id="82" name="TextBox 81"/>
          <p:cNvSpPr txBox="1"/>
          <p:nvPr/>
        </p:nvSpPr>
        <p:spPr>
          <a:xfrm>
            <a:off x="1678635" y="5531815"/>
            <a:ext cx="8874209" cy="548868"/>
          </a:xfrm>
          <a:prstGeom prst="rect">
            <a:avLst/>
          </a:prstGeom>
          <a:noFill/>
        </p:spPr>
        <p:txBody>
          <a:bodyPr wrap="square" lIns="0" tIns="0" rIns="0" bIns="0" rtlCol="0">
            <a:spAutoFit/>
          </a:bodyPr>
          <a:lstStyle/>
          <a:p>
            <a:pPr algn="ctr">
              <a:lnSpc>
                <a:spcPct val="120000"/>
              </a:lnSpc>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zh-CN" altLang="en-US" sz="1000" dirty="0">
              <a:solidFill>
                <a:srgbClr val="7F7F7F"/>
              </a:solidFill>
              <a:latin typeface="+mn-ea"/>
              <a:cs typeface="+mn-ea"/>
            </a:endParaRPr>
          </a:p>
        </p:txBody>
      </p:sp>
      <p:sp>
        <p:nvSpPr>
          <p:cNvPr id="27" name="Freeform 142"/>
          <p:cNvSpPr/>
          <p:nvPr/>
        </p:nvSpPr>
        <p:spPr bwMode="auto">
          <a:xfrm>
            <a:off x="7399814" y="4355537"/>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28" name="Freeform 149"/>
          <p:cNvSpPr/>
          <p:nvPr/>
        </p:nvSpPr>
        <p:spPr bwMode="auto">
          <a:xfrm>
            <a:off x="4094208" y="4243192"/>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29" name="组合 28"/>
          <p:cNvGrpSpPr/>
          <p:nvPr/>
        </p:nvGrpSpPr>
        <p:grpSpPr>
          <a:xfrm>
            <a:off x="5232964" y="2554265"/>
            <a:ext cx="311646" cy="193872"/>
            <a:chOff x="8292784" y="1202455"/>
            <a:chExt cx="311687" cy="193872"/>
          </a:xfrm>
        </p:grpSpPr>
        <p:sp>
          <p:nvSpPr>
            <p:cNvPr id="30"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1"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32" name="Freeform 116"/>
          <p:cNvSpPr>
            <a:spLocks noEditPoints="1"/>
          </p:cNvSpPr>
          <p:nvPr/>
        </p:nvSpPr>
        <p:spPr bwMode="auto">
          <a:xfrm>
            <a:off x="1353783" y="2507555"/>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3" name="组合 32"/>
          <p:cNvGrpSpPr/>
          <p:nvPr/>
        </p:nvGrpSpPr>
        <p:grpSpPr>
          <a:xfrm>
            <a:off x="9146370" y="2023382"/>
            <a:ext cx="307174" cy="307212"/>
            <a:chOff x="11121822" y="1145785"/>
            <a:chExt cx="307214" cy="307212"/>
          </a:xfrm>
          <a:solidFill>
            <a:schemeClr val="bg1"/>
          </a:solidFill>
        </p:grpSpPr>
        <p:sp>
          <p:nvSpPr>
            <p:cNvPr id="49"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0"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51" name="组合 50"/>
          <p:cNvGrpSpPr/>
          <p:nvPr/>
        </p:nvGrpSpPr>
        <p:grpSpPr>
          <a:xfrm>
            <a:off x="6739264" y="4705357"/>
            <a:ext cx="402605" cy="331075"/>
            <a:chOff x="5108575" y="3992563"/>
            <a:chExt cx="428625" cy="352426"/>
          </a:xfrm>
          <a:solidFill>
            <a:schemeClr val="bg1"/>
          </a:solidFill>
        </p:grpSpPr>
        <p:sp>
          <p:nvSpPr>
            <p:cNvPr id="52"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3"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4"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5"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6"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7"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strips(downLeft)">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strips(downLeft)">
                                      <p:cBhvr>
                                        <p:cTn id="12" dur="500"/>
                                        <p:tgtEl>
                                          <p:spTgt spid="4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strips(downLeft)">
                                      <p:cBhvr>
                                        <p:cTn id="15" dur="500"/>
                                        <p:tgtEl>
                                          <p:spTgt spid="4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strips(downLeft)">
                                      <p:cBhvr>
                                        <p:cTn id="18" dur="500"/>
                                        <p:tgtEl>
                                          <p:spTgt spid="3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strips(downLeft)">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strips(downLeft)">
                                      <p:cBhvr>
                                        <p:cTn id="26" dur="500"/>
                                        <p:tgtEl>
                                          <p:spTgt spid="36"/>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strips(downLeft)">
                                      <p:cBhvr>
                                        <p:cTn id="29" dur="500"/>
                                        <p:tgtEl>
                                          <p:spTgt spid="77"/>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strips(downLeft)">
                                      <p:cBhvr>
                                        <p:cTn id="32" dur="500"/>
                                        <p:tgtEl>
                                          <p:spTgt spid="78"/>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strips(downLeft)">
                                      <p:cBhvr>
                                        <p:cTn id="35" dur="500"/>
                                        <p:tgtEl>
                                          <p:spTgt spid="37"/>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strips(downLeft)">
                                      <p:cBhvr>
                                        <p:cTn id="38" dur="500"/>
                                        <p:tgtEl>
                                          <p:spTgt spid="46"/>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strips(downLeft)">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strips(downLeft)">
                                      <p:cBhvr>
                                        <p:cTn id="46" dur="500"/>
                                        <p:tgtEl>
                                          <p:spTgt spid="81"/>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strips(downLeft)">
                                      <p:cBhvr>
                                        <p:cTn id="49" dur="500"/>
                                        <p:tgtEl>
                                          <p:spTgt spid="79"/>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strips(downLeft)">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strips(downLeft)">
                                      <p:cBhvr>
                                        <p:cTn id="57" dur="500"/>
                                        <p:tgtEl>
                                          <p:spTgt spid="45"/>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strips(downLeft)">
                                      <p:cBhvr>
                                        <p:cTn id="60" dur="500"/>
                                        <p:tgtEl>
                                          <p:spTgt spid="39"/>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strips(downLeft)">
                                      <p:cBhvr>
                                        <p:cTn id="63" dur="500"/>
                                        <p:tgtEl>
                                          <p:spTgt spid="47"/>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strips(downLeft)">
                                      <p:cBhvr>
                                        <p:cTn id="66" dur="500"/>
                                        <p:tgtEl>
                                          <p:spTgt spid="48"/>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strips(downLeft)">
                                      <p:cBhvr>
                                        <p:cTn id="69" dur="500"/>
                                        <p:tgtEl>
                                          <p:spTgt spid="34"/>
                                        </p:tgtEl>
                                      </p:cBhvr>
                                    </p:animEffect>
                                  </p:childTnLst>
                                </p:cTn>
                              </p:par>
                              <p:par>
                                <p:cTn id="70" presetID="18" presetClass="entr" presetSubtype="12"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strips(downLeft)">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fade">
                                      <p:cBhvr>
                                        <p:cTn id="7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p:bldP spid="44" grpId="0"/>
      <p:bldP spid="45" grpId="0"/>
      <p:bldP spid="46" grpId="0"/>
      <p:bldP spid="47" grpId="0"/>
      <p:bldP spid="48" grpId="0"/>
      <p:bldP spid="77" grpId="0"/>
      <p:bldP spid="78" grpId="0"/>
      <p:bldP spid="79" grpId="0" animBg="1"/>
      <p:bldP spid="80" grpId="0" animBg="1"/>
      <p:bldP spid="81" grpId="0" animBg="1"/>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grpSp>
        <p:nvGrpSpPr>
          <p:cNvPr id="34" name="Group 33"/>
          <p:cNvGrpSpPr/>
          <p:nvPr/>
        </p:nvGrpSpPr>
        <p:grpSpPr>
          <a:xfrm>
            <a:off x="4629113" y="1670914"/>
            <a:ext cx="2933779" cy="1466025"/>
            <a:chOff x="3128225" y="2176272"/>
            <a:chExt cx="5935551" cy="2965641"/>
          </a:xfrm>
          <a:solidFill>
            <a:srgbClr val="0564B8">
              <a:alpha val="40000"/>
            </a:srgbClr>
          </a:solidFill>
        </p:grpSpPr>
        <p:sp>
          <p:nvSpPr>
            <p:cNvPr id="35" name="Freeform 26"/>
            <p:cNvSpPr/>
            <p:nvPr/>
          </p:nvSpPr>
          <p:spPr bwMode="auto">
            <a:xfrm>
              <a:off x="3128225" y="2176272"/>
              <a:ext cx="5935551" cy="2965639"/>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6">
                <a:alpha val="52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36" name="Freeform 26"/>
            <p:cNvSpPr/>
            <p:nvPr/>
          </p:nvSpPr>
          <p:spPr bwMode="auto">
            <a:xfrm>
              <a:off x="3622357" y="2670048"/>
              <a:ext cx="4947287" cy="2471863"/>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6">
                <a:alpha val="52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37" name="Freeform 26"/>
            <p:cNvSpPr/>
            <p:nvPr/>
          </p:nvSpPr>
          <p:spPr bwMode="auto">
            <a:xfrm>
              <a:off x="4082437" y="3129798"/>
              <a:ext cx="4027126" cy="2012113"/>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6">
                <a:alpha val="52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39" name="Freeform 26"/>
            <p:cNvSpPr/>
            <p:nvPr/>
          </p:nvSpPr>
          <p:spPr bwMode="auto">
            <a:xfrm>
              <a:off x="4537413" y="3584447"/>
              <a:ext cx="3117175" cy="155746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6">
                <a:alpha val="52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40" name="Freeform 26"/>
            <p:cNvSpPr/>
            <p:nvPr/>
          </p:nvSpPr>
          <p:spPr bwMode="auto">
            <a:xfrm>
              <a:off x="4993481" y="4040188"/>
              <a:ext cx="2205038" cy="110172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cs typeface="+mn-ea"/>
              </a:endParaRPr>
            </a:p>
          </p:txBody>
        </p:sp>
      </p:grpSp>
      <p:grpSp>
        <p:nvGrpSpPr>
          <p:cNvPr id="42" name="Group 41"/>
          <p:cNvGrpSpPr/>
          <p:nvPr/>
        </p:nvGrpSpPr>
        <p:grpSpPr>
          <a:xfrm>
            <a:off x="1346260" y="1915006"/>
            <a:ext cx="2445309" cy="1221933"/>
            <a:chOff x="3622357" y="2670048"/>
            <a:chExt cx="4947287" cy="2471865"/>
          </a:xfrm>
          <a:solidFill>
            <a:srgbClr val="637C90">
              <a:alpha val="40000"/>
            </a:srgbClr>
          </a:solidFill>
        </p:grpSpPr>
        <p:sp>
          <p:nvSpPr>
            <p:cNvPr id="44" name="Freeform 26"/>
            <p:cNvSpPr/>
            <p:nvPr/>
          </p:nvSpPr>
          <p:spPr bwMode="auto">
            <a:xfrm>
              <a:off x="3622357" y="2670048"/>
              <a:ext cx="4947287" cy="2471863"/>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3">
                <a:alpha val="50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46" name="Freeform 26"/>
            <p:cNvSpPr/>
            <p:nvPr/>
          </p:nvSpPr>
          <p:spPr bwMode="auto">
            <a:xfrm>
              <a:off x="4082437" y="3129798"/>
              <a:ext cx="4027126" cy="2012113"/>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3">
                <a:alpha val="50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48" name="Freeform 26"/>
            <p:cNvSpPr/>
            <p:nvPr/>
          </p:nvSpPr>
          <p:spPr bwMode="auto">
            <a:xfrm>
              <a:off x="4537413" y="3584447"/>
              <a:ext cx="3117175" cy="155746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3">
                <a:alpha val="50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51" name="Freeform 26"/>
            <p:cNvSpPr/>
            <p:nvPr/>
          </p:nvSpPr>
          <p:spPr bwMode="auto">
            <a:xfrm>
              <a:off x="4993481" y="4040188"/>
              <a:ext cx="2205038" cy="110172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3">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cs typeface="+mn-ea"/>
              </a:endParaRPr>
            </a:p>
          </p:txBody>
        </p:sp>
      </p:grpSp>
      <p:grpSp>
        <p:nvGrpSpPr>
          <p:cNvPr id="52" name="Group 51"/>
          <p:cNvGrpSpPr/>
          <p:nvPr/>
        </p:nvGrpSpPr>
        <p:grpSpPr>
          <a:xfrm>
            <a:off x="8627843" y="2142275"/>
            <a:ext cx="1990498" cy="994662"/>
            <a:chOff x="4082437" y="3129798"/>
            <a:chExt cx="4027126" cy="2012115"/>
          </a:xfrm>
          <a:solidFill>
            <a:srgbClr val="32424F">
              <a:alpha val="40000"/>
            </a:srgbClr>
          </a:solidFill>
        </p:grpSpPr>
        <p:sp>
          <p:nvSpPr>
            <p:cNvPr id="53" name="Freeform 26"/>
            <p:cNvSpPr/>
            <p:nvPr/>
          </p:nvSpPr>
          <p:spPr bwMode="auto">
            <a:xfrm>
              <a:off x="4082437" y="3129798"/>
              <a:ext cx="4027126" cy="2012113"/>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5">
                <a:alpha val="50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54" name="Freeform 26"/>
            <p:cNvSpPr/>
            <p:nvPr/>
          </p:nvSpPr>
          <p:spPr bwMode="auto">
            <a:xfrm>
              <a:off x="4537413" y="3584447"/>
              <a:ext cx="3117175" cy="155746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5">
                <a:alpha val="50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55" name="Freeform 26"/>
            <p:cNvSpPr/>
            <p:nvPr/>
          </p:nvSpPr>
          <p:spPr bwMode="auto">
            <a:xfrm>
              <a:off x="4993481" y="4040188"/>
              <a:ext cx="2205038" cy="110172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5">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cs typeface="+mn-ea"/>
              </a:endParaRPr>
            </a:p>
          </p:txBody>
        </p:sp>
      </p:grpSp>
      <p:sp>
        <p:nvSpPr>
          <p:cNvPr id="56" name="Text Placeholder 32"/>
          <p:cNvSpPr txBox="1"/>
          <p:nvPr/>
        </p:nvSpPr>
        <p:spPr>
          <a:xfrm>
            <a:off x="1961290" y="3423838"/>
            <a:ext cx="1830278" cy="79335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57" name="Text Placeholder 33"/>
          <p:cNvSpPr txBox="1"/>
          <p:nvPr/>
        </p:nvSpPr>
        <p:spPr>
          <a:xfrm>
            <a:off x="1351770" y="3408224"/>
            <a:ext cx="609520" cy="5093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b="1" dirty="0">
                <a:solidFill>
                  <a:schemeClr val="bg1">
                    <a:lumMod val="65000"/>
                  </a:schemeClr>
                </a:solidFill>
                <a:latin typeface="+mn-ea"/>
                <a:cs typeface="+mn-ea"/>
              </a:rPr>
              <a:t>40%</a:t>
            </a:r>
            <a:endParaRPr lang="en-AU" sz="1800" dirty="0">
              <a:solidFill>
                <a:schemeClr val="bg1">
                  <a:lumMod val="65000"/>
                </a:schemeClr>
              </a:solidFill>
              <a:latin typeface="+mn-ea"/>
              <a:cs typeface="+mn-ea"/>
            </a:endParaRPr>
          </a:p>
        </p:txBody>
      </p:sp>
      <p:sp>
        <p:nvSpPr>
          <p:cNvPr id="58" name="Text Placeholder 32"/>
          <p:cNvSpPr txBox="1"/>
          <p:nvPr/>
        </p:nvSpPr>
        <p:spPr>
          <a:xfrm>
            <a:off x="1961290" y="4078094"/>
            <a:ext cx="1830278" cy="107172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sz="1000" dirty="0">
                <a:solidFill>
                  <a:srgbClr val="7F7F7F"/>
                </a:solidFill>
                <a:latin typeface="+mn-ea"/>
                <a:cs typeface="+mn-ea"/>
              </a:rPr>
              <a:t> </a:t>
            </a:r>
            <a:endParaRPr lang="en-US"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p:txBody>
      </p:sp>
      <p:sp>
        <p:nvSpPr>
          <p:cNvPr id="59" name="Text Placeholder 32"/>
          <p:cNvSpPr txBox="1"/>
          <p:nvPr/>
        </p:nvSpPr>
        <p:spPr>
          <a:xfrm>
            <a:off x="5482867" y="3423838"/>
            <a:ext cx="1830278" cy="79335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60" name="Text Placeholder 33"/>
          <p:cNvSpPr txBox="1"/>
          <p:nvPr/>
        </p:nvSpPr>
        <p:spPr>
          <a:xfrm>
            <a:off x="4873348" y="3408224"/>
            <a:ext cx="609520" cy="5093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b="1" dirty="0">
                <a:solidFill>
                  <a:schemeClr val="accent6"/>
                </a:solidFill>
                <a:latin typeface="+mn-ea"/>
                <a:cs typeface="+mn-ea"/>
              </a:rPr>
              <a:t>50%</a:t>
            </a:r>
            <a:endParaRPr lang="en-AU" sz="1800" dirty="0">
              <a:solidFill>
                <a:schemeClr val="accent6"/>
              </a:solidFill>
              <a:latin typeface="+mn-ea"/>
              <a:cs typeface="+mn-ea"/>
            </a:endParaRPr>
          </a:p>
        </p:txBody>
      </p:sp>
      <p:sp>
        <p:nvSpPr>
          <p:cNvPr id="61" name="Text Placeholder 32"/>
          <p:cNvSpPr txBox="1"/>
          <p:nvPr/>
        </p:nvSpPr>
        <p:spPr>
          <a:xfrm>
            <a:off x="5482867" y="4078094"/>
            <a:ext cx="1830278" cy="107172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p:txBody>
      </p:sp>
      <p:sp>
        <p:nvSpPr>
          <p:cNvPr id="62" name="Text Placeholder 32"/>
          <p:cNvSpPr txBox="1"/>
          <p:nvPr/>
        </p:nvSpPr>
        <p:spPr>
          <a:xfrm>
            <a:off x="9009684" y="3423838"/>
            <a:ext cx="1830278" cy="79335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63" name="Text Placeholder 33"/>
          <p:cNvSpPr txBox="1"/>
          <p:nvPr/>
        </p:nvSpPr>
        <p:spPr>
          <a:xfrm>
            <a:off x="8400165" y="3408224"/>
            <a:ext cx="609520" cy="5093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b="1" dirty="0">
                <a:solidFill>
                  <a:schemeClr val="tx1">
                    <a:lumMod val="85000"/>
                    <a:lumOff val="15000"/>
                  </a:schemeClr>
                </a:solidFill>
                <a:latin typeface="+mn-ea"/>
                <a:cs typeface="+mn-ea"/>
              </a:rPr>
              <a:t>30%</a:t>
            </a:r>
            <a:endParaRPr lang="en-AU" sz="1800" dirty="0">
              <a:solidFill>
                <a:schemeClr val="tx1">
                  <a:lumMod val="85000"/>
                  <a:lumOff val="15000"/>
                </a:schemeClr>
              </a:solidFill>
              <a:latin typeface="+mn-ea"/>
              <a:cs typeface="+mn-ea"/>
            </a:endParaRPr>
          </a:p>
        </p:txBody>
      </p:sp>
      <p:sp>
        <p:nvSpPr>
          <p:cNvPr id="64" name="Text Placeholder 32"/>
          <p:cNvSpPr txBox="1"/>
          <p:nvPr/>
        </p:nvSpPr>
        <p:spPr>
          <a:xfrm>
            <a:off x="9009684" y="4078094"/>
            <a:ext cx="1830278" cy="107172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p:txBody>
      </p:sp>
      <p:sp>
        <p:nvSpPr>
          <p:cNvPr id="66" name="Text Placeholder 32"/>
          <p:cNvSpPr txBox="1"/>
          <p:nvPr/>
        </p:nvSpPr>
        <p:spPr>
          <a:xfrm>
            <a:off x="1938536" y="5225915"/>
            <a:ext cx="8912874" cy="9053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zh-CN" altLang="en-US" sz="1000" dirty="0">
              <a:solidFill>
                <a:srgbClr val="7F7F7F"/>
              </a:solidFill>
              <a:latin typeface="+mn-ea"/>
              <a:cs typeface="+mn-ea"/>
            </a:endParaRPr>
          </a:p>
        </p:txBody>
      </p:sp>
      <p:sp>
        <p:nvSpPr>
          <p:cNvPr id="32" name="Freeform 116"/>
          <p:cNvSpPr>
            <a:spLocks noEditPoints="1"/>
          </p:cNvSpPr>
          <p:nvPr/>
        </p:nvSpPr>
        <p:spPr bwMode="auto">
          <a:xfrm>
            <a:off x="993629" y="5225915"/>
            <a:ext cx="716285" cy="632097"/>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tx2"/>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randombar(horizontal)">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randombar(horizontal)">
                                      <p:cBhvr>
                                        <p:cTn id="35" dur="500"/>
                                        <p:tgtEl>
                                          <p:spTgt spid="6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randombar(horizontal)">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randombar(horizontal)">
                                      <p:cBhvr>
                                        <p:cTn id="48" dur="500"/>
                                        <p:tgtEl>
                                          <p:spTgt spid="6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randombar(horizontal)">
                                      <p:cBhvr>
                                        <p:cTn id="51" dur="500"/>
                                        <p:tgtEl>
                                          <p:spTgt spid="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P spid="64" grpId="0"/>
      <p:bldP spid="6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Up Arrow 61"/>
          <p:cNvSpPr/>
          <p:nvPr/>
        </p:nvSpPr>
        <p:spPr>
          <a:xfrm rot="5400000">
            <a:off x="5836107" y="-502621"/>
            <a:ext cx="592462" cy="8682448"/>
          </a:xfrm>
          <a:prstGeom prst="upArrow">
            <a:avLst>
              <a:gd name="adj1" fmla="val 50000"/>
              <a:gd name="adj2" fmla="val 6714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cs typeface="+mn-ea"/>
              <a:sym typeface="+mn-lt"/>
            </a:endParaRPr>
          </a:p>
        </p:txBody>
      </p:sp>
      <p:sp>
        <p:nvSpPr>
          <p:cNvPr id="44" name="Bent Arrow 59"/>
          <p:cNvSpPr/>
          <p:nvPr/>
        </p:nvSpPr>
        <p:spPr>
          <a:xfrm rot="5400000" flipH="1">
            <a:off x="2336597" y="1770835"/>
            <a:ext cx="1239088" cy="2330050"/>
          </a:xfrm>
          <a:prstGeom prst="bentArrow">
            <a:avLst>
              <a:gd name="adj1" fmla="val 12379"/>
              <a:gd name="adj2" fmla="val 14760"/>
              <a:gd name="adj3" fmla="val 20722"/>
              <a:gd name="adj4" fmla="val 294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cs typeface="+mn-ea"/>
              <a:sym typeface="+mn-lt"/>
            </a:endParaRPr>
          </a:p>
        </p:txBody>
      </p:sp>
      <p:sp>
        <p:nvSpPr>
          <p:cNvPr id="45" name="Bent Arrow 34"/>
          <p:cNvSpPr/>
          <p:nvPr/>
        </p:nvSpPr>
        <p:spPr>
          <a:xfrm rot="5400000" flipH="1">
            <a:off x="5011539" y="1770835"/>
            <a:ext cx="1239088" cy="2330050"/>
          </a:xfrm>
          <a:prstGeom prst="bentArrow">
            <a:avLst>
              <a:gd name="adj1" fmla="val 12379"/>
              <a:gd name="adj2" fmla="val 14760"/>
              <a:gd name="adj3" fmla="val 20722"/>
              <a:gd name="adj4" fmla="val 294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cs typeface="+mn-ea"/>
              <a:sym typeface="+mn-lt"/>
            </a:endParaRPr>
          </a:p>
        </p:txBody>
      </p:sp>
      <p:sp>
        <p:nvSpPr>
          <p:cNvPr id="46" name="Bent Arrow 35"/>
          <p:cNvSpPr/>
          <p:nvPr/>
        </p:nvSpPr>
        <p:spPr>
          <a:xfrm rot="5400000" flipH="1">
            <a:off x="7686480" y="1770835"/>
            <a:ext cx="1239088" cy="2330050"/>
          </a:xfrm>
          <a:prstGeom prst="bentArrow">
            <a:avLst>
              <a:gd name="adj1" fmla="val 12379"/>
              <a:gd name="adj2" fmla="val 14760"/>
              <a:gd name="adj3" fmla="val 20722"/>
              <a:gd name="adj4" fmla="val 294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cs typeface="+mn-ea"/>
              <a:sym typeface="+mn-lt"/>
            </a:endParaRPr>
          </a:p>
        </p:txBody>
      </p:sp>
      <p:sp>
        <p:nvSpPr>
          <p:cNvPr id="47" name="Bent Arrow 38"/>
          <p:cNvSpPr/>
          <p:nvPr/>
        </p:nvSpPr>
        <p:spPr>
          <a:xfrm rot="16200000" flipH="1" flipV="1">
            <a:off x="2336597" y="3589354"/>
            <a:ext cx="1239088" cy="2330050"/>
          </a:xfrm>
          <a:prstGeom prst="bentArrow">
            <a:avLst>
              <a:gd name="adj1" fmla="val 12379"/>
              <a:gd name="adj2" fmla="val 14760"/>
              <a:gd name="adj3" fmla="val 20722"/>
              <a:gd name="adj4" fmla="val 294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cs typeface="+mn-ea"/>
              <a:sym typeface="+mn-lt"/>
            </a:endParaRPr>
          </a:p>
        </p:txBody>
      </p:sp>
      <p:sp>
        <p:nvSpPr>
          <p:cNvPr id="48" name="Bent Arrow 39"/>
          <p:cNvSpPr/>
          <p:nvPr/>
        </p:nvSpPr>
        <p:spPr>
          <a:xfrm rot="16200000" flipH="1" flipV="1">
            <a:off x="5011539" y="3589354"/>
            <a:ext cx="1239088" cy="2330050"/>
          </a:xfrm>
          <a:prstGeom prst="bentArrow">
            <a:avLst>
              <a:gd name="adj1" fmla="val 12379"/>
              <a:gd name="adj2" fmla="val 14760"/>
              <a:gd name="adj3" fmla="val 20722"/>
              <a:gd name="adj4" fmla="val 2949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cs typeface="+mn-ea"/>
              <a:sym typeface="+mn-lt"/>
            </a:endParaRPr>
          </a:p>
        </p:txBody>
      </p:sp>
      <p:sp>
        <p:nvSpPr>
          <p:cNvPr id="49" name="Bent Arrow 40"/>
          <p:cNvSpPr/>
          <p:nvPr/>
        </p:nvSpPr>
        <p:spPr>
          <a:xfrm rot="16200000" flipH="1" flipV="1">
            <a:off x="7686480" y="3589354"/>
            <a:ext cx="1239088" cy="2330050"/>
          </a:xfrm>
          <a:prstGeom prst="bentArrow">
            <a:avLst>
              <a:gd name="adj1" fmla="val 12379"/>
              <a:gd name="adj2" fmla="val 14760"/>
              <a:gd name="adj3" fmla="val 20722"/>
              <a:gd name="adj4" fmla="val 2949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cs typeface="+mn-ea"/>
              <a:sym typeface="+mn-lt"/>
            </a:endParaRPr>
          </a:p>
        </p:txBody>
      </p:sp>
      <p:sp>
        <p:nvSpPr>
          <p:cNvPr id="50" name="TextBox 41"/>
          <p:cNvSpPr txBox="1"/>
          <p:nvPr/>
        </p:nvSpPr>
        <p:spPr>
          <a:xfrm>
            <a:off x="1791114" y="2070128"/>
            <a:ext cx="1371640" cy="246221"/>
          </a:xfrm>
          <a:prstGeom prst="rect">
            <a:avLst/>
          </a:prstGeom>
          <a:noFill/>
        </p:spPr>
        <p:txBody>
          <a:bodyPr wrap="square" lIns="0" tIns="0" rIns="0" bIns="0" rtlCol="0" anchor="t">
            <a:spAutoFit/>
          </a:bodyPr>
          <a:lstStyle/>
          <a:p>
            <a:r>
              <a:rPr lang="zh-CN" altLang="en-US" sz="1600" b="1" dirty="0">
                <a:solidFill>
                  <a:schemeClr val="accent1"/>
                </a:solidFill>
                <a:cs typeface="+mn-ea"/>
                <a:sym typeface="+mn-lt"/>
              </a:rPr>
              <a:t>输入你的标题</a:t>
            </a:r>
            <a:endParaRPr lang="en-US" sz="1600" b="1" dirty="0">
              <a:solidFill>
                <a:schemeClr val="accent1"/>
              </a:solidFill>
              <a:cs typeface="+mn-ea"/>
              <a:sym typeface="+mn-lt"/>
            </a:endParaRPr>
          </a:p>
        </p:txBody>
      </p:sp>
      <p:sp>
        <p:nvSpPr>
          <p:cNvPr id="51" name="TextBox 42"/>
          <p:cNvSpPr txBox="1"/>
          <p:nvPr/>
        </p:nvSpPr>
        <p:spPr>
          <a:xfrm>
            <a:off x="1791117" y="5324920"/>
            <a:ext cx="1459187" cy="246221"/>
          </a:xfrm>
          <a:prstGeom prst="rect">
            <a:avLst/>
          </a:prstGeom>
          <a:noFill/>
        </p:spPr>
        <p:txBody>
          <a:bodyPr wrap="square" lIns="0" tIns="0" rIns="0" bIns="0" rtlCol="0" anchor="t">
            <a:spAutoFit/>
          </a:bodyPr>
          <a:lstStyle/>
          <a:p>
            <a:r>
              <a:rPr lang="zh-CN" altLang="en-US" sz="1600" b="1" dirty="0">
                <a:solidFill>
                  <a:schemeClr val="accent2"/>
                </a:solidFill>
                <a:cs typeface="+mn-ea"/>
                <a:sym typeface="+mn-lt"/>
              </a:rPr>
              <a:t>输入你的标题</a:t>
            </a:r>
            <a:endParaRPr lang="en-US" sz="1600" b="1" dirty="0">
              <a:solidFill>
                <a:schemeClr val="accent2"/>
              </a:solidFill>
              <a:cs typeface="+mn-ea"/>
              <a:sym typeface="+mn-lt"/>
            </a:endParaRPr>
          </a:p>
        </p:txBody>
      </p:sp>
      <p:sp>
        <p:nvSpPr>
          <p:cNvPr id="52" name="TextBox 43"/>
          <p:cNvSpPr txBox="1"/>
          <p:nvPr/>
        </p:nvSpPr>
        <p:spPr>
          <a:xfrm>
            <a:off x="4466057" y="2070128"/>
            <a:ext cx="1419038" cy="246221"/>
          </a:xfrm>
          <a:prstGeom prst="rect">
            <a:avLst/>
          </a:prstGeom>
          <a:noFill/>
        </p:spPr>
        <p:txBody>
          <a:bodyPr wrap="square" lIns="0" tIns="0" rIns="0" bIns="0" rtlCol="0" anchor="t">
            <a:spAutoFit/>
          </a:bodyPr>
          <a:lstStyle/>
          <a:p>
            <a:r>
              <a:rPr lang="zh-CN" altLang="en-US" sz="1600" b="1" dirty="0">
                <a:solidFill>
                  <a:schemeClr val="accent3"/>
                </a:solidFill>
                <a:cs typeface="+mn-ea"/>
                <a:sym typeface="+mn-lt"/>
              </a:rPr>
              <a:t>输入你的标题</a:t>
            </a:r>
            <a:endParaRPr lang="en-US" sz="1600" b="1" dirty="0">
              <a:solidFill>
                <a:schemeClr val="accent3"/>
              </a:solidFill>
              <a:cs typeface="+mn-ea"/>
              <a:sym typeface="+mn-lt"/>
            </a:endParaRPr>
          </a:p>
        </p:txBody>
      </p:sp>
      <p:sp>
        <p:nvSpPr>
          <p:cNvPr id="53" name="TextBox 44"/>
          <p:cNvSpPr txBox="1"/>
          <p:nvPr/>
        </p:nvSpPr>
        <p:spPr>
          <a:xfrm>
            <a:off x="4476488" y="5335828"/>
            <a:ext cx="1382388" cy="246221"/>
          </a:xfrm>
          <a:prstGeom prst="rect">
            <a:avLst/>
          </a:prstGeom>
          <a:noFill/>
        </p:spPr>
        <p:txBody>
          <a:bodyPr wrap="square" lIns="0" tIns="0" rIns="0" bIns="0" rtlCol="0" anchor="t">
            <a:spAutoFit/>
          </a:bodyPr>
          <a:lstStyle/>
          <a:p>
            <a:r>
              <a:rPr lang="zh-CN" altLang="en-US" sz="1600" b="1" dirty="0">
                <a:solidFill>
                  <a:schemeClr val="accent4"/>
                </a:solidFill>
                <a:cs typeface="+mn-ea"/>
                <a:sym typeface="+mn-lt"/>
              </a:rPr>
              <a:t>输入你的标题</a:t>
            </a:r>
            <a:endParaRPr lang="en-US" sz="1600" b="1" dirty="0">
              <a:solidFill>
                <a:schemeClr val="accent4"/>
              </a:solidFill>
              <a:cs typeface="+mn-ea"/>
              <a:sym typeface="+mn-lt"/>
            </a:endParaRPr>
          </a:p>
        </p:txBody>
      </p:sp>
      <p:sp>
        <p:nvSpPr>
          <p:cNvPr id="54" name="TextBox 45"/>
          <p:cNvSpPr txBox="1"/>
          <p:nvPr/>
        </p:nvSpPr>
        <p:spPr>
          <a:xfrm>
            <a:off x="7141000" y="2070128"/>
            <a:ext cx="1446489" cy="246221"/>
          </a:xfrm>
          <a:prstGeom prst="rect">
            <a:avLst/>
          </a:prstGeom>
          <a:noFill/>
        </p:spPr>
        <p:txBody>
          <a:bodyPr wrap="square" lIns="0" tIns="0" rIns="0" bIns="0" rtlCol="0" anchor="t">
            <a:spAutoFit/>
          </a:bodyPr>
          <a:lstStyle/>
          <a:p>
            <a:r>
              <a:rPr lang="zh-CN" altLang="en-US" sz="1600" b="1" dirty="0">
                <a:solidFill>
                  <a:schemeClr val="accent5"/>
                </a:solidFill>
                <a:cs typeface="+mn-ea"/>
                <a:sym typeface="+mn-lt"/>
              </a:rPr>
              <a:t>输入你的标题</a:t>
            </a:r>
            <a:endParaRPr lang="en-US" sz="1600" b="1" dirty="0">
              <a:solidFill>
                <a:schemeClr val="accent5"/>
              </a:solidFill>
              <a:cs typeface="+mn-ea"/>
              <a:sym typeface="+mn-lt"/>
            </a:endParaRPr>
          </a:p>
        </p:txBody>
      </p:sp>
      <p:grpSp>
        <p:nvGrpSpPr>
          <p:cNvPr id="55" name="Group 46"/>
          <p:cNvGrpSpPr/>
          <p:nvPr/>
        </p:nvGrpSpPr>
        <p:grpSpPr>
          <a:xfrm>
            <a:off x="8989797" y="1607474"/>
            <a:ext cx="625280" cy="607378"/>
            <a:chOff x="7924284" y="2223917"/>
            <a:chExt cx="469021" cy="455593"/>
          </a:xfrm>
        </p:grpSpPr>
        <p:sp>
          <p:nvSpPr>
            <p:cNvPr id="56" name="Teardrop 47"/>
            <p:cNvSpPr>
              <a:spLocks noChangeAspect="1"/>
            </p:cNvSpPr>
            <p:nvPr/>
          </p:nvSpPr>
          <p:spPr>
            <a:xfrm>
              <a:off x="7924284" y="2223917"/>
              <a:ext cx="469021" cy="455593"/>
            </a:xfrm>
            <a:prstGeom prst="teardrop">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solidFill>
                <a:cs typeface="+mn-ea"/>
                <a:sym typeface="+mn-lt"/>
              </a:endParaRPr>
            </a:p>
          </p:txBody>
        </p:sp>
        <p:sp>
          <p:nvSpPr>
            <p:cNvPr id="57" name="Freeform 13"/>
            <p:cNvSpPr>
              <a:spLocks noEditPoints="1"/>
            </p:cNvSpPr>
            <p:nvPr/>
          </p:nvSpPr>
          <p:spPr bwMode="auto">
            <a:xfrm>
              <a:off x="8034808" y="2338100"/>
              <a:ext cx="250825" cy="188913"/>
            </a:xfrm>
            <a:custGeom>
              <a:avLst/>
              <a:gdLst/>
              <a:ahLst/>
              <a:cxnLst>
                <a:cxn ang="0">
                  <a:pos x="158" y="119"/>
                </a:cxn>
                <a:cxn ang="0">
                  <a:pos x="0" y="119"/>
                </a:cxn>
                <a:cxn ang="0">
                  <a:pos x="0" y="0"/>
                </a:cxn>
                <a:cxn ang="0">
                  <a:pos x="8" y="0"/>
                </a:cxn>
                <a:cxn ang="0">
                  <a:pos x="8" y="108"/>
                </a:cxn>
                <a:cxn ang="0">
                  <a:pos x="158" y="108"/>
                </a:cxn>
                <a:cxn ang="0">
                  <a:pos x="158" y="119"/>
                </a:cxn>
                <a:cxn ang="0">
                  <a:pos x="147" y="98"/>
                </a:cxn>
                <a:cxn ang="0">
                  <a:pos x="19" y="98"/>
                </a:cxn>
                <a:cxn ang="0">
                  <a:pos x="19" y="54"/>
                </a:cxn>
                <a:cxn ang="0">
                  <a:pos x="54" y="9"/>
                </a:cxn>
                <a:cxn ang="0">
                  <a:pos x="97" y="54"/>
                </a:cxn>
                <a:cxn ang="0">
                  <a:pos x="127" y="28"/>
                </a:cxn>
                <a:cxn ang="0">
                  <a:pos x="147" y="98"/>
                </a:cxn>
              </a:cxnLst>
              <a:rect l="0" t="0" r="r" b="b"/>
              <a:pathLst>
                <a:path w="158" h="119">
                  <a:moveTo>
                    <a:pt x="158" y="119"/>
                  </a:moveTo>
                  <a:lnTo>
                    <a:pt x="0" y="119"/>
                  </a:lnTo>
                  <a:lnTo>
                    <a:pt x="0" y="0"/>
                  </a:lnTo>
                  <a:lnTo>
                    <a:pt x="8" y="0"/>
                  </a:lnTo>
                  <a:lnTo>
                    <a:pt x="8" y="108"/>
                  </a:lnTo>
                  <a:lnTo>
                    <a:pt x="158" y="108"/>
                  </a:lnTo>
                  <a:lnTo>
                    <a:pt x="158" y="119"/>
                  </a:lnTo>
                  <a:close/>
                  <a:moveTo>
                    <a:pt x="147" y="98"/>
                  </a:moveTo>
                  <a:lnTo>
                    <a:pt x="19" y="98"/>
                  </a:lnTo>
                  <a:lnTo>
                    <a:pt x="19" y="54"/>
                  </a:lnTo>
                  <a:lnTo>
                    <a:pt x="54" y="9"/>
                  </a:lnTo>
                  <a:lnTo>
                    <a:pt x="97" y="54"/>
                  </a:lnTo>
                  <a:lnTo>
                    <a:pt x="127" y="28"/>
                  </a:lnTo>
                  <a:lnTo>
                    <a:pt x="147" y="98"/>
                  </a:lnTo>
                  <a:close/>
                </a:path>
              </a:pathLst>
            </a:custGeom>
            <a:solidFill>
              <a:schemeClr val="accent5"/>
            </a:solidFill>
            <a:ln w="9525">
              <a:noFill/>
              <a:round/>
            </a:ln>
          </p:spPr>
          <p:txBody>
            <a:bodyPr vert="horz" wrap="square" lIns="121904" tIns="60952" rIns="121904" bIns="60952" numCol="1" anchor="t" anchorCtr="0" compatLnSpc="1"/>
            <a:lstStyle/>
            <a:p>
              <a:endParaRPr lang="en-US" sz="2400">
                <a:cs typeface="+mn-ea"/>
                <a:sym typeface="+mn-lt"/>
              </a:endParaRPr>
            </a:p>
          </p:txBody>
        </p:sp>
      </p:grpSp>
      <p:grpSp>
        <p:nvGrpSpPr>
          <p:cNvPr id="58" name="Group 49"/>
          <p:cNvGrpSpPr/>
          <p:nvPr/>
        </p:nvGrpSpPr>
        <p:grpSpPr>
          <a:xfrm>
            <a:off x="6309797" y="5432801"/>
            <a:ext cx="625280" cy="607378"/>
            <a:chOff x="6890529" y="2162362"/>
            <a:chExt cx="469021" cy="455593"/>
          </a:xfrm>
        </p:grpSpPr>
        <p:sp>
          <p:nvSpPr>
            <p:cNvPr id="59" name="Teardrop 50"/>
            <p:cNvSpPr>
              <a:spLocks noChangeAspect="1"/>
            </p:cNvSpPr>
            <p:nvPr/>
          </p:nvSpPr>
          <p:spPr>
            <a:xfrm>
              <a:off x="6890529" y="2162362"/>
              <a:ext cx="469021" cy="455593"/>
            </a:xfrm>
            <a:prstGeom prst="teardrop">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4"/>
                </a:solidFill>
                <a:cs typeface="+mn-ea"/>
                <a:sym typeface="+mn-lt"/>
              </a:endParaRPr>
            </a:p>
          </p:txBody>
        </p:sp>
        <p:sp>
          <p:nvSpPr>
            <p:cNvPr id="60" name="Freeform 103"/>
            <p:cNvSpPr>
              <a:spLocks noEditPoints="1"/>
            </p:cNvSpPr>
            <p:nvPr/>
          </p:nvSpPr>
          <p:spPr bwMode="auto">
            <a:xfrm>
              <a:off x="7030053" y="2231059"/>
              <a:ext cx="196634" cy="289547"/>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accent4"/>
            </a:solidFill>
            <a:ln w="9525">
              <a:noFill/>
              <a:round/>
            </a:ln>
          </p:spPr>
          <p:txBody>
            <a:bodyPr vert="horz" wrap="square" lIns="121904" tIns="60952" rIns="121904" bIns="60952" numCol="1" anchor="t" anchorCtr="0" compatLnSpc="1"/>
            <a:lstStyle/>
            <a:p>
              <a:endParaRPr lang="en-US" sz="2400">
                <a:cs typeface="+mn-ea"/>
                <a:sym typeface="+mn-lt"/>
              </a:endParaRPr>
            </a:p>
          </p:txBody>
        </p:sp>
      </p:grpSp>
      <p:grpSp>
        <p:nvGrpSpPr>
          <p:cNvPr id="61" name="Group 52"/>
          <p:cNvGrpSpPr/>
          <p:nvPr/>
        </p:nvGrpSpPr>
        <p:grpSpPr>
          <a:xfrm>
            <a:off x="3588222" y="5432801"/>
            <a:ext cx="625280" cy="607378"/>
            <a:chOff x="4823118" y="2223917"/>
            <a:chExt cx="469021" cy="455593"/>
          </a:xfrm>
        </p:grpSpPr>
        <p:sp>
          <p:nvSpPr>
            <p:cNvPr id="62" name="Teardrop 53"/>
            <p:cNvSpPr>
              <a:spLocks noChangeAspect="1"/>
            </p:cNvSpPr>
            <p:nvPr/>
          </p:nvSpPr>
          <p:spPr>
            <a:xfrm>
              <a:off x="4823118" y="2223917"/>
              <a:ext cx="469021" cy="455593"/>
            </a:xfrm>
            <a:prstGeom prst="teardrop">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cs typeface="+mn-ea"/>
                <a:sym typeface="+mn-lt"/>
              </a:endParaRPr>
            </a:p>
          </p:txBody>
        </p:sp>
        <p:sp>
          <p:nvSpPr>
            <p:cNvPr id="63" name="Freeform 5"/>
            <p:cNvSpPr>
              <a:spLocks noEditPoints="1"/>
            </p:cNvSpPr>
            <p:nvPr/>
          </p:nvSpPr>
          <p:spPr bwMode="auto">
            <a:xfrm>
              <a:off x="4949420" y="2334408"/>
              <a:ext cx="235936" cy="235936"/>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accent2"/>
            </a:solidFill>
            <a:ln w="9525">
              <a:noFill/>
              <a:round/>
            </a:ln>
          </p:spPr>
          <p:txBody>
            <a:bodyPr vert="horz" wrap="square" lIns="121904" tIns="60952" rIns="121904" bIns="60952" numCol="1" anchor="t" anchorCtr="0" compatLnSpc="1"/>
            <a:lstStyle/>
            <a:p>
              <a:endParaRPr lang="en-US" sz="2400" dirty="0">
                <a:cs typeface="+mn-ea"/>
                <a:sym typeface="+mn-lt"/>
              </a:endParaRPr>
            </a:p>
          </p:txBody>
        </p:sp>
      </p:grpSp>
      <p:grpSp>
        <p:nvGrpSpPr>
          <p:cNvPr id="64" name="Group 55"/>
          <p:cNvGrpSpPr/>
          <p:nvPr/>
        </p:nvGrpSpPr>
        <p:grpSpPr>
          <a:xfrm>
            <a:off x="6309797" y="1607474"/>
            <a:ext cx="625280" cy="607378"/>
            <a:chOff x="5924943" y="2223917"/>
            <a:chExt cx="469021" cy="455593"/>
          </a:xfrm>
        </p:grpSpPr>
        <p:sp>
          <p:nvSpPr>
            <p:cNvPr id="65" name="Teardrop 56"/>
            <p:cNvSpPr>
              <a:spLocks noChangeAspect="1"/>
            </p:cNvSpPr>
            <p:nvPr/>
          </p:nvSpPr>
          <p:spPr>
            <a:xfrm>
              <a:off x="5924943" y="2223917"/>
              <a:ext cx="469021" cy="455593"/>
            </a:xfrm>
            <a:prstGeom prst="teardrop">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3"/>
                </a:solidFill>
                <a:cs typeface="+mn-ea"/>
                <a:sym typeface="+mn-lt"/>
              </a:endParaRPr>
            </a:p>
          </p:txBody>
        </p:sp>
        <p:sp>
          <p:nvSpPr>
            <p:cNvPr id="66" name="Freeform 36"/>
            <p:cNvSpPr>
              <a:spLocks noEditPoints="1"/>
            </p:cNvSpPr>
            <p:nvPr/>
          </p:nvSpPr>
          <p:spPr bwMode="auto">
            <a:xfrm>
              <a:off x="6069782" y="2334408"/>
              <a:ext cx="203200" cy="220663"/>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accent3"/>
            </a:solidFill>
            <a:ln w="9525">
              <a:noFill/>
              <a:round/>
            </a:ln>
          </p:spPr>
          <p:txBody>
            <a:bodyPr vert="horz" wrap="square" lIns="121904" tIns="60952" rIns="121904" bIns="60952" numCol="1" anchor="t" anchorCtr="0" compatLnSpc="1"/>
            <a:lstStyle/>
            <a:p>
              <a:endParaRPr lang="en-US" sz="2400">
                <a:cs typeface="+mn-ea"/>
                <a:sym typeface="+mn-lt"/>
              </a:endParaRPr>
            </a:p>
          </p:txBody>
        </p:sp>
      </p:grpSp>
      <p:grpSp>
        <p:nvGrpSpPr>
          <p:cNvPr id="67" name="Group 63"/>
          <p:cNvGrpSpPr/>
          <p:nvPr/>
        </p:nvGrpSpPr>
        <p:grpSpPr>
          <a:xfrm>
            <a:off x="3618102" y="1607474"/>
            <a:ext cx="625280" cy="607378"/>
            <a:chOff x="3699782" y="2223917"/>
            <a:chExt cx="469021" cy="455593"/>
          </a:xfrm>
        </p:grpSpPr>
        <p:sp>
          <p:nvSpPr>
            <p:cNvPr id="68" name="Teardrop 68"/>
            <p:cNvSpPr>
              <a:spLocks noChangeAspect="1"/>
            </p:cNvSpPr>
            <p:nvPr/>
          </p:nvSpPr>
          <p:spPr>
            <a:xfrm>
              <a:off x="3699782" y="2223917"/>
              <a:ext cx="469021" cy="455593"/>
            </a:xfrm>
            <a:prstGeom prst="teardrop">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cs typeface="+mn-ea"/>
                <a:sym typeface="+mn-lt"/>
              </a:endParaRPr>
            </a:p>
          </p:txBody>
        </p:sp>
        <p:sp>
          <p:nvSpPr>
            <p:cNvPr id="69" name="Freeform 117"/>
            <p:cNvSpPr/>
            <p:nvPr/>
          </p:nvSpPr>
          <p:spPr bwMode="auto">
            <a:xfrm>
              <a:off x="3850236" y="2359808"/>
              <a:ext cx="195263" cy="1952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accent1"/>
            </a:solidFill>
            <a:ln w="9525">
              <a:noFill/>
              <a:round/>
            </a:ln>
          </p:spPr>
          <p:txBody>
            <a:bodyPr vert="horz" wrap="square" lIns="121904" tIns="60952" rIns="121904" bIns="60952" numCol="1" anchor="t" anchorCtr="0" compatLnSpc="1"/>
            <a:lstStyle/>
            <a:p>
              <a:endParaRPr lang="en-US" sz="2400">
                <a:cs typeface="+mn-ea"/>
                <a:sym typeface="+mn-lt"/>
              </a:endParaRPr>
            </a:p>
          </p:txBody>
        </p:sp>
      </p:grpSp>
      <p:sp>
        <p:nvSpPr>
          <p:cNvPr id="70" name="TextBox 70"/>
          <p:cNvSpPr txBox="1"/>
          <p:nvPr/>
        </p:nvSpPr>
        <p:spPr>
          <a:xfrm>
            <a:off x="7128302" y="5313839"/>
            <a:ext cx="1459187" cy="246221"/>
          </a:xfrm>
          <a:prstGeom prst="rect">
            <a:avLst/>
          </a:prstGeom>
          <a:noFill/>
        </p:spPr>
        <p:txBody>
          <a:bodyPr wrap="square" lIns="0" tIns="0" rIns="0" bIns="0" rtlCol="0" anchor="t">
            <a:spAutoFit/>
          </a:bodyPr>
          <a:lstStyle/>
          <a:p>
            <a:r>
              <a:rPr lang="zh-CN" altLang="en-US" sz="1600" b="1" dirty="0">
                <a:solidFill>
                  <a:schemeClr val="accent6"/>
                </a:solidFill>
                <a:cs typeface="+mn-ea"/>
                <a:sym typeface="+mn-lt"/>
              </a:rPr>
              <a:t>输入你的标题</a:t>
            </a:r>
            <a:endParaRPr lang="en-US" sz="1600" b="1" dirty="0">
              <a:solidFill>
                <a:schemeClr val="accent6"/>
              </a:solidFill>
              <a:cs typeface="+mn-ea"/>
              <a:sym typeface="+mn-lt"/>
            </a:endParaRPr>
          </a:p>
        </p:txBody>
      </p:sp>
      <p:grpSp>
        <p:nvGrpSpPr>
          <p:cNvPr id="71" name="Group 87"/>
          <p:cNvGrpSpPr/>
          <p:nvPr/>
        </p:nvGrpSpPr>
        <p:grpSpPr>
          <a:xfrm>
            <a:off x="8989797" y="5432801"/>
            <a:ext cx="625280" cy="607378"/>
            <a:chOff x="6227259" y="4121421"/>
            <a:chExt cx="469021" cy="455593"/>
          </a:xfrm>
        </p:grpSpPr>
        <p:sp>
          <p:nvSpPr>
            <p:cNvPr id="72" name="Teardrop 73"/>
            <p:cNvSpPr>
              <a:spLocks noChangeAspect="1"/>
            </p:cNvSpPr>
            <p:nvPr/>
          </p:nvSpPr>
          <p:spPr>
            <a:xfrm>
              <a:off x="6227259" y="4121421"/>
              <a:ext cx="469021" cy="455593"/>
            </a:xfrm>
            <a:prstGeom prst="teardrop">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cs typeface="+mn-ea"/>
                <a:sym typeface="+mn-lt"/>
              </a:endParaRPr>
            </a:p>
          </p:txBody>
        </p:sp>
        <p:sp>
          <p:nvSpPr>
            <p:cNvPr id="73" name="Freeform 152"/>
            <p:cNvSpPr>
              <a:spLocks noEditPoints="1"/>
            </p:cNvSpPr>
            <p:nvPr/>
          </p:nvSpPr>
          <p:spPr bwMode="auto">
            <a:xfrm>
              <a:off x="6357880" y="4225562"/>
              <a:ext cx="243066" cy="236766"/>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accent6"/>
            </a:solidFill>
            <a:ln w="9525">
              <a:noFill/>
              <a:round/>
            </a:ln>
          </p:spPr>
          <p:txBody>
            <a:bodyPr vert="horz" wrap="square" lIns="121904" tIns="60952" rIns="121904" bIns="60952" numCol="1" anchor="t" anchorCtr="0" compatLnSpc="1"/>
            <a:lstStyle/>
            <a:p>
              <a:endParaRPr lang="en-US" sz="2400">
                <a:cs typeface="+mn-ea"/>
                <a:sym typeface="+mn-lt"/>
              </a:endParaRPr>
            </a:p>
          </p:txBody>
        </p:sp>
      </p:grpSp>
      <p:sp>
        <p:nvSpPr>
          <p:cNvPr id="74" name="TextBox 88"/>
          <p:cNvSpPr txBox="1"/>
          <p:nvPr/>
        </p:nvSpPr>
        <p:spPr>
          <a:xfrm>
            <a:off x="1792279" y="2366298"/>
            <a:ext cx="2026400" cy="615361"/>
          </a:xfrm>
          <a:prstGeom prst="rect">
            <a:avLst/>
          </a:prstGeom>
          <a:noFill/>
        </p:spPr>
        <p:txBody>
          <a:bodyPr wrap="square" lIns="0" tIns="0" rIns="0" bIns="0" rtlCol="0">
            <a:spAutoFit/>
          </a:bodyPr>
          <a:lstStyle/>
          <a:p>
            <a:r>
              <a:rPr lang="zh-CN" altLang="en-US" sz="1335" dirty="0">
                <a:solidFill>
                  <a:schemeClr val="bg1">
                    <a:lumMod val="65000"/>
                  </a:schemeClr>
                </a:solidFill>
                <a:cs typeface="+mn-ea"/>
                <a:sym typeface="+mn-lt"/>
              </a:rPr>
              <a:t>我们专注于视觉表达，喜欢把老的动西，融入心的创意</a:t>
            </a:r>
            <a:endParaRPr lang="en-US" sz="1335" dirty="0">
              <a:solidFill>
                <a:schemeClr val="bg1">
                  <a:lumMod val="65000"/>
                </a:schemeClr>
              </a:solidFill>
              <a:cs typeface="+mn-ea"/>
              <a:sym typeface="+mn-lt"/>
            </a:endParaRPr>
          </a:p>
        </p:txBody>
      </p:sp>
      <p:sp>
        <p:nvSpPr>
          <p:cNvPr id="75" name="TextBox 89"/>
          <p:cNvSpPr txBox="1"/>
          <p:nvPr/>
        </p:nvSpPr>
        <p:spPr>
          <a:xfrm>
            <a:off x="4476488" y="2366298"/>
            <a:ext cx="2026400" cy="615361"/>
          </a:xfrm>
          <a:prstGeom prst="rect">
            <a:avLst/>
          </a:prstGeom>
          <a:noFill/>
        </p:spPr>
        <p:txBody>
          <a:bodyPr wrap="square" lIns="0" tIns="0" rIns="0" bIns="0" rtlCol="0">
            <a:spAutoFit/>
          </a:bodyPr>
          <a:lstStyle/>
          <a:p>
            <a:r>
              <a:rPr lang="zh-CN" altLang="en-US" sz="1335" dirty="0">
                <a:solidFill>
                  <a:schemeClr val="bg1">
                    <a:lumMod val="65000"/>
                  </a:schemeClr>
                </a:solidFill>
                <a:cs typeface="+mn-ea"/>
                <a:sym typeface="+mn-lt"/>
              </a:rPr>
              <a:t>我们专注于视觉表达，喜欢把老的动西，融入心的创意</a:t>
            </a:r>
            <a:endParaRPr lang="en-US" sz="1335" dirty="0">
              <a:solidFill>
                <a:schemeClr val="bg1">
                  <a:lumMod val="65000"/>
                </a:schemeClr>
              </a:solidFill>
              <a:cs typeface="+mn-ea"/>
              <a:sym typeface="+mn-lt"/>
            </a:endParaRPr>
          </a:p>
        </p:txBody>
      </p:sp>
      <p:sp>
        <p:nvSpPr>
          <p:cNvPr id="76" name="TextBox 90"/>
          <p:cNvSpPr txBox="1"/>
          <p:nvPr/>
        </p:nvSpPr>
        <p:spPr>
          <a:xfrm>
            <a:off x="7110741" y="2366298"/>
            <a:ext cx="2026400" cy="615361"/>
          </a:xfrm>
          <a:prstGeom prst="rect">
            <a:avLst/>
          </a:prstGeom>
          <a:noFill/>
        </p:spPr>
        <p:txBody>
          <a:bodyPr wrap="square" lIns="0" tIns="0" rIns="0" bIns="0" rtlCol="0">
            <a:spAutoFit/>
          </a:bodyPr>
          <a:lstStyle/>
          <a:p>
            <a:r>
              <a:rPr lang="zh-CN" altLang="en-US" sz="1335" dirty="0">
                <a:solidFill>
                  <a:schemeClr val="bg1">
                    <a:lumMod val="65000"/>
                  </a:schemeClr>
                </a:solidFill>
                <a:cs typeface="+mn-ea"/>
                <a:sym typeface="+mn-lt"/>
              </a:rPr>
              <a:t>我们专注于视觉表达，喜欢把老的动西，融入心的创意</a:t>
            </a:r>
            <a:endParaRPr lang="en-US" sz="1335" dirty="0">
              <a:solidFill>
                <a:schemeClr val="bg1">
                  <a:lumMod val="65000"/>
                </a:schemeClr>
              </a:solidFill>
              <a:cs typeface="+mn-ea"/>
              <a:sym typeface="+mn-lt"/>
            </a:endParaRPr>
          </a:p>
        </p:txBody>
      </p:sp>
      <p:sp>
        <p:nvSpPr>
          <p:cNvPr id="77" name="TextBox 91"/>
          <p:cNvSpPr txBox="1"/>
          <p:nvPr/>
        </p:nvSpPr>
        <p:spPr>
          <a:xfrm>
            <a:off x="1792279" y="4450288"/>
            <a:ext cx="2026400" cy="615361"/>
          </a:xfrm>
          <a:prstGeom prst="rect">
            <a:avLst/>
          </a:prstGeom>
          <a:noFill/>
        </p:spPr>
        <p:txBody>
          <a:bodyPr wrap="square" lIns="0" tIns="0" rIns="0" bIns="0" rtlCol="0">
            <a:spAutoFit/>
          </a:bodyPr>
          <a:lstStyle/>
          <a:p>
            <a:r>
              <a:rPr lang="zh-CN" altLang="en-US" sz="1335" dirty="0">
                <a:solidFill>
                  <a:schemeClr val="bg1">
                    <a:lumMod val="65000"/>
                  </a:schemeClr>
                </a:solidFill>
                <a:cs typeface="+mn-ea"/>
                <a:sym typeface="+mn-lt"/>
              </a:rPr>
              <a:t>我们专注于视觉表达，喜欢把老的动西，融入心的创意</a:t>
            </a:r>
            <a:endParaRPr lang="en-US" sz="1335" dirty="0">
              <a:solidFill>
                <a:schemeClr val="bg1">
                  <a:lumMod val="65000"/>
                </a:schemeClr>
              </a:solidFill>
              <a:cs typeface="+mn-ea"/>
              <a:sym typeface="+mn-lt"/>
            </a:endParaRPr>
          </a:p>
        </p:txBody>
      </p:sp>
      <p:sp>
        <p:nvSpPr>
          <p:cNvPr id="78" name="TextBox 92"/>
          <p:cNvSpPr txBox="1"/>
          <p:nvPr/>
        </p:nvSpPr>
        <p:spPr>
          <a:xfrm>
            <a:off x="4476488" y="4450288"/>
            <a:ext cx="2026400" cy="615361"/>
          </a:xfrm>
          <a:prstGeom prst="rect">
            <a:avLst/>
          </a:prstGeom>
          <a:noFill/>
        </p:spPr>
        <p:txBody>
          <a:bodyPr wrap="square" lIns="0" tIns="0" rIns="0" bIns="0" rtlCol="0">
            <a:spAutoFit/>
          </a:bodyPr>
          <a:lstStyle/>
          <a:p>
            <a:r>
              <a:rPr lang="zh-CN" altLang="en-US" sz="1335" dirty="0">
                <a:solidFill>
                  <a:schemeClr val="bg1">
                    <a:lumMod val="65000"/>
                  </a:schemeClr>
                </a:solidFill>
                <a:cs typeface="+mn-ea"/>
                <a:sym typeface="+mn-lt"/>
              </a:rPr>
              <a:t>我们专注于视觉表达，喜欢把老的动西，融入心的创意</a:t>
            </a:r>
            <a:endParaRPr lang="en-US" sz="1335" dirty="0">
              <a:solidFill>
                <a:schemeClr val="bg1">
                  <a:lumMod val="65000"/>
                </a:schemeClr>
              </a:solidFill>
              <a:cs typeface="+mn-ea"/>
              <a:sym typeface="+mn-lt"/>
            </a:endParaRPr>
          </a:p>
        </p:txBody>
      </p:sp>
      <p:sp>
        <p:nvSpPr>
          <p:cNvPr id="79" name="TextBox 97"/>
          <p:cNvSpPr txBox="1"/>
          <p:nvPr/>
        </p:nvSpPr>
        <p:spPr>
          <a:xfrm>
            <a:off x="7110741" y="4450288"/>
            <a:ext cx="2026400" cy="615361"/>
          </a:xfrm>
          <a:prstGeom prst="rect">
            <a:avLst/>
          </a:prstGeom>
          <a:noFill/>
        </p:spPr>
        <p:txBody>
          <a:bodyPr wrap="square" lIns="0" tIns="0" rIns="0" bIns="0" rtlCol="0">
            <a:spAutoFit/>
          </a:bodyPr>
          <a:lstStyle/>
          <a:p>
            <a:r>
              <a:rPr lang="zh-CN" altLang="en-US" sz="1335" dirty="0">
                <a:solidFill>
                  <a:schemeClr val="bg1">
                    <a:lumMod val="65000"/>
                  </a:schemeClr>
                </a:solidFill>
                <a:cs typeface="+mn-ea"/>
                <a:sym typeface="+mn-lt"/>
              </a:rPr>
              <a:t>我们专注于视觉表达，喜欢把老的动西，融入心的创意</a:t>
            </a:r>
            <a:endParaRPr lang="en-US" sz="1335" dirty="0">
              <a:solidFill>
                <a:schemeClr val="bg1">
                  <a:lumMod val="65000"/>
                </a:schemeClr>
              </a:solidFill>
              <a:cs typeface="+mn-ea"/>
              <a:sym typeface="+mn-lt"/>
            </a:endParaRPr>
          </a:p>
        </p:txBody>
      </p:sp>
      <p:sp>
        <p:nvSpPr>
          <p:cNvPr id="80" name="Freeform 152"/>
          <p:cNvSpPr>
            <a:spLocks noEditPoints="1"/>
          </p:cNvSpPr>
          <p:nvPr/>
        </p:nvSpPr>
        <p:spPr bwMode="auto">
          <a:xfrm>
            <a:off x="10595900" y="3356295"/>
            <a:ext cx="799257" cy="778541"/>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lumMod val="75000"/>
            </a:schemeClr>
          </a:solidFill>
          <a:ln w="9525">
            <a:noFill/>
            <a:round/>
          </a:ln>
        </p:spPr>
        <p:txBody>
          <a:bodyPr vert="horz" wrap="square" lIns="121904" tIns="60952" rIns="121904" bIns="60952" numCol="1" anchor="t" anchorCtr="0" compatLnSpc="1"/>
          <a:lstStyle/>
          <a:p>
            <a:endParaRPr lang="en-US" sz="2400">
              <a:cs typeface="+mn-ea"/>
              <a:sym typeface="+mn-lt"/>
            </a:endParaRPr>
          </a:p>
        </p:txBody>
      </p:sp>
      <p:sp>
        <p:nvSpPr>
          <p:cNvPr id="81" name="Freeform 245"/>
          <p:cNvSpPr/>
          <p:nvPr/>
        </p:nvSpPr>
        <p:spPr bwMode="auto">
          <a:xfrm>
            <a:off x="796847" y="3520440"/>
            <a:ext cx="744474" cy="744474"/>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lumMod val="65000"/>
            </a:schemeClr>
          </a:solidFill>
          <a:ln w="9525">
            <a:noFill/>
            <a:round/>
          </a:ln>
        </p:spPr>
        <p:txBody>
          <a:bodyPr vert="horz" wrap="square" lIns="121904" tIns="60952" rIns="121904" bIns="60952" numCol="1" anchor="t" anchorCtr="0" compatLnSpc="1"/>
          <a:lstStyle/>
          <a:p>
            <a:endParaRPr lang="en-US" sz="2400">
              <a:cs typeface="+mn-ea"/>
              <a:sym typeface="+mn-lt"/>
            </a:endParaRPr>
          </a:p>
        </p:txBody>
      </p:sp>
      <p:sp>
        <p:nvSpPr>
          <p:cNvPr id="2" name="标题 1"/>
          <p:cNvSpPr>
            <a:spLocks noGrp="1"/>
          </p:cNvSpPr>
          <p:nvPr>
            <p:ph type="title"/>
          </p:nvPr>
        </p:nvSpPr>
        <p:spPr/>
        <p:txBody>
          <a:bodyPr>
            <a:normAutofit fontScale="90000"/>
          </a:bodyPr>
          <a:lstStyle/>
          <a:p>
            <a:r>
              <a:rPr lang="zh-CN" altLang="en-US" dirty="0">
                <a:cs typeface="+mn-ea"/>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par>
                          <p:cTn id="10" fill="hold">
                            <p:stCondLst>
                              <p:cond delay="500"/>
                            </p:stCondLst>
                            <p:childTnLst>
                              <p:par>
                                <p:cTn id="11" presetID="18" presetClass="entr" presetSubtype="6"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strips(downRight)">
                                      <p:cBhvr>
                                        <p:cTn id="13" dur="500"/>
                                        <p:tgtEl>
                                          <p:spTgt spid="43"/>
                                        </p:tgtEl>
                                      </p:cBhvr>
                                    </p:animEffect>
                                  </p:childTnLst>
                                </p:cTn>
                              </p:par>
                            </p:childTnLst>
                          </p:cTn>
                        </p:par>
                        <p:par>
                          <p:cTn id="14" fill="hold">
                            <p:stCondLst>
                              <p:cond delay="1000"/>
                            </p:stCondLst>
                            <p:childTnLst>
                              <p:par>
                                <p:cTn id="15" presetID="18" presetClass="entr" presetSubtype="3"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strips(upRight)">
                                      <p:cBhvr>
                                        <p:cTn id="17" dur="500"/>
                                        <p:tgtEl>
                                          <p:spTgt spid="44"/>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p:cTn id="21" dur="500" fill="hold"/>
                                        <p:tgtEl>
                                          <p:spTgt spid="67"/>
                                        </p:tgtEl>
                                        <p:attrNameLst>
                                          <p:attrName>ppt_w</p:attrName>
                                        </p:attrNameLst>
                                      </p:cBhvr>
                                      <p:tavLst>
                                        <p:tav tm="0">
                                          <p:val>
                                            <p:fltVal val="0"/>
                                          </p:val>
                                        </p:tav>
                                        <p:tav tm="100000">
                                          <p:val>
                                            <p:strVal val="#ppt_w"/>
                                          </p:val>
                                        </p:tav>
                                      </p:tavLst>
                                    </p:anim>
                                    <p:anim calcmode="lin" valueType="num">
                                      <p:cBhvr>
                                        <p:cTn id="22" dur="500" fill="hold"/>
                                        <p:tgtEl>
                                          <p:spTgt spid="67"/>
                                        </p:tgtEl>
                                        <p:attrNameLst>
                                          <p:attrName>ppt_h</p:attrName>
                                        </p:attrNameLst>
                                      </p:cBhvr>
                                      <p:tavLst>
                                        <p:tav tm="0">
                                          <p:val>
                                            <p:fltVal val="0"/>
                                          </p:val>
                                        </p:tav>
                                        <p:tav tm="100000">
                                          <p:val>
                                            <p:strVal val="#ppt_h"/>
                                          </p:val>
                                        </p:tav>
                                      </p:tavLst>
                                    </p:anim>
                                    <p:animEffect transition="in" filter="fade">
                                      <p:cBhvr>
                                        <p:cTn id="23" dur="500"/>
                                        <p:tgtEl>
                                          <p:spTgt spid="67"/>
                                        </p:tgtEl>
                                      </p:cBhvr>
                                    </p:animEffect>
                                  </p:childTnLst>
                                </p:cTn>
                              </p:par>
                            </p:childTnLst>
                          </p:cTn>
                        </p:par>
                        <p:par>
                          <p:cTn id="24" fill="hold">
                            <p:stCondLst>
                              <p:cond delay="2000"/>
                            </p:stCondLst>
                            <p:childTnLst>
                              <p:par>
                                <p:cTn id="25" presetID="47"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anim calcmode="lin" valueType="num">
                                      <p:cBhvr>
                                        <p:cTn id="28" dur="500" fill="hold"/>
                                        <p:tgtEl>
                                          <p:spTgt spid="50"/>
                                        </p:tgtEl>
                                        <p:attrNameLst>
                                          <p:attrName>ppt_x</p:attrName>
                                        </p:attrNameLst>
                                      </p:cBhvr>
                                      <p:tavLst>
                                        <p:tav tm="0">
                                          <p:val>
                                            <p:strVal val="#ppt_x"/>
                                          </p:val>
                                        </p:tav>
                                        <p:tav tm="100000">
                                          <p:val>
                                            <p:strVal val="#ppt_x"/>
                                          </p:val>
                                        </p:tav>
                                      </p:tavLst>
                                    </p:anim>
                                    <p:anim calcmode="lin" valueType="num">
                                      <p:cBhvr>
                                        <p:cTn id="29" dur="500" fill="hold"/>
                                        <p:tgtEl>
                                          <p:spTgt spid="50"/>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1000"/>
                                        <p:tgtEl>
                                          <p:spTgt spid="74"/>
                                        </p:tgtEl>
                                      </p:cBhvr>
                                    </p:animEffect>
                                  </p:childTnLst>
                                </p:cTn>
                              </p:par>
                            </p:childTnLst>
                          </p:cTn>
                        </p:par>
                        <p:par>
                          <p:cTn id="33" fill="hold">
                            <p:stCondLst>
                              <p:cond delay="2500"/>
                            </p:stCondLst>
                            <p:childTnLst>
                              <p:par>
                                <p:cTn id="34" presetID="18" presetClass="entr" presetSubtype="6"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strips(downRight)">
                                      <p:cBhvr>
                                        <p:cTn id="36" dur="500"/>
                                        <p:tgtEl>
                                          <p:spTgt spid="47"/>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61"/>
                                        </p:tgtEl>
                                        <p:attrNameLst>
                                          <p:attrName>style.visibility</p:attrName>
                                        </p:attrNameLst>
                                      </p:cBhvr>
                                      <p:to>
                                        <p:strVal val="visible"/>
                                      </p:to>
                                    </p:set>
                                    <p:anim calcmode="lin" valueType="num">
                                      <p:cBhvr>
                                        <p:cTn id="40" dur="500" fill="hold"/>
                                        <p:tgtEl>
                                          <p:spTgt spid="61"/>
                                        </p:tgtEl>
                                        <p:attrNameLst>
                                          <p:attrName>ppt_w</p:attrName>
                                        </p:attrNameLst>
                                      </p:cBhvr>
                                      <p:tavLst>
                                        <p:tav tm="0">
                                          <p:val>
                                            <p:fltVal val="0"/>
                                          </p:val>
                                        </p:tav>
                                        <p:tav tm="100000">
                                          <p:val>
                                            <p:strVal val="#ppt_w"/>
                                          </p:val>
                                        </p:tav>
                                      </p:tavLst>
                                    </p:anim>
                                    <p:anim calcmode="lin" valueType="num">
                                      <p:cBhvr>
                                        <p:cTn id="41" dur="500" fill="hold"/>
                                        <p:tgtEl>
                                          <p:spTgt spid="61"/>
                                        </p:tgtEl>
                                        <p:attrNameLst>
                                          <p:attrName>ppt_h</p:attrName>
                                        </p:attrNameLst>
                                      </p:cBhvr>
                                      <p:tavLst>
                                        <p:tav tm="0">
                                          <p:val>
                                            <p:fltVal val="0"/>
                                          </p:val>
                                        </p:tav>
                                        <p:tav tm="100000">
                                          <p:val>
                                            <p:strVal val="#ppt_h"/>
                                          </p:val>
                                        </p:tav>
                                      </p:tavLst>
                                    </p:anim>
                                    <p:animEffect transition="in" filter="fade">
                                      <p:cBhvr>
                                        <p:cTn id="42" dur="500"/>
                                        <p:tgtEl>
                                          <p:spTgt spid="61"/>
                                        </p:tgtEl>
                                      </p:cBhvr>
                                    </p:animEffect>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anim calcmode="lin" valueType="num">
                                      <p:cBhvr>
                                        <p:cTn id="47" dur="500" fill="hold"/>
                                        <p:tgtEl>
                                          <p:spTgt spid="51"/>
                                        </p:tgtEl>
                                        <p:attrNameLst>
                                          <p:attrName>ppt_x</p:attrName>
                                        </p:attrNameLst>
                                      </p:cBhvr>
                                      <p:tavLst>
                                        <p:tav tm="0">
                                          <p:val>
                                            <p:strVal val="#ppt_x"/>
                                          </p:val>
                                        </p:tav>
                                        <p:tav tm="100000">
                                          <p:val>
                                            <p:strVal val="#ppt_x"/>
                                          </p:val>
                                        </p:tav>
                                      </p:tavLst>
                                    </p:anim>
                                    <p:anim calcmode="lin" valueType="num">
                                      <p:cBhvr>
                                        <p:cTn id="48" dur="500" fill="hold"/>
                                        <p:tgtEl>
                                          <p:spTgt spid="51"/>
                                        </p:tgtEl>
                                        <p:attrNameLst>
                                          <p:attrName>ppt_y</p:attrName>
                                        </p:attrNameLst>
                                      </p:cBhvr>
                                      <p:tavLst>
                                        <p:tav tm="0">
                                          <p:val>
                                            <p:strVal val="#ppt_y+.1"/>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1000"/>
                                        <p:tgtEl>
                                          <p:spTgt spid="77"/>
                                        </p:tgtEl>
                                      </p:cBhvr>
                                    </p:animEffect>
                                  </p:childTnLst>
                                </p:cTn>
                              </p:par>
                            </p:childTnLst>
                          </p:cTn>
                        </p:par>
                        <p:par>
                          <p:cTn id="52" fill="hold">
                            <p:stCondLst>
                              <p:cond delay="4000"/>
                            </p:stCondLst>
                            <p:childTnLst>
                              <p:par>
                                <p:cTn id="53" presetID="18" presetClass="entr" presetSubtype="3"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strips(upRight)">
                                      <p:cBhvr>
                                        <p:cTn id="55" dur="500"/>
                                        <p:tgtEl>
                                          <p:spTgt spid="45"/>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p:cTn id="59" dur="500" fill="hold"/>
                                        <p:tgtEl>
                                          <p:spTgt spid="64"/>
                                        </p:tgtEl>
                                        <p:attrNameLst>
                                          <p:attrName>ppt_w</p:attrName>
                                        </p:attrNameLst>
                                      </p:cBhvr>
                                      <p:tavLst>
                                        <p:tav tm="0">
                                          <p:val>
                                            <p:fltVal val="0"/>
                                          </p:val>
                                        </p:tav>
                                        <p:tav tm="100000">
                                          <p:val>
                                            <p:strVal val="#ppt_w"/>
                                          </p:val>
                                        </p:tav>
                                      </p:tavLst>
                                    </p:anim>
                                    <p:anim calcmode="lin" valueType="num">
                                      <p:cBhvr>
                                        <p:cTn id="60" dur="500" fill="hold"/>
                                        <p:tgtEl>
                                          <p:spTgt spid="64"/>
                                        </p:tgtEl>
                                        <p:attrNameLst>
                                          <p:attrName>ppt_h</p:attrName>
                                        </p:attrNameLst>
                                      </p:cBhvr>
                                      <p:tavLst>
                                        <p:tav tm="0">
                                          <p:val>
                                            <p:fltVal val="0"/>
                                          </p:val>
                                        </p:tav>
                                        <p:tav tm="100000">
                                          <p:val>
                                            <p:strVal val="#ppt_h"/>
                                          </p:val>
                                        </p:tav>
                                      </p:tavLst>
                                    </p:anim>
                                    <p:animEffect transition="in" filter="fade">
                                      <p:cBhvr>
                                        <p:cTn id="61" dur="500"/>
                                        <p:tgtEl>
                                          <p:spTgt spid="64"/>
                                        </p:tgtEl>
                                      </p:cBhvr>
                                    </p:animEffect>
                                  </p:childTnLst>
                                </p:cTn>
                              </p:par>
                            </p:childTnLst>
                          </p:cTn>
                        </p:par>
                        <p:par>
                          <p:cTn id="62" fill="hold">
                            <p:stCondLst>
                              <p:cond delay="5000"/>
                            </p:stCondLst>
                            <p:childTnLst>
                              <p:par>
                                <p:cTn id="63" presetID="47" presetClass="entr" presetSubtype="0"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500"/>
                                        <p:tgtEl>
                                          <p:spTgt spid="52"/>
                                        </p:tgtEl>
                                      </p:cBhvr>
                                    </p:animEffect>
                                    <p:anim calcmode="lin" valueType="num">
                                      <p:cBhvr>
                                        <p:cTn id="66" dur="500" fill="hold"/>
                                        <p:tgtEl>
                                          <p:spTgt spid="52"/>
                                        </p:tgtEl>
                                        <p:attrNameLst>
                                          <p:attrName>ppt_x</p:attrName>
                                        </p:attrNameLst>
                                      </p:cBhvr>
                                      <p:tavLst>
                                        <p:tav tm="0">
                                          <p:val>
                                            <p:strVal val="#ppt_x"/>
                                          </p:val>
                                        </p:tav>
                                        <p:tav tm="100000">
                                          <p:val>
                                            <p:strVal val="#ppt_x"/>
                                          </p:val>
                                        </p:tav>
                                      </p:tavLst>
                                    </p:anim>
                                    <p:anim calcmode="lin" valueType="num">
                                      <p:cBhvr>
                                        <p:cTn id="67" dur="500" fill="hold"/>
                                        <p:tgtEl>
                                          <p:spTgt spid="52"/>
                                        </p:tgtEl>
                                        <p:attrNameLst>
                                          <p:attrName>ppt_y</p:attrName>
                                        </p:attrNameLst>
                                      </p:cBhvr>
                                      <p:tavLst>
                                        <p:tav tm="0">
                                          <p:val>
                                            <p:strVal val="#ppt_y-.1"/>
                                          </p:val>
                                        </p:tav>
                                        <p:tav tm="100000">
                                          <p:val>
                                            <p:strVal val="#ppt_y"/>
                                          </p:val>
                                        </p:tav>
                                      </p:tavLst>
                                    </p:anim>
                                  </p:childTnLst>
                                </p:cTn>
                              </p:par>
                              <p:par>
                                <p:cTn id="68" presetID="10" presetClass="entr" presetSubtype="0" fill="hold" grpId="0" nodeType="with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fade">
                                      <p:cBhvr>
                                        <p:cTn id="70" dur="1000"/>
                                        <p:tgtEl>
                                          <p:spTgt spid="75"/>
                                        </p:tgtEl>
                                      </p:cBhvr>
                                    </p:animEffect>
                                  </p:childTnLst>
                                </p:cTn>
                              </p:par>
                            </p:childTnLst>
                          </p:cTn>
                        </p:par>
                        <p:par>
                          <p:cTn id="71" fill="hold">
                            <p:stCondLst>
                              <p:cond delay="5500"/>
                            </p:stCondLst>
                            <p:childTnLst>
                              <p:par>
                                <p:cTn id="72" presetID="18" presetClass="entr" presetSubtype="6"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strips(downRight)">
                                      <p:cBhvr>
                                        <p:cTn id="74" dur="500"/>
                                        <p:tgtEl>
                                          <p:spTgt spid="48"/>
                                        </p:tgtEl>
                                      </p:cBhvr>
                                    </p:animEffect>
                                  </p:childTnLst>
                                </p:cTn>
                              </p:par>
                            </p:childTnLst>
                          </p:cTn>
                        </p:par>
                        <p:par>
                          <p:cTn id="75" fill="hold">
                            <p:stCondLst>
                              <p:cond delay="6000"/>
                            </p:stCondLst>
                            <p:childTnLst>
                              <p:par>
                                <p:cTn id="76" presetID="53" presetClass="entr" presetSubtype="16" fill="hold" nodeType="afterEffect">
                                  <p:stCondLst>
                                    <p:cond delay="0"/>
                                  </p:stCondLst>
                                  <p:childTnLst>
                                    <p:set>
                                      <p:cBhvr>
                                        <p:cTn id="77" dur="1" fill="hold">
                                          <p:stCondLst>
                                            <p:cond delay="0"/>
                                          </p:stCondLst>
                                        </p:cTn>
                                        <p:tgtEl>
                                          <p:spTgt spid="58"/>
                                        </p:tgtEl>
                                        <p:attrNameLst>
                                          <p:attrName>style.visibility</p:attrName>
                                        </p:attrNameLst>
                                      </p:cBhvr>
                                      <p:to>
                                        <p:strVal val="visible"/>
                                      </p:to>
                                    </p:set>
                                    <p:anim calcmode="lin" valueType="num">
                                      <p:cBhvr>
                                        <p:cTn id="78" dur="500" fill="hold"/>
                                        <p:tgtEl>
                                          <p:spTgt spid="58"/>
                                        </p:tgtEl>
                                        <p:attrNameLst>
                                          <p:attrName>ppt_w</p:attrName>
                                        </p:attrNameLst>
                                      </p:cBhvr>
                                      <p:tavLst>
                                        <p:tav tm="0">
                                          <p:val>
                                            <p:fltVal val="0"/>
                                          </p:val>
                                        </p:tav>
                                        <p:tav tm="100000">
                                          <p:val>
                                            <p:strVal val="#ppt_w"/>
                                          </p:val>
                                        </p:tav>
                                      </p:tavLst>
                                    </p:anim>
                                    <p:anim calcmode="lin" valueType="num">
                                      <p:cBhvr>
                                        <p:cTn id="79" dur="500" fill="hold"/>
                                        <p:tgtEl>
                                          <p:spTgt spid="58"/>
                                        </p:tgtEl>
                                        <p:attrNameLst>
                                          <p:attrName>ppt_h</p:attrName>
                                        </p:attrNameLst>
                                      </p:cBhvr>
                                      <p:tavLst>
                                        <p:tav tm="0">
                                          <p:val>
                                            <p:fltVal val="0"/>
                                          </p:val>
                                        </p:tav>
                                        <p:tav tm="100000">
                                          <p:val>
                                            <p:strVal val="#ppt_h"/>
                                          </p:val>
                                        </p:tav>
                                      </p:tavLst>
                                    </p:anim>
                                    <p:animEffect transition="in" filter="fade">
                                      <p:cBhvr>
                                        <p:cTn id="80" dur="500"/>
                                        <p:tgtEl>
                                          <p:spTgt spid="58"/>
                                        </p:tgtEl>
                                      </p:cBhvr>
                                    </p:animEffect>
                                  </p:childTnLst>
                                </p:cTn>
                              </p:par>
                            </p:childTnLst>
                          </p:cTn>
                        </p:par>
                        <p:par>
                          <p:cTn id="81" fill="hold">
                            <p:stCondLst>
                              <p:cond delay="6500"/>
                            </p:stCondLst>
                            <p:childTnLst>
                              <p:par>
                                <p:cTn id="82" presetID="42" presetClass="entr" presetSubtype="0" fill="hold" grpId="0" nodeType="after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500"/>
                                        <p:tgtEl>
                                          <p:spTgt spid="53"/>
                                        </p:tgtEl>
                                      </p:cBhvr>
                                    </p:animEffect>
                                    <p:anim calcmode="lin" valueType="num">
                                      <p:cBhvr>
                                        <p:cTn id="85" dur="500" fill="hold"/>
                                        <p:tgtEl>
                                          <p:spTgt spid="53"/>
                                        </p:tgtEl>
                                        <p:attrNameLst>
                                          <p:attrName>ppt_x</p:attrName>
                                        </p:attrNameLst>
                                      </p:cBhvr>
                                      <p:tavLst>
                                        <p:tav tm="0">
                                          <p:val>
                                            <p:strVal val="#ppt_x"/>
                                          </p:val>
                                        </p:tav>
                                        <p:tav tm="100000">
                                          <p:val>
                                            <p:strVal val="#ppt_x"/>
                                          </p:val>
                                        </p:tav>
                                      </p:tavLst>
                                    </p:anim>
                                    <p:anim calcmode="lin" valueType="num">
                                      <p:cBhvr>
                                        <p:cTn id="86" dur="500" fill="hold"/>
                                        <p:tgtEl>
                                          <p:spTgt spid="53"/>
                                        </p:tgtEl>
                                        <p:attrNameLst>
                                          <p:attrName>ppt_y</p:attrName>
                                        </p:attrNameLst>
                                      </p:cBhvr>
                                      <p:tavLst>
                                        <p:tav tm="0">
                                          <p:val>
                                            <p:strVal val="#ppt_y+.1"/>
                                          </p:val>
                                        </p:tav>
                                        <p:tav tm="100000">
                                          <p:val>
                                            <p:strVal val="#ppt_y"/>
                                          </p:val>
                                        </p:tav>
                                      </p:tavLst>
                                    </p:anim>
                                  </p:childTnLst>
                                </p:cTn>
                              </p:par>
                              <p:par>
                                <p:cTn id="87" presetID="10" presetClass="entr" presetSubtype="0" fill="hold" grpId="0" nodeType="withEffect">
                                  <p:stCondLst>
                                    <p:cond delay="0"/>
                                  </p:stCondLst>
                                  <p:childTnLst>
                                    <p:set>
                                      <p:cBhvr>
                                        <p:cTn id="88" dur="1" fill="hold">
                                          <p:stCondLst>
                                            <p:cond delay="0"/>
                                          </p:stCondLst>
                                        </p:cTn>
                                        <p:tgtEl>
                                          <p:spTgt spid="78"/>
                                        </p:tgtEl>
                                        <p:attrNameLst>
                                          <p:attrName>style.visibility</p:attrName>
                                        </p:attrNameLst>
                                      </p:cBhvr>
                                      <p:to>
                                        <p:strVal val="visible"/>
                                      </p:to>
                                    </p:set>
                                    <p:animEffect transition="in" filter="fade">
                                      <p:cBhvr>
                                        <p:cTn id="89" dur="1000"/>
                                        <p:tgtEl>
                                          <p:spTgt spid="78"/>
                                        </p:tgtEl>
                                      </p:cBhvr>
                                    </p:animEffect>
                                  </p:childTnLst>
                                </p:cTn>
                              </p:par>
                            </p:childTnLst>
                          </p:cTn>
                        </p:par>
                        <p:par>
                          <p:cTn id="90" fill="hold">
                            <p:stCondLst>
                              <p:cond delay="7000"/>
                            </p:stCondLst>
                            <p:childTnLst>
                              <p:par>
                                <p:cTn id="91" presetID="18" presetClass="entr" presetSubtype="3"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strips(upRight)">
                                      <p:cBhvr>
                                        <p:cTn id="93" dur="500"/>
                                        <p:tgtEl>
                                          <p:spTgt spid="46"/>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p:cTn id="97" dur="500" fill="hold"/>
                                        <p:tgtEl>
                                          <p:spTgt spid="55"/>
                                        </p:tgtEl>
                                        <p:attrNameLst>
                                          <p:attrName>ppt_w</p:attrName>
                                        </p:attrNameLst>
                                      </p:cBhvr>
                                      <p:tavLst>
                                        <p:tav tm="0">
                                          <p:val>
                                            <p:fltVal val="0"/>
                                          </p:val>
                                        </p:tav>
                                        <p:tav tm="100000">
                                          <p:val>
                                            <p:strVal val="#ppt_w"/>
                                          </p:val>
                                        </p:tav>
                                      </p:tavLst>
                                    </p:anim>
                                    <p:anim calcmode="lin" valueType="num">
                                      <p:cBhvr>
                                        <p:cTn id="98" dur="500" fill="hold"/>
                                        <p:tgtEl>
                                          <p:spTgt spid="55"/>
                                        </p:tgtEl>
                                        <p:attrNameLst>
                                          <p:attrName>ppt_h</p:attrName>
                                        </p:attrNameLst>
                                      </p:cBhvr>
                                      <p:tavLst>
                                        <p:tav tm="0">
                                          <p:val>
                                            <p:fltVal val="0"/>
                                          </p:val>
                                        </p:tav>
                                        <p:tav tm="100000">
                                          <p:val>
                                            <p:strVal val="#ppt_h"/>
                                          </p:val>
                                        </p:tav>
                                      </p:tavLst>
                                    </p:anim>
                                    <p:animEffect transition="in" filter="fade">
                                      <p:cBhvr>
                                        <p:cTn id="99" dur="500"/>
                                        <p:tgtEl>
                                          <p:spTgt spid="55"/>
                                        </p:tgtEl>
                                      </p:cBhvr>
                                    </p:animEffect>
                                  </p:childTnLst>
                                </p:cTn>
                              </p:par>
                            </p:childTnLst>
                          </p:cTn>
                        </p:par>
                        <p:par>
                          <p:cTn id="100" fill="hold">
                            <p:stCondLst>
                              <p:cond delay="8000"/>
                            </p:stCondLst>
                            <p:childTnLst>
                              <p:par>
                                <p:cTn id="101" presetID="47" presetClass="entr" presetSubtype="0" fill="hold" grpId="0" nodeType="after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fade">
                                      <p:cBhvr>
                                        <p:cTn id="103" dur="500"/>
                                        <p:tgtEl>
                                          <p:spTgt spid="54"/>
                                        </p:tgtEl>
                                      </p:cBhvr>
                                    </p:animEffect>
                                    <p:anim calcmode="lin" valueType="num">
                                      <p:cBhvr>
                                        <p:cTn id="104" dur="500" fill="hold"/>
                                        <p:tgtEl>
                                          <p:spTgt spid="54"/>
                                        </p:tgtEl>
                                        <p:attrNameLst>
                                          <p:attrName>ppt_x</p:attrName>
                                        </p:attrNameLst>
                                      </p:cBhvr>
                                      <p:tavLst>
                                        <p:tav tm="0">
                                          <p:val>
                                            <p:strVal val="#ppt_x"/>
                                          </p:val>
                                        </p:tav>
                                        <p:tav tm="100000">
                                          <p:val>
                                            <p:strVal val="#ppt_x"/>
                                          </p:val>
                                        </p:tav>
                                      </p:tavLst>
                                    </p:anim>
                                    <p:anim calcmode="lin" valueType="num">
                                      <p:cBhvr>
                                        <p:cTn id="105" dur="500" fill="hold"/>
                                        <p:tgtEl>
                                          <p:spTgt spid="54"/>
                                        </p:tgtEl>
                                        <p:attrNameLst>
                                          <p:attrName>ppt_y</p:attrName>
                                        </p:attrNameLst>
                                      </p:cBhvr>
                                      <p:tavLst>
                                        <p:tav tm="0">
                                          <p:val>
                                            <p:strVal val="#ppt_y-.1"/>
                                          </p:val>
                                        </p:tav>
                                        <p:tav tm="100000">
                                          <p:val>
                                            <p:strVal val="#ppt_y"/>
                                          </p:val>
                                        </p:tav>
                                      </p:tavLst>
                                    </p:anim>
                                  </p:childTnLst>
                                </p:cTn>
                              </p:par>
                              <p:par>
                                <p:cTn id="106" presetID="10" presetClass="entr" presetSubtype="0" fill="hold" grpId="0" nodeType="withEffect">
                                  <p:stCondLst>
                                    <p:cond delay="0"/>
                                  </p:stCondLst>
                                  <p:childTnLst>
                                    <p:set>
                                      <p:cBhvr>
                                        <p:cTn id="107" dur="1" fill="hold">
                                          <p:stCondLst>
                                            <p:cond delay="0"/>
                                          </p:stCondLst>
                                        </p:cTn>
                                        <p:tgtEl>
                                          <p:spTgt spid="76"/>
                                        </p:tgtEl>
                                        <p:attrNameLst>
                                          <p:attrName>style.visibility</p:attrName>
                                        </p:attrNameLst>
                                      </p:cBhvr>
                                      <p:to>
                                        <p:strVal val="visible"/>
                                      </p:to>
                                    </p:set>
                                    <p:animEffect transition="in" filter="fade">
                                      <p:cBhvr>
                                        <p:cTn id="108" dur="1000"/>
                                        <p:tgtEl>
                                          <p:spTgt spid="76"/>
                                        </p:tgtEl>
                                      </p:cBhvr>
                                    </p:animEffect>
                                  </p:childTnLst>
                                </p:cTn>
                              </p:par>
                            </p:childTnLst>
                          </p:cTn>
                        </p:par>
                        <p:par>
                          <p:cTn id="109" fill="hold">
                            <p:stCondLst>
                              <p:cond delay="8500"/>
                            </p:stCondLst>
                            <p:childTnLst>
                              <p:par>
                                <p:cTn id="110" presetID="18" presetClass="entr" presetSubtype="6" fill="hold" grpId="0" nodeType="after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strips(downRight)">
                                      <p:cBhvr>
                                        <p:cTn id="112" dur="500"/>
                                        <p:tgtEl>
                                          <p:spTgt spid="49"/>
                                        </p:tgtEl>
                                      </p:cBhvr>
                                    </p:animEffect>
                                  </p:childTnLst>
                                </p:cTn>
                              </p:par>
                            </p:childTnLst>
                          </p:cTn>
                        </p:par>
                        <p:par>
                          <p:cTn id="113" fill="hold">
                            <p:stCondLst>
                              <p:cond delay="9000"/>
                            </p:stCondLst>
                            <p:childTnLst>
                              <p:par>
                                <p:cTn id="114" presetID="53" presetClass="entr" presetSubtype="16" fill="hold" nodeType="afterEffect">
                                  <p:stCondLst>
                                    <p:cond delay="0"/>
                                  </p:stCondLst>
                                  <p:childTnLst>
                                    <p:set>
                                      <p:cBhvr>
                                        <p:cTn id="115" dur="1" fill="hold">
                                          <p:stCondLst>
                                            <p:cond delay="0"/>
                                          </p:stCondLst>
                                        </p:cTn>
                                        <p:tgtEl>
                                          <p:spTgt spid="71"/>
                                        </p:tgtEl>
                                        <p:attrNameLst>
                                          <p:attrName>style.visibility</p:attrName>
                                        </p:attrNameLst>
                                      </p:cBhvr>
                                      <p:to>
                                        <p:strVal val="visible"/>
                                      </p:to>
                                    </p:set>
                                    <p:anim calcmode="lin" valueType="num">
                                      <p:cBhvr>
                                        <p:cTn id="116" dur="500" fill="hold"/>
                                        <p:tgtEl>
                                          <p:spTgt spid="71"/>
                                        </p:tgtEl>
                                        <p:attrNameLst>
                                          <p:attrName>ppt_w</p:attrName>
                                        </p:attrNameLst>
                                      </p:cBhvr>
                                      <p:tavLst>
                                        <p:tav tm="0">
                                          <p:val>
                                            <p:fltVal val="0"/>
                                          </p:val>
                                        </p:tav>
                                        <p:tav tm="100000">
                                          <p:val>
                                            <p:strVal val="#ppt_w"/>
                                          </p:val>
                                        </p:tav>
                                      </p:tavLst>
                                    </p:anim>
                                    <p:anim calcmode="lin" valueType="num">
                                      <p:cBhvr>
                                        <p:cTn id="117" dur="500" fill="hold"/>
                                        <p:tgtEl>
                                          <p:spTgt spid="71"/>
                                        </p:tgtEl>
                                        <p:attrNameLst>
                                          <p:attrName>ppt_h</p:attrName>
                                        </p:attrNameLst>
                                      </p:cBhvr>
                                      <p:tavLst>
                                        <p:tav tm="0">
                                          <p:val>
                                            <p:fltVal val="0"/>
                                          </p:val>
                                        </p:tav>
                                        <p:tav tm="100000">
                                          <p:val>
                                            <p:strVal val="#ppt_h"/>
                                          </p:val>
                                        </p:tav>
                                      </p:tavLst>
                                    </p:anim>
                                    <p:animEffect transition="in" filter="fade">
                                      <p:cBhvr>
                                        <p:cTn id="118" dur="500"/>
                                        <p:tgtEl>
                                          <p:spTgt spid="71"/>
                                        </p:tgtEl>
                                      </p:cBhvr>
                                    </p:animEffect>
                                  </p:childTnLst>
                                </p:cTn>
                              </p:par>
                            </p:childTnLst>
                          </p:cTn>
                        </p:par>
                        <p:par>
                          <p:cTn id="119" fill="hold">
                            <p:stCondLst>
                              <p:cond delay="9500"/>
                            </p:stCondLst>
                            <p:childTnLst>
                              <p:par>
                                <p:cTn id="120" presetID="42" presetClass="entr" presetSubtype="0" fill="hold" grpId="0" nodeType="afterEffect">
                                  <p:stCondLst>
                                    <p:cond delay="0"/>
                                  </p:stCondLst>
                                  <p:childTnLst>
                                    <p:set>
                                      <p:cBhvr>
                                        <p:cTn id="121" dur="1" fill="hold">
                                          <p:stCondLst>
                                            <p:cond delay="0"/>
                                          </p:stCondLst>
                                        </p:cTn>
                                        <p:tgtEl>
                                          <p:spTgt spid="70"/>
                                        </p:tgtEl>
                                        <p:attrNameLst>
                                          <p:attrName>style.visibility</p:attrName>
                                        </p:attrNameLst>
                                      </p:cBhvr>
                                      <p:to>
                                        <p:strVal val="visible"/>
                                      </p:to>
                                    </p:set>
                                    <p:animEffect transition="in" filter="fade">
                                      <p:cBhvr>
                                        <p:cTn id="122" dur="500"/>
                                        <p:tgtEl>
                                          <p:spTgt spid="70"/>
                                        </p:tgtEl>
                                      </p:cBhvr>
                                    </p:animEffect>
                                    <p:anim calcmode="lin" valueType="num">
                                      <p:cBhvr>
                                        <p:cTn id="123" dur="500" fill="hold"/>
                                        <p:tgtEl>
                                          <p:spTgt spid="70"/>
                                        </p:tgtEl>
                                        <p:attrNameLst>
                                          <p:attrName>ppt_x</p:attrName>
                                        </p:attrNameLst>
                                      </p:cBhvr>
                                      <p:tavLst>
                                        <p:tav tm="0">
                                          <p:val>
                                            <p:strVal val="#ppt_x"/>
                                          </p:val>
                                        </p:tav>
                                        <p:tav tm="100000">
                                          <p:val>
                                            <p:strVal val="#ppt_x"/>
                                          </p:val>
                                        </p:tav>
                                      </p:tavLst>
                                    </p:anim>
                                    <p:anim calcmode="lin" valueType="num">
                                      <p:cBhvr>
                                        <p:cTn id="124" dur="500" fill="hold"/>
                                        <p:tgtEl>
                                          <p:spTgt spid="70"/>
                                        </p:tgtEl>
                                        <p:attrNameLst>
                                          <p:attrName>ppt_y</p:attrName>
                                        </p:attrNameLst>
                                      </p:cBhvr>
                                      <p:tavLst>
                                        <p:tav tm="0">
                                          <p:val>
                                            <p:strVal val="#ppt_y+.1"/>
                                          </p:val>
                                        </p:tav>
                                        <p:tav tm="100000">
                                          <p:val>
                                            <p:strVal val="#ppt_y"/>
                                          </p:val>
                                        </p:tav>
                                      </p:tavLst>
                                    </p:anim>
                                  </p:childTnLst>
                                </p:cTn>
                              </p:par>
                              <p:par>
                                <p:cTn id="125" presetID="10" presetClass="entr" presetSubtype="0" fill="hold" grpId="0" nodeType="with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fade">
                                      <p:cBhvr>
                                        <p:cTn id="127" dur="1000"/>
                                        <p:tgtEl>
                                          <p:spTgt spid="79"/>
                                        </p:tgtEl>
                                      </p:cBhvr>
                                    </p:animEffect>
                                  </p:childTnLst>
                                </p:cTn>
                              </p:par>
                            </p:childTnLst>
                          </p:cTn>
                        </p:par>
                        <p:par>
                          <p:cTn id="128" fill="hold">
                            <p:stCondLst>
                              <p:cond delay="10000"/>
                            </p:stCondLst>
                            <p:childTnLst>
                              <p:par>
                                <p:cTn id="129" presetID="53" presetClass="entr" presetSubtype="16" fill="hold" grpId="0" nodeType="afterEffect">
                                  <p:stCondLst>
                                    <p:cond delay="0"/>
                                  </p:stCondLst>
                                  <p:childTnLst>
                                    <p:set>
                                      <p:cBhvr>
                                        <p:cTn id="130" dur="1" fill="hold">
                                          <p:stCondLst>
                                            <p:cond delay="0"/>
                                          </p:stCondLst>
                                        </p:cTn>
                                        <p:tgtEl>
                                          <p:spTgt spid="80"/>
                                        </p:tgtEl>
                                        <p:attrNameLst>
                                          <p:attrName>style.visibility</p:attrName>
                                        </p:attrNameLst>
                                      </p:cBhvr>
                                      <p:to>
                                        <p:strVal val="visible"/>
                                      </p:to>
                                    </p:set>
                                    <p:anim calcmode="lin" valueType="num">
                                      <p:cBhvr>
                                        <p:cTn id="131" dur="500" fill="hold"/>
                                        <p:tgtEl>
                                          <p:spTgt spid="80"/>
                                        </p:tgtEl>
                                        <p:attrNameLst>
                                          <p:attrName>ppt_w</p:attrName>
                                        </p:attrNameLst>
                                      </p:cBhvr>
                                      <p:tavLst>
                                        <p:tav tm="0">
                                          <p:val>
                                            <p:fltVal val="0"/>
                                          </p:val>
                                        </p:tav>
                                        <p:tav tm="100000">
                                          <p:val>
                                            <p:strVal val="#ppt_w"/>
                                          </p:val>
                                        </p:tav>
                                      </p:tavLst>
                                    </p:anim>
                                    <p:anim calcmode="lin" valueType="num">
                                      <p:cBhvr>
                                        <p:cTn id="132" dur="500" fill="hold"/>
                                        <p:tgtEl>
                                          <p:spTgt spid="80"/>
                                        </p:tgtEl>
                                        <p:attrNameLst>
                                          <p:attrName>ppt_h</p:attrName>
                                        </p:attrNameLst>
                                      </p:cBhvr>
                                      <p:tavLst>
                                        <p:tav tm="0">
                                          <p:val>
                                            <p:fltVal val="0"/>
                                          </p:val>
                                        </p:tav>
                                        <p:tav tm="100000">
                                          <p:val>
                                            <p:strVal val="#ppt_h"/>
                                          </p:val>
                                        </p:tav>
                                      </p:tavLst>
                                    </p:anim>
                                    <p:animEffect transition="in" filter="fade">
                                      <p:cBhvr>
                                        <p:cTn id="13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p:bldP spid="51" grpId="0"/>
      <p:bldP spid="52" grpId="0"/>
      <p:bldP spid="53" grpId="0"/>
      <p:bldP spid="54" grpId="0"/>
      <p:bldP spid="70" grpId="0"/>
      <p:bldP spid="74" grpId="0"/>
      <p:bldP spid="75" grpId="0"/>
      <p:bldP spid="76" grpId="0"/>
      <p:bldP spid="77" grpId="0"/>
      <p:bldP spid="78" grpId="0"/>
      <p:bldP spid="79" grpId="0"/>
      <p:bldP spid="80" grpId="0" animBg="1"/>
      <p:bldP spid="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912100" y="1532980"/>
            <a:ext cx="2447607" cy="3539664"/>
          </a:xfrm>
          <a:prstGeom prst="roundRect">
            <a:avLst>
              <a:gd name="adj" fmla="val 42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9" tIns="60935" rIns="121869" bIns="60935" anchor="ctr"/>
          <a:lstStyle/>
          <a:p>
            <a:pPr algn="ctr">
              <a:defRPr/>
            </a:pPr>
            <a:endParaRPr lang="zh-CN" altLang="en-US" sz="2400">
              <a:solidFill>
                <a:prstClr val="white"/>
              </a:solidFill>
              <a:cs typeface="+mn-ea"/>
              <a:sym typeface="+mn-lt"/>
            </a:endParaRPr>
          </a:p>
        </p:txBody>
      </p:sp>
      <p:sp>
        <p:nvSpPr>
          <p:cNvPr id="3" name="圆角矩形 2"/>
          <p:cNvSpPr/>
          <p:nvPr/>
        </p:nvSpPr>
        <p:spPr>
          <a:xfrm>
            <a:off x="3524588" y="1532980"/>
            <a:ext cx="2447607" cy="3539664"/>
          </a:xfrm>
          <a:prstGeom prst="roundRect">
            <a:avLst>
              <a:gd name="adj" fmla="val 20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9" tIns="60935" rIns="121869" bIns="60935" anchor="ctr"/>
          <a:lstStyle/>
          <a:p>
            <a:pPr algn="ctr">
              <a:defRPr/>
            </a:pPr>
            <a:endParaRPr lang="zh-CN" altLang="en-US" sz="2400">
              <a:solidFill>
                <a:prstClr val="white"/>
              </a:solidFill>
              <a:cs typeface="+mn-ea"/>
              <a:sym typeface="+mn-lt"/>
            </a:endParaRPr>
          </a:p>
        </p:txBody>
      </p:sp>
      <p:sp>
        <p:nvSpPr>
          <p:cNvPr id="4" name="圆角矩形 3"/>
          <p:cNvSpPr/>
          <p:nvPr/>
        </p:nvSpPr>
        <p:spPr>
          <a:xfrm>
            <a:off x="6130116" y="1125046"/>
            <a:ext cx="2633320" cy="4355533"/>
          </a:xfrm>
          <a:prstGeom prst="roundRect">
            <a:avLst>
              <a:gd name="adj" fmla="val 2074"/>
            </a:avLst>
          </a:prstGeom>
          <a:solidFill>
            <a:schemeClr val="accent3"/>
          </a:solidFill>
          <a:ln>
            <a:noFill/>
          </a:ln>
          <a:effectLst>
            <a:outerShdw blurRad="63500" sx="102000" sy="102000" algn="ctr" rotWithShape="0">
              <a:prstClr val="black">
                <a:alpha val="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69" tIns="60935" rIns="121869" bIns="60935" anchor="ctr"/>
          <a:lstStyle/>
          <a:p>
            <a:pPr algn="ctr">
              <a:defRPr/>
            </a:pPr>
            <a:endParaRPr lang="zh-CN" altLang="en-US" sz="2400">
              <a:solidFill>
                <a:prstClr val="white"/>
              </a:solidFill>
              <a:cs typeface="+mn-ea"/>
              <a:sym typeface="+mn-lt"/>
            </a:endParaRPr>
          </a:p>
        </p:txBody>
      </p:sp>
      <p:sp>
        <p:nvSpPr>
          <p:cNvPr id="5" name="圆角矩形 4"/>
          <p:cNvSpPr/>
          <p:nvPr/>
        </p:nvSpPr>
        <p:spPr>
          <a:xfrm>
            <a:off x="8928293" y="1532980"/>
            <a:ext cx="2447607" cy="3539664"/>
          </a:xfrm>
          <a:prstGeom prst="roundRect">
            <a:avLst>
              <a:gd name="adj" fmla="val 31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9" tIns="60935" rIns="121869" bIns="60935" anchor="ctr"/>
          <a:lstStyle/>
          <a:p>
            <a:pPr algn="ctr">
              <a:defRPr/>
            </a:pPr>
            <a:endParaRPr lang="zh-CN" altLang="en-US" sz="2400">
              <a:solidFill>
                <a:prstClr val="white"/>
              </a:solidFill>
              <a:cs typeface="+mn-ea"/>
              <a:sym typeface="+mn-lt"/>
            </a:endParaRPr>
          </a:p>
        </p:txBody>
      </p:sp>
      <p:sp>
        <p:nvSpPr>
          <p:cNvPr id="15" name="圆角矩形 14"/>
          <p:cNvSpPr/>
          <p:nvPr/>
        </p:nvSpPr>
        <p:spPr>
          <a:xfrm>
            <a:off x="1396253" y="5258354"/>
            <a:ext cx="1479358" cy="58412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9" tIns="60935" rIns="121869" bIns="60935" anchor="ctr"/>
          <a:lstStyle/>
          <a:p>
            <a:pPr algn="ctr">
              <a:defRPr/>
            </a:pPr>
            <a:r>
              <a:rPr lang="en-US" altLang="zh-CN" sz="3735" b="1" dirty="0">
                <a:solidFill>
                  <a:prstClr val="white"/>
                </a:solidFill>
                <a:cs typeface="+mn-ea"/>
                <a:sym typeface="+mn-lt"/>
              </a:rPr>
              <a:t>2015</a:t>
            </a:r>
            <a:endParaRPr lang="zh-CN" altLang="en-US" sz="3735" b="1" dirty="0">
              <a:solidFill>
                <a:prstClr val="white"/>
              </a:solidFill>
              <a:cs typeface="+mn-ea"/>
              <a:sym typeface="+mn-lt"/>
            </a:endParaRPr>
          </a:p>
        </p:txBody>
      </p:sp>
      <p:sp>
        <p:nvSpPr>
          <p:cNvPr id="19" name="圆角矩形 18"/>
          <p:cNvSpPr/>
          <p:nvPr/>
        </p:nvSpPr>
        <p:spPr>
          <a:xfrm>
            <a:off x="4008738" y="5258354"/>
            <a:ext cx="1479358" cy="58412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9" tIns="60935" rIns="121869" bIns="60935" anchor="ctr"/>
          <a:lstStyle/>
          <a:p>
            <a:pPr algn="ctr">
              <a:defRPr/>
            </a:pPr>
            <a:r>
              <a:rPr lang="en-US" altLang="zh-CN" sz="3735" b="1" dirty="0">
                <a:solidFill>
                  <a:prstClr val="white"/>
                </a:solidFill>
                <a:cs typeface="+mn-ea"/>
                <a:sym typeface="+mn-lt"/>
              </a:rPr>
              <a:t>2016</a:t>
            </a:r>
            <a:endParaRPr lang="zh-CN" altLang="en-US" sz="3735" b="1" dirty="0">
              <a:solidFill>
                <a:prstClr val="white"/>
              </a:solidFill>
              <a:cs typeface="+mn-ea"/>
              <a:sym typeface="+mn-lt"/>
            </a:endParaRPr>
          </a:p>
        </p:txBody>
      </p:sp>
      <p:sp>
        <p:nvSpPr>
          <p:cNvPr id="20" name="圆角矩形 19"/>
          <p:cNvSpPr/>
          <p:nvPr/>
        </p:nvSpPr>
        <p:spPr>
          <a:xfrm>
            <a:off x="6706309" y="5720260"/>
            <a:ext cx="1479358" cy="58253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9" tIns="60935" rIns="121869" bIns="60935" anchor="ctr"/>
          <a:lstStyle/>
          <a:p>
            <a:pPr algn="ctr">
              <a:defRPr/>
            </a:pPr>
            <a:r>
              <a:rPr lang="en-US" altLang="zh-CN" sz="3735" b="1" dirty="0">
                <a:solidFill>
                  <a:prstClr val="white"/>
                </a:solidFill>
                <a:cs typeface="+mn-ea"/>
                <a:sym typeface="+mn-lt"/>
              </a:rPr>
              <a:t>2017</a:t>
            </a:r>
            <a:endParaRPr lang="zh-CN" altLang="en-US" sz="3735" b="1" dirty="0">
              <a:solidFill>
                <a:prstClr val="white"/>
              </a:solidFill>
              <a:cs typeface="+mn-ea"/>
              <a:sym typeface="+mn-lt"/>
            </a:endParaRPr>
          </a:p>
        </p:txBody>
      </p:sp>
      <p:sp>
        <p:nvSpPr>
          <p:cNvPr id="21" name="圆角矩形 20"/>
          <p:cNvSpPr/>
          <p:nvPr/>
        </p:nvSpPr>
        <p:spPr>
          <a:xfrm>
            <a:off x="9412445" y="5258354"/>
            <a:ext cx="1479358" cy="58412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9" tIns="60935" rIns="121869" bIns="60935" anchor="ctr"/>
          <a:lstStyle/>
          <a:p>
            <a:pPr algn="ctr">
              <a:defRPr/>
            </a:pPr>
            <a:r>
              <a:rPr lang="en-US" altLang="zh-CN" sz="3735" b="1" dirty="0">
                <a:solidFill>
                  <a:prstClr val="white"/>
                </a:solidFill>
                <a:cs typeface="+mn-ea"/>
                <a:sym typeface="+mn-lt"/>
              </a:rPr>
              <a:t>2018</a:t>
            </a:r>
            <a:endParaRPr lang="zh-CN" altLang="en-US" sz="3735" b="1" dirty="0">
              <a:solidFill>
                <a:prstClr val="white"/>
              </a:solidFill>
              <a:cs typeface="+mn-ea"/>
              <a:sym typeface="+mn-lt"/>
            </a:endParaRPr>
          </a:p>
        </p:txBody>
      </p:sp>
      <p:sp>
        <p:nvSpPr>
          <p:cNvPr id="23" name="Freeform 148"/>
          <p:cNvSpPr>
            <a:spLocks noEditPoints="1"/>
          </p:cNvSpPr>
          <p:nvPr/>
        </p:nvSpPr>
        <p:spPr bwMode="auto">
          <a:xfrm>
            <a:off x="6965040" y="2047283"/>
            <a:ext cx="961900" cy="961900"/>
          </a:xfrm>
          <a:custGeom>
            <a:avLst/>
            <a:gdLst>
              <a:gd name="T0" fmla="*/ 180 w 200"/>
              <a:gd name="T1" fmla="*/ 200 h 200"/>
              <a:gd name="T2" fmla="*/ 20 w 200"/>
              <a:gd name="T3" fmla="*/ 200 h 200"/>
              <a:gd name="T4" fmla="*/ 0 w 200"/>
              <a:gd name="T5" fmla="*/ 180 h 200"/>
              <a:gd name="T6" fmla="*/ 0 w 200"/>
              <a:gd name="T7" fmla="*/ 20 h 200"/>
              <a:gd name="T8" fmla="*/ 20 w 200"/>
              <a:gd name="T9" fmla="*/ 0 h 200"/>
              <a:gd name="T10" fmla="*/ 180 w 200"/>
              <a:gd name="T11" fmla="*/ 0 h 200"/>
              <a:gd name="T12" fmla="*/ 200 w 200"/>
              <a:gd name="T13" fmla="*/ 20 h 200"/>
              <a:gd name="T14" fmla="*/ 200 w 200"/>
              <a:gd name="T15" fmla="*/ 180 h 200"/>
              <a:gd name="T16" fmla="*/ 180 w 200"/>
              <a:gd name="T17" fmla="*/ 200 h 200"/>
              <a:gd name="T18" fmla="*/ 125 w 200"/>
              <a:gd name="T19" fmla="*/ 28 h 200"/>
              <a:gd name="T20" fmla="*/ 70 w 200"/>
              <a:gd name="T21" fmla="*/ 34 h 200"/>
              <a:gd name="T22" fmla="*/ 60 w 200"/>
              <a:gd name="T23" fmla="*/ 112 h 200"/>
              <a:gd name="T24" fmla="*/ 68 w 200"/>
              <a:gd name="T25" fmla="*/ 99 h 200"/>
              <a:gd name="T26" fmla="*/ 75 w 200"/>
              <a:gd name="T27" fmla="*/ 49 h 200"/>
              <a:gd name="T28" fmla="*/ 137 w 200"/>
              <a:gd name="T29" fmla="*/ 85 h 200"/>
              <a:gd name="T30" fmla="*/ 97 w 200"/>
              <a:gd name="T31" fmla="*/ 108 h 200"/>
              <a:gd name="T32" fmla="*/ 105 w 200"/>
              <a:gd name="T33" fmla="*/ 70 h 200"/>
              <a:gd name="T34" fmla="*/ 80 w 200"/>
              <a:gd name="T35" fmla="*/ 93 h 200"/>
              <a:gd name="T36" fmla="*/ 69 w 200"/>
              <a:gd name="T37" fmla="*/ 143 h 200"/>
              <a:gd name="T38" fmla="*/ 68 w 200"/>
              <a:gd name="T39" fmla="*/ 172 h 200"/>
              <a:gd name="T40" fmla="*/ 71 w 200"/>
              <a:gd name="T41" fmla="*/ 173 h 200"/>
              <a:gd name="T42" fmla="*/ 92 w 200"/>
              <a:gd name="T43" fmla="*/ 123 h 200"/>
              <a:gd name="T44" fmla="*/ 158 w 200"/>
              <a:gd name="T45" fmla="*/ 87 h 200"/>
              <a:gd name="T46" fmla="*/ 125 w 200"/>
              <a:gd name="T47" fmla="*/ 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 h="200">
                <a:moveTo>
                  <a:pt x="180" y="200"/>
                </a:moveTo>
                <a:cubicBezTo>
                  <a:pt x="20" y="200"/>
                  <a:pt x="20" y="200"/>
                  <a:pt x="20" y="200"/>
                </a:cubicBezTo>
                <a:cubicBezTo>
                  <a:pt x="9" y="200"/>
                  <a:pt x="0" y="191"/>
                  <a:pt x="0" y="180"/>
                </a:cubicBezTo>
                <a:cubicBezTo>
                  <a:pt x="0" y="20"/>
                  <a:pt x="0" y="20"/>
                  <a:pt x="0" y="20"/>
                </a:cubicBezTo>
                <a:cubicBezTo>
                  <a:pt x="0" y="9"/>
                  <a:pt x="9" y="0"/>
                  <a:pt x="20" y="0"/>
                </a:cubicBezTo>
                <a:cubicBezTo>
                  <a:pt x="180" y="0"/>
                  <a:pt x="180" y="0"/>
                  <a:pt x="180" y="0"/>
                </a:cubicBezTo>
                <a:cubicBezTo>
                  <a:pt x="191" y="0"/>
                  <a:pt x="200" y="9"/>
                  <a:pt x="200" y="20"/>
                </a:cubicBezTo>
                <a:cubicBezTo>
                  <a:pt x="200" y="180"/>
                  <a:pt x="200" y="180"/>
                  <a:pt x="200" y="180"/>
                </a:cubicBezTo>
                <a:cubicBezTo>
                  <a:pt x="200" y="191"/>
                  <a:pt x="191" y="200"/>
                  <a:pt x="180" y="200"/>
                </a:cubicBezTo>
                <a:close/>
                <a:moveTo>
                  <a:pt x="125" y="28"/>
                </a:moveTo>
                <a:cubicBezTo>
                  <a:pt x="110" y="22"/>
                  <a:pt x="90" y="23"/>
                  <a:pt x="70" y="34"/>
                </a:cubicBezTo>
                <a:cubicBezTo>
                  <a:pt x="17" y="75"/>
                  <a:pt x="58" y="111"/>
                  <a:pt x="60" y="112"/>
                </a:cubicBezTo>
                <a:cubicBezTo>
                  <a:pt x="70" y="114"/>
                  <a:pt x="68" y="99"/>
                  <a:pt x="68" y="99"/>
                </a:cubicBezTo>
                <a:cubicBezTo>
                  <a:pt x="68" y="99"/>
                  <a:pt x="50" y="76"/>
                  <a:pt x="75" y="49"/>
                </a:cubicBezTo>
                <a:cubicBezTo>
                  <a:pt x="124" y="22"/>
                  <a:pt x="143" y="57"/>
                  <a:pt x="137" y="85"/>
                </a:cubicBezTo>
                <a:cubicBezTo>
                  <a:pt x="126" y="135"/>
                  <a:pt x="95" y="115"/>
                  <a:pt x="97" y="108"/>
                </a:cubicBezTo>
                <a:cubicBezTo>
                  <a:pt x="97" y="110"/>
                  <a:pt x="106" y="73"/>
                  <a:pt x="105" y="70"/>
                </a:cubicBezTo>
                <a:cubicBezTo>
                  <a:pt x="106" y="51"/>
                  <a:pt x="69" y="50"/>
                  <a:pt x="80" y="93"/>
                </a:cubicBezTo>
                <a:cubicBezTo>
                  <a:pt x="79" y="100"/>
                  <a:pt x="69" y="143"/>
                  <a:pt x="69" y="143"/>
                </a:cubicBezTo>
                <a:cubicBezTo>
                  <a:pt x="69" y="143"/>
                  <a:pt x="65" y="160"/>
                  <a:pt x="68" y="172"/>
                </a:cubicBezTo>
                <a:cubicBezTo>
                  <a:pt x="69" y="175"/>
                  <a:pt x="71" y="173"/>
                  <a:pt x="71" y="173"/>
                </a:cubicBezTo>
                <a:cubicBezTo>
                  <a:pt x="71" y="173"/>
                  <a:pt x="85" y="163"/>
                  <a:pt x="92" y="123"/>
                </a:cubicBezTo>
                <a:cubicBezTo>
                  <a:pt x="93" y="132"/>
                  <a:pt x="144" y="150"/>
                  <a:pt x="158" y="87"/>
                </a:cubicBezTo>
                <a:cubicBezTo>
                  <a:pt x="163" y="61"/>
                  <a:pt x="150" y="37"/>
                  <a:pt x="125" y="28"/>
                </a:cubicBezTo>
                <a:close/>
              </a:path>
            </a:pathLst>
          </a:custGeom>
          <a:solidFill>
            <a:schemeClr val="bg1"/>
          </a:solidFill>
          <a:ln>
            <a:noFill/>
          </a:ln>
        </p:spPr>
        <p:txBody>
          <a:bodyPr lIns="121869" tIns="60935" rIns="121869" bIns="60935"/>
          <a:lstStyle/>
          <a:p>
            <a:pPr>
              <a:defRPr/>
            </a:pPr>
            <a:endParaRPr lang="zh-CN" altLang="en-US" sz="2400">
              <a:solidFill>
                <a:prstClr val="black"/>
              </a:solidFill>
              <a:cs typeface="+mn-ea"/>
              <a:sym typeface="+mn-lt"/>
            </a:endParaRPr>
          </a:p>
        </p:txBody>
      </p:sp>
      <p:sp>
        <p:nvSpPr>
          <p:cNvPr id="17421" name="Freeform 151"/>
          <p:cNvSpPr>
            <a:spLocks noEditPoints="1"/>
          </p:cNvSpPr>
          <p:nvPr/>
        </p:nvSpPr>
        <p:spPr bwMode="auto">
          <a:xfrm>
            <a:off x="4269027" y="2047283"/>
            <a:ext cx="958726" cy="961900"/>
          </a:xfrm>
          <a:custGeom>
            <a:avLst/>
            <a:gdLst>
              <a:gd name="T0" fmla="*/ 2147483647 w 200"/>
              <a:gd name="T1" fmla="*/ 2147483647 h 200"/>
              <a:gd name="T2" fmla="*/ 459528872 w 200"/>
              <a:gd name="T3" fmla="*/ 2147483647 h 200"/>
              <a:gd name="T4" fmla="*/ 0 w 200"/>
              <a:gd name="T5" fmla="*/ 2147483647 h 200"/>
              <a:gd name="T6" fmla="*/ 0 w 200"/>
              <a:gd name="T7" fmla="*/ 462695553 h 200"/>
              <a:gd name="T8" fmla="*/ 459528872 w 200"/>
              <a:gd name="T9" fmla="*/ 0 h 200"/>
              <a:gd name="T10" fmla="*/ 2147483647 w 200"/>
              <a:gd name="T11" fmla="*/ 0 h 200"/>
              <a:gd name="T12" fmla="*/ 2147483647 w 200"/>
              <a:gd name="T13" fmla="*/ 462695553 h 200"/>
              <a:gd name="T14" fmla="*/ 2147483647 w 200"/>
              <a:gd name="T15" fmla="*/ 2147483647 h 200"/>
              <a:gd name="T16" fmla="*/ 2147483647 w 200"/>
              <a:gd name="T17" fmla="*/ 2147483647 h 200"/>
              <a:gd name="T18" fmla="*/ 2147483647 w 200"/>
              <a:gd name="T19" fmla="*/ 555232710 h 200"/>
              <a:gd name="T20" fmla="*/ 597382695 w 200"/>
              <a:gd name="T21" fmla="*/ 2147483647 h 200"/>
              <a:gd name="T22" fmla="*/ 2147483647 w 200"/>
              <a:gd name="T23" fmla="*/ 2147483647 h 200"/>
              <a:gd name="T24" fmla="*/ 2147483647 w 200"/>
              <a:gd name="T25" fmla="*/ 2147483647 h 200"/>
              <a:gd name="T26" fmla="*/ 2147483647 w 200"/>
              <a:gd name="T27" fmla="*/ 555232710 h 200"/>
              <a:gd name="T28" fmla="*/ 2147483647 w 200"/>
              <a:gd name="T29" fmla="*/ 2147483647 h 200"/>
              <a:gd name="T30" fmla="*/ 2147483647 w 200"/>
              <a:gd name="T31" fmla="*/ 2147483647 h 200"/>
              <a:gd name="T32" fmla="*/ 2147483647 w 200"/>
              <a:gd name="T33" fmla="*/ 2147483647 h 200"/>
              <a:gd name="T34" fmla="*/ 2147483647 w 200"/>
              <a:gd name="T35" fmla="*/ 2147483647 h 200"/>
              <a:gd name="T36" fmla="*/ 2147483647 w 200"/>
              <a:gd name="T37" fmla="*/ 2147483647 h 200"/>
              <a:gd name="T38" fmla="*/ 2147483647 w 200"/>
              <a:gd name="T39" fmla="*/ 2147483647 h 200"/>
              <a:gd name="T40" fmla="*/ 2147483647 w 200"/>
              <a:gd name="T41" fmla="*/ 1966456063 h 200"/>
              <a:gd name="T42" fmla="*/ 2147483647 w 200"/>
              <a:gd name="T43" fmla="*/ 1364950115 h 200"/>
              <a:gd name="T44" fmla="*/ 2147483647 w 200"/>
              <a:gd name="T45" fmla="*/ 2147483647 h 200"/>
              <a:gd name="T46" fmla="*/ 2147483647 w 200"/>
              <a:gd name="T47" fmla="*/ 2147483647 h 200"/>
              <a:gd name="T48" fmla="*/ 2147483647 w 200"/>
              <a:gd name="T49" fmla="*/ 1735108362 h 200"/>
              <a:gd name="T50" fmla="*/ 1975964517 w 200"/>
              <a:gd name="T51" fmla="*/ 855985834 h 200"/>
              <a:gd name="T52" fmla="*/ 2147483647 w 200"/>
              <a:gd name="T53" fmla="*/ 832849140 h 200"/>
              <a:gd name="T54" fmla="*/ 2147483647 w 200"/>
              <a:gd name="T55" fmla="*/ 1203007386 h 200"/>
              <a:gd name="T56" fmla="*/ 2147483647 w 200"/>
              <a:gd name="T57" fmla="*/ 1735108362 h 200"/>
              <a:gd name="T58" fmla="*/ 873100078 w 200"/>
              <a:gd name="T59" fmla="*/ 2012724641 h 200"/>
              <a:gd name="T60" fmla="*/ 1700247283 w 200"/>
              <a:gd name="T61" fmla="*/ 971659684 h 200"/>
              <a:gd name="T62" fmla="*/ 2147483647 w 200"/>
              <a:gd name="T63" fmla="*/ 1827645518 h 200"/>
              <a:gd name="T64" fmla="*/ 873100078 w 200"/>
              <a:gd name="T65" fmla="*/ 2012724641 h 200"/>
              <a:gd name="T66" fmla="*/ 2147483647 w 200"/>
              <a:gd name="T67" fmla="*/ 2058993220 h 200"/>
              <a:gd name="T68" fmla="*/ 2147483647 w 200"/>
              <a:gd name="T69" fmla="*/ 2147483647 h 200"/>
              <a:gd name="T70" fmla="*/ 2147483647 w 200"/>
              <a:gd name="T71" fmla="*/ 2147483647 h 200"/>
              <a:gd name="T72" fmla="*/ 1217744222 w 200"/>
              <a:gd name="T73" fmla="*/ 2147483647 h 200"/>
              <a:gd name="T74" fmla="*/ 850126039 w 200"/>
              <a:gd name="T75" fmla="*/ 2147483647 h 200"/>
              <a:gd name="T76" fmla="*/ 850126039 w 200"/>
              <a:gd name="T77" fmla="*/ 2147483647 h 200"/>
              <a:gd name="T78" fmla="*/ 2147483647 w 200"/>
              <a:gd name="T79" fmla="*/ 2058993220 h 200"/>
              <a:gd name="T80" fmla="*/ 2147483647 w 200"/>
              <a:gd name="T81" fmla="*/ 2147483647 h 200"/>
              <a:gd name="T82" fmla="*/ 2147483647 w 200"/>
              <a:gd name="T83" fmla="*/ 2147483647 h 200"/>
              <a:gd name="T84" fmla="*/ 2147483647 w 200"/>
              <a:gd name="T85" fmla="*/ 2147483647 h 200"/>
              <a:gd name="T86" fmla="*/ 2147483647 w 200"/>
              <a:gd name="T87" fmla="*/ 2147483647 h 200"/>
              <a:gd name="T88" fmla="*/ 1424530050 w 200"/>
              <a:gd name="T89" fmla="*/ 2147483647 h 200"/>
              <a:gd name="T90" fmla="*/ 2147483647 w 200"/>
              <a:gd name="T91" fmla="*/ 2147483647 h 2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0"/>
              <a:gd name="T139" fmla="*/ 0 h 200"/>
              <a:gd name="T140" fmla="*/ 200 w 200"/>
              <a:gd name="T141" fmla="*/ 200 h 2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0" h="200">
                <a:moveTo>
                  <a:pt x="180" y="200"/>
                </a:moveTo>
                <a:cubicBezTo>
                  <a:pt x="20" y="200"/>
                  <a:pt x="20" y="200"/>
                  <a:pt x="20" y="200"/>
                </a:cubicBezTo>
                <a:cubicBezTo>
                  <a:pt x="9" y="200"/>
                  <a:pt x="0" y="191"/>
                  <a:pt x="0" y="180"/>
                </a:cubicBezTo>
                <a:cubicBezTo>
                  <a:pt x="0" y="20"/>
                  <a:pt x="0" y="20"/>
                  <a:pt x="0" y="20"/>
                </a:cubicBezTo>
                <a:cubicBezTo>
                  <a:pt x="0" y="9"/>
                  <a:pt x="9" y="0"/>
                  <a:pt x="20" y="0"/>
                </a:cubicBezTo>
                <a:cubicBezTo>
                  <a:pt x="180" y="0"/>
                  <a:pt x="180" y="0"/>
                  <a:pt x="180" y="0"/>
                </a:cubicBezTo>
                <a:cubicBezTo>
                  <a:pt x="191" y="0"/>
                  <a:pt x="200" y="9"/>
                  <a:pt x="200" y="20"/>
                </a:cubicBezTo>
                <a:cubicBezTo>
                  <a:pt x="200" y="180"/>
                  <a:pt x="200" y="180"/>
                  <a:pt x="200" y="180"/>
                </a:cubicBezTo>
                <a:cubicBezTo>
                  <a:pt x="200" y="191"/>
                  <a:pt x="191" y="200"/>
                  <a:pt x="180" y="200"/>
                </a:cubicBezTo>
                <a:close/>
                <a:moveTo>
                  <a:pt x="101" y="24"/>
                </a:moveTo>
                <a:cubicBezTo>
                  <a:pt x="60" y="24"/>
                  <a:pt x="26" y="58"/>
                  <a:pt x="26" y="100"/>
                </a:cubicBezTo>
                <a:cubicBezTo>
                  <a:pt x="26" y="142"/>
                  <a:pt x="60" y="175"/>
                  <a:pt x="101" y="175"/>
                </a:cubicBezTo>
                <a:cubicBezTo>
                  <a:pt x="143" y="175"/>
                  <a:pt x="177" y="142"/>
                  <a:pt x="177" y="100"/>
                </a:cubicBezTo>
                <a:cubicBezTo>
                  <a:pt x="177" y="58"/>
                  <a:pt x="143" y="24"/>
                  <a:pt x="101" y="24"/>
                </a:cubicBezTo>
                <a:close/>
                <a:moveTo>
                  <a:pt x="137" y="153"/>
                </a:moveTo>
                <a:cubicBezTo>
                  <a:pt x="137" y="150"/>
                  <a:pt x="133" y="131"/>
                  <a:pt x="125" y="107"/>
                </a:cubicBezTo>
                <a:cubicBezTo>
                  <a:pt x="145" y="104"/>
                  <a:pt x="163" y="110"/>
                  <a:pt x="165" y="110"/>
                </a:cubicBezTo>
                <a:cubicBezTo>
                  <a:pt x="162" y="128"/>
                  <a:pt x="152" y="144"/>
                  <a:pt x="137" y="153"/>
                </a:cubicBezTo>
                <a:close/>
                <a:moveTo>
                  <a:pt x="121" y="97"/>
                </a:moveTo>
                <a:cubicBezTo>
                  <a:pt x="120" y="96"/>
                  <a:pt x="120" y="95"/>
                  <a:pt x="119" y="94"/>
                </a:cubicBezTo>
                <a:cubicBezTo>
                  <a:pt x="118" y="91"/>
                  <a:pt x="117" y="88"/>
                  <a:pt x="115" y="85"/>
                </a:cubicBezTo>
                <a:cubicBezTo>
                  <a:pt x="139" y="75"/>
                  <a:pt x="150" y="61"/>
                  <a:pt x="151" y="59"/>
                </a:cubicBezTo>
                <a:cubicBezTo>
                  <a:pt x="160" y="70"/>
                  <a:pt x="165" y="84"/>
                  <a:pt x="166" y="99"/>
                </a:cubicBezTo>
                <a:cubicBezTo>
                  <a:pt x="164" y="99"/>
                  <a:pt x="142" y="95"/>
                  <a:pt x="121" y="97"/>
                </a:cubicBezTo>
                <a:close/>
                <a:moveTo>
                  <a:pt x="110" y="75"/>
                </a:moveTo>
                <a:cubicBezTo>
                  <a:pt x="100" y="56"/>
                  <a:pt x="88" y="40"/>
                  <a:pt x="86" y="37"/>
                </a:cubicBezTo>
                <a:cubicBezTo>
                  <a:pt x="91" y="36"/>
                  <a:pt x="96" y="36"/>
                  <a:pt x="101" y="36"/>
                </a:cubicBezTo>
                <a:cubicBezTo>
                  <a:pt x="118" y="36"/>
                  <a:pt x="133" y="42"/>
                  <a:pt x="144" y="52"/>
                </a:cubicBezTo>
                <a:cubicBezTo>
                  <a:pt x="143" y="53"/>
                  <a:pt x="133" y="66"/>
                  <a:pt x="110" y="75"/>
                </a:cubicBezTo>
                <a:close/>
                <a:moveTo>
                  <a:pt x="38" y="87"/>
                </a:moveTo>
                <a:cubicBezTo>
                  <a:pt x="42" y="67"/>
                  <a:pt x="56" y="50"/>
                  <a:pt x="74" y="42"/>
                </a:cubicBezTo>
                <a:cubicBezTo>
                  <a:pt x="75" y="44"/>
                  <a:pt x="87" y="60"/>
                  <a:pt x="98" y="79"/>
                </a:cubicBezTo>
                <a:cubicBezTo>
                  <a:pt x="68" y="87"/>
                  <a:pt x="41" y="87"/>
                  <a:pt x="38" y="87"/>
                </a:cubicBezTo>
                <a:close/>
                <a:moveTo>
                  <a:pt x="103" y="89"/>
                </a:moveTo>
                <a:cubicBezTo>
                  <a:pt x="105" y="92"/>
                  <a:pt x="107" y="96"/>
                  <a:pt x="108" y="100"/>
                </a:cubicBezTo>
                <a:cubicBezTo>
                  <a:pt x="107" y="100"/>
                  <a:pt x="107" y="100"/>
                  <a:pt x="106" y="101"/>
                </a:cubicBezTo>
                <a:cubicBezTo>
                  <a:pt x="72" y="111"/>
                  <a:pt x="55" y="141"/>
                  <a:pt x="53" y="143"/>
                </a:cubicBezTo>
                <a:cubicBezTo>
                  <a:pt x="43" y="132"/>
                  <a:pt x="37" y="117"/>
                  <a:pt x="37" y="100"/>
                </a:cubicBezTo>
                <a:cubicBezTo>
                  <a:pt x="37" y="99"/>
                  <a:pt x="37" y="99"/>
                  <a:pt x="37" y="98"/>
                </a:cubicBezTo>
                <a:cubicBezTo>
                  <a:pt x="40" y="98"/>
                  <a:pt x="71" y="98"/>
                  <a:pt x="103" y="89"/>
                </a:cubicBezTo>
                <a:close/>
                <a:moveTo>
                  <a:pt x="112" y="111"/>
                </a:moveTo>
                <a:cubicBezTo>
                  <a:pt x="112" y="111"/>
                  <a:pt x="112" y="110"/>
                  <a:pt x="113" y="110"/>
                </a:cubicBezTo>
                <a:cubicBezTo>
                  <a:pt x="122" y="134"/>
                  <a:pt x="125" y="154"/>
                  <a:pt x="126" y="159"/>
                </a:cubicBezTo>
                <a:cubicBezTo>
                  <a:pt x="119" y="163"/>
                  <a:pt x="110" y="164"/>
                  <a:pt x="101" y="164"/>
                </a:cubicBezTo>
                <a:cubicBezTo>
                  <a:pt x="86" y="164"/>
                  <a:pt x="73" y="159"/>
                  <a:pt x="62" y="151"/>
                </a:cubicBezTo>
                <a:cubicBezTo>
                  <a:pt x="63" y="148"/>
                  <a:pt x="76" y="123"/>
                  <a:pt x="112" y="111"/>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9" tIns="60935" rIns="121869" bIns="60935"/>
          <a:lstStyle/>
          <a:p>
            <a:pPr fontAlgn="base">
              <a:spcBef>
                <a:spcPct val="0"/>
              </a:spcBef>
              <a:spcAft>
                <a:spcPct val="0"/>
              </a:spcAft>
            </a:pPr>
            <a:endParaRPr lang="zh-CN" altLang="en-US" sz="2400">
              <a:solidFill>
                <a:prstClr val="black"/>
              </a:solidFill>
              <a:cs typeface="+mn-ea"/>
              <a:sym typeface="+mn-lt"/>
            </a:endParaRPr>
          </a:p>
        </p:txBody>
      </p:sp>
      <p:sp>
        <p:nvSpPr>
          <p:cNvPr id="17422" name="Freeform 159"/>
          <p:cNvSpPr>
            <a:spLocks noEditPoints="1"/>
          </p:cNvSpPr>
          <p:nvPr/>
        </p:nvSpPr>
        <p:spPr bwMode="auto">
          <a:xfrm>
            <a:off x="9674349" y="2047283"/>
            <a:ext cx="957138" cy="961900"/>
          </a:xfrm>
          <a:custGeom>
            <a:avLst/>
            <a:gdLst>
              <a:gd name="T0" fmla="*/ 2147483647 w 200"/>
              <a:gd name="T1" fmla="*/ 0 h 200"/>
              <a:gd name="T2" fmla="*/ 458768302 w 200"/>
              <a:gd name="T3" fmla="*/ 0 h 200"/>
              <a:gd name="T4" fmla="*/ 0 w 200"/>
              <a:gd name="T5" fmla="*/ 462695553 h 200"/>
              <a:gd name="T6" fmla="*/ 0 w 200"/>
              <a:gd name="T7" fmla="*/ 2147483647 h 200"/>
              <a:gd name="T8" fmla="*/ 458768302 w 200"/>
              <a:gd name="T9" fmla="*/ 2147483647 h 200"/>
              <a:gd name="T10" fmla="*/ 2147483647 w 200"/>
              <a:gd name="T11" fmla="*/ 2147483647 h 200"/>
              <a:gd name="T12" fmla="*/ 2147483647 w 200"/>
              <a:gd name="T13" fmla="*/ 2147483647 h 200"/>
              <a:gd name="T14" fmla="*/ 2147483647 w 200"/>
              <a:gd name="T15" fmla="*/ 462695553 h 200"/>
              <a:gd name="T16" fmla="*/ 2147483647 w 200"/>
              <a:gd name="T17" fmla="*/ 0 h 200"/>
              <a:gd name="T18" fmla="*/ 2147483647 w 200"/>
              <a:gd name="T19" fmla="*/ 2147483647 h 200"/>
              <a:gd name="T20" fmla="*/ 2147483647 w 200"/>
              <a:gd name="T21" fmla="*/ 2147483647 h 200"/>
              <a:gd name="T22" fmla="*/ 2147483647 w 200"/>
              <a:gd name="T23" fmla="*/ 2147483647 h 200"/>
              <a:gd name="T24" fmla="*/ 504640331 w 200"/>
              <a:gd name="T25" fmla="*/ 2147483647 h 200"/>
              <a:gd name="T26" fmla="*/ 1330423455 w 200"/>
              <a:gd name="T27" fmla="*/ 370158397 h 200"/>
              <a:gd name="T28" fmla="*/ 1330423455 w 200"/>
              <a:gd name="T29" fmla="*/ 370158397 h 200"/>
              <a:gd name="T30" fmla="*/ 2147483647 w 200"/>
              <a:gd name="T31" fmla="*/ 370158397 h 200"/>
              <a:gd name="T32" fmla="*/ 2147483647 w 200"/>
              <a:gd name="T33" fmla="*/ 2147483647 h 200"/>
              <a:gd name="T34" fmla="*/ 2018570898 w 200"/>
              <a:gd name="T35" fmla="*/ 2147483647 h 200"/>
              <a:gd name="T36" fmla="*/ 2147483647 w 200"/>
              <a:gd name="T37" fmla="*/ 2147483647 h 200"/>
              <a:gd name="T38" fmla="*/ 2147483647 w 200"/>
              <a:gd name="T39" fmla="*/ 2147483647 h 200"/>
              <a:gd name="T40" fmla="*/ 2147483647 w 200"/>
              <a:gd name="T41" fmla="*/ 1411218694 h 200"/>
              <a:gd name="T42" fmla="*/ 2147483647 w 200"/>
              <a:gd name="T43" fmla="*/ 1642566395 h 200"/>
              <a:gd name="T44" fmla="*/ 2147483647 w 200"/>
              <a:gd name="T45" fmla="*/ 1642566395 h 200"/>
              <a:gd name="T46" fmla="*/ 2147483647 w 200"/>
              <a:gd name="T47" fmla="*/ 647774827 h 200"/>
              <a:gd name="T48" fmla="*/ 2018570898 w 200"/>
              <a:gd name="T49" fmla="*/ 647774827 h 200"/>
              <a:gd name="T50" fmla="*/ 2018570898 w 200"/>
              <a:gd name="T51" fmla="*/ 2147483647 h 200"/>
              <a:gd name="T52" fmla="*/ 2018570898 w 200"/>
              <a:gd name="T53" fmla="*/ 2147483647 h 200"/>
              <a:gd name="T54" fmla="*/ 2147483647 w 200"/>
              <a:gd name="T55" fmla="*/ 2147483647 h 200"/>
              <a:gd name="T56" fmla="*/ 2147483647 w 200"/>
              <a:gd name="T57" fmla="*/ 2058993220 h 200"/>
              <a:gd name="T58" fmla="*/ 2147483647 w 200"/>
              <a:gd name="T59" fmla="*/ 1804508824 h 200"/>
              <a:gd name="T60" fmla="*/ 2147483647 w 200"/>
              <a:gd name="T61" fmla="*/ 2147483647 h 200"/>
              <a:gd name="T62" fmla="*/ 2147483647 w 200"/>
              <a:gd name="T63" fmla="*/ 2147483647 h 200"/>
              <a:gd name="T64" fmla="*/ 2147483647 w 200"/>
              <a:gd name="T65" fmla="*/ 2147483647 h 200"/>
              <a:gd name="T66" fmla="*/ 2147483647 w 200"/>
              <a:gd name="T67" fmla="*/ 2147483647 h 200"/>
              <a:gd name="T68" fmla="*/ 2147483647 w 200"/>
              <a:gd name="T69" fmla="*/ 2147483647 h 2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0"/>
              <a:gd name="T106" fmla="*/ 0 h 200"/>
              <a:gd name="T107" fmla="*/ 200 w 200"/>
              <a:gd name="T108" fmla="*/ 200 h 2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0" h="200">
                <a:moveTo>
                  <a:pt x="180" y="0"/>
                </a:moveTo>
                <a:cubicBezTo>
                  <a:pt x="20" y="0"/>
                  <a:pt x="20" y="0"/>
                  <a:pt x="20" y="0"/>
                </a:cubicBezTo>
                <a:cubicBezTo>
                  <a:pt x="9" y="0"/>
                  <a:pt x="0" y="9"/>
                  <a:pt x="0" y="20"/>
                </a:cubicBezTo>
                <a:cubicBezTo>
                  <a:pt x="0" y="180"/>
                  <a:pt x="0" y="180"/>
                  <a:pt x="0" y="180"/>
                </a:cubicBezTo>
                <a:cubicBezTo>
                  <a:pt x="0" y="191"/>
                  <a:pt x="9" y="200"/>
                  <a:pt x="20" y="200"/>
                </a:cubicBezTo>
                <a:cubicBezTo>
                  <a:pt x="180" y="200"/>
                  <a:pt x="180" y="200"/>
                  <a:pt x="180" y="200"/>
                </a:cubicBezTo>
                <a:cubicBezTo>
                  <a:pt x="191" y="200"/>
                  <a:pt x="200" y="191"/>
                  <a:pt x="200" y="180"/>
                </a:cubicBezTo>
                <a:cubicBezTo>
                  <a:pt x="200" y="20"/>
                  <a:pt x="200" y="20"/>
                  <a:pt x="200" y="20"/>
                </a:cubicBezTo>
                <a:cubicBezTo>
                  <a:pt x="200" y="9"/>
                  <a:pt x="191" y="0"/>
                  <a:pt x="180" y="0"/>
                </a:cubicBezTo>
                <a:close/>
                <a:moveTo>
                  <a:pt x="184" y="142"/>
                </a:moveTo>
                <a:cubicBezTo>
                  <a:pt x="182" y="142"/>
                  <a:pt x="182" y="142"/>
                  <a:pt x="182" y="142"/>
                </a:cubicBezTo>
                <a:cubicBezTo>
                  <a:pt x="183" y="144"/>
                  <a:pt x="183" y="144"/>
                  <a:pt x="183" y="144"/>
                </a:cubicBezTo>
                <a:cubicBezTo>
                  <a:pt x="22" y="177"/>
                  <a:pt x="22" y="177"/>
                  <a:pt x="22" y="177"/>
                </a:cubicBezTo>
                <a:cubicBezTo>
                  <a:pt x="58" y="16"/>
                  <a:pt x="58" y="16"/>
                  <a:pt x="58" y="16"/>
                </a:cubicBezTo>
                <a:cubicBezTo>
                  <a:pt x="58" y="16"/>
                  <a:pt x="58" y="16"/>
                  <a:pt x="58" y="16"/>
                </a:cubicBezTo>
                <a:cubicBezTo>
                  <a:pt x="184" y="16"/>
                  <a:pt x="184" y="16"/>
                  <a:pt x="184" y="16"/>
                </a:cubicBezTo>
                <a:lnTo>
                  <a:pt x="184" y="142"/>
                </a:lnTo>
                <a:close/>
                <a:moveTo>
                  <a:pt x="88" y="140"/>
                </a:moveTo>
                <a:cubicBezTo>
                  <a:pt x="88" y="140"/>
                  <a:pt x="109" y="140"/>
                  <a:pt x="126" y="140"/>
                </a:cubicBezTo>
                <a:cubicBezTo>
                  <a:pt x="142" y="140"/>
                  <a:pt x="159" y="123"/>
                  <a:pt x="159" y="97"/>
                </a:cubicBezTo>
                <a:cubicBezTo>
                  <a:pt x="159" y="76"/>
                  <a:pt x="146" y="61"/>
                  <a:pt x="129" y="61"/>
                </a:cubicBezTo>
                <a:cubicBezTo>
                  <a:pt x="119" y="61"/>
                  <a:pt x="113" y="65"/>
                  <a:pt x="109" y="71"/>
                </a:cubicBezTo>
                <a:cubicBezTo>
                  <a:pt x="108" y="71"/>
                  <a:pt x="108" y="71"/>
                  <a:pt x="108" y="71"/>
                </a:cubicBezTo>
                <a:cubicBezTo>
                  <a:pt x="108" y="28"/>
                  <a:pt x="108" y="28"/>
                  <a:pt x="108" y="28"/>
                </a:cubicBezTo>
                <a:cubicBezTo>
                  <a:pt x="88" y="28"/>
                  <a:pt x="88" y="28"/>
                  <a:pt x="88" y="28"/>
                </a:cubicBezTo>
                <a:cubicBezTo>
                  <a:pt x="88" y="113"/>
                  <a:pt x="88" y="113"/>
                  <a:pt x="88" y="113"/>
                </a:cubicBezTo>
                <a:cubicBezTo>
                  <a:pt x="88" y="121"/>
                  <a:pt x="88" y="135"/>
                  <a:pt x="88" y="140"/>
                </a:cubicBezTo>
                <a:close/>
                <a:moveTo>
                  <a:pt x="108" y="93"/>
                </a:moveTo>
                <a:cubicBezTo>
                  <a:pt x="108" y="92"/>
                  <a:pt x="108" y="91"/>
                  <a:pt x="109" y="89"/>
                </a:cubicBezTo>
                <a:cubicBezTo>
                  <a:pt x="110" y="83"/>
                  <a:pt x="115" y="78"/>
                  <a:pt x="121" y="78"/>
                </a:cubicBezTo>
                <a:cubicBezTo>
                  <a:pt x="131" y="78"/>
                  <a:pt x="136" y="92"/>
                  <a:pt x="136" y="103"/>
                </a:cubicBezTo>
                <a:cubicBezTo>
                  <a:pt x="136" y="116"/>
                  <a:pt x="130" y="123"/>
                  <a:pt x="121" y="123"/>
                </a:cubicBezTo>
                <a:cubicBezTo>
                  <a:pt x="114" y="123"/>
                  <a:pt x="110" y="118"/>
                  <a:pt x="109" y="113"/>
                </a:cubicBezTo>
                <a:cubicBezTo>
                  <a:pt x="108" y="111"/>
                  <a:pt x="108" y="110"/>
                  <a:pt x="108" y="109"/>
                </a:cubicBezTo>
                <a:lnTo>
                  <a:pt x="108" y="93"/>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9" tIns="60935" rIns="121869" bIns="60935"/>
          <a:lstStyle/>
          <a:p>
            <a:pPr fontAlgn="base">
              <a:spcBef>
                <a:spcPct val="0"/>
              </a:spcBef>
              <a:spcAft>
                <a:spcPct val="0"/>
              </a:spcAft>
            </a:pPr>
            <a:endParaRPr lang="zh-CN" altLang="en-US" sz="2400">
              <a:solidFill>
                <a:prstClr val="black"/>
              </a:solidFill>
              <a:cs typeface="+mn-ea"/>
              <a:sym typeface="+mn-lt"/>
            </a:endParaRPr>
          </a:p>
        </p:txBody>
      </p:sp>
      <p:sp>
        <p:nvSpPr>
          <p:cNvPr id="17423" name="Freeform 161"/>
          <p:cNvSpPr>
            <a:spLocks noEditPoints="1"/>
          </p:cNvSpPr>
          <p:nvPr/>
        </p:nvSpPr>
        <p:spPr bwMode="auto">
          <a:xfrm>
            <a:off x="1656568" y="2047283"/>
            <a:ext cx="957138" cy="961900"/>
          </a:xfrm>
          <a:custGeom>
            <a:avLst/>
            <a:gdLst>
              <a:gd name="T0" fmla="*/ 2147483647 w 200"/>
              <a:gd name="T1" fmla="*/ 2147483647 h 200"/>
              <a:gd name="T2" fmla="*/ 458767823 w 200"/>
              <a:gd name="T3" fmla="*/ 2147483647 h 200"/>
              <a:gd name="T4" fmla="*/ 0 w 200"/>
              <a:gd name="T5" fmla="*/ 2147483647 h 200"/>
              <a:gd name="T6" fmla="*/ 0 w 200"/>
              <a:gd name="T7" fmla="*/ 462695553 h 200"/>
              <a:gd name="T8" fmla="*/ 458767823 w 200"/>
              <a:gd name="T9" fmla="*/ 0 h 200"/>
              <a:gd name="T10" fmla="*/ 2147483647 w 200"/>
              <a:gd name="T11" fmla="*/ 0 h 200"/>
              <a:gd name="T12" fmla="*/ 2147483647 w 200"/>
              <a:gd name="T13" fmla="*/ 462695553 h 200"/>
              <a:gd name="T14" fmla="*/ 2147483647 w 200"/>
              <a:gd name="T15" fmla="*/ 2147483647 h 200"/>
              <a:gd name="T16" fmla="*/ 2147483647 w 200"/>
              <a:gd name="T17" fmla="*/ 2147483647 h 200"/>
              <a:gd name="T18" fmla="*/ 2147483647 w 200"/>
              <a:gd name="T19" fmla="*/ 1573165933 h 200"/>
              <a:gd name="T20" fmla="*/ 2147483647 w 200"/>
              <a:gd name="T21" fmla="*/ 1735108362 h 200"/>
              <a:gd name="T22" fmla="*/ 2147483647 w 200"/>
              <a:gd name="T23" fmla="*/ 1735108362 h 200"/>
              <a:gd name="T24" fmla="*/ 2064445556 w 200"/>
              <a:gd name="T25" fmla="*/ 2147483647 h 200"/>
              <a:gd name="T26" fmla="*/ 1422170814 w 200"/>
              <a:gd name="T27" fmla="*/ 1526892544 h 200"/>
              <a:gd name="T28" fmla="*/ 1949751245 w 200"/>
              <a:gd name="T29" fmla="*/ 1503760660 h 200"/>
              <a:gd name="T30" fmla="*/ 1949751245 w 200"/>
              <a:gd name="T31" fmla="*/ 1295544843 h 200"/>
              <a:gd name="T32" fmla="*/ 458767823 w 200"/>
              <a:gd name="T33" fmla="*/ 1295544843 h 200"/>
              <a:gd name="T34" fmla="*/ 458767823 w 200"/>
              <a:gd name="T35" fmla="*/ 1573165933 h 200"/>
              <a:gd name="T36" fmla="*/ 802841335 w 200"/>
              <a:gd name="T37" fmla="*/ 1573165933 h 200"/>
              <a:gd name="T38" fmla="*/ 1651554650 w 200"/>
              <a:gd name="T39" fmla="*/ 2147483647 h 200"/>
              <a:gd name="T40" fmla="*/ 1651554650 w 200"/>
              <a:gd name="T41" fmla="*/ 2147483647 h 200"/>
              <a:gd name="T42" fmla="*/ 1651554650 w 200"/>
              <a:gd name="T43" fmla="*/ 2147483647 h 200"/>
              <a:gd name="T44" fmla="*/ 1284545298 w 200"/>
              <a:gd name="T45" fmla="*/ 2147483647 h 200"/>
              <a:gd name="T46" fmla="*/ 1284545298 w 200"/>
              <a:gd name="T47" fmla="*/ 2147483647 h 200"/>
              <a:gd name="T48" fmla="*/ 2147483647 w 200"/>
              <a:gd name="T49" fmla="*/ 2147483647 h 200"/>
              <a:gd name="T50" fmla="*/ 2147483647 w 200"/>
              <a:gd name="T51" fmla="*/ 2147483647 h 200"/>
              <a:gd name="T52" fmla="*/ 2147483647 w 200"/>
              <a:gd name="T53" fmla="*/ 2147483647 h 200"/>
              <a:gd name="T54" fmla="*/ 2147483647 w 200"/>
              <a:gd name="T55" fmla="*/ 2147483647 h 200"/>
              <a:gd name="T56" fmla="*/ 2147483647 w 200"/>
              <a:gd name="T57" fmla="*/ 1735108362 h 200"/>
              <a:gd name="T58" fmla="*/ 2147483647 w 200"/>
              <a:gd name="T59" fmla="*/ 1735108362 h 200"/>
              <a:gd name="T60" fmla="*/ 2147483647 w 200"/>
              <a:gd name="T61" fmla="*/ 1573165933 h 200"/>
              <a:gd name="T62" fmla="*/ 2147483647 w 200"/>
              <a:gd name="T63" fmla="*/ 1573165933 h 200"/>
              <a:gd name="T64" fmla="*/ 2147483647 w 200"/>
              <a:gd name="T65" fmla="*/ 2147483647 h 200"/>
              <a:gd name="T66" fmla="*/ 2147483647 w 200"/>
              <a:gd name="T67" fmla="*/ 2147483647 h 200"/>
              <a:gd name="T68" fmla="*/ 2147483647 w 200"/>
              <a:gd name="T69" fmla="*/ 2147483647 h 200"/>
              <a:gd name="T70" fmla="*/ 2147483647 w 200"/>
              <a:gd name="T71" fmla="*/ 2147483647 h 200"/>
              <a:gd name="T72" fmla="*/ 2147483647 w 200"/>
              <a:gd name="T73" fmla="*/ 2147483647 h 200"/>
              <a:gd name="T74" fmla="*/ 2147483647 w 200"/>
              <a:gd name="T75" fmla="*/ 1295544843 h 200"/>
              <a:gd name="T76" fmla="*/ 2147483647 w 200"/>
              <a:gd name="T77" fmla="*/ 2147483647 h 200"/>
              <a:gd name="T78" fmla="*/ 2147483647 w 200"/>
              <a:gd name="T79" fmla="*/ 2147483647 h 200"/>
              <a:gd name="T80" fmla="*/ 2147483647 w 200"/>
              <a:gd name="T81" fmla="*/ 1295544843 h 200"/>
              <a:gd name="T82" fmla="*/ 2147483647 w 200"/>
              <a:gd name="T83" fmla="*/ 1295544843 h 2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0"/>
              <a:gd name="T127" fmla="*/ 0 h 200"/>
              <a:gd name="T128" fmla="*/ 200 w 200"/>
              <a:gd name="T129" fmla="*/ 200 h 2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0" h="200">
                <a:moveTo>
                  <a:pt x="180" y="200"/>
                </a:moveTo>
                <a:cubicBezTo>
                  <a:pt x="20" y="200"/>
                  <a:pt x="20" y="200"/>
                  <a:pt x="20" y="200"/>
                </a:cubicBezTo>
                <a:cubicBezTo>
                  <a:pt x="9" y="200"/>
                  <a:pt x="0" y="191"/>
                  <a:pt x="0" y="180"/>
                </a:cubicBezTo>
                <a:cubicBezTo>
                  <a:pt x="0" y="20"/>
                  <a:pt x="0" y="20"/>
                  <a:pt x="0" y="20"/>
                </a:cubicBezTo>
                <a:cubicBezTo>
                  <a:pt x="0" y="9"/>
                  <a:pt x="9" y="0"/>
                  <a:pt x="20" y="0"/>
                </a:cubicBezTo>
                <a:cubicBezTo>
                  <a:pt x="180" y="0"/>
                  <a:pt x="180" y="0"/>
                  <a:pt x="180" y="0"/>
                </a:cubicBezTo>
                <a:cubicBezTo>
                  <a:pt x="191" y="0"/>
                  <a:pt x="200" y="9"/>
                  <a:pt x="200" y="20"/>
                </a:cubicBezTo>
                <a:cubicBezTo>
                  <a:pt x="200" y="180"/>
                  <a:pt x="200" y="180"/>
                  <a:pt x="200" y="180"/>
                </a:cubicBezTo>
                <a:cubicBezTo>
                  <a:pt x="200" y="191"/>
                  <a:pt x="191" y="200"/>
                  <a:pt x="180" y="200"/>
                </a:cubicBezTo>
                <a:close/>
                <a:moveTo>
                  <a:pt x="97" y="68"/>
                </a:moveTo>
                <a:cubicBezTo>
                  <a:pt x="94" y="75"/>
                  <a:pt x="94" y="75"/>
                  <a:pt x="94" y="75"/>
                </a:cubicBezTo>
                <a:cubicBezTo>
                  <a:pt x="111" y="75"/>
                  <a:pt x="111" y="75"/>
                  <a:pt x="111" y="75"/>
                </a:cubicBezTo>
                <a:cubicBezTo>
                  <a:pt x="90" y="98"/>
                  <a:pt x="90" y="98"/>
                  <a:pt x="90" y="98"/>
                </a:cubicBezTo>
                <a:cubicBezTo>
                  <a:pt x="62" y="66"/>
                  <a:pt x="62" y="66"/>
                  <a:pt x="62" y="66"/>
                </a:cubicBezTo>
                <a:cubicBezTo>
                  <a:pt x="85" y="65"/>
                  <a:pt x="85" y="65"/>
                  <a:pt x="85" y="65"/>
                </a:cubicBezTo>
                <a:cubicBezTo>
                  <a:pt x="85" y="56"/>
                  <a:pt x="85" y="56"/>
                  <a:pt x="85" y="56"/>
                </a:cubicBezTo>
                <a:cubicBezTo>
                  <a:pt x="20" y="56"/>
                  <a:pt x="20" y="56"/>
                  <a:pt x="20" y="56"/>
                </a:cubicBezTo>
                <a:cubicBezTo>
                  <a:pt x="20" y="68"/>
                  <a:pt x="20" y="68"/>
                  <a:pt x="20" y="68"/>
                </a:cubicBezTo>
                <a:cubicBezTo>
                  <a:pt x="35" y="68"/>
                  <a:pt x="35" y="68"/>
                  <a:pt x="35" y="68"/>
                </a:cubicBezTo>
                <a:cubicBezTo>
                  <a:pt x="72" y="110"/>
                  <a:pt x="72" y="110"/>
                  <a:pt x="72" y="110"/>
                </a:cubicBezTo>
                <a:cubicBezTo>
                  <a:pt x="72" y="110"/>
                  <a:pt x="72" y="110"/>
                  <a:pt x="72" y="110"/>
                </a:cubicBezTo>
                <a:cubicBezTo>
                  <a:pt x="72" y="128"/>
                  <a:pt x="72" y="128"/>
                  <a:pt x="72" y="128"/>
                </a:cubicBezTo>
                <a:cubicBezTo>
                  <a:pt x="56" y="128"/>
                  <a:pt x="56" y="128"/>
                  <a:pt x="56" y="128"/>
                </a:cubicBezTo>
                <a:cubicBezTo>
                  <a:pt x="56" y="144"/>
                  <a:pt x="56" y="144"/>
                  <a:pt x="56" y="144"/>
                </a:cubicBezTo>
                <a:cubicBezTo>
                  <a:pt x="113" y="144"/>
                  <a:pt x="113" y="144"/>
                  <a:pt x="113" y="144"/>
                </a:cubicBezTo>
                <a:cubicBezTo>
                  <a:pt x="113" y="128"/>
                  <a:pt x="113" y="128"/>
                  <a:pt x="113" y="128"/>
                </a:cubicBezTo>
                <a:cubicBezTo>
                  <a:pt x="95" y="128"/>
                  <a:pt x="95" y="128"/>
                  <a:pt x="95" y="128"/>
                </a:cubicBezTo>
                <a:cubicBezTo>
                  <a:pt x="95" y="109"/>
                  <a:pt x="95" y="109"/>
                  <a:pt x="95" y="109"/>
                </a:cubicBezTo>
                <a:cubicBezTo>
                  <a:pt x="128" y="75"/>
                  <a:pt x="128" y="75"/>
                  <a:pt x="128" y="75"/>
                </a:cubicBezTo>
                <a:cubicBezTo>
                  <a:pt x="142" y="75"/>
                  <a:pt x="142" y="75"/>
                  <a:pt x="142" y="75"/>
                </a:cubicBezTo>
                <a:cubicBezTo>
                  <a:pt x="144" y="68"/>
                  <a:pt x="144" y="68"/>
                  <a:pt x="144" y="68"/>
                </a:cubicBezTo>
                <a:lnTo>
                  <a:pt x="97" y="68"/>
                </a:lnTo>
                <a:close/>
                <a:moveTo>
                  <a:pt x="151" y="141"/>
                </a:moveTo>
                <a:cubicBezTo>
                  <a:pt x="168" y="146"/>
                  <a:pt x="168" y="146"/>
                  <a:pt x="168" y="146"/>
                </a:cubicBezTo>
                <a:cubicBezTo>
                  <a:pt x="168" y="133"/>
                  <a:pt x="168" y="133"/>
                  <a:pt x="168" y="133"/>
                </a:cubicBezTo>
                <a:cubicBezTo>
                  <a:pt x="152" y="128"/>
                  <a:pt x="152" y="128"/>
                  <a:pt x="152" y="128"/>
                </a:cubicBezTo>
                <a:lnTo>
                  <a:pt x="151" y="141"/>
                </a:lnTo>
                <a:close/>
                <a:moveTo>
                  <a:pt x="152" y="56"/>
                </a:moveTo>
                <a:cubicBezTo>
                  <a:pt x="152" y="118"/>
                  <a:pt x="152" y="118"/>
                  <a:pt x="152" y="118"/>
                </a:cubicBezTo>
                <a:cubicBezTo>
                  <a:pt x="163" y="120"/>
                  <a:pt x="163" y="120"/>
                  <a:pt x="163" y="120"/>
                </a:cubicBezTo>
                <a:cubicBezTo>
                  <a:pt x="177" y="56"/>
                  <a:pt x="177" y="56"/>
                  <a:pt x="177" y="56"/>
                </a:cubicBezTo>
                <a:lnTo>
                  <a:pt x="152" y="56"/>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9" tIns="60935" rIns="121869" bIns="60935"/>
          <a:lstStyle/>
          <a:p>
            <a:pPr fontAlgn="base">
              <a:spcBef>
                <a:spcPct val="0"/>
              </a:spcBef>
              <a:spcAft>
                <a:spcPct val="0"/>
              </a:spcAft>
            </a:pPr>
            <a:endParaRPr lang="zh-CN" altLang="en-US" sz="2400">
              <a:solidFill>
                <a:prstClr val="black"/>
              </a:solidFill>
              <a:cs typeface="+mn-ea"/>
              <a:sym typeface="+mn-lt"/>
            </a:endParaRPr>
          </a:p>
        </p:txBody>
      </p:sp>
      <p:sp>
        <p:nvSpPr>
          <p:cNvPr id="28" name="矩形 27"/>
          <p:cNvSpPr/>
          <p:nvPr/>
        </p:nvSpPr>
        <p:spPr>
          <a:xfrm>
            <a:off x="1169253" y="3054558"/>
            <a:ext cx="1931736" cy="1929196"/>
          </a:xfrm>
          <a:prstGeom prst="rect">
            <a:avLst/>
          </a:prstGeom>
        </p:spPr>
        <p:txBody>
          <a:bodyPr lIns="121869" tIns="60935" rIns="121869" bIns="60935">
            <a:spAutoFit/>
          </a:bodyPr>
          <a:lstStyle/>
          <a:p>
            <a:pPr algn="ctr" defTabSz="911225" fontAlgn="base">
              <a:spcBef>
                <a:spcPct val="0"/>
              </a:spcBef>
              <a:spcAft>
                <a:spcPct val="0"/>
              </a:spcAft>
            </a:pPr>
            <a:r>
              <a:rPr lang="zh-CN" altLang="en-US" sz="1465" dirty="0">
                <a:solidFill>
                  <a:schemeClr val="bg1"/>
                </a:solidFill>
                <a:cs typeface="+mn-ea"/>
                <a:sym typeface="+mn-lt"/>
              </a:rPr>
              <a:t>添加文字内容添加文字内容添加文字内容添加文字内容添加文字内容添加文字内容添加文字内容添加文字内容添加文字内容添加文字内容添加文字内容添加文字内容</a:t>
            </a:r>
            <a:endParaRPr lang="en-US" altLang="zh-CN" sz="1465" b="1" dirty="0">
              <a:solidFill>
                <a:schemeClr val="bg1"/>
              </a:solidFill>
              <a:cs typeface="+mn-ea"/>
              <a:sym typeface="+mn-lt"/>
            </a:endParaRPr>
          </a:p>
        </p:txBody>
      </p:sp>
      <p:sp>
        <p:nvSpPr>
          <p:cNvPr id="29" name="矩形 28"/>
          <p:cNvSpPr/>
          <p:nvPr/>
        </p:nvSpPr>
        <p:spPr>
          <a:xfrm>
            <a:off x="3776996" y="3095193"/>
            <a:ext cx="1933323" cy="1929196"/>
          </a:xfrm>
          <a:prstGeom prst="rect">
            <a:avLst/>
          </a:prstGeom>
        </p:spPr>
        <p:txBody>
          <a:bodyPr lIns="121869" tIns="60935" rIns="121869" bIns="60935">
            <a:spAutoFit/>
          </a:bodyPr>
          <a:lstStyle/>
          <a:p>
            <a:pPr algn="ctr" defTabSz="911225" fontAlgn="base">
              <a:spcBef>
                <a:spcPct val="0"/>
              </a:spcBef>
              <a:spcAft>
                <a:spcPct val="0"/>
              </a:spcAft>
            </a:pPr>
            <a:r>
              <a:rPr lang="zh-CN" altLang="en-US" sz="1465" dirty="0">
                <a:solidFill>
                  <a:schemeClr val="bg1"/>
                </a:solidFill>
                <a:cs typeface="+mn-ea"/>
                <a:sym typeface="+mn-lt"/>
              </a:rPr>
              <a:t>添加文字内容添加文字内容添加文字内容添加文字内容添加文字内容添加文字内容添加文字内容添加文字内容添加文字内容添加文字内容添加文字内容添加文字内容</a:t>
            </a:r>
            <a:endParaRPr lang="en-US" altLang="zh-CN" sz="1465" b="1" dirty="0">
              <a:solidFill>
                <a:schemeClr val="bg1"/>
              </a:solidFill>
              <a:cs typeface="+mn-ea"/>
              <a:sym typeface="+mn-lt"/>
            </a:endParaRPr>
          </a:p>
        </p:txBody>
      </p:sp>
      <p:sp>
        <p:nvSpPr>
          <p:cNvPr id="30" name="矩形 29"/>
          <p:cNvSpPr/>
          <p:nvPr/>
        </p:nvSpPr>
        <p:spPr>
          <a:xfrm>
            <a:off x="6480900" y="3105352"/>
            <a:ext cx="1931736" cy="1929196"/>
          </a:xfrm>
          <a:prstGeom prst="rect">
            <a:avLst/>
          </a:prstGeom>
        </p:spPr>
        <p:txBody>
          <a:bodyPr lIns="121869" tIns="60935" rIns="121869" bIns="60935">
            <a:spAutoFit/>
          </a:bodyPr>
          <a:lstStyle/>
          <a:p>
            <a:pPr algn="ctr" defTabSz="911225" fontAlgn="base">
              <a:spcBef>
                <a:spcPct val="0"/>
              </a:spcBef>
              <a:spcAft>
                <a:spcPct val="0"/>
              </a:spcAft>
            </a:pPr>
            <a:r>
              <a:rPr lang="zh-CN" altLang="en-US" sz="1465" dirty="0">
                <a:solidFill>
                  <a:schemeClr val="bg1"/>
                </a:solidFill>
                <a:cs typeface="+mn-ea"/>
                <a:sym typeface="+mn-lt"/>
              </a:rPr>
              <a:t>添加文字内容添加文字内容添加文字内容添加文字内容添加文字内容添加文字内容添加文字内容添加文字内容添加文字内容添加文字内容添加文字内容添加文字内容</a:t>
            </a:r>
            <a:endParaRPr lang="en-US" altLang="zh-CN" sz="1465" b="1" dirty="0">
              <a:solidFill>
                <a:schemeClr val="bg1"/>
              </a:solidFill>
              <a:cs typeface="+mn-ea"/>
              <a:sym typeface="+mn-lt"/>
            </a:endParaRPr>
          </a:p>
        </p:txBody>
      </p:sp>
      <p:sp>
        <p:nvSpPr>
          <p:cNvPr id="31" name="矩形 30"/>
          <p:cNvSpPr/>
          <p:nvPr/>
        </p:nvSpPr>
        <p:spPr>
          <a:xfrm>
            <a:off x="9187025" y="3135828"/>
            <a:ext cx="1931735" cy="1929196"/>
          </a:xfrm>
          <a:prstGeom prst="rect">
            <a:avLst/>
          </a:prstGeom>
        </p:spPr>
        <p:txBody>
          <a:bodyPr lIns="121869" tIns="60935" rIns="121869" bIns="60935">
            <a:spAutoFit/>
          </a:bodyPr>
          <a:lstStyle/>
          <a:p>
            <a:pPr algn="ctr" defTabSz="911225" fontAlgn="base">
              <a:spcBef>
                <a:spcPct val="0"/>
              </a:spcBef>
              <a:spcAft>
                <a:spcPct val="0"/>
              </a:spcAft>
            </a:pPr>
            <a:r>
              <a:rPr lang="zh-CN" altLang="en-US" sz="1465" dirty="0">
                <a:solidFill>
                  <a:schemeClr val="bg1"/>
                </a:solidFill>
                <a:cs typeface="+mn-ea"/>
                <a:sym typeface="+mn-lt"/>
              </a:rPr>
              <a:t>添加文字内容添加文字内容添加文字内容添加文字内容添加文字内容添加文字内容添加文字内容添加文字内容添加文字内容添加文字内容添加文字内容添加文字内容</a:t>
            </a:r>
            <a:endParaRPr lang="en-US" altLang="zh-CN" sz="1465" b="1" dirty="0">
              <a:solidFill>
                <a:schemeClr val="bg1"/>
              </a:solidFill>
              <a:cs typeface="+mn-ea"/>
              <a:sym typeface="+mn-lt"/>
            </a:endParaRPr>
          </a:p>
        </p:txBody>
      </p:sp>
      <p:sp>
        <p:nvSpPr>
          <p:cNvPr id="6" name="标题 5"/>
          <p:cNvSpPr>
            <a:spLocks noGrp="1"/>
          </p:cNvSpPr>
          <p:nvPr>
            <p:ph type="title"/>
          </p:nvPr>
        </p:nvSpPr>
        <p:spPr/>
        <p:txBody>
          <a:bodyPr>
            <a:normAutofit fontScale="90000"/>
          </a:bodyPr>
          <a:lstStyle/>
          <a:p>
            <a:r>
              <a:rPr lang="zh-CN" altLang="en-US" dirty="0">
                <a:cs typeface="+mn-ea"/>
                <a:sym typeface="+mn-lt"/>
              </a:rPr>
              <a:t>单击此处添加标题</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423"/>
                                        </p:tgtEl>
                                        <p:attrNameLst>
                                          <p:attrName>style.visibility</p:attrName>
                                        </p:attrNameLst>
                                      </p:cBhvr>
                                      <p:to>
                                        <p:strVal val="visible"/>
                                      </p:to>
                                    </p:set>
                                    <p:animEffect transition="in" filter="barn(inVertical)">
                                      <p:cBhvr>
                                        <p:cTn id="10" dur="500"/>
                                        <p:tgtEl>
                                          <p:spTgt spid="174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421"/>
                                        </p:tgtEl>
                                        <p:attrNameLst>
                                          <p:attrName>style.visibility</p:attrName>
                                        </p:attrNameLst>
                                      </p:cBhvr>
                                      <p:to>
                                        <p:strVal val="visible"/>
                                      </p:to>
                                    </p:set>
                                    <p:animEffect transition="in" filter="barn(inVertical)">
                                      <p:cBhvr>
                                        <p:cTn id="26" dur="500"/>
                                        <p:tgtEl>
                                          <p:spTgt spid="174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16" presetClass="entr" presetSubtype="21"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16" presetClass="entr" presetSubtype="21"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422"/>
                                        </p:tgtEl>
                                        <p:attrNameLst>
                                          <p:attrName>style.visibility</p:attrName>
                                        </p:attrNameLst>
                                      </p:cBhvr>
                                      <p:to>
                                        <p:strVal val="visible"/>
                                      </p:to>
                                    </p:set>
                                    <p:animEffect transition="in" filter="barn(inVertical)">
                                      <p:cBhvr>
                                        <p:cTn id="58" dur="500"/>
                                        <p:tgtEl>
                                          <p:spTgt spid="1742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arn(inVertical)">
                                      <p:cBhvr>
                                        <p:cTn id="61" dur="500"/>
                                        <p:tgtEl>
                                          <p:spTgt spid="31"/>
                                        </p:tgtEl>
                                      </p:cBhvr>
                                    </p:animEffect>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5" grpId="0" animBg="1"/>
      <p:bldP spid="19" grpId="0" animBg="1"/>
      <p:bldP spid="20" grpId="0" animBg="1"/>
      <p:bldP spid="21" grpId="0" animBg="1"/>
      <p:bldP spid="23" grpId="0" animBg="1"/>
      <p:bldP spid="17421" grpId="0" animBg="1"/>
      <p:bldP spid="17422" grpId="0" animBg="1"/>
      <p:bldP spid="17423" grpId="0" animBg="1"/>
      <p:bldP spid="28" grpId="0"/>
      <p:bldP spid="29"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p:cNvSpPr txBox="1"/>
          <p:nvPr/>
        </p:nvSpPr>
        <p:spPr>
          <a:xfrm>
            <a:off x="4569858" y="2919766"/>
            <a:ext cx="1478780" cy="399842"/>
          </a:xfrm>
          <a:prstGeom prst="rect">
            <a:avLst/>
          </a:prstGeom>
          <a:noFill/>
        </p:spPr>
        <p:txBody>
          <a:bodyPr>
            <a:spAutoFit/>
          </a:body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3" name="TextBox 26"/>
          <p:cNvSpPr txBox="1">
            <a:spLocks noChangeArrowheads="1"/>
          </p:cNvSpPr>
          <p:nvPr/>
        </p:nvSpPr>
        <p:spPr bwMode="auto">
          <a:xfrm>
            <a:off x="6707108" y="2919766"/>
            <a:ext cx="1608887" cy="3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4" name="Freeform 21"/>
          <p:cNvSpPr>
            <a:spLocks noEditPoints="1"/>
          </p:cNvSpPr>
          <p:nvPr/>
        </p:nvSpPr>
        <p:spPr bwMode="auto">
          <a:xfrm>
            <a:off x="4287430"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30137539 h 234"/>
              <a:gd name="T20" fmla="*/ 175366647 w 234"/>
              <a:gd name="T21" fmla="*/ 130137539 h 234"/>
              <a:gd name="T22" fmla="*/ 175366647 w 234"/>
              <a:gd name="T23" fmla="*/ 46008927 h 234"/>
              <a:gd name="T24" fmla="*/ 128602968 w 234"/>
              <a:gd name="T25" fmla="*/ 46008927 h 234"/>
              <a:gd name="T26" fmla="*/ 128602968 w 234"/>
              <a:gd name="T27" fmla="*/ 130137539 h 234"/>
              <a:gd name="T28" fmla="*/ 45465512 w 234"/>
              <a:gd name="T29" fmla="*/ 130137539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a:lstStyle/>
          <a:p>
            <a:endParaRPr lang="zh-CN" altLang="en-US" sz="1800"/>
          </a:p>
        </p:txBody>
      </p:sp>
      <p:sp>
        <p:nvSpPr>
          <p:cNvPr id="5" name="Freeform 22"/>
          <p:cNvSpPr>
            <a:spLocks noEditPoints="1"/>
          </p:cNvSpPr>
          <p:nvPr/>
        </p:nvSpPr>
        <p:spPr bwMode="auto">
          <a:xfrm>
            <a:off x="6410399"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a:lstStyle/>
          <a:p>
            <a:endParaRPr lang="zh-CN" altLang="en-US" sz="1800"/>
          </a:p>
        </p:txBody>
      </p:sp>
      <p:sp>
        <p:nvSpPr>
          <p:cNvPr id="6" name="矩形 5"/>
          <p:cNvSpPr/>
          <p:nvPr/>
        </p:nvSpPr>
        <p:spPr>
          <a:xfrm>
            <a:off x="4146217" y="1831308"/>
            <a:ext cx="7013097" cy="921858"/>
          </a:xfrm>
          <a:prstGeom prst="rect">
            <a:avLst/>
          </a:prstGeom>
          <a:noFill/>
          <a:ln>
            <a:noFill/>
          </a:ln>
        </p:spPr>
        <p:txBody>
          <a:bodyPr lIns="0" tIns="0" rIns="0" bIns="0">
            <a:spAutoFit/>
          </a:bodyPr>
          <a:lstStyle/>
          <a:p>
            <a:pPr eaLnBrk="1" hangingPunct="1">
              <a:buFont typeface="Arial" panose="020B0604020202020204" pitchFamily="34" charset="0"/>
              <a:buNone/>
              <a:defRPr/>
            </a:pPr>
            <a:r>
              <a:rPr lang="zh-CN" altLang="en-US" sz="5995" b="1" dirty="0" smtClean="0">
                <a:solidFill>
                  <a:schemeClr val="accent1"/>
                </a:solidFill>
                <a:latin typeface="+mj-ea"/>
                <a:ea typeface="+mj-ea"/>
              </a:rPr>
              <a:t>此处添加大标题</a:t>
            </a:r>
            <a:endParaRPr lang="zh-CN" altLang="en-US" sz="5995" b="1" dirty="0">
              <a:solidFill>
                <a:schemeClr val="accent1"/>
              </a:solidFill>
              <a:latin typeface="+mj-ea"/>
              <a:ea typeface="+mj-ea"/>
            </a:endParaRPr>
          </a:p>
        </p:txBody>
      </p:sp>
      <p:sp>
        <p:nvSpPr>
          <p:cNvPr id="7" name="Freeform 5"/>
          <p:cNvSpPr/>
          <p:nvPr/>
        </p:nvSpPr>
        <p:spPr bwMode="auto">
          <a:xfrm>
            <a:off x="1889967" y="1778949"/>
            <a:ext cx="1926222" cy="1927808"/>
          </a:xfrm>
          <a:custGeom>
            <a:avLst/>
            <a:gdLst>
              <a:gd name="T0" fmla="*/ 0 w 2342"/>
              <a:gd name="T1" fmla="*/ 0 h 2342"/>
              <a:gd name="T2" fmla="*/ 1585388609 w 2342"/>
              <a:gd name="T3" fmla="*/ 0 h 2342"/>
              <a:gd name="T4" fmla="*/ 1585388609 w 2342"/>
              <a:gd name="T5" fmla="*/ 379775835 h 2342"/>
              <a:gd name="T6" fmla="*/ 1553572115 w 2342"/>
              <a:gd name="T7" fmla="*/ 379775835 h 2342"/>
              <a:gd name="T8" fmla="*/ 1553572115 w 2342"/>
              <a:gd name="T9" fmla="*/ 31873989 h 2342"/>
              <a:gd name="T10" fmla="*/ 31816493 w 2342"/>
              <a:gd name="T11" fmla="*/ 31873989 h 2342"/>
              <a:gd name="T12" fmla="*/ 31816493 w 2342"/>
              <a:gd name="T13" fmla="*/ 1556403041 h 2342"/>
              <a:gd name="T14" fmla="*/ 1553572115 w 2342"/>
              <a:gd name="T15" fmla="*/ 1556403041 h 2342"/>
              <a:gd name="T16" fmla="*/ 1553572115 w 2342"/>
              <a:gd name="T17" fmla="*/ 1106097090 h 2342"/>
              <a:gd name="T18" fmla="*/ 1585388609 w 2342"/>
              <a:gd name="T19" fmla="*/ 1106097090 h 2342"/>
              <a:gd name="T20" fmla="*/ 1585388609 w 2342"/>
              <a:gd name="T21" fmla="*/ 1588277029 h 2342"/>
              <a:gd name="T22" fmla="*/ 0 w 2342"/>
              <a:gd name="T23" fmla="*/ 1588277029 h 2342"/>
              <a:gd name="T24" fmla="*/ 0 w 2342"/>
              <a:gd name="T25" fmla="*/ 0 h 2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accent1"/>
          </a:solidFill>
          <a:ln>
            <a:noFill/>
          </a:ln>
        </p:spPr>
        <p:txBody>
          <a:bodyPr/>
          <a:lstStyle/>
          <a:p>
            <a:endParaRPr lang="zh-CN" altLang="en-US" sz="1800">
              <a:solidFill>
                <a:schemeClr val="bg2"/>
              </a:solidFill>
            </a:endParaRPr>
          </a:p>
        </p:txBody>
      </p:sp>
      <p:sp>
        <p:nvSpPr>
          <p:cNvPr id="8" name="TextBox 13"/>
          <p:cNvSpPr txBox="1">
            <a:spLocks noChangeArrowheads="1"/>
          </p:cNvSpPr>
          <p:nvPr/>
        </p:nvSpPr>
        <p:spPr bwMode="auto">
          <a:xfrm>
            <a:off x="8917344" y="2919766"/>
            <a:ext cx="2026183" cy="3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9" name="Freeform 22"/>
          <p:cNvSpPr>
            <a:spLocks noEditPoints="1"/>
          </p:cNvSpPr>
          <p:nvPr/>
        </p:nvSpPr>
        <p:spPr bwMode="auto">
          <a:xfrm>
            <a:off x="8619049"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a:lstStyle/>
          <a:p>
            <a:endParaRPr lang="zh-CN" altLang="en-US" sz="1800"/>
          </a:p>
        </p:txBody>
      </p:sp>
      <p:sp>
        <p:nvSpPr>
          <p:cNvPr id="10" name="TextBox 15"/>
          <p:cNvSpPr txBox="1"/>
          <p:nvPr/>
        </p:nvSpPr>
        <p:spPr>
          <a:xfrm>
            <a:off x="4569858" y="3368796"/>
            <a:ext cx="2703692" cy="401428"/>
          </a:xfrm>
          <a:prstGeom prst="rect">
            <a:avLst/>
          </a:prstGeom>
          <a:noFill/>
        </p:spPr>
        <p:txBody>
          <a:bodyPr>
            <a:spAutoFit/>
          </a:body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11" name="TextBox 16"/>
          <p:cNvSpPr txBox="1">
            <a:spLocks noChangeArrowheads="1"/>
          </p:cNvSpPr>
          <p:nvPr/>
        </p:nvSpPr>
        <p:spPr bwMode="auto">
          <a:xfrm>
            <a:off x="6707108" y="3368796"/>
            <a:ext cx="2781439" cy="40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12" name="Freeform 21"/>
          <p:cNvSpPr>
            <a:spLocks noEditPoints="1"/>
          </p:cNvSpPr>
          <p:nvPr/>
        </p:nvSpPr>
        <p:spPr bwMode="auto">
          <a:xfrm>
            <a:off x="4287430" y="3435437"/>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30137539 h 234"/>
              <a:gd name="T20" fmla="*/ 175366647 w 234"/>
              <a:gd name="T21" fmla="*/ 130137539 h 234"/>
              <a:gd name="T22" fmla="*/ 175366647 w 234"/>
              <a:gd name="T23" fmla="*/ 46008927 h 234"/>
              <a:gd name="T24" fmla="*/ 128602968 w 234"/>
              <a:gd name="T25" fmla="*/ 46008927 h 234"/>
              <a:gd name="T26" fmla="*/ 128602968 w 234"/>
              <a:gd name="T27" fmla="*/ 130137539 h 234"/>
              <a:gd name="T28" fmla="*/ 45465512 w 234"/>
              <a:gd name="T29" fmla="*/ 130137539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a:lstStyle/>
          <a:p>
            <a:endParaRPr lang="zh-CN" altLang="en-US" sz="1800"/>
          </a:p>
        </p:txBody>
      </p:sp>
      <p:sp>
        <p:nvSpPr>
          <p:cNvPr id="13" name="Freeform 22"/>
          <p:cNvSpPr>
            <a:spLocks noEditPoints="1"/>
          </p:cNvSpPr>
          <p:nvPr/>
        </p:nvSpPr>
        <p:spPr bwMode="auto">
          <a:xfrm>
            <a:off x="6408813" y="3435437"/>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a:lstStyle/>
          <a:p>
            <a:endParaRPr lang="zh-CN" altLang="en-US" sz="1800"/>
          </a:p>
        </p:txBody>
      </p:sp>
      <p:sp>
        <p:nvSpPr>
          <p:cNvPr id="14" name="PA_文本框 1"/>
          <p:cNvSpPr txBox="1"/>
          <p:nvPr>
            <p:custDataLst>
              <p:tags r:id="rId1"/>
            </p:custDataLst>
          </p:nvPr>
        </p:nvSpPr>
        <p:spPr>
          <a:xfrm>
            <a:off x="2128580" y="2037299"/>
            <a:ext cx="1448994" cy="1353512"/>
          </a:xfrm>
          <a:prstGeom prst="rect">
            <a:avLst/>
          </a:prstGeom>
          <a:noFill/>
          <a:ln>
            <a:noFill/>
          </a:ln>
        </p:spPr>
        <p:txBody>
          <a:bodyPr wrap="square" lIns="0" tIns="0" rIns="0" bIns="0">
            <a:spAutoFit/>
          </a:bodyPr>
          <a:lstStyle>
            <a:defPPr>
              <a:defRPr lang="zh-CN"/>
            </a:defPPr>
            <a:lvl1pPr eaLnBrk="1" hangingPunct="1">
              <a:buFont typeface="Arial" panose="020B0604020202020204" pitchFamily="34" charset="0"/>
              <a:buNone/>
              <a:defRPr sz="6000" b="1">
                <a:solidFill>
                  <a:schemeClr val="accent2"/>
                </a:solidFill>
                <a:latin typeface="+mj-ea"/>
                <a:ea typeface="+mj-ea"/>
              </a:defRPr>
            </a:lvl1pPr>
          </a:lstStyle>
          <a:p>
            <a:pPr algn="ctr"/>
            <a:r>
              <a:rPr lang="en-US" altLang="zh-CN" sz="8795" dirty="0" smtClean="0">
                <a:solidFill>
                  <a:schemeClr val="accent1"/>
                </a:solidFill>
              </a:rPr>
              <a:t>04</a:t>
            </a:r>
            <a:endParaRPr lang="zh-CN" altLang="en-US" sz="8795"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90"/>
                                          </p:val>
                                        </p:tav>
                                        <p:tav tm="100000">
                                          <p:val>
                                            <p:fltVal val="0"/>
                                          </p:val>
                                        </p:tav>
                                      </p:tavLst>
                                    </p:anim>
                                    <p:animEffect transition="in" filter="fade">
                                      <p:cBhvr>
                                        <p:cTn id="14" dur="500"/>
                                        <p:tgtEl>
                                          <p:spTgt spid="14"/>
                                        </p:tgtEl>
                                      </p:cBhvr>
                                    </p:animEffect>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by="(-#ppt_w*2)" calcmode="lin" valueType="num">
                                      <p:cBhvr rctx="PPT">
                                        <p:cTn id="18" dur="300" autoRev="1" fill="hold">
                                          <p:stCondLst>
                                            <p:cond delay="0"/>
                                          </p:stCondLst>
                                        </p:cTn>
                                        <p:tgtEl>
                                          <p:spTgt spid="6"/>
                                        </p:tgtEl>
                                        <p:attrNameLst>
                                          <p:attrName>ppt_w</p:attrName>
                                        </p:attrNameLst>
                                      </p:cBhvr>
                                    </p:anim>
                                    <p:anim by="(#ppt_w*0.50)" calcmode="lin" valueType="num">
                                      <p:cBhvr>
                                        <p:cTn id="19" dur="300" decel="50000" autoRev="1" fill="hold">
                                          <p:stCondLst>
                                            <p:cond delay="0"/>
                                          </p:stCondLst>
                                        </p:cTn>
                                        <p:tgtEl>
                                          <p:spTgt spid="6"/>
                                        </p:tgtEl>
                                        <p:attrNameLst>
                                          <p:attrName>ppt_x</p:attrName>
                                        </p:attrNameLst>
                                      </p:cBhvr>
                                    </p:anim>
                                    <p:anim from="(-#ppt_h/2)" to="(#ppt_y)" calcmode="lin" valueType="num">
                                      <p:cBhvr>
                                        <p:cTn id="20" dur="600" fill="hold">
                                          <p:stCondLst>
                                            <p:cond delay="0"/>
                                          </p:stCondLst>
                                        </p:cTn>
                                        <p:tgtEl>
                                          <p:spTgt spid="6"/>
                                        </p:tgtEl>
                                        <p:attrNameLst>
                                          <p:attrName>ppt_y</p:attrName>
                                        </p:attrNameLst>
                                      </p:cBhvr>
                                    </p:anim>
                                    <p:animRot by="21600000">
                                      <p:cBhvr>
                                        <p:cTn id="21" dur="600" fill="hold">
                                          <p:stCondLst>
                                            <p:cond delay="0"/>
                                          </p:stCondLst>
                                        </p:cTn>
                                        <p:tgtEl>
                                          <p:spTgt spid="6"/>
                                        </p:tgtEl>
                                        <p:attrNameLst>
                                          <p:attrName>r</p:attrName>
                                        </p:attrNameLst>
                                      </p:cBhvr>
                                    </p:animRot>
                                  </p:childTnLst>
                                </p:cTn>
                              </p:par>
                            </p:childTnLst>
                          </p:cTn>
                        </p:par>
                        <p:par>
                          <p:cTn id="22" fill="hold">
                            <p:stCondLst>
                              <p:cond delay="1960"/>
                            </p:stCondLst>
                            <p:childTnLst>
                              <p:par>
                                <p:cTn id="23" presetID="2" presetClass="entr" presetSubtype="12"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1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2460"/>
                            </p:stCondLst>
                            <p:childTnLst>
                              <p:par>
                                <p:cTn id="32" presetID="22" presetClass="entr" presetSubtype="8"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par>
                                <p:cTn id="38" presetID="2" presetClass="entr" presetSubtype="12" fill="hold" grpId="0" nodeType="withEffect">
                                  <p:stCondLst>
                                    <p:cond delay="1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par>
                          <p:cTn id="45" fill="hold">
                            <p:stCondLst>
                              <p:cond delay="2960"/>
                            </p:stCondLst>
                            <p:childTnLst>
                              <p:par>
                                <p:cTn id="46" presetID="2" presetClass="entr" presetSubtype="12"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2" presetClass="entr" presetSubtype="12" fill="hold" grpId="0" nodeType="withEffect">
                                  <p:stCondLst>
                                    <p:cond delay="10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0-#ppt_w/2"/>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childTnLst>
                          </p:cTn>
                        </p:par>
                        <p:par>
                          <p:cTn id="54" fill="hold">
                            <p:stCondLst>
                              <p:cond delay="3460"/>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p:bldP spid="7" grpId="0" animBg="1"/>
      <p:bldP spid="8" grpId="0"/>
      <p:bldP spid="9" grpId="0" animBg="1"/>
      <p:bldP spid="10" grpId="0"/>
      <p:bldP spid="11" grpId="0"/>
      <p:bldP spid="12" grpId="0" animBg="1"/>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3"/>
          <p:cNvPicPr>
            <a:picLocks noChangeAspect="1"/>
          </p:cNvPicPr>
          <p:nvPr/>
        </p:nvPicPr>
        <p:blipFill>
          <a:blip r:embed="rId1" cstate="print"/>
          <a:srcRect/>
          <a:stretch>
            <a:fillRect/>
          </a:stretch>
        </p:blipFill>
        <p:spPr>
          <a:xfrm>
            <a:off x="145239" y="1321075"/>
            <a:ext cx="11901525" cy="3171412"/>
          </a:xfrm>
          <a:prstGeom prst="rect">
            <a:avLst/>
          </a:prstGeom>
          <a:noFill/>
          <a:ln w="9525">
            <a:noFill/>
            <a:miter/>
          </a:ln>
        </p:spPr>
      </p:pic>
      <p:sp>
        <p:nvSpPr>
          <p:cNvPr id="32" name="Rectangle 37"/>
          <p:cNvSpPr/>
          <p:nvPr/>
        </p:nvSpPr>
        <p:spPr>
          <a:xfrm>
            <a:off x="1181741" y="1317901"/>
            <a:ext cx="3449189" cy="3174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a:cs typeface="+mn-ea"/>
              <a:sym typeface="+mn-lt"/>
            </a:endParaRPr>
          </a:p>
        </p:txBody>
      </p:sp>
      <p:sp>
        <p:nvSpPr>
          <p:cNvPr id="36" name="圆角矩形 35"/>
          <p:cNvSpPr/>
          <p:nvPr/>
        </p:nvSpPr>
        <p:spPr>
          <a:xfrm>
            <a:off x="1670626" y="4767064"/>
            <a:ext cx="2471416" cy="46190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a:cs typeface="+mn-ea"/>
              <a:sym typeface="+mn-lt"/>
            </a:endParaRPr>
          </a:p>
        </p:txBody>
      </p:sp>
      <p:sp>
        <p:nvSpPr>
          <p:cNvPr id="44" name="矩形 43"/>
          <p:cNvSpPr/>
          <p:nvPr/>
        </p:nvSpPr>
        <p:spPr>
          <a:xfrm>
            <a:off x="1870594" y="4780398"/>
            <a:ext cx="2071480" cy="430823"/>
          </a:xfrm>
          <a:prstGeom prst="rect">
            <a:avLst/>
          </a:prstGeom>
        </p:spPr>
        <p:txBody>
          <a:bodyPr wrap="square" lIns="91419" tIns="45710" rIns="91419" bIns="45710" anchor="ctr">
            <a:spAutoFit/>
          </a:bodyPr>
          <a:lstStyle/>
          <a:p>
            <a:pPr algn="ctr"/>
            <a:r>
              <a:rPr lang="zh-CN" altLang="en-US" sz="2200" b="1" dirty="0">
                <a:solidFill>
                  <a:schemeClr val="bg1"/>
                </a:solidFill>
                <a:cs typeface="+mn-ea"/>
                <a:sym typeface="+mn-lt"/>
              </a:rPr>
              <a:t>点击添加标题</a:t>
            </a:r>
            <a:endParaRPr lang="en-US" altLang="zh-CN" sz="2200" b="1" dirty="0">
              <a:solidFill>
                <a:schemeClr val="bg1"/>
              </a:solidFill>
              <a:cs typeface="+mn-ea"/>
              <a:sym typeface="+mn-lt"/>
            </a:endParaRPr>
          </a:p>
        </p:txBody>
      </p:sp>
      <p:sp>
        <p:nvSpPr>
          <p:cNvPr id="45" name="矩形 47"/>
          <p:cNvSpPr>
            <a:spLocks noChangeArrowheads="1"/>
          </p:cNvSpPr>
          <p:nvPr/>
        </p:nvSpPr>
        <p:spPr bwMode="auto">
          <a:xfrm>
            <a:off x="1556322" y="2567136"/>
            <a:ext cx="2700029" cy="1472894"/>
          </a:xfrm>
          <a:prstGeom prst="rect">
            <a:avLst/>
          </a:prstGeom>
          <a:noFill/>
        </p:spPr>
        <p:txBody>
          <a:bodyPr wrap="square" lIns="89988" tIns="35995" rIns="89988" bIns="35995" rtlCol="0">
            <a:spAutoFit/>
          </a:bodyPr>
          <a:lstStyle/>
          <a:p>
            <a:pPr algn="ctr">
              <a:lnSpc>
                <a:spcPct val="130000"/>
              </a:lnSpc>
              <a:spcBef>
                <a:spcPct val="0"/>
              </a:spcBef>
            </a:pPr>
            <a:r>
              <a:rPr lang="zh-CN" altLang="en-US" sz="1400" dirty="0">
                <a:solidFill>
                  <a:schemeClr val="bg1"/>
                </a:solidFill>
                <a:cs typeface="+mn-ea"/>
                <a:sym typeface="+mn-lt"/>
              </a:rPr>
              <a:t>在此录入上述图表的综合描述说明，在此录入上述图表的综合描述说明，在此录入上述图表的综合描述说明，在此录入上述图表的综合描述说明。</a:t>
            </a:r>
            <a:endParaRPr lang="zh-CN" altLang="en-US" sz="1400" dirty="0">
              <a:solidFill>
                <a:schemeClr val="bg1"/>
              </a:solidFill>
              <a:cs typeface="+mn-ea"/>
              <a:sym typeface="+mn-lt"/>
            </a:endParaRPr>
          </a:p>
        </p:txBody>
      </p:sp>
      <p:sp>
        <p:nvSpPr>
          <p:cNvPr id="46" name="TextBox 15"/>
          <p:cNvSpPr txBox="1"/>
          <p:nvPr/>
        </p:nvSpPr>
        <p:spPr>
          <a:xfrm>
            <a:off x="1154919" y="5338684"/>
            <a:ext cx="9882165" cy="848190"/>
          </a:xfrm>
          <a:prstGeom prst="rect">
            <a:avLst/>
          </a:prstGeom>
          <a:noFill/>
        </p:spPr>
        <p:txBody>
          <a:bodyPr wrap="square" lIns="89988" tIns="35995" rIns="89988" bIns="35995" rtlCol="0">
            <a:spAutoFit/>
          </a:bodyPr>
          <a:lstStyle>
            <a:defPPr>
              <a:defRPr lang="zh-CN"/>
            </a:defPPr>
            <a:lvl1pPr>
              <a:lnSpc>
                <a:spcPct val="120000"/>
              </a:lnSpc>
              <a:spcBef>
                <a:spcPct val="0"/>
              </a:spcBef>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latin typeface="+mn-lt"/>
                <a:ea typeface="+mn-ea"/>
                <a:cs typeface="+mn-ea"/>
                <a:sym typeface="+mn-lt"/>
              </a:rPr>
              <a:t>右键点击图片选择设置图片格式可直接替换图片。您可以点击文字框输入您的描述说明，或者通过复制粘贴，在此录入您的描述说明。在此录入上述图表的综合描述说明，在此录入上述图表的综合描述说明，在此录入上述图表的综合描述说明，在此录入上述图表的综合描述说明，在此录入上述图表的综合描述说明。</a:t>
            </a:r>
            <a:endParaRPr lang="en-US" altLang="zh-CN" dirty="0">
              <a:latin typeface="+mn-lt"/>
              <a:ea typeface="+mn-ea"/>
              <a:cs typeface="+mn-ea"/>
              <a:sym typeface="+mn-lt"/>
            </a:endParaRPr>
          </a:p>
        </p:txBody>
      </p:sp>
      <p:sp>
        <p:nvSpPr>
          <p:cNvPr id="47" name="矩形 46"/>
          <p:cNvSpPr/>
          <p:nvPr/>
        </p:nvSpPr>
        <p:spPr>
          <a:xfrm>
            <a:off x="1870594" y="1771906"/>
            <a:ext cx="2071480" cy="430823"/>
          </a:xfrm>
          <a:prstGeom prst="rect">
            <a:avLst/>
          </a:prstGeom>
        </p:spPr>
        <p:txBody>
          <a:bodyPr wrap="square" lIns="91419" tIns="45710" rIns="91419" bIns="45710" anchor="ctr">
            <a:spAutoFit/>
          </a:bodyPr>
          <a:lstStyle/>
          <a:p>
            <a:pPr algn="ctr"/>
            <a:r>
              <a:rPr lang="zh-CN" altLang="en-US" sz="2200" b="1" dirty="0">
                <a:solidFill>
                  <a:schemeClr val="bg1"/>
                </a:solidFill>
                <a:cs typeface="+mn-ea"/>
                <a:sym typeface="+mn-lt"/>
              </a:rPr>
              <a:t>点击添加观点</a:t>
            </a:r>
            <a:endParaRPr lang="en-US" altLang="zh-CN" sz="2200" b="1" dirty="0">
              <a:solidFill>
                <a:schemeClr val="bg1"/>
              </a:solidFill>
              <a:cs typeface="+mn-ea"/>
              <a:sym typeface="+mn-lt"/>
            </a:endParaRPr>
          </a:p>
        </p:txBody>
      </p:sp>
      <p:sp>
        <p:nvSpPr>
          <p:cNvPr id="2" name="标题 1"/>
          <p:cNvSpPr>
            <a:spLocks noGrp="1"/>
          </p:cNvSpPr>
          <p:nvPr>
            <p:ph type="title"/>
          </p:nvPr>
        </p:nvSpPr>
        <p:spPr/>
        <p:txBody>
          <a:bodyPr>
            <a:normAutofit fontScale="90000"/>
          </a:bodyPr>
          <a:lstStyle/>
          <a:p>
            <a:r>
              <a:rPr lang="zh-CN" altLang="en-US" dirty="0">
                <a:cs typeface="+mn-ea"/>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1000"/>
                                        <p:tgtEl>
                                          <p:spTgt spid="30"/>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anim calcmode="lin" valueType="num">
                                      <p:cBhvr>
                                        <p:cTn id="17" dur="500" fill="hold"/>
                                        <p:tgtEl>
                                          <p:spTgt spid="47"/>
                                        </p:tgtEl>
                                        <p:attrNameLst>
                                          <p:attrName>ppt_x</p:attrName>
                                        </p:attrNameLst>
                                      </p:cBhvr>
                                      <p:tavLst>
                                        <p:tav tm="0">
                                          <p:val>
                                            <p:strVal val="#ppt_x"/>
                                          </p:val>
                                        </p:tav>
                                        <p:tav tm="100000">
                                          <p:val>
                                            <p:strVal val="#ppt_x"/>
                                          </p:val>
                                        </p:tav>
                                      </p:tavLst>
                                    </p:anim>
                                    <p:anim calcmode="lin" valueType="num">
                                      <p:cBhvr>
                                        <p:cTn id="18" dur="500" fill="hold"/>
                                        <p:tgtEl>
                                          <p:spTgt spid="4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up)">
                                      <p:cBhvr>
                                        <p:cTn id="22" dur="500"/>
                                        <p:tgtEl>
                                          <p:spTgt spid="45"/>
                                        </p:tgtEl>
                                      </p:cBhvr>
                                    </p:animEffect>
                                  </p:childTnLst>
                                </p:cTn>
                              </p:par>
                            </p:childTnLst>
                          </p:cTn>
                        </p:par>
                        <p:par>
                          <p:cTn id="23" fill="hold">
                            <p:stCondLst>
                              <p:cond delay="2500"/>
                            </p:stCondLst>
                            <p:childTnLst>
                              <p:par>
                                <p:cTn id="24" presetID="49" presetClass="entr" presetSubtype="0" decel="10000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 calcmode="lin" valueType="num">
                                      <p:cBhvr>
                                        <p:cTn id="28" dur="500" fill="hold"/>
                                        <p:tgtEl>
                                          <p:spTgt spid="36"/>
                                        </p:tgtEl>
                                        <p:attrNameLst>
                                          <p:attrName>style.rotation</p:attrName>
                                        </p:attrNameLst>
                                      </p:cBhvr>
                                      <p:tavLst>
                                        <p:tav tm="0">
                                          <p:val>
                                            <p:fltVal val="360"/>
                                          </p:val>
                                        </p:tav>
                                        <p:tav tm="100000">
                                          <p:val>
                                            <p:fltVal val="0"/>
                                          </p:val>
                                        </p:tav>
                                      </p:tavLst>
                                    </p:anim>
                                    <p:animEffect transition="in" filter="fade">
                                      <p:cBhvr>
                                        <p:cTn id="29" dur="500"/>
                                        <p:tgtEl>
                                          <p:spTgt spid="36"/>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500" fill="hold"/>
                                        <p:tgtEl>
                                          <p:spTgt spid="44"/>
                                        </p:tgtEl>
                                        <p:attrNameLst>
                                          <p:attrName>ppt_w</p:attrName>
                                        </p:attrNameLst>
                                      </p:cBhvr>
                                      <p:tavLst>
                                        <p:tav tm="0">
                                          <p:val>
                                            <p:fltVal val="0"/>
                                          </p:val>
                                        </p:tav>
                                        <p:tav tm="100000">
                                          <p:val>
                                            <p:strVal val="#ppt_w"/>
                                          </p:val>
                                        </p:tav>
                                      </p:tavLst>
                                    </p:anim>
                                    <p:anim calcmode="lin" valueType="num">
                                      <p:cBhvr>
                                        <p:cTn id="33" dur="500" fill="hold"/>
                                        <p:tgtEl>
                                          <p:spTgt spid="44"/>
                                        </p:tgtEl>
                                        <p:attrNameLst>
                                          <p:attrName>ppt_h</p:attrName>
                                        </p:attrNameLst>
                                      </p:cBhvr>
                                      <p:tavLst>
                                        <p:tav tm="0">
                                          <p:val>
                                            <p:fltVal val="0"/>
                                          </p:val>
                                        </p:tav>
                                        <p:tav tm="100000">
                                          <p:val>
                                            <p:strVal val="#ppt_h"/>
                                          </p:val>
                                        </p:tav>
                                      </p:tavLst>
                                    </p:anim>
                                    <p:anim calcmode="lin" valueType="num">
                                      <p:cBhvr>
                                        <p:cTn id="34" dur="500" fill="hold"/>
                                        <p:tgtEl>
                                          <p:spTgt spid="44"/>
                                        </p:tgtEl>
                                        <p:attrNameLst>
                                          <p:attrName>style.rotation</p:attrName>
                                        </p:attrNameLst>
                                      </p:cBhvr>
                                      <p:tavLst>
                                        <p:tav tm="0">
                                          <p:val>
                                            <p:fltVal val="360"/>
                                          </p:val>
                                        </p:tav>
                                        <p:tav tm="100000">
                                          <p:val>
                                            <p:fltVal val="0"/>
                                          </p:val>
                                        </p:tav>
                                      </p:tavLst>
                                    </p:anim>
                                    <p:animEffect transition="in" filter="fade">
                                      <p:cBhvr>
                                        <p:cTn id="35" dur="500"/>
                                        <p:tgtEl>
                                          <p:spTgt spid="44"/>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44" grpId="0"/>
      <p:bldP spid="45" grpId="0"/>
      <p:bldP spid="46" grpId="0"/>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bwMode="auto">
          <a:xfrm>
            <a:off x="4628399" y="1953064"/>
            <a:ext cx="2987286" cy="582536"/>
            <a:chOff x="4602698" y="1797983"/>
            <a:chExt cx="2986604" cy="582624"/>
          </a:xfrm>
          <a:solidFill>
            <a:schemeClr val="accent6"/>
          </a:solidFill>
        </p:grpSpPr>
        <p:sp>
          <p:nvSpPr>
            <p:cNvPr id="16" name="Shape 848"/>
            <p:cNvSpPr/>
            <p:nvPr/>
          </p:nvSpPr>
          <p:spPr>
            <a:xfrm>
              <a:off x="4602698" y="1797983"/>
              <a:ext cx="2986604" cy="582624"/>
            </a:xfrm>
            <a:prstGeom prst="roundRect">
              <a:avLst>
                <a:gd name="adj" fmla="val 15000"/>
              </a:avLst>
            </a:prstGeom>
            <a:solidFill>
              <a:schemeClr val="accent2"/>
            </a:solidFill>
            <a:ln w="12700" cap="flat">
              <a:noFill/>
              <a:miter lim="400000"/>
            </a:ln>
            <a:effectLst/>
          </p:spPr>
          <p:txBody>
            <a:bodyPr lIns="67725" tIns="67725" rIns="67725" bIns="67725" anchor="ctr"/>
            <a:lstStyle/>
            <a:p>
              <a:pPr algn="ctr" defTabSz="912495" fontAlgn="base">
                <a:spcBef>
                  <a:spcPct val="0"/>
                </a:spcBef>
                <a:spcAft>
                  <a:spcPct val="0"/>
                </a:spcAft>
              </a:pPr>
              <a:endParaRPr lang="zh-CN" altLang="en-US" sz="2000">
                <a:solidFill>
                  <a:srgbClr val="FFFFFF"/>
                </a:solidFill>
                <a:cs typeface="+mn-ea"/>
                <a:sym typeface="+mn-lt"/>
              </a:endParaRPr>
            </a:p>
          </p:txBody>
        </p:sp>
        <p:sp>
          <p:nvSpPr>
            <p:cNvPr id="74790" name="Rectangle 16"/>
            <p:cNvSpPr>
              <a:spLocks noChangeArrowheads="1"/>
            </p:cNvSpPr>
            <p:nvPr/>
          </p:nvSpPr>
          <p:spPr bwMode="auto">
            <a:xfrm>
              <a:off x="4602698" y="1873847"/>
              <a:ext cx="2986604" cy="40017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495" fontAlgn="base">
                <a:spcBef>
                  <a:spcPct val="0"/>
                </a:spcBef>
                <a:spcAft>
                  <a:spcPct val="0"/>
                </a:spcAft>
              </a:pPr>
              <a:r>
                <a:rPr lang="zh-CN" altLang="en-US" sz="2000" dirty="0">
                  <a:solidFill>
                    <a:schemeClr val="bg1"/>
                  </a:solidFill>
                  <a:cs typeface="+mn-ea"/>
                  <a:sym typeface="+mn-lt"/>
                </a:rPr>
                <a:t>添加标题</a:t>
              </a:r>
              <a:endParaRPr lang="en-US" altLang="zh-CN" sz="2000" dirty="0">
                <a:solidFill>
                  <a:schemeClr val="bg1"/>
                </a:solidFill>
                <a:cs typeface="+mn-ea"/>
                <a:sym typeface="+mn-lt"/>
              </a:endParaRPr>
            </a:p>
          </p:txBody>
        </p:sp>
      </p:grpSp>
      <p:grpSp>
        <p:nvGrpSpPr>
          <p:cNvPr id="3" name="Group 2"/>
          <p:cNvGrpSpPr/>
          <p:nvPr/>
        </p:nvGrpSpPr>
        <p:grpSpPr bwMode="auto">
          <a:xfrm>
            <a:off x="7772187" y="3385135"/>
            <a:ext cx="2671415" cy="582536"/>
            <a:chOff x="7614617" y="3607912"/>
            <a:chExt cx="2672384" cy="582623"/>
          </a:xfrm>
          <a:solidFill>
            <a:srgbClr val="FFC000"/>
          </a:solidFill>
        </p:grpSpPr>
        <p:sp>
          <p:nvSpPr>
            <p:cNvPr id="7" name="Shape 833"/>
            <p:cNvSpPr/>
            <p:nvPr/>
          </p:nvSpPr>
          <p:spPr>
            <a:xfrm>
              <a:off x="7614617" y="3607912"/>
              <a:ext cx="2672384" cy="582623"/>
            </a:xfrm>
            <a:prstGeom prst="roundRect">
              <a:avLst>
                <a:gd name="adj" fmla="val 15000"/>
              </a:avLst>
            </a:prstGeom>
            <a:solidFill>
              <a:schemeClr val="accent3"/>
            </a:solidFill>
            <a:ln w="12700" cap="flat">
              <a:noFill/>
              <a:miter lim="400000"/>
            </a:ln>
            <a:effectLst/>
          </p:spPr>
          <p:txBody>
            <a:bodyPr lIns="67725" tIns="67725" rIns="67725" bIns="67725" anchor="ctr"/>
            <a:lstStyle/>
            <a:p>
              <a:pPr algn="ctr" defTabSz="912495" fontAlgn="base">
                <a:spcBef>
                  <a:spcPct val="0"/>
                </a:spcBef>
                <a:spcAft>
                  <a:spcPct val="0"/>
                </a:spcAft>
              </a:pPr>
              <a:endParaRPr lang="zh-CN" altLang="en-US" sz="2000">
                <a:solidFill>
                  <a:srgbClr val="FFFFFF"/>
                </a:solidFill>
                <a:cs typeface="+mn-ea"/>
                <a:sym typeface="+mn-lt"/>
              </a:endParaRPr>
            </a:p>
          </p:txBody>
        </p:sp>
        <p:sp>
          <p:nvSpPr>
            <p:cNvPr id="74788" name="Rectangle 17"/>
            <p:cNvSpPr>
              <a:spLocks noChangeArrowheads="1"/>
            </p:cNvSpPr>
            <p:nvPr/>
          </p:nvSpPr>
          <p:spPr bwMode="auto">
            <a:xfrm>
              <a:off x="7614617" y="3683776"/>
              <a:ext cx="2672384" cy="40017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495" fontAlgn="base">
                <a:spcBef>
                  <a:spcPct val="0"/>
                </a:spcBef>
                <a:spcAft>
                  <a:spcPct val="0"/>
                </a:spcAft>
              </a:pPr>
              <a:r>
                <a:rPr lang="zh-CN" altLang="en-US" sz="2000" dirty="0">
                  <a:solidFill>
                    <a:schemeClr val="bg1"/>
                  </a:solidFill>
                  <a:cs typeface="+mn-ea"/>
                  <a:sym typeface="+mn-lt"/>
                </a:rPr>
                <a:t>添加标题</a:t>
              </a:r>
              <a:endParaRPr lang="en-US" altLang="zh-CN" sz="2000" dirty="0">
                <a:solidFill>
                  <a:schemeClr val="bg1"/>
                </a:solidFill>
                <a:cs typeface="+mn-ea"/>
                <a:sym typeface="+mn-lt"/>
              </a:endParaRPr>
            </a:p>
          </p:txBody>
        </p:sp>
      </p:grpSp>
      <p:grpSp>
        <p:nvGrpSpPr>
          <p:cNvPr id="4" name="Group 3"/>
          <p:cNvGrpSpPr/>
          <p:nvPr/>
        </p:nvGrpSpPr>
        <p:grpSpPr bwMode="auto">
          <a:xfrm>
            <a:off x="1748140" y="3385135"/>
            <a:ext cx="2638082" cy="582536"/>
            <a:chOff x="1952625" y="3607912"/>
            <a:chExt cx="2638202" cy="582623"/>
          </a:xfrm>
          <a:solidFill>
            <a:srgbClr val="FFC000"/>
          </a:solidFill>
        </p:grpSpPr>
        <p:sp>
          <p:nvSpPr>
            <p:cNvPr id="10" name="Shape 838"/>
            <p:cNvSpPr/>
            <p:nvPr/>
          </p:nvSpPr>
          <p:spPr>
            <a:xfrm>
              <a:off x="1952625" y="3607912"/>
              <a:ext cx="2638202" cy="582623"/>
            </a:xfrm>
            <a:prstGeom prst="roundRect">
              <a:avLst>
                <a:gd name="adj" fmla="val 15000"/>
              </a:avLst>
            </a:prstGeom>
            <a:solidFill>
              <a:schemeClr val="accent1"/>
            </a:solidFill>
            <a:ln w="12700" cap="flat">
              <a:noFill/>
              <a:miter lim="400000"/>
            </a:ln>
            <a:effectLst/>
          </p:spPr>
          <p:txBody>
            <a:bodyPr lIns="67725" tIns="67725" rIns="67725" bIns="67725" anchor="ctr"/>
            <a:lstStyle/>
            <a:p>
              <a:pPr algn="ctr" defTabSz="912495" fontAlgn="base">
                <a:spcBef>
                  <a:spcPct val="0"/>
                </a:spcBef>
                <a:spcAft>
                  <a:spcPct val="0"/>
                </a:spcAft>
              </a:pPr>
              <a:endParaRPr lang="zh-CN" altLang="en-US" sz="2000">
                <a:solidFill>
                  <a:srgbClr val="FFFFFF"/>
                </a:solidFill>
                <a:cs typeface="+mn-ea"/>
                <a:sym typeface="+mn-lt"/>
              </a:endParaRPr>
            </a:p>
          </p:txBody>
        </p:sp>
        <p:sp>
          <p:nvSpPr>
            <p:cNvPr id="74786" name="Rectangle 18"/>
            <p:cNvSpPr>
              <a:spLocks noChangeArrowheads="1"/>
            </p:cNvSpPr>
            <p:nvPr/>
          </p:nvSpPr>
          <p:spPr bwMode="auto">
            <a:xfrm>
              <a:off x="1952625" y="3683776"/>
              <a:ext cx="2638202" cy="40017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495" fontAlgn="base">
                <a:spcBef>
                  <a:spcPct val="0"/>
                </a:spcBef>
                <a:spcAft>
                  <a:spcPct val="0"/>
                </a:spcAft>
              </a:pPr>
              <a:r>
                <a:rPr lang="zh-CN" altLang="en-US" sz="2000" dirty="0">
                  <a:solidFill>
                    <a:schemeClr val="bg1"/>
                  </a:solidFill>
                  <a:cs typeface="+mn-ea"/>
                  <a:sym typeface="+mn-lt"/>
                </a:rPr>
                <a:t>添加标题</a:t>
              </a:r>
              <a:endParaRPr lang="en-US" altLang="zh-CN" sz="2000" dirty="0">
                <a:solidFill>
                  <a:schemeClr val="bg1"/>
                </a:solidFill>
                <a:cs typeface="+mn-ea"/>
                <a:sym typeface="+mn-lt"/>
              </a:endParaRPr>
            </a:p>
          </p:txBody>
        </p:sp>
      </p:grpSp>
      <p:grpSp>
        <p:nvGrpSpPr>
          <p:cNvPr id="5" name="Group 4"/>
          <p:cNvGrpSpPr/>
          <p:nvPr/>
        </p:nvGrpSpPr>
        <p:grpSpPr bwMode="auto">
          <a:xfrm>
            <a:off x="4628399" y="4924065"/>
            <a:ext cx="2987286" cy="582538"/>
            <a:chOff x="4602695" y="5117998"/>
            <a:chExt cx="2986607" cy="582624"/>
          </a:xfrm>
          <a:solidFill>
            <a:schemeClr val="accent6"/>
          </a:solidFill>
        </p:grpSpPr>
        <p:sp>
          <p:nvSpPr>
            <p:cNvPr id="13" name="Shape 843"/>
            <p:cNvSpPr/>
            <p:nvPr/>
          </p:nvSpPr>
          <p:spPr>
            <a:xfrm>
              <a:off x="4602695" y="5117998"/>
              <a:ext cx="2986607" cy="582624"/>
            </a:xfrm>
            <a:prstGeom prst="roundRect">
              <a:avLst>
                <a:gd name="adj" fmla="val 15000"/>
              </a:avLst>
            </a:prstGeom>
            <a:solidFill>
              <a:schemeClr val="accent4"/>
            </a:solidFill>
            <a:ln w="12700" cap="flat">
              <a:noFill/>
              <a:miter lim="400000"/>
            </a:ln>
            <a:effectLst/>
          </p:spPr>
          <p:txBody>
            <a:bodyPr lIns="67725" tIns="67725" rIns="67725" bIns="67725" anchor="ctr"/>
            <a:lstStyle/>
            <a:p>
              <a:pPr algn="ctr" defTabSz="912495" fontAlgn="base">
                <a:spcBef>
                  <a:spcPct val="0"/>
                </a:spcBef>
                <a:spcAft>
                  <a:spcPct val="0"/>
                </a:spcAft>
              </a:pPr>
              <a:endParaRPr lang="zh-CN" altLang="en-US" sz="2000">
                <a:solidFill>
                  <a:srgbClr val="FFFFFF"/>
                </a:solidFill>
                <a:cs typeface="+mn-ea"/>
                <a:sym typeface="+mn-lt"/>
              </a:endParaRPr>
            </a:p>
          </p:txBody>
        </p:sp>
        <p:sp>
          <p:nvSpPr>
            <p:cNvPr id="74784" name="Rectangle 19"/>
            <p:cNvSpPr>
              <a:spLocks noChangeArrowheads="1"/>
            </p:cNvSpPr>
            <p:nvPr/>
          </p:nvSpPr>
          <p:spPr bwMode="auto">
            <a:xfrm>
              <a:off x="4602695" y="5193863"/>
              <a:ext cx="2986604" cy="4001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495" fontAlgn="base">
                <a:spcBef>
                  <a:spcPct val="0"/>
                </a:spcBef>
                <a:spcAft>
                  <a:spcPct val="0"/>
                </a:spcAft>
              </a:pPr>
              <a:r>
                <a:rPr lang="zh-CN" altLang="en-US" sz="2000" dirty="0">
                  <a:solidFill>
                    <a:schemeClr val="bg1"/>
                  </a:solidFill>
                  <a:cs typeface="+mn-ea"/>
                  <a:sym typeface="+mn-lt"/>
                </a:rPr>
                <a:t>添加标题</a:t>
              </a:r>
              <a:endParaRPr lang="en-US" altLang="zh-CN" sz="2000" dirty="0">
                <a:solidFill>
                  <a:schemeClr val="bg1"/>
                </a:solidFill>
                <a:cs typeface="+mn-ea"/>
                <a:sym typeface="+mn-lt"/>
              </a:endParaRPr>
            </a:p>
          </p:txBody>
        </p:sp>
      </p:grpSp>
      <p:sp>
        <p:nvSpPr>
          <p:cNvPr id="21" name="TextBox 20"/>
          <p:cNvSpPr txBox="1"/>
          <p:nvPr/>
        </p:nvSpPr>
        <p:spPr>
          <a:xfrm>
            <a:off x="7814213" y="4053386"/>
            <a:ext cx="2985698" cy="646331"/>
          </a:xfrm>
          <a:prstGeom prst="rect">
            <a:avLst/>
          </a:prstGeom>
          <a:noFill/>
        </p:spPr>
        <p:txBody>
          <a:bodyPr lIns="0" tIns="0" rIns="0" bIns="0">
            <a:spAutoFit/>
          </a:bodyPr>
          <a:lstStyle/>
          <a:p>
            <a:pPr fontAlgn="base">
              <a:spcBef>
                <a:spcPct val="0"/>
              </a:spcBef>
              <a:spcAft>
                <a:spcPct val="0"/>
              </a:spcAft>
            </a:pPr>
            <a:r>
              <a:rPr lang="zh-CN" altLang="en-US" sz="1400" dirty="0">
                <a:solidFill>
                  <a:schemeClr val="tx1">
                    <a:lumMod val="50000"/>
                    <a:lumOff val="50000"/>
                  </a:schemeClr>
                </a:solidFill>
                <a:cs typeface="+mn-ea"/>
                <a:sym typeface="+mn-lt"/>
              </a:rPr>
              <a:t>添加文字内容添加文字内容添加文字内容添加文字内容添加文字内容添加文字内容</a:t>
            </a:r>
            <a:endParaRPr lang="zh-CN" altLang="en-US" sz="1400" b="1" dirty="0">
              <a:solidFill>
                <a:schemeClr val="tx1">
                  <a:lumMod val="50000"/>
                  <a:lumOff val="50000"/>
                </a:schemeClr>
              </a:solidFill>
              <a:cs typeface="+mn-ea"/>
              <a:sym typeface="+mn-lt"/>
            </a:endParaRPr>
          </a:p>
        </p:txBody>
      </p:sp>
      <p:sp>
        <p:nvSpPr>
          <p:cNvPr id="22" name="TextBox 21"/>
          <p:cNvSpPr txBox="1"/>
          <p:nvPr/>
        </p:nvSpPr>
        <p:spPr>
          <a:xfrm>
            <a:off x="4656823" y="1125046"/>
            <a:ext cx="2985698" cy="646331"/>
          </a:xfrm>
          <a:prstGeom prst="rect">
            <a:avLst/>
          </a:prstGeom>
          <a:noFill/>
        </p:spPr>
        <p:txBody>
          <a:bodyPr lIns="0" tIns="0" rIns="0" bIns="0">
            <a:spAutoFit/>
          </a:bodyPr>
          <a:lstStyle/>
          <a:p>
            <a:pPr fontAlgn="base">
              <a:spcBef>
                <a:spcPct val="0"/>
              </a:spcBef>
              <a:spcAft>
                <a:spcPct val="0"/>
              </a:spcAft>
            </a:pPr>
            <a:r>
              <a:rPr lang="zh-CN" altLang="en-US" sz="1400" dirty="0">
                <a:solidFill>
                  <a:schemeClr val="tx1">
                    <a:lumMod val="50000"/>
                    <a:lumOff val="50000"/>
                  </a:schemeClr>
                </a:solidFill>
                <a:cs typeface="+mn-ea"/>
                <a:sym typeface="+mn-lt"/>
              </a:rPr>
              <a:t>添加文字内容添加文字内容添加文字内容添加文字内容添加文字内容添加文字内容</a:t>
            </a:r>
            <a:endParaRPr lang="zh-CN" altLang="en-US" sz="1400" b="1" dirty="0">
              <a:solidFill>
                <a:schemeClr val="tx1">
                  <a:lumMod val="50000"/>
                  <a:lumOff val="50000"/>
                </a:schemeClr>
              </a:solidFill>
              <a:cs typeface="+mn-ea"/>
              <a:sym typeface="+mn-lt"/>
            </a:endParaRPr>
          </a:p>
        </p:txBody>
      </p:sp>
      <p:sp>
        <p:nvSpPr>
          <p:cNvPr id="23" name="TextBox 22"/>
          <p:cNvSpPr txBox="1"/>
          <p:nvPr/>
        </p:nvSpPr>
        <p:spPr>
          <a:xfrm>
            <a:off x="4656027" y="5636959"/>
            <a:ext cx="2987286" cy="646331"/>
          </a:xfrm>
          <a:prstGeom prst="rect">
            <a:avLst/>
          </a:prstGeom>
          <a:noFill/>
        </p:spPr>
        <p:txBody>
          <a:bodyPr lIns="0" tIns="0" rIns="0" bIns="0">
            <a:spAutoFit/>
          </a:bodyPr>
          <a:lstStyle/>
          <a:p>
            <a:pPr fontAlgn="base">
              <a:spcBef>
                <a:spcPct val="0"/>
              </a:spcBef>
              <a:spcAft>
                <a:spcPct val="0"/>
              </a:spcAft>
            </a:pPr>
            <a:r>
              <a:rPr lang="zh-CN" altLang="en-US" sz="1400" dirty="0">
                <a:solidFill>
                  <a:schemeClr val="tx1">
                    <a:lumMod val="50000"/>
                    <a:lumOff val="50000"/>
                  </a:schemeClr>
                </a:solidFill>
                <a:cs typeface="+mn-ea"/>
                <a:sym typeface="+mn-lt"/>
              </a:rPr>
              <a:t>添加文字内容添加文字内容添加文字内容添加文字内容添加文字内容添加文字内容</a:t>
            </a:r>
            <a:endParaRPr lang="zh-CN" altLang="en-US" sz="1400" b="1" dirty="0">
              <a:solidFill>
                <a:schemeClr val="tx1">
                  <a:lumMod val="50000"/>
                  <a:lumOff val="50000"/>
                </a:schemeClr>
              </a:solidFill>
              <a:cs typeface="+mn-ea"/>
              <a:sym typeface="+mn-lt"/>
            </a:endParaRPr>
          </a:p>
        </p:txBody>
      </p:sp>
      <p:sp>
        <p:nvSpPr>
          <p:cNvPr id="24" name="TextBox 23"/>
          <p:cNvSpPr txBox="1"/>
          <p:nvPr/>
        </p:nvSpPr>
        <p:spPr>
          <a:xfrm>
            <a:off x="1392090" y="2565018"/>
            <a:ext cx="2985698" cy="646331"/>
          </a:xfrm>
          <a:prstGeom prst="rect">
            <a:avLst/>
          </a:prstGeom>
          <a:noFill/>
        </p:spPr>
        <p:txBody>
          <a:bodyPr lIns="0" tIns="0" rIns="0" bIns="0">
            <a:spAutoFit/>
          </a:bodyPr>
          <a:lstStyle/>
          <a:p>
            <a:pPr algn="r" fontAlgn="base">
              <a:spcBef>
                <a:spcPct val="0"/>
              </a:spcBef>
              <a:spcAft>
                <a:spcPct val="0"/>
              </a:spcAft>
            </a:pPr>
            <a:r>
              <a:rPr lang="zh-CN" altLang="en-US" sz="1400" dirty="0">
                <a:solidFill>
                  <a:schemeClr val="tx1">
                    <a:lumMod val="50000"/>
                    <a:lumOff val="50000"/>
                  </a:schemeClr>
                </a:solidFill>
                <a:cs typeface="+mn-ea"/>
                <a:sym typeface="+mn-lt"/>
              </a:rPr>
              <a:t>添加文字内容添加文字内容添加文字内容添加文字内容添加文字内容添加文字内容</a:t>
            </a:r>
            <a:endParaRPr lang="zh-CN" altLang="en-US" sz="1400" b="1" dirty="0">
              <a:solidFill>
                <a:schemeClr val="tx1">
                  <a:lumMod val="50000"/>
                  <a:lumOff val="50000"/>
                </a:schemeClr>
              </a:solidFill>
              <a:cs typeface="+mn-ea"/>
              <a:sym typeface="+mn-lt"/>
            </a:endParaRPr>
          </a:p>
        </p:txBody>
      </p:sp>
      <p:grpSp>
        <p:nvGrpSpPr>
          <p:cNvPr id="33" name="Group 32"/>
          <p:cNvGrpSpPr/>
          <p:nvPr/>
        </p:nvGrpSpPr>
        <p:grpSpPr bwMode="auto">
          <a:xfrm>
            <a:off x="5329341" y="2724521"/>
            <a:ext cx="1550785" cy="2019037"/>
            <a:chOff x="4375152" y="1801285"/>
            <a:chExt cx="3651249" cy="4751916"/>
          </a:xfrm>
        </p:grpSpPr>
        <p:grpSp>
          <p:nvGrpSpPr>
            <p:cNvPr id="74769" name="Group 33"/>
            <p:cNvGrpSpPr/>
            <p:nvPr/>
          </p:nvGrpSpPr>
          <p:grpSpPr bwMode="auto">
            <a:xfrm>
              <a:off x="4375152" y="1801285"/>
              <a:ext cx="3651249" cy="4751916"/>
              <a:chOff x="3281363" y="1350963"/>
              <a:chExt cx="2738437" cy="3563937"/>
            </a:xfrm>
          </p:grpSpPr>
          <p:sp>
            <p:nvSpPr>
              <p:cNvPr id="74775" name="AutoShape 3"/>
              <p:cNvSpPr>
                <a:spLocks noChangeAspect="1" noChangeArrowheads="1" noTextEdit="1"/>
              </p:cNvSpPr>
              <p:nvPr/>
            </p:nvSpPr>
            <p:spPr bwMode="auto">
              <a:xfrm>
                <a:off x="3281363" y="1352550"/>
                <a:ext cx="2738437" cy="3562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539" tIns="81269" rIns="162539" bIns="81269"/>
              <a:lstStyle/>
              <a:p>
                <a:pPr defTabSz="912495" eaLnBrk="0" fontAlgn="base" hangingPunct="0">
                  <a:spcBef>
                    <a:spcPct val="0"/>
                  </a:spcBef>
                  <a:spcAft>
                    <a:spcPct val="0"/>
                  </a:spcAft>
                </a:pPr>
                <a:endParaRPr lang="zh-CN" altLang="en-US" sz="2400">
                  <a:solidFill>
                    <a:prstClr val="black"/>
                  </a:solidFill>
                  <a:cs typeface="+mn-ea"/>
                  <a:sym typeface="+mn-lt"/>
                </a:endParaRPr>
              </a:p>
            </p:txBody>
          </p:sp>
          <p:sp>
            <p:nvSpPr>
              <p:cNvPr id="41" name="Freeform 5"/>
              <p:cNvSpPr/>
              <p:nvPr/>
            </p:nvSpPr>
            <p:spPr bwMode="auto">
              <a:xfrm>
                <a:off x="3514003" y="3225393"/>
                <a:ext cx="1269717" cy="1689507"/>
              </a:xfrm>
              <a:custGeom>
                <a:avLst/>
                <a:gdLst>
                  <a:gd name="T0" fmla="*/ 0 w 799"/>
                  <a:gd name="T1" fmla="*/ 894 h 1064"/>
                  <a:gd name="T2" fmla="*/ 318 w 799"/>
                  <a:gd name="T3" fmla="*/ 0 h 1064"/>
                  <a:gd name="T4" fmla="*/ 799 w 799"/>
                  <a:gd name="T5" fmla="*/ 172 h 1064"/>
                  <a:gd name="T6" fmla="*/ 481 w 799"/>
                  <a:gd name="T7" fmla="*/ 1064 h 1064"/>
                  <a:gd name="T8" fmla="*/ 296 w 799"/>
                  <a:gd name="T9" fmla="*/ 823 h 1064"/>
                  <a:gd name="T10" fmla="*/ 0 w 799"/>
                  <a:gd name="T11" fmla="*/ 894 h 1064"/>
                </a:gdLst>
                <a:ahLst/>
                <a:cxnLst>
                  <a:cxn ang="0">
                    <a:pos x="T0" y="T1"/>
                  </a:cxn>
                  <a:cxn ang="0">
                    <a:pos x="T2" y="T3"/>
                  </a:cxn>
                  <a:cxn ang="0">
                    <a:pos x="T4" y="T5"/>
                  </a:cxn>
                  <a:cxn ang="0">
                    <a:pos x="T6" y="T7"/>
                  </a:cxn>
                  <a:cxn ang="0">
                    <a:pos x="T8" y="T9"/>
                  </a:cxn>
                  <a:cxn ang="0">
                    <a:pos x="T10" y="T11"/>
                  </a:cxn>
                </a:cxnLst>
                <a:rect l="0" t="0" r="r" b="b"/>
                <a:pathLst>
                  <a:path w="799" h="1064">
                    <a:moveTo>
                      <a:pt x="0" y="894"/>
                    </a:moveTo>
                    <a:lnTo>
                      <a:pt x="318" y="0"/>
                    </a:lnTo>
                    <a:lnTo>
                      <a:pt x="799" y="172"/>
                    </a:lnTo>
                    <a:lnTo>
                      <a:pt x="481" y="1064"/>
                    </a:lnTo>
                    <a:lnTo>
                      <a:pt x="296" y="823"/>
                    </a:lnTo>
                    <a:lnTo>
                      <a:pt x="0" y="894"/>
                    </a:lnTo>
                    <a:close/>
                  </a:path>
                </a:pathLst>
              </a:custGeom>
              <a:solidFill>
                <a:schemeClr val="accent2"/>
              </a:solidFill>
              <a:ln>
                <a:noFill/>
              </a:ln>
            </p:spPr>
            <p:txBody>
              <a:bodyPr lIns="162539" tIns="81269" rIns="162539" bIns="81269"/>
              <a:lstStyle/>
              <a:p>
                <a:pPr defTabSz="913130">
                  <a:defRPr/>
                </a:pPr>
                <a:endParaRPr lang="en-US" sz="2400">
                  <a:solidFill>
                    <a:prstClr val="black"/>
                  </a:solidFill>
                  <a:cs typeface="+mn-ea"/>
                  <a:sym typeface="+mn-lt"/>
                </a:endParaRPr>
              </a:p>
            </p:txBody>
          </p:sp>
          <p:sp>
            <p:nvSpPr>
              <p:cNvPr id="42" name="Freeform 6"/>
              <p:cNvSpPr/>
              <p:nvPr/>
            </p:nvSpPr>
            <p:spPr bwMode="auto">
              <a:xfrm>
                <a:off x="4514641" y="3225392"/>
                <a:ext cx="1264108" cy="1689508"/>
              </a:xfrm>
              <a:custGeom>
                <a:avLst/>
                <a:gdLst>
                  <a:gd name="T0" fmla="*/ 798 w 798"/>
                  <a:gd name="T1" fmla="*/ 894 h 1064"/>
                  <a:gd name="T2" fmla="*/ 481 w 798"/>
                  <a:gd name="T3" fmla="*/ 0 h 1064"/>
                  <a:gd name="T4" fmla="*/ 0 w 798"/>
                  <a:gd name="T5" fmla="*/ 172 h 1064"/>
                  <a:gd name="T6" fmla="*/ 317 w 798"/>
                  <a:gd name="T7" fmla="*/ 1064 h 1064"/>
                  <a:gd name="T8" fmla="*/ 502 w 798"/>
                  <a:gd name="T9" fmla="*/ 823 h 1064"/>
                  <a:gd name="T10" fmla="*/ 798 w 798"/>
                  <a:gd name="T11" fmla="*/ 894 h 1064"/>
                </a:gdLst>
                <a:ahLst/>
                <a:cxnLst>
                  <a:cxn ang="0">
                    <a:pos x="T0" y="T1"/>
                  </a:cxn>
                  <a:cxn ang="0">
                    <a:pos x="T2" y="T3"/>
                  </a:cxn>
                  <a:cxn ang="0">
                    <a:pos x="T4" y="T5"/>
                  </a:cxn>
                  <a:cxn ang="0">
                    <a:pos x="T6" y="T7"/>
                  </a:cxn>
                  <a:cxn ang="0">
                    <a:pos x="T8" y="T9"/>
                  </a:cxn>
                  <a:cxn ang="0">
                    <a:pos x="T10" y="T11"/>
                  </a:cxn>
                </a:cxnLst>
                <a:rect l="0" t="0" r="r" b="b"/>
                <a:pathLst>
                  <a:path w="798" h="1064">
                    <a:moveTo>
                      <a:pt x="798" y="894"/>
                    </a:moveTo>
                    <a:lnTo>
                      <a:pt x="481" y="0"/>
                    </a:lnTo>
                    <a:lnTo>
                      <a:pt x="0" y="172"/>
                    </a:lnTo>
                    <a:lnTo>
                      <a:pt x="317" y="1064"/>
                    </a:lnTo>
                    <a:lnTo>
                      <a:pt x="502" y="823"/>
                    </a:lnTo>
                    <a:lnTo>
                      <a:pt x="798" y="894"/>
                    </a:lnTo>
                    <a:close/>
                  </a:path>
                </a:pathLst>
              </a:custGeom>
              <a:solidFill>
                <a:schemeClr val="accent2"/>
              </a:solidFill>
              <a:ln>
                <a:noFill/>
              </a:ln>
            </p:spPr>
            <p:txBody>
              <a:bodyPr lIns="162539" tIns="81269" rIns="162539" bIns="81269"/>
              <a:lstStyle/>
              <a:p>
                <a:pPr defTabSz="913130">
                  <a:defRPr/>
                </a:pPr>
                <a:endParaRPr lang="en-US" sz="2400">
                  <a:solidFill>
                    <a:prstClr val="black"/>
                  </a:solidFill>
                  <a:cs typeface="+mn-ea"/>
                  <a:sym typeface="+mn-lt"/>
                </a:endParaRPr>
              </a:p>
            </p:txBody>
          </p:sp>
          <p:sp>
            <p:nvSpPr>
              <p:cNvPr id="43" name="Freeform 7"/>
              <p:cNvSpPr>
                <a:spLocks noEditPoints="1"/>
              </p:cNvSpPr>
              <p:nvPr/>
            </p:nvSpPr>
            <p:spPr bwMode="auto">
              <a:xfrm>
                <a:off x="3284165" y="1350963"/>
                <a:ext cx="2735635" cy="2731792"/>
              </a:xfrm>
              <a:custGeom>
                <a:avLst/>
                <a:gdLst>
                  <a:gd name="T0" fmla="*/ 172 w 1742"/>
                  <a:gd name="T1" fmla="*/ 864 h 1738"/>
                  <a:gd name="T2" fmla="*/ 868 w 1742"/>
                  <a:gd name="T3" fmla="*/ 168 h 1738"/>
                  <a:gd name="T4" fmla="*/ 869 w 1742"/>
                  <a:gd name="T5" fmla="*/ 168 h 1738"/>
                  <a:gd name="T6" fmla="*/ 1565 w 1742"/>
                  <a:gd name="T7" fmla="*/ 864 h 1738"/>
                  <a:gd name="T8" fmla="*/ 869 w 1742"/>
                  <a:gd name="T9" fmla="*/ 1561 h 1738"/>
                  <a:gd name="T10" fmla="*/ 868 w 1742"/>
                  <a:gd name="T11" fmla="*/ 1561 h 1738"/>
                  <a:gd name="T12" fmla="*/ 172 w 1742"/>
                  <a:gd name="T13" fmla="*/ 864 h 1738"/>
                  <a:gd name="T14" fmla="*/ 868 w 1742"/>
                  <a:gd name="T15" fmla="*/ 122 h 1738"/>
                  <a:gd name="T16" fmla="*/ 867 w 1742"/>
                  <a:gd name="T17" fmla="*/ 123 h 1738"/>
                  <a:gd name="T18" fmla="*/ 721 w 1742"/>
                  <a:gd name="T19" fmla="*/ 2 h 1738"/>
                  <a:gd name="T20" fmla="*/ 626 w 1742"/>
                  <a:gd name="T21" fmla="*/ 165 h 1738"/>
                  <a:gd name="T22" fmla="*/ 450 w 1742"/>
                  <a:gd name="T23" fmla="*/ 97 h 1738"/>
                  <a:gd name="T24" fmla="*/ 413 w 1742"/>
                  <a:gd name="T25" fmla="*/ 283 h 1738"/>
                  <a:gd name="T26" fmla="*/ 223 w 1742"/>
                  <a:gd name="T27" fmla="*/ 276 h 1738"/>
                  <a:gd name="T28" fmla="*/ 249 w 1742"/>
                  <a:gd name="T29" fmla="*/ 463 h 1738"/>
                  <a:gd name="T30" fmla="*/ 69 w 1742"/>
                  <a:gd name="T31" fmla="*/ 519 h 1738"/>
                  <a:gd name="T32" fmla="*/ 152 w 1742"/>
                  <a:gd name="T33" fmla="*/ 687 h 1738"/>
                  <a:gd name="T34" fmla="*/ 0 w 1742"/>
                  <a:gd name="T35" fmla="*/ 797 h 1738"/>
                  <a:gd name="T36" fmla="*/ 134 w 1742"/>
                  <a:gd name="T37" fmla="*/ 930 h 1738"/>
                  <a:gd name="T38" fmla="*/ 26 w 1742"/>
                  <a:gd name="T39" fmla="*/ 1085 h 1738"/>
                  <a:gd name="T40" fmla="*/ 196 w 1742"/>
                  <a:gd name="T41" fmla="*/ 1165 h 1738"/>
                  <a:gd name="T42" fmla="*/ 143 w 1742"/>
                  <a:gd name="T43" fmla="*/ 1348 h 1738"/>
                  <a:gd name="T44" fmla="*/ 331 w 1742"/>
                  <a:gd name="T45" fmla="*/ 1369 h 1738"/>
                  <a:gd name="T46" fmla="*/ 339 w 1742"/>
                  <a:gd name="T47" fmla="*/ 1557 h 1738"/>
                  <a:gd name="T48" fmla="*/ 524 w 1742"/>
                  <a:gd name="T49" fmla="*/ 1517 h 1738"/>
                  <a:gd name="T50" fmla="*/ 594 w 1742"/>
                  <a:gd name="T51" fmla="*/ 1693 h 1738"/>
                  <a:gd name="T52" fmla="*/ 755 w 1742"/>
                  <a:gd name="T53" fmla="*/ 1594 h 1738"/>
                  <a:gd name="T54" fmla="*/ 868 w 1742"/>
                  <a:gd name="T55" fmla="*/ 1726 h 1738"/>
                  <a:gd name="T56" fmla="*/ 878 w 1742"/>
                  <a:gd name="T57" fmla="*/ 1738 h 1738"/>
                  <a:gd name="T58" fmla="*/ 999 w 1742"/>
                  <a:gd name="T59" fmla="*/ 1593 h 1738"/>
                  <a:gd name="T60" fmla="*/ 1162 w 1742"/>
                  <a:gd name="T61" fmla="*/ 1688 h 1738"/>
                  <a:gd name="T62" fmla="*/ 1228 w 1742"/>
                  <a:gd name="T63" fmla="*/ 1512 h 1738"/>
                  <a:gd name="T64" fmla="*/ 1413 w 1742"/>
                  <a:gd name="T65" fmla="*/ 1550 h 1738"/>
                  <a:gd name="T66" fmla="*/ 1420 w 1742"/>
                  <a:gd name="T67" fmla="*/ 1361 h 1738"/>
                  <a:gd name="T68" fmla="*/ 1607 w 1742"/>
                  <a:gd name="T69" fmla="*/ 1337 h 1738"/>
                  <a:gd name="T70" fmla="*/ 1551 w 1742"/>
                  <a:gd name="T71" fmla="*/ 1156 h 1738"/>
                  <a:gd name="T72" fmla="*/ 1720 w 1742"/>
                  <a:gd name="T73" fmla="*/ 1073 h 1738"/>
                  <a:gd name="T74" fmla="*/ 1610 w 1742"/>
                  <a:gd name="T75" fmla="*/ 919 h 1738"/>
                  <a:gd name="T76" fmla="*/ 1742 w 1742"/>
                  <a:gd name="T77" fmla="*/ 786 h 1738"/>
                  <a:gd name="T78" fmla="*/ 1588 w 1742"/>
                  <a:gd name="T79" fmla="*/ 677 h 1738"/>
                  <a:gd name="T80" fmla="*/ 1669 w 1742"/>
                  <a:gd name="T81" fmla="*/ 507 h 1738"/>
                  <a:gd name="T82" fmla="*/ 1488 w 1742"/>
                  <a:gd name="T83" fmla="*/ 455 h 1738"/>
                  <a:gd name="T84" fmla="*/ 1511 w 1742"/>
                  <a:gd name="T85" fmla="*/ 266 h 1738"/>
                  <a:gd name="T86" fmla="*/ 1321 w 1742"/>
                  <a:gd name="T87" fmla="*/ 276 h 1738"/>
                  <a:gd name="T88" fmla="*/ 1282 w 1742"/>
                  <a:gd name="T89" fmla="*/ 91 h 1738"/>
                  <a:gd name="T90" fmla="*/ 1107 w 1742"/>
                  <a:gd name="T91" fmla="*/ 162 h 1738"/>
                  <a:gd name="T92" fmla="*/ 1009 w 1742"/>
                  <a:gd name="T93" fmla="*/ 0 h 1738"/>
                  <a:gd name="T94" fmla="*/ 868 w 1742"/>
                  <a:gd name="T95" fmla="*/ 122 h 1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2" h="1738">
                    <a:moveTo>
                      <a:pt x="172" y="864"/>
                    </a:moveTo>
                    <a:cubicBezTo>
                      <a:pt x="172" y="481"/>
                      <a:pt x="484" y="169"/>
                      <a:pt x="868" y="168"/>
                    </a:cubicBezTo>
                    <a:cubicBezTo>
                      <a:pt x="869" y="168"/>
                      <a:pt x="869" y="168"/>
                      <a:pt x="869" y="168"/>
                    </a:cubicBezTo>
                    <a:cubicBezTo>
                      <a:pt x="1254" y="168"/>
                      <a:pt x="1565" y="480"/>
                      <a:pt x="1565" y="864"/>
                    </a:cubicBezTo>
                    <a:cubicBezTo>
                      <a:pt x="1565" y="1248"/>
                      <a:pt x="1254" y="1561"/>
                      <a:pt x="869" y="1561"/>
                    </a:cubicBezTo>
                    <a:cubicBezTo>
                      <a:pt x="868" y="1561"/>
                      <a:pt x="868" y="1561"/>
                      <a:pt x="868" y="1561"/>
                    </a:cubicBezTo>
                    <a:cubicBezTo>
                      <a:pt x="484" y="1560"/>
                      <a:pt x="172" y="1248"/>
                      <a:pt x="172" y="864"/>
                    </a:cubicBezTo>
                    <a:close/>
                    <a:moveTo>
                      <a:pt x="868" y="122"/>
                    </a:moveTo>
                    <a:cubicBezTo>
                      <a:pt x="867" y="123"/>
                      <a:pt x="867" y="123"/>
                      <a:pt x="867" y="123"/>
                    </a:cubicBezTo>
                    <a:cubicBezTo>
                      <a:pt x="721" y="2"/>
                      <a:pt x="721" y="2"/>
                      <a:pt x="721" y="2"/>
                    </a:cubicBezTo>
                    <a:cubicBezTo>
                      <a:pt x="626" y="165"/>
                      <a:pt x="626" y="165"/>
                      <a:pt x="626" y="165"/>
                    </a:cubicBezTo>
                    <a:cubicBezTo>
                      <a:pt x="450" y="97"/>
                      <a:pt x="450" y="97"/>
                      <a:pt x="450" y="97"/>
                    </a:cubicBezTo>
                    <a:cubicBezTo>
                      <a:pt x="413" y="283"/>
                      <a:pt x="413" y="283"/>
                      <a:pt x="413" y="283"/>
                    </a:cubicBezTo>
                    <a:cubicBezTo>
                      <a:pt x="223" y="276"/>
                      <a:pt x="223" y="276"/>
                      <a:pt x="223" y="276"/>
                    </a:cubicBezTo>
                    <a:cubicBezTo>
                      <a:pt x="249" y="463"/>
                      <a:pt x="249" y="463"/>
                      <a:pt x="249" y="463"/>
                    </a:cubicBezTo>
                    <a:cubicBezTo>
                      <a:pt x="69" y="519"/>
                      <a:pt x="69" y="519"/>
                      <a:pt x="69" y="519"/>
                    </a:cubicBezTo>
                    <a:cubicBezTo>
                      <a:pt x="152" y="687"/>
                      <a:pt x="152" y="687"/>
                      <a:pt x="152" y="687"/>
                    </a:cubicBezTo>
                    <a:cubicBezTo>
                      <a:pt x="0" y="797"/>
                      <a:pt x="0" y="797"/>
                      <a:pt x="0" y="797"/>
                    </a:cubicBezTo>
                    <a:cubicBezTo>
                      <a:pt x="134" y="930"/>
                      <a:pt x="134" y="930"/>
                      <a:pt x="134" y="930"/>
                    </a:cubicBezTo>
                    <a:cubicBezTo>
                      <a:pt x="26" y="1085"/>
                      <a:pt x="26" y="1085"/>
                      <a:pt x="26" y="1085"/>
                    </a:cubicBezTo>
                    <a:cubicBezTo>
                      <a:pt x="196" y="1165"/>
                      <a:pt x="196" y="1165"/>
                      <a:pt x="196" y="1165"/>
                    </a:cubicBezTo>
                    <a:cubicBezTo>
                      <a:pt x="143" y="1348"/>
                      <a:pt x="143" y="1348"/>
                      <a:pt x="143" y="1348"/>
                    </a:cubicBezTo>
                    <a:cubicBezTo>
                      <a:pt x="331" y="1369"/>
                      <a:pt x="331" y="1369"/>
                      <a:pt x="331" y="1369"/>
                    </a:cubicBezTo>
                    <a:cubicBezTo>
                      <a:pt x="339" y="1557"/>
                      <a:pt x="339" y="1557"/>
                      <a:pt x="339" y="1557"/>
                    </a:cubicBezTo>
                    <a:cubicBezTo>
                      <a:pt x="524" y="1517"/>
                      <a:pt x="524" y="1517"/>
                      <a:pt x="524" y="1517"/>
                    </a:cubicBezTo>
                    <a:cubicBezTo>
                      <a:pt x="594" y="1693"/>
                      <a:pt x="594" y="1693"/>
                      <a:pt x="594" y="1693"/>
                    </a:cubicBezTo>
                    <a:cubicBezTo>
                      <a:pt x="755" y="1594"/>
                      <a:pt x="755" y="1594"/>
                      <a:pt x="755" y="1594"/>
                    </a:cubicBezTo>
                    <a:cubicBezTo>
                      <a:pt x="868" y="1726"/>
                      <a:pt x="868" y="1726"/>
                      <a:pt x="868" y="1726"/>
                    </a:cubicBezTo>
                    <a:cubicBezTo>
                      <a:pt x="878" y="1738"/>
                      <a:pt x="878" y="1738"/>
                      <a:pt x="878" y="1738"/>
                    </a:cubicBezTo>
                    <a:cubicBezTo>
                      <a:pt x="999" y="1593"/>
                      <a:pt x="999" y="1593"/>
                      <a:pt x="999" y="1593"/>
                    </a:cubicBezTo>
                    <a:cubicBezTo>
                      <a:pt x="1162" y="1688"/>
                      <a:pt x="1162" y="1688"/>
                      <a:pt x="1162" y="1688"/>
                    </a:cubicBezTo>
                    <a:cubicBezTo>
                      <a:pt x="1228" y="1512"/>
                      <a:pt x="1228" y="1512"/>
                      <a:pt x="1228" y="1512"/>
                    </a:cubicBezTo>
                    <a:cubicBezTo>
                      <a:pt x="1413" y="1550"/>
                      <a:pt x="1413" y="1550"/>
                      <a:pt x="1413" y="1550"/>
                    </a:cubicBezTo>
                    <a:cubicBezTo>
                      <a:pt x="1420" y="1361"/>
                      <a:pt x="1420" y="1361"/>
                      <a:pt x="1420" y="1361"/>
                    </a:cubicBezTo>
                    <a:cubicBezTo>
                      <a:pt x="1607" y="1337"/>
                      <a:pt x="1607" y="1337"/>
                      <a:pt x="1607" y="1337"/>
                    </a:cubicBezTo>
                    <a:cubicBezTo>
                      <a:pt x="1551" y="1156"/>
                      <a:pt x="1551" y="1156"/>
                      <a:pt x="1551" y="1156"/>
                    </a:cubicBezTo>
                    <a:cubicBezTo>
                      <a:pt x="1720" y="1073"/>
                      <a:pt x="1720" y="1073"/>
                      <a:pt x="1720" y="1073"/>
                    </a:cubicBezTo>
                    <a:cubicBezTo>
                      <a:pt x="1610" y="919"/>
                      <a:pt x="1610" y="919"/>
                      <a:pt x="1610" y="919"/>
                    </a:cubicBezTo>
                    <a:cubicBezTo>
                      <a:pt x="1742" y="786"/>
                      <a:pt x="1742" y="786"/>
                      <a:pt x="1742" y="786"/>
                    </a:cubicBezTo>
                    <a:cubicBezTo>
                      <a:pt x="1588" y="677"/>
                      <a:pt x="1588" y="677"/>
                      <a:pt x="1588" y="677"/>
                    </a:cubicBezTo>
                    <a:cubicBezTo>
                      <a:pt x="1669" y="507"/>
                      <a:pt x="1669" y="507"/>
                      <a:pt x="1669" y="507"/>
                    </a:cubicBezTo>
                    <a:cubicBezTo>
                      <a:pt x="1488" y="455"/>
                      <a:pt x="1488" y="455"/>
                      <a:pt x="1488" y="455"/>
                    </a:cubicBezTo>
                    <a:cubicBezTo>
                      <a:pt x="1511" y="266"/>
                      <a:pt x="1511" y="266"/>
                      <a:pt x="1511" y="266"/>
                    </a:cubicBezTo>
                    <a:cubicBezTo>
                      <a:pt x="1321" y="276"/>
                      <a:pt x="1321" y="276"/>
                      <a:pt x="1321" y="276"/>
                    </a:cubicBezTo>
                    <a:cubicBezTo>
                      <a:pt x="1282" y="91"/>
                      <a:pt x="1282" y="91"/>
                      <a:pt x="1282" y="91"/>
                    </a:cubicBezTo>
                    <a:cubicBezTo>
                      <a:pt x="1107" y="162"/>
                      <a:pt x="1107" y="162"/>
                      <a:pt x="1107" y="162"/>
                    </a:cubicBezTo>
                    <a:cubicBezTo>
                      <a:pt x="1009" y="0"/>
                      <a:pt x="1009" y="0"/>
                      <a:pt x="1009" y="0"/>
                    </a:cubicBezTo>
                    <a:cubicBezTo>
                      <a:pt x="868" y="122"/>
                      <a:pt x="868" y="122"/>
                      <a:pt x="868" y="122"/>
                    </a:cubicBezTo>
                    <a:close/>
                  </a:path>
                </a:pathLst>
              </a:custGeom>
              <a:solidFill>
                <a:schemeClr val="accent1"/>
              </a:solidFill>
              <a:ln>
                <a:noFill/>
              </a:ln>
            </p:spPr>
            <p:txBody>
              <a:bodyPr lIns="162539" tIns="81269" rIns="162539" bIns="81269"/>
              <a:lstStyle/>
              <a:p>
                <a:pPr defTabSz="913130">
                  <a:defRPr/>
                </a:pPr>
                <a:endParaRPr lang="en-US" sz="2400">
                  <a:solidFill>
                    <a:prstClr val="black"/>
                  </a:solidFill>
                  <a:cs typeface="+mn-ea"/>
                  <a:sym typeface="+mn-lt"/>
                </a:endParaRPr>
              </a:p>
            </p:txBody>
          </p:sp>
          <p:sp>
            <p:nvSpPr>
              <p:cNvPr id="44" name="Freeform 8"/>
              <p:cNvSpPr>
                <a:spLocks noEditPoints="1"/>
              </p:cNvSpPr>
              <p:nvPr/>
            </p:nvSpPr>
            <p:spPr bwMode="auto">
              <a:xfrm>
                <a:off x="3553244" y="1614336"/>
                <a:ext cx="2189069" cy="2188236"/>
              </a:xfrm>
              <a:custGeom>
                <a:avLst/>
                <a:gdLst>
                  <a:gd name="T0" fmla="*/ 0 w 1393"/>
                  <a:gd name="T1" fmla="*/ 696 h 1393"/>
                  <a:gd name="T2" fmla="*/ 696 w 1393"/>
                  <a:gd name="T3" fmla="*/ 1393 h 1393"/>
                  <a:gd name="T4" fmla="*/ 697 w 1393"/>
                  <a:gd name="T5" fmla="*/ 1393 h 1393"/>
                  <a:gd name="T6" fmla="*/ 1393 w 1393"/>
                  <a:gd name="T7" fmla="*/ 696 h 1393"/>
                  <a:gd name="T8" fmla="*/ 697 w 1393"/>
                  <a:gd name="T9" fmla="*/ 0 h 1393"/>
                  <a:gd name="T10" fmla="*/ 696 w 1393"/>
                  <a:gd name="T11" fmla="*/ 0 h 1393"/>
                  <a:gd name="T12" fmla="*/ 0 w 1393"/>
                  <a:gd name="T13" fmla="*/ 696 h 1393"/>
                  <a:gd name="T14" fmla="*/ 696 w 1393"/>
                  <a:gd name="T15" fmla="*/ 1333 h 1393"/>
                  <a:gd name="T16" fmla="*/ 60 w 1393"/>
                  <a:gd name="T17" fmla="*/ 696 h 1393"/>
                  <a:gd name="T18" fmla="*/ 696 w 1393"/>
                  <a:gd name="T19" fmla="*/ 58 h 1393"/>
                  <a:gd name="T20" fmla="*/ 697 w 1393"/>
                  <a:gd name="T21" fmla="*/ 58 h 1393"/>
                  <a:gd name="T22" fmla="*/ 1335 w 1393"/>
                  <a:gd name="T23" fmla="*/ 696 h 1393"/>
                  <a:gd name="T24" fmla="*/ 697 w 1393"/>
                  <a:gd name="T25" fmla="*/ 1333 h 1393"/>
                  <a:gd name="T26" fmla="*/ 696 w 1393"/>
                  <a:gd name="T27" fmla="*/ 1333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3" h="1393">
                    <a:moveTo>
                      <a:pt x="0" y="696"/>
                    </a:moveTo>
                    <a:cubicBezTo>
                      <a:pt x="0" y="1080"/>
                      <a:pt x="312" y="1392"/>
                      <a:pt x="696" y="1393"/>
                    </a:cubicBezTo>
                    <a:cubicBezTo>
                      <a:pt x="697" y="1393"/>
                      <a:pt x="697" y="1393"/>
                      <a:pt x="697" y="1393"/>
                    </a:cubicBezTo>
                    <a:cubicBezTo>
                      <a:pt x="1082" y="1393"/>
                      <a:pt x="1393" y="1080"/>
                      <a:pt x="1393" y="696"/>
                    </a:cubicBezTo>
                    <a:cubicBezTo>
                      <a:pt x="1393" y="312"/>
                      <a:pt x="1082" y="0"/>
                      <a:pt x="697" y="0"/>
                    </a:cubicBezTo>
                    <a:cubicBezTo>
                      <a:pt x="696" y="0"/>
                      <a:pt x="696" y="0"/>
                      <a:pt x="696" y="0"/>
                    </a:cubicBezTo>
                    <a:cubicBezTo>
                      <a:pt x="312" y="1"/>
                      <a:pt x="0" y="313"/>
                      <a:pt x="0" y="696"/>
                    </a:cubicBezTo>
                    <a:close/>
                    <a:moveTo>
                      <a:pt x="696" y="1333"/>
                    </a:moveTo>
                    <a:cubicBezTo>
                      <a:pt x="344" y="1333"/>
                      <a:pt x="60" y="1048"/>
                      <a:pt x="60" y="696"/>
                    </a:cubicBezTo>
                    <a:cubicBezTo>
                      <a:pt x="60" y="345"/>
                      <a:pt x="344" y="59"/>
                      <a:pt x="696" y="58"/>
                    </a:cubicBezTo>
                    <a:cubicBezTo>
                      <a:pt x="697" y="58"/>
                      <a:pt x="697" y="58"/>
                      <a:pt x="697" y="58"/>
                    </a:cubicBezTo>
                    <a:cubicBezTo>
                      <a:pt x="1048" y="58"/>
                      <a:pt x="1335" y="345"/>
                      <a:pt x="1335" y="696"/>
                    </a:cubicBezTo>
                    <a:cubicBezTo>
                      <a:pt x="1335" y="1048"/>
                      <a:pt x="1048" y="1333"/>
                      <a:pt x="697" y="1333"/>
                    </a:cubicBezTo>
                    <a:cubicBezTo>
                      <a:pt x="696" y="1333"/>
                      <a:pt x="696" y="1333"/>
                      <a:pt x="696" y="1333"/>
                    </a:cubicBezTo>
                    <a:close/>
                  </a:path>
                </a:pathLst>
              </a:custGeom>
              <a:solidFill>
                <a:srgbClr val="FFC000"/>
              </a:solidFill>
              <a:ln>
                <a:noFill/>
              </a:ln>
            </p:spPr>
            <p:txBody>
              <a:bodyPr lIns="162539" tIns="81269" rIns="162539" bIns="81269"/>
              <a:lstStyle/>
              <a:p>
                <a:pPr defTabSz="913130">
                  <a:defRPr/>
                </a:pPr>
                <a:endParaRPr lang="en-US" sz="2400">
                  <a:solidFill>
                    <a:prstClr val="black"/>
                  </a:solidFill>
                  <a:cs typeface="+mn-ea"/>
                  <a:sym typeface="+mn-lt"/>
                </a:endParaRPr>
              </a:p>
            </p:txBody>
          </p:sp>
          <p:sp>
            <p:nvSpPr>
              <p:cNvPr id="45" name="Freeform 9"/>
              <p:cNvSpPr>
                <a:spLocks noEditPoints="1"/>
              </p:cNvSpPr>
              <p:nvPr/>
            </p:nvSpPr>
            <p:spPr bwMode="auto">
              <a:xfrm>
                <a:off x="3648543" y="1706797"/>
                <a:ext cx="2001274" cy="2000512"/>
              </a:xfrm>
              <a:custGeom>
                <a:avLst/>
                <a:gdLst>
                  <a:gd name="T0" fmla="*/ 28 w 1275"/>
                  <a:gd name="T1" fmla="*/ 638 h 1275"/>
                  <a:gd name="T2" fmla="*/ 636 w 1275"/>
                  <a:gd name="T3" fmla="*/ 30 h 1275"/>
                  <a:gd name="T4" fmla="*/ 637 w 1275"/>
                  <a:gd name="T5" fmla="*/ 30 h 1275"/>
                  <a:gd name="T6" fmla="*/ 1245 w 1275"/>
                  <a:gd name="T7" fmla="*/ 638 h 1275"/>
                  <a:gd name="T8" fmla="*/ 637 w 1275"/>
                  <a:gd name="T9" fmla="*/ 1247 h 1275"/>
                  <a:gd name="T10" fmla="*/ 636 w 1275"/>
                  <a:gd name="T11" fmla="*/ 1247 h 1275"/>
                  <a:gd name="T12" fmla="*/ 28 w 1275"/>
                  <a:gd name="T13" fmla="*/ 638 h 1275"/>
                  <a:gd name="T14" fmla="*/ 636 w 1275"/>
                  <a:gd name="T15" fmla="*/ 0 h 1275"/>
                  <a:gd name="T16" fmla="*/ 0 w 1275"/>
                  <a:gd name="T17" fmla="*/ 638 h 1275"/>
                  <a:gd name="T18" fmla="*/ 636 w 1275"/>
                  <a:gd name="T19" fmla="*/ 1275 h 1275"/>
                  <a:gd name="T20" fmla="*/ 637 w 1275"/>
                  <a:gd name="T21" fmla="*/ 1275 h 1275"/>
                  <a:gd name="T22" fmla="*/ 1275 w 1275"/>
                  <a:gd name="T23" fmla="*/ 638 h 1275"/>
                  <a:gd name="T24" fmla="*/ 637 w 1275"/>
                  <a:gd name="T25" fmla="*/ 0 h 1275"/>
                  <a:gd name="T26" fmla="*/ 636 w 1275"/>
                  <a:gd name="T27" fmla="*/ 0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5" h="1275">
                    <a:moveTo>
                      <a:pt x="28" y="638"/>
                    </a:moveTo>
                    <a:cubicBezTo>
                      <a:pt x="28" y="304"/>
                      <a:pt x="301" y="31"/>
                      <a:pt x="636" y="30"/>
                    </a:cubicBezTo>
                    <a:cubicBezTo>
                      <a:pt x="637" y="30"/>
                      <a:pt x="637" y="30"/>
                      <a:pt x="637" y="30"/>
                    </a:cubicBezTo>
                    <a:cubicBezTo>
                      <a:pt x="973" y="30"/>
                      <a:pt x="1245" y="302"/>
                      <a:pt x="1245" y="638"/>
                    </a:cubicBezTo>
                    <a:cubicBezTo>
                      <a:pt x="1245" y="974"/>
                      <a:pt x="973" y="1247"/>
                      <a:pt x="637" y="1247"/>
                    </a:cubicBezTo>
                    <a:cubicBezTo>
                      <a:pt x="636" y="1247"/>
                      <a:pt x="636" y="1247"/>
                      <a:pt x="636" y="1247"/>
                    </a:cubicBezTo>
                    <a:cubicBezTo>
                      <a:pt x="301" y="1245"/>
                      <a:pt x="28" y="973"/>
                      <a:pt x="28" y="638"/>
                    </a:cubicBezTo>
                    <a:close/>
                    <a:moveTo>
                      <a:pt x="636" y="0"/>
                    </a:moveTo>
                    <a:cubicBezTo>
                      <a:pt x="284" y="1"/>
                      <a:pt x="0" y="287"/>
                      <a:pt x="0" y="638"/>
                    </a:cubicBezTo>
                    <a:cubicBezTo>
                      <a:pt x="0" y="990"/>
                      <a:pt x="284" y="1275"/>
                      <a:pt x="636" y="1275"/>
                    </a:cubicBezTo>
                    <a:cubicBezTo>
                      <a:pt x="637" y="1275"/>
                      <a:pt x="637" y="1275"/>
                      <a:pt x="637" y="1275"/>
                    </a:cubicBezTo>
                    <a:cubicBezTo>
                      <a:pt x="988" y="1275"/>
                      <a:pt x="1275" y="990"/>
                      <a:pt x="1275" y="638"/>
                    </a:cubicBezTo>
                    <a:cubicBezTo>
                      <a:pt x="1275" y="287"/>
                      <a:pt x="988" y="0"/>
                      <a:pt x="637" y="0"/>
                    </a:cubicBezTo>
                    <a:cubicBezTo>
                      <a:pt x="636" y="0"/>
                      <a:pt x="636" y="0"/>
                      <a:pt x="636" y="0"/>
                    </a:cubicBezTo>
                    <a:close/>
                  </a:path>
                </a:pathLst>
              </a:custGeom>
              <a:solidFill>
                <a:schemeClr val="bg1">
                  <a:lumMod val="85000"/>
                </a:schemeClr>
              </a:solidFill>
              <a:ln>
                <a:noFill/>
              </a:ln>
            </p:spPr>
            <p:txBody>
              <a:bodyPr lIns="162539" tIns="81269" rIns="162539" bIns="81269"/>
              <a:lstStyle/>
              <a:p>
                <a:pPr defTabSz="913130">
                  <a:defRPr/>
                </a:pPr>
                <a:endParaRPr lang="en-US" sz="2400">
                  <a:solidFill>
                    <a:prstClr val="black"/>
                  </a:solidFill>
                  <a:cs typeface="+mn-ea"/>
                  <a:sym typeface="+mn-lt"/>
                </a:endParaRPr>
              </a:p>
            </p:txBody>
          </p:sp>
          <p:sp>
            <p:nvSpPr>
              <p:cNvPr id="74781" name="Freeform 10"/>
              <p:cNvSpPr/>
              <p:nvPr/>
            </p:nvSpPr>
            <p:spPr bwMode="auto">
              <a:xfrm>
                <a:off x="3690938" y="1752600"/>
                <a:ext cx="955675" cy="1911350"/>
              </a:xfrm>
              <a:custGeom>
                <a:avLst/>
                <a:gdLst>
                  <a:gd name="T0" fmla="*/ 0 w 608"/>
                  <a:gd name="T1" fmla="*/ 954890 h 1217"/>
                  <a:gd name="T2" fmla="*/ 955675 w 608"/>
                  <a:gd name="T3" fmla="*/ 1911350 h 1217"/>
                  <a:gd name="T4" fmla="*/ 955675 w 608"/>
                  <a:gd name="T5" fmla="*/ 1887792 h 1217"/>
                  <a:gd name="T6" fmla="*/ 25149 w 608"/>
                  <a:gd name="T7" fmla="*/ 954890 h 1217"/>
                  <a:gd name="T8" fmla="*/ 955675 w 608"/>
                  <a:gd name="T9" fmla="*/ 21988 h 1217"/>
                  <a:gd name="T10" fmla="*/ 955675 w 608"/>
                  <a:gd name="T11" fmla="*/ 0 h 1217"/>
                  <a:gd name="T12" fmla="*/ 0 w 608"/>
                  <a:gd name="T13" fmla="*/ 954890 h 1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8" h="1217">
                    <a:moveTo>
                      <a:pt x="0" y="608"/>
                    </a:moveTo>
                    <a:cubicBezTo>
                      <a:pt x="0" y="943"/>
                      <a:pt x="273" y="1215"/>
                      <a:pt x="608" y="1217"/>
                    </a:cubicBezTo>
                    <a:cubicBezTo>
                      <a:pt x="608" y="1202"/>
                      <a:pt x="608" y="1202"/>
                      <a:pt x="608" y="1202"/>
                    </a:cubicBezTo>
                    <a:cubicBezTo>
                      <a:pt x="281" y="1201"/>
                      <a:pt x="16" y="936"/>
                      <a:pt x="16" y="608"/>
                    </a:cubicBezTo>
                    <a:cubicBezTo>
                      <a:pt x="16" y="281"/>
                      <a:pt x="281" y="15"/>
                      <a:pt x="608" y="14"/>
                    </a:cubicBezTo>
                    <a:cubicBezTo>
                      <a:pt x="608" y="0"/>
                      <a:pt x="608" y="0"/>
                      <a:pt x="608" y="0"/>
                    </a:cubicBezTo>
                    <a:cubicBezTo>
                      <a:pt x="273" y="1"/>
                      <a:pt x="0" y="274"/>
                      <a:pt x="0" y="60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62539" tIns="81269" rIns="162539" bIns="81269"/>
              <a:lstStyle/>
              <a:p>
                <a:pPr defTabSz="912495" eaLnBrk="0" fontAlgn="base" hangingPunct="0">
                  <a:spcBef>
                    <a:spcPct val="0"/>
                  </a:spcBef>
                  <a:spcAft>
                    <a:spcPct val="0"/>
                  </a:spcAft>
                </a:pPr>
                <a:endParaRPr lang="zh-CN" altLang="en-US" sz="2400">
                  <a:solidFill>
                    <a:prstClr val="black"/>
                  </a:solidFill>
                  <a:cs typeface="+mn-ea"/>
                  <a:sym typeface="+mn-lt"/>
                </a:endParaRPr>
              </a:p>
            </p:txBody>
          </p:sp>
          <p:sp>
            <p:nvSpPr>
              <p:cNvPr id="74782" name="Freeform 11"/>
              <p:cNvSpPr>
                <a:spLocks noEditPoints="1"/>
              </p:cNvSpPr>
              <p:nvPr/>
            </p:nvSpPr>
            <p:spPr bwMode="auto">
              <a:xfrm>
                <a:off x="3716338" y="1752600"/>
                <a:ext cx="1887537" cy="1911350"/>
              </a:xfrm>
              <a:custGeom>
                <a:avLst/>
                <a:gdLst>
                  <a:gd name="T0" fmla="*/ 22003 w 1201"/>
                  <a:gd name="T1" fmla="*/ 954890 h 1217"/>
                  <a:gd name="T2" fmla="*/ 930410 w 1201"/>
                  <a:gd name="T3" fmla="*/ 45546 h 1217"/>
                  <a:gd name="T4" fmla="*/ 931981 w 1201"/>
                  <a:gd name="T5" fmla="*/ 45546 h 1217"/>
                  <a:gd name="T6" fmla="*/ 1841960 w 1201"/>
                  <a:gd name="T7" fmla="*/ 954890 h 1217"/>
                  <a:gd name="T8" fmla="*/ 931981 w 1201"/>
                  <a:gd name="T9" fmla="*/ 1864234 h 1217"/>
                  <a:gd name="T10" fmla="*/ 930410 w 1201"/>
                  <a:gd name="T11" fmla="*/ 1864234 h 1217"/>
                  <a:gd name="T12" fmla="*/ 22003 w 1201"/>
                  <a:gd name="T13" fmla="*/ 954890 h 1217"/>
                  <a:gd name="T14" fmla="*/ 930410 w 1201"/>
                  <a:gd name="T15" fmla="*/ 21988 h 1217"/>
                  <a:gd name="T16" fmla="*/ 0 w 1201"/>
                  <a:gd name="T17" fmla="*/ 954890 h 1217"/>
                  <a:gd name="T18" fmla="*/ 930410 w 1201"/>
                  <a:gd name="T19" fmla="*/ 1887792 h 1217"/>
                  <a:gd name="T20" fmla="*/ 930410 w 1201"/>
                  <a:gd name="T21" fmla="*/ 1911350 h 1217"/>
                  <a:gd name="T22" fmla="*/ 931981 w 1201"/>
                  <a:gd name="T23" fmla="*/ 1911350 h 1217"/>
                  <a:gd name="T24" fmla="*/ 1887537 w 1201"/>
                  <a:gd name="T25" fmla="*/ 954890 h 1217"/>
                  <a:gd name="T26" fmla="*/ 931981 w 1201"/>
                  <a:gd name="T27" fmla="*/ 0 h 1217"/>
                  <a:gd name="T28" fmla="*/ 930410 w 1201"/>
                  <a:gd name="T29" fmla="*/ 0 h 1217"/>
                  <a:gd name="T30" fmla="*/ 930410 w 1201"/>
                  <a:gd name="T31" fmla="*/ 21988 h 1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01" h="1217">
                    <a:moveTo>
                      <a:pt x="14" y="608"/>
                    </a:moveTo>
                    <a:cubicBezTo>
                      <a:pt x="14" y="289"/>
                      <a:pt x="273" y="29"/>
                      <a:pt x="592" y="29"/>
                    </a:cubicBezTo>
                    <a:cubicBezTo>
                      <a:pt x="593" y="29"/>
                      <a:pt x="593" y="29"/>
                      <a:pt x="593" y="29"/>
                    </a:cubicBezTo>
                    <a:cubicBezTo>
                      <a:pt x="913" y="29"/>
                      <a:pt x="1172" y="288"/>
                      <a:pt x="1172" y="608"/>
                    </a:cubicBezTo>
                    <a:cubicBezTo>
                      <a:pt x="1172" y="929"/>
                      <a:pt x="913" y="1187"/>
                      <a:pt x="593" y="1187"/>
                    </a:cubicBezTo>
                    <a:cubicBezTo>
                      <a:pt x="592" y="1187"/>
                      <a:pt x="592" y="1187"/>
                      <a:pt x="592" y="1187"/>
                    </a:cubicBezTo>
                    <a:cubicBezTo>
                      <a:pt x="273" y="1187"/>
                      <a:pt x="14" y="927"/>
                      <a:pt x="14" y="608"/>
                    </a:cubicBezTo>
                    <a:close/>
                    <a:moveTo>
                      <a:pt x="592" y="14"/>
                    </a:moveTo>
                    <a:cubicBezTo>
                      <a:pt x="265" y="15"/>
                      <a:pt x="0" y="281"/>
                      <a:pt x="0" y="608"/>
                    </a:cubicBezTo>
                    <a:cubicBezTo>
                      <a:pt x="0" y="936"/>
                      <a:pt x="265" y="1201"/>
                      <a:pt x="592" y="1202"/>
                    </a:cubicBezTo>
                    <a:cubicBezTo>
                      <a:pt x="592" y="1217"/>
                      <a:pt x="592" y="1217"/>
                      <a:pt x="592" y="1217"/>
                    </a:cubicBezTo>
                    <a:cubicBezTo>
                      <a:pt x="593" y="1217"/>
                      <a:pt x="593" y="1217"/>
                      <a:pt x="593" y="1217"/>
                    </a:cubicBezTo>
                    <a:cubicBezTo>
                      <a:pt x="929" y="1217"/>
                      <a:pt x="1201" y="944"/>
                      <a:pt x="1201" y="608"/>
                    </a:cubicBezTo>
                    <a:cubicBezTo>
                      <a:pt x="1201" y="272"/>
                      <a:pt x="929" y="0"/>
                      <a:pt x="593" y="0"/>
                    </a:cubicBezTo>
                    <a:cubicBezTo>
                      <a:pt x="592" y="0"/>
                      <a:pt x="592" y="0"/>
                      <a:pt x="592" y="0"/>
                    </a:cubicBezTo>
                    <a:cubicBezTo>
                      <a:pt x="592" y="14"/>
                      <a:pt x="592" y="14"/>
                      <a:pt x="592"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62539" tIns="81269" rIns="162539" bIns="81269"/>
              <a:lstStyle/>
              <a:p>
                <a:pPr defTabSz="912495" eaLnBrk="0" fontAlgn="base" hangingPunct="0">
                  <a:spcBef>
                    <a:spcPct val="0"/>
                  </a:spcBef>
                  <a:spcAft>
                    <a:spcPct val="0"/>
                  </a:spcAft>
                </a:pPr>
                <a:endParaRPr lang="zh-CN" altLang="en-US" sz="2400">
                  <a:solidFill>
                    <a:prstClr val="black"/>
                  </a:solidFill>
                  <a:cs typeface="+mn-ea"/>
                  <a:sym typeface="+mn-lt"/>
                </a:endParaRPr>
              </a:p>
            </p:txBody>
          </p:sp>
        </p:grpSp>
        <p:sp>
          <p:nvSpPr>
            <p:cNvPr id="35" name="Freeform 13"/>
            <p:cNvSpPr/>
            <p:nvPr/>
          </p:nvSpPr>
          <p:spPr bwMode="auto">
            <a:xfrm>
              <a:off x="6195170" y="3609404"/>
              <a:ext cx="1214593" cy="1214131"/>
            </a:xfrm>
            <a:custGeom>
              <a:avLst/>
              <a:gdLst>
                <a:gd name="T0" fmla="*/ 580 w 580"/>
                <a:gd name="T1" fmla="*/ 0 h 579"/>
                <a:gd name="T2" fmla="*/ 1 w 580"/>
                <a:gd name="T3" fmla="*/ 579 h 579"/>
                <a:gd name="T4" fmla="*/ 0 w 580"/>
                <a:gd name="T5" fmla="*/ 579 h 579"/>
                <a:gd name="T6" fmla="*/ 0 w 580"/>
                <a:gd name="T7" fmla="*/ 0 h 579"/>
                <a:gd name="T8" fmla="*/ 580 w 580"/>
                <a:gd name="T9" fmla="*/ 0 h 579"/>
              </a:gdLst>
              <a:ahLst/>
              <a:cxnLst>
                <a:cxn ang="0">
                  <a:pos x="T0" y="T1"/>
                </a:cxn>
                <a:cxn ang="0">
                  <a:pos x="T2" y="T3"/>
                </a:cxn>
                <a:cxn ang="0">
                  <a:pos x="T4" y="T5"/>
                </a:cxn>
                <a:cxn ang="0">
                  <a:pos x="T6" y="T7"/>
                </a:cxn>
                <a:cxn ang="0">
                  <a:pos x="T8" y="T9"/>
                </a:cxn>
              </a:cxnLst>
              <a:rect l="0" t="0" r="r" b="b"/>
              <a:pathLst>
                <a:path w="580" h="579">
                  <a:moveTo>
                    <a:pt x="580" y="0"/>
                  </a:moveTo>
                  <a:cubicBezTo>
                    <a:pt x="580" y="321"/>
                    <a:pt x="321" y="579"/>
                    <a:pt x="1" y="579"/>
                  </a:cubicBezTo>
                  <a:cubicBezTo>
                    <a:pt x="0" y="579"/>
                    <a:pt x="0" y="579"/>
                    <a:pt x="0" y="579"/>
                  </a:cubicBezTo>
                  <a:cubicBezTo>
                    <a:pt x="0" y="0"/>
                    <a:pt x="0" y="0"/>
                    <a:pt x="0" y="0"/>
                  </a:cubicBezTo>
                  <a:lnTo>
                    <a:pt x="580" y="0"/>
                  </a:lnTo>
                  <a:close/>
                </a:path>
              </a:pathLst>
            </a:custGeom>
            <a:solidFill>
              <a:srgbClr val="BFD844"/>
            </a:solidFill>
            <a:ln>
              <a:noFill/>
            </a:ln>
          </p:spPr>
          <p:txBody>
            <a:bodyPr lIns="162539" tIns="81269" rIns="162539" bIns="81269"/>
            <a:lstStyle/>
            <a:p>
              <a:pPr defTabSz="913130">
                <a:defRPr/>
              </a:pPr>
              <a:endParaRPr lang="en-US" sz="2400">
                <a:solidFill>
                  <a:prstClr val="black"/>
                </a:solidFill>
                <a:cs typeface="+mn-ea"/>
                <a:sym typeface="+mn-lt"/>
              </a:endParaRPr>
            </a:p>
          </p:txBody>
        </p:sp>
        <p:sp>
          <p:nvSpPr>
            <p:cNvPr id="36" name="Freeform 14"/>
            <p:cNvSpPr/>
            <p:nvPr/>
          </p:nvSpPr>
          <p:spPr bwMode="auto">
            <a:xfrm>
              <a:off x="4980579" y="2399010"/>
              <a:ext cx="1214591" cy="1210394"/>
            </a:xfrm>
            <a:custGeom>
              <a:avLst/>
              <a:gdLst>
                <a:gd name="T0" fmla="*/ 0 w 580"/>
                <a:gd name="T1" fmla="*/ 579 h 579"/>
                <a:gd name="T2" fmla="*/ 578 w 580"/>
                <a:gd name="T3" fmla="*/ 0 h 579"/>
                <a:gd name="T4" fmla="*/ 580 w 580"/>
                <a:gd name="T5" fmla="*/ 0 h 579"/>
                <a:gd name="T6" fmla="*/ 580 w 580"/>
                <a:gd name="T7" fmla="*/ 579 h 579"/>
                <a:gd name="T8" fmla="*/ 0 w 580"/>
                <a:gd name="T9" fmla="*/ 579 h 579"/>
              </a:gdLst>
              <a:ahLst/>
              <a:cxnLst>
                <a:cxn ang="0">
                  <a:pos x="T0" y="T1"/>
                </a:cxn>
                <a:cxn ang="0">
                  <a:pos x="T2" y="T3"/>
                </a:cxn>
                <a:cxn ang="0">
                  <a:pos x="T4" y="T5"/>
                </a:cxn>
                <a:cxn ang="0">
                  <a:pos x="T6" y="T7"/>
                </a:cxn>
                <a:cxn ang="0">
                  <a:pos x="T8" y="T9"/>
                </a:cxn>
              </a:cxnLst>
              <a:rect l="0" t="0" r="r" b="b"/>
              <a:pathLst>
                <a:path w="580" h="579">
                  <a:moveTo>
                    <a:pt x="0" y="579"/>
                  </a:moveTo>
                  <a:cubicBezTo>
                    <a:pt x="0" y="259"/>
                    <a:pt x="258" y="0"/>
                    <a:pt x="578" y="0"/>
                  </a:cubicBezTo>
                  <a:cubicBezTo>
                    <a:pt x="580" y="0"/>
                    <a:pt x="580" y="0"/>
                    <a:pt x="580" y="0"/>
                  </a:cubicBezTo>
                  <a:cubicBezTo>
                    <a:pt x="580" y="579"/>
                    <a:pt x="580" y="579"/>
                    <a:pt x="580" y="579"/>
                  </a:cubicBezTo>
                  <a:lnTo>
                    <a:pt x="0" y="579"/>
                  </a:lnTo>
                  <a:close/>
                </a:path>
              </a:pathLst>
            </a:custGeom>
            <a:solidFill>
              <a:srgbClr val="BFD844"/>
            </a:solidFill>
            <a:ln>
              <a:noFill/>
            </a:ln>
          </p:spPr>
          <p:txBody>
            <a:bodyPr lIns="162539" tIns="81269" rIns="162539" bIns="81269"/>
            <a:lstStyle/>
            <a:p>
              <a:pPr defTabSz="913130">
                <a:defRPr/>
              </a:pPr>
              <a:endParaRPr lang="en-US" sz="2400">
                <a:solidFill>
                  <a:prstClr val="black"/>
                </a:solidFill>
                <a:cs typeface="+mn-ea"/>
                <a:sym typeface="+mn-lt"/>
              </a:endParaRPr>
            </a:p>
          </p:txBody>
        </p:sp>
        <p:sp>
          <p:nvSpPr>
            <p:cNvPr id="37" name="Freeform 15"/>
            <p:cNvSpPr/>
            <p:nvPr/>
          </p:nvSpPr>
          <p:spPr bwMode="auto">
            <a:xfrm>
              <a:off x="4980579" y="3609404"/>
              <a:ext cx="1214591" cy="1214131"/>
            </a:xfrm>
            <a:custGeom>
              <a:avLst/>
              <a:gdLst>
                <a:gd name="T0" fmla="*/ 0 w 580"/>
                <a:gd name="T1" fmla="*/ 0 h 579"/>
                <a:gd name="T2" fmla="*/ 578 w 580"/>
                <a:gd name="T3" fmla="*/ 579 h 579"/>
                <a:gd name="T4" fmla="*/ 580 w 580"/>
                <a:gd name="T5" fmla="*/ 579 h 579"/>
                <a:gd name="T6" fmla="*/ 580 w 580"/>
                <a:gd name="T7" fmla="*/ 0 h 579"/>
                <a:gd name="T8" fmla="*/ 0 w 580"/>
                <a:gd name="T9" fmla="*/ 0 h 579"/>
              </a:gdLst>
              <a:ahLst/>
              <a:cxnLst>
                <a:cxn ang="0">
                  <a:pos x="T0" y="T1"/>
                </a:cxn>
                <a:cxn ang="0">
                  <a:pos x="T2" y="T3"/>
                </a:cxn>
                <a:cxn ang="0">
                  <a:pos x="T4" y="T5"/>
                </a:cxn>
                <a:cxn ang="0">
                  <a:pos x="T6" y="T7"/>
                </a:cxn>
                <a:cxn ang="0">
                  <a:pos x="T8" y="T9"/>
                </a:cxn>
              </a:cxnLst>
              <a:rect l="0" t="0" r="r" b="b"/>
              <a:pathLst>
                <a:path w="580" h="579">
                  <a:moveTo>
                    <a:pt x="0" y="0"/>
                  </a:moveTo>
                  <a:cubicBezTo>
                    <a:pt x="0" y="321"/>
                    <a:pt x="258" y="579"/>
                    <a:pt x="578" y="579"/>
                  </a:cubicBezTo>
                  <a:cubicBezTo>
                    <a:pt x="580" y="579"/>
                    <a:pt x="580" y="579"/>
                    <a:pt x="580" y="579"/>
                  </a:cubicBezTo>
                  <a:cubicBezTo>
                    <a:pt x="580" y="0"/>
                    <a:pt x="580" y="0"/>
                    <a:pt x="580" y="0"/>
                  </a:cubicBezTo>
                  <a:lnTo>
                    <a:pt x="0" y="0"/>
                  </a:lnTo>
                  <a:close/>
                </a:path>
              </a:pathLst>
            </a:custGeom>
            <a:solidFill>
              <a:srgbClr val="BFD844"/>
            </a:solidFill>
            <a:ln>
              <a:noFill/>
            </a:ln>
          </p:spPr>
          <p:txBody>
            <a:bodyPr lIns="162539" tIns="81269" rIns="162539" bIns="81269"/>
            <a:lstStyle/>
            <a:p>
              <a:pPr defTabSz="913130">
                <a:defRPr/>
              </a:pPr>
              <a:endParaRPr lang="en-US" sz="2400">
                <a:solidFill>
                  <a:prstClr val="black"/>
                </a:solidFill>
                <a:cs typeface="+mn-ea"/>
                <a:sym typeface="+mn-lt"/>
              </a:endParaRPr>
            </a:p>
          </p:txBody>
        </p:sp>
        <p:sp>
          <p:nvSpPr>
            <p:cNvPr id="38" name="Freeform 12"/>
            <p:cNvSpPr/>
            <p:nvPr/>
          </p:nvSpPr>
          <p:spPr bwMode="auto">
            <a:xfrm>
              <a:off x="6195170" y="2399010"/>
              <a:ext cx="1214593" cy="1210394"/>
            </a:xfrm>
            <a:custGeom>
              <a:avLst/>
              <a:gdLst>
                <a:gd name="T0" fmla="*/ 580 w 580"/>
                <a:gd name="T1" fmla="*/ 579 h 579"/>
                <a:gd name="T2" fmla="*/ 1 w 580"/>
                <a:gd name="T3" fmla="*/ 0 h 579"/>
                <a:gd name="T4" fmla="*/ 0 w 580"/>
                <a:gd name="T5" fmla="*/ 0 h 579"/>
                <a:gd name="T6" fmla="*/ 0 w 580"/>
                <a:gd name="T7" fmla="*/ 579 h 579"/>
                <a:gd name="T8" fmla="*/ 580 w 580"/>
                <a:gd name="T9" fmla="*/ 579 h 579"/>
              </a:gdLst>
              <a:ahLst/>
              <a:cxnLst>
                <a:cxn ang="0">
                  <a:pos x="T0" y="T1"/>
                </a:cxn>
                <a:cxn ang="0">
                  <a:pos x="T2" y="T3"/>
                </a:cxn>
                <a:cxn ang="0">
                  <a:pos x="T4" y="T5"/>
                </a:cxn>
                <a:cxn ang="0">
                  <a:pos x="T6" y="T7"/>
                </a:cxn>
                <a:cxn ang="0">
                  <a:pos x="T8" y="T9"/>
                </a:cxn>
              </a:cxnLst>
              <a:rect l="0" t="0" r="r" b="b"/>
              <a:pathLst>
                <a:path w="580" h="579">
                  <a:moveTo>
                    <a:pt x="580" y="579"/>
                  </a:moveTo>
                  <a:cubicBezTo>
                    <a:pt x="580" y="259"/>
                    <a:pt x="321" y="0"/>
                    <a:pt x="1" y="0"/>
                  </a:cubicBezTo>
                  <a:cubicBezTo>
                    <a:pt x="0" y="0"/>
                    <a:pt x="0" y="0"/>
                    <a:pt x="0" y="0"/>
                  </a:cubicBezTo>
                  <a:cubicBezTo>
                    <a:pt x="0" y="579"/>
                    <a:pt x="0" y="579"/>
                    <a:pt x="0" y="579"/>
                  </a:cubicBezTo>
                  <a:lnTo>
                    <a:pt x="580" y="579"/>
                  </a:lnTo>
                  <a:close/>
                </a:path>
              </a:pathLst>
            </a:custGeom>
            <a:solidFill>
              <a:srgbClr val="BFD844"/>
            </a:solidFill>
            <a:ln>
              <a:noFill/>
            </a:ln>
          </p:spPr>
          <p:txBody>
            <a:bodyPr lIns="162539" tIns="81269" rIns="162539" bIns="81269"/>
            <a:lstStyle/>
            <a:p>
              <a:pPr defTabSz="913130">
                <a:defRPr/>
              </a:pPr>
              <a:endParaRPr lang="en-US" sz="2400">
                <a:solidFill>
                  <a:prstClr val="black"/>
                </a:solidFill>
                <a:cs typeface="+mn-ea"/>
                <a:sym typeface="+mn-lt"/>
              </a:endParaRPr>
            </a:p>
          </p:txBody>
        </p:sp>
        <p:sp>
          <p:nvSpPr>
            <p:cNvPr id="39" name="Oval 16"/>
            <p:cNvSpPr>
              <a:spLocks noChangeArrowheads="1"/>
            </p:cNvSpPr>
            <p:nvPr/>
          </p:nvSpPr>
          <p:spPr bwMode="auto">
            <a:xfrm>
              <a:off x="5604692" y="3022887"/>
              <a:ext cx="1192170" cy="1195451"/>
            </a:xfrm>
            <a:prstGeom prst="ellipse">
              <a:avLst/>
            </a:prstGeom>
            <a:solidFill>
              <a:srgbClr val="FEFFD7"/>
            </a:solidFill>
            <a:ln>
              <a:noFill/>
            </a:ln>
          </p:spPr>
          <p:txBody>
            <a:bodyPr lIns="162539" tIns="81269" rIns="162539" bIns="81269"/>
            <a:lstStyle/>
            <a:p>
              <a:pPr defTabSz="912495" fontAlgn="base">
                <a:spcBef>
                  <a:spcPct val="0"/>
                </a:spcBef>
                <a:spcAft>
                  <a:spcPct val="0"/>
                </a:spcAft>
              </a:pPr>
              <a:endParaRPr lang="zh-CN" altLang="zh-CN" sz="2400">
                <a:solidFill>
                  <a:prstClr val="black"/>
                </a:solidFill>
                <a:cs typeface="+mn-ea"/>
                <a:sym typeface="+mn-lt"/>
              </a:endParaRPr>
            </a:p>
          </p:txBody>
        </p:sp>
      </p:grpSp>
      <p:sp>
        <p:nvSpPr>
          <p:cNvPr id="6" name="标题 5"/>
          <p:cNvSpPr>
            <a:spLocks noGrp="1"/>
          </p:cNvSpPr>
          <p:nvPr>
            <p:ph type="title"/>
          </p:nvPr>
        </p:nvSpPr>
        <p:spPr/>
        <p:txBody>
          <a:bodyPr>
            <a:normAutofit fontScale="90000"/>
          </a:bodyPr>
          <a:lstStyle/>
          <a:p>
            <a:r>
              <a:rPr lang="zh-CN" altLang="en-US" dirty="0">
                <a:cs typeface="+mn-ea"/>
                <a:sym typeface="+mn-lt"/>
              </a:rPr>
              <a:t>单击此处添加标题</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4000"/>
                            </p:stCondLst>
                            <p:childTnLst>
                              <p:par>
                                <p:cTn id="38" presetID="22" presetClass="entr" presetSubtype="2"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right)">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12"/>
          <p:cNvSpPr/>
          <p:nvPr/>
        </p:nvSpPr>
        <p:spPr>
          <a:xfrm>
            <a:off x="6193536" y="1487516"/>
            <a:ext cx="3839716" cy="1247907"/>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cs typeface="+mn-ea"/>
              <a:sym typeface="+mn-lt"/>
            </a:endParaRPr>
          </a:p>
        </p:txBody>
      </p:sp>
      <p:sp>
        <p:nvSpPr>
          <p:cNvPr id="18" name="五边形 17"/>
          <p:cNvSpPr/>
          <p:nvPr/>
        </p:nvSpPr>
        <p:spPr>
          <a:xfrm flipH="1">
            <a:off x="2353820" y="2726740"/>
            <a:ext cx="3839716" cy="124790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cs typeface="+mn-ea"/>
              <a:sym typeface="+mn-lt"/>
            </a:endParaRPr>
          </a:p>
        </p:txBody>
      </p:sp>
      <p:sp>
        <p:nvSpPr>
          <p:cNvPr id="19" name="TextBox 4"/>
          <p:cNvSpPr txBox="1"/>
          <p:nvPr/>
        </p:nvSpPr>
        <p:spPr>
          <a:xfrm>
            <a:off x="2929778" y="3161970"/>
            <a:ext cx="3263759" cy="502508"/>
          </a:xfrm>
          <a:prstGeom prst="rect">
            <a:avLst/>
          </a:prstGeom>
          <a:noFill/>
        </p:spPr>
        <p:txBody>
          <a:bodyPr wrap="square" rtlCol="0">
            <a:spAutoFit/>
          </a:bodyPr>
          <a:lstStyle/>
          <a:p>
            <a:pPr algn="r"/>
            <a:r>
              <a:rPr lang="zh-CN" altLang="en-US" sz="2665" b="1" dirty="0">
                <a:solidFill>
                  <a:schemeClr val="bg1"/>
                </a:solidFill>
                <a:cs typeface="+mn-ea"/>
                <a:sym typeface="+mn-lt"/>
              </a:rPr>
              <a:t>我公司生产的产品</a:t>
            </a:r>
            <a:endParaRPr lang="zh-CN" altLang="en-US" sz="2665" b="1" dirty="0">
              <a:solidFill>
                <a:schemeClr val="bg1"/>
              </a:solidFill>
              <a:cs typeface="+mn-ea"/>
              <a:sym typeface="+mn-lt"/>
            </a:endParaRPr>
          </a:p>
        </p:txBody>
      </p:sp>
      <p:sp>
        <p:nvSpPr>
          <p:cNvPr id="20" name="TextBox 5"/>
          <p:cNvSpPr txBox="1"/>
          <p:nvPr/>
        </p:nvSpPr>
        <p:spPr>
          <a:xfrm>
            <a:off x="6193537" y="1844778"/>
            <a:ext cx="3263759" cy="502508"/>
          </a:xfrm>
          <a:prstGeom prst="rect">
            <a:avLst/>
          </a:prstGeom>
          <a:noFill/>
        </p:spPr>
        <p:txBody>
          <a:bodyPr wrap="square" rtlCol="0">
            <a:spAutoFit/>
          </a:bodyPr>
          <a:lstStyle/>
          <a:p>
            <a:r>
              <a:rPr lang="zh-CN" altLang="en-US" sz="2665" b="1" dirty="0">
                <a:solidFill>
                  <a:schemeClr val="bg1"/>
                </a:solidFill>
                <a:cs typeface="+mn-ea"/>
                <a:sym typeface="+mn-lt"/>
              </a:rPr>
              <a:t>其它同作用产品</a:t>
            </a:r>
            <a:endParaRPr lang="zh-CN" altLang="en-US" sz="2665" b="1" dirty="0">
              <a:solidFill>
                <a:schemeClr val="bg1"/>
              </a:solidFill>
              <a:cs typeface="+mn-ea"/>
              <a:sym typeface="+mn-lt"/>
            </a:endParaRPr>
          </a:p>
        </p:txBody>
      </p:sp>
      <p:sp>
        <p:nvSpPr>
          <p:cNvPr id="21" name="TextBox 6"/>
          <p:cNvSpPr txBox="1"/>
          <p:nvPr/>
        </p:nvSpPr>
        <p:spPr>
          <a:xfrm>
            <a:off x="1488343" y="1229338"/>
            <a:ext cx="4319679" cy="1199596"/>
          </a:xfrm>
          <a:prstGeom prst="rect">
            <a:avLst/>
          </a:prstGeom>
          <a:noFill/>
        </p:spPr>
        <p:txBody>
          <a:bodyPr wrap="square" rtlCol="0">
            <a:spAutoFit/>
          </a:bodyPr>
          <a:lstStyle/>
          <a:p>
            <a:pPr>
              <a:lnSpc>
                <a:spcPct val="150000"/>
              </a:lnSpc>
            </a:pPr>
            <a:r>
              <a:rPr lang="zh-CN" altLang="en-US" sz="1600" dirty="0">
                <a:solidFill>
                  <a:schemeClr val="tx1">
                    <a:lumMod val="50000"/>
                    <a:lumOff val="50000"/>
                  </a:schemeClr>
                </a:solidFill>
                <a:cs typeface="+mn-ea"/>
                <a:sym typeface="+mn-lt"/>
              </a:rPr>
              <a:t>这里输入简单的文字概述这里输入简单文字概</a:t>
            </a:r>
            <a:endParaRPr lang="en-US" altLang="zh-CN" sz="1600" dirty="0">
              <a:solidFill>
                <a:schemeClr val="tx1">
                  <a:lumMod val="50000"/>
                  <a:lumOff val="50000"/>
                </a:schemeClr>
              </a:solidFill>
              <a:cs typeface="+mn-ea"/>
              <a:sym typeface="+mn-lt"/>
            </a:endParaRPr>
          </a:p>
          <a:p>
            <a:pPr>
              <a:lnSpc>
                <a:spcPct val="150000"/>
              </a:lnSpc>
            </a:pPr>
            <a:r>
              <a:rPr lang="zh-CN" altLang="en-US" sz="1600" dirty="0">
                <a:solidFill>
                  <a:schemeClr val="tx1">
                    <a:lumMod val="50000"/>
                    <a:lumOff val="50000"/>
                  </a:schemeClr>
                </a:solidFill>
                <a:cs typeface="+mn-ea"/>
                <a:sym typeface="+mn-lt"/>
              </a:rPr>
              <a:t>述这里输入简单的文字概述这里入简单的文字</a:t>
            </a:r>
            <a:endParaRPr lang="en-US" altLang="zh-CN" sz="1600" dirty="0">
              <a:solidFill>
                <a:schemeClr val="tx1">
                  <a:lumMod val="50000"/>
                  <a:lumOff val="50000"/>
                </a:schemeClr>
              </a:solidFill>
              <a:cs typeface="+mn-ea"/>
              <a:sym typeface="+mn-lt"/>
            </a:endParaRPr>
          </a:p>
          <a:p>
            <a:pPr>
              <a:lnSpc>
                <a:spcPct val="150000"/>
              </a:lnSpc>
            </a:pPr>
            <a:r>
              <a:rPr lang="zh-CN" altLang="en-US" sz="1600" dirty="0">
                <a:solidFill>
                  <a:schemeClr val="tx1">
                    <a:lumMod val="50000"/>
                    <a:lumOff val="50000"/>
                  </a:schemeClr>
                </a:solidFill>
                <a:cs typeface="+mn-ea"/>
                <a:sym typeface="+mn-lt"/>
              </a:rPr>
              <a:t>概述这里输入述简单的文字概述</a:t>
            </a:r>
            <a:endParaRPr lang="zh-CN" altLang="en-US" sz="1600" dirty="0">
              <a:solidFill>
                <a:schemeClr val="tx1">
                  <a:lumMod val="50000"/>
                  <a:lumOff val="50000"/>
                </a:schemeClr>
              </a:solidFill>
              <a:cs typeface="+mn-ea"/>
              <a:sym typeface="+mn-lt"/>
            </a:endParaRPr>
          </a:p>
        </p:txBody>
      </p:sp>
      <p:sp>
        <p:nvSpPr>
          <p:cNvPr id="22" name="TextBox 7"/>
          <p:cNvSpPr txBox="1"/>
          <p:nvPr/>
        </p:nvSpPr>
        <p:spPr>
          <a:xfrm>
            <a:off x="6481518" y="3079912"/>
            <a:ext cx="4319679" cy="1199596"/>
          </a:xfrm>
          <a:prstGeom prst="rect">
            <a:avLst/>
          </a:prstGeom>
          <a:noFill/>
        </p:spPr>
        <p:txBody>
          <a:bodyPr wrap="square" rtlCol="0">
            <a:spAutoFit/>
          </a:bodyPr>
          <a:lstStyle/>
          <a:p>
            <a:pPr>
              <a:lnSpc>
                <a:spcPct val="150000"/>
              </a:lnSpc>
            </a:pPr>
            <a:r>
              <a:rPr lang="zh-CN" altLang="en-US" sz="1600" dirty="0">
                <a:solidFill>
                  <a:schemeClr val="tx1">
                    <a:lumMod val="50000"/>
                    <a:lumOff val="50000"/>
                  </a:schemeClr>
                </a:solidFill>
                <a:cs typeface="+mn-ea"/>
                <a:sym typeface="+mn-lt"/>
              </a:rPr>
              <a:t>这里输入简单的文字概述这里输入简单文字概</a:t>
            </a:r>
            <a:endParaRPr lang="en-US" altLang="zh-CN" sz="1600" dirty="0">
              <a:solidFill>
                <a:schemeClr val="tx1">
                  <a:lumMod val="50000"/>
                  <a:lumOff val="50000"/>
                </a:schemeClr>
              </a:solidFill>
              <a:cs typeface="+mn-ea"/>
              <a:sym typeface="+mn-lt"/>
            </a:endParaRPr>
          </a:p>
          <a:p>
            <a:pPr>
              <a:lnSpc>
                <a:spcPct val="150000"/>
              </a:lnSpc>
            </a:pPr>
            <a:r>
              <a:rPr lang="zh-CN" altLang="en-US" sz="1600" dirty="0">
                <a:solidFill>
                  <a:schemeClr val="tx1">
                    <a:lumMod val="50000"/>
                    <a:lumOff val="50000"/>
                  </a:schemeClr>
                </a:solidFill>
                <a:cs typeface="+mn-ea"/>
                <a:sym typeface="+mn-lt"/>
              </a:rPr>
              <a:t>述这里输入简单的文字概述这里入简单的文字</a:t>
            </a:r>
            <a:endParaRPr lang="en-US" altLang="zh-CN" sz="1600" dirty="0">
              <a:solidFill>
                <a:schemeClr val="tx1">
                  <a:lumMod val="50000"/>
                  <a:lumOff val="50000"/>
                </a:schemeClr>
              </a:solidFill>
              <a:cs typeface="+mn-ea"/>
              <a:sym typeface="+mn-lt"/>
            </a:endParaRPr>
          </a:p>
          <a:p>
            <a:pPr>
              <a:lnSpc>
                <a:spcPct val="150000"/>
              </a:lnSpc>
            </a:pPr>
            <a:r>
              <a:rPr lang="zh-CN" altLang="en-US" sz="1600" dirty="0">
                <a:solidFill>
                  <a:schemeClr val="tx1">
                    <a:lumMod val="50000"/>
                    <a:lumOff val="50000"/>
                  </a:schemeClr>
                </a:solidFill>
                <a:cs typeface="+mn-ea"/>
                <a:sym typeface="+mn-lt"/>
              </a:rPr>
              <a:t>概述这里输入述简单的文字概述</a:t>
            </a:r>
            <a:endParaRPr lang="zh-CN" altLang="en-US" sz="1600" dirty="0">
              <a:solidFill>
                <a:schemeClr val="tx1">
                  <a:lumMod val="50000"/>
                  <a:lumOff val="50000"/>
                </a:schemeClr>
              </a:solidFill>
              <a:cs typeface="+mn-ea"/>
              <a:sym typeface="+mn-lt"/>
            </a:endParaRPr>
          </a:p>
        </p:txBody>
      </p:sp>
      <p:sp>
        <p:nvSpPr>
          <p:cNvPr id="23" name="矩形 22"/>
          <p:cNvSpPr/>
          <p:nvPr/>
        </p:nvSpPr>
        <p:spPr>
          <a:xfrm>
            <a:off x="3702928" y="4664094"/>
            <a:ext cx="2255833" cy="30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cs typeface="+mn-ea"/>
              <a:sym typeface="+mn-lt"/>
            </a:endParaRPr>
          </a:p>
        </p:txBody>
      </p:sp>
      <p:sp>
        <p:nvSpPr>
          <p:cNvPr id="24" name="矩形 23"/>
          <p:cNvSpPr/>
          <p:nvPr/>
        </p:nvSpPr>
        <p:spPr>
          <a:xfrm>
            <a:off x="2407024" y="5144059"/>
            <a:ext cx="3535611" cy="30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cs typeface="+mn-ea"/>
              <a:sym typeface="+mn-lt"/>
            </a:endParaRPr>
          </a:p>
        </p:txBody>
      </p:sp>
      <p:sp>
        <p:nvSpPr>
          <p:cNvPr id="25" name="矩形 24"/>
          <p:cNvSpPr/>
          <p:nvPr/>
        </p:nvSpPr>
        <p:spPr>
          <a:xfrm>
            <a:off x="3078974" y="5705442"/>
            <a:ext cx="2879787" cy="30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cs typeface="+mn-ea"/>
              <a:sym typeface="+mn-lt"/>
            </a:endParaRPr>
          </a:p>
        </p:txBody>
      </p:sp>
      <p:sp>
        <p:nvSpPr>
          <p:cNvPr id="26" name="TextBox 11"/>
          <p:cNvSpPr txBox="1"/>
          <p:nvPr/>
        </p:nvSpPr>
        <p:spPr>
          <a:xfrm>
            <a:off x="3981381" y="4664095"/>
            <a:ext cx="1518166" cy="318059"/>
          </a:xfrm>
          <a:prstGeom prst="rect">
            <a:avLst/>
          </a:prstGeom>
          <a:noFill/>
        </p:spPr>
        <p:txBody>
          <a:bodyPr wrap="none" rtlCol="0">
            <a:spAutoFit/>
          </a:bodyPr>
          <a:lstStyle/>
          <a:p>
            <a:r>
              <a:rPr lang="zh-CN" altLang="en-US" sz="1465" dirty="0">
                <a:solidFill>
                  <a:schemeClr val="bg1"/>
                </a:solidFill>
                <a:cs typeface="+mn-ea"/>
                <a:sym typeface="+mn-lt"/>
              </a:rPr>
              <a:t>计划完成：</a:t>
            </a:r>
            <a:r>
              <a:rPr lang="en-US" altLang="zh-CN" sz="1465" dirty="0">
                <a:solidFill>
                  <a:schemeClr val="bg1"/>
                </a:solidFill>
                <a:cs typeface="+mn-ea"/>
                <a:sym typeface="+mn-lt"/>
              </a:rPr>
              <a:t>56</a:t>
            </a:r>
            <a:r>
              <a:rPr lang="zh-CN" altLang="en-US" sz="1465" dirty="0">
                <a:solidFill>
                  <a:schemeClr val="bg1"/>
                </a:solidFill>
                <a:cs typeface="+mn-ea"/>
                <a:sym typeface="+mn-lt"/>
              </a:rPr>
              <a:t>％</a:t>
            </a:r>
            <a:endParaRPr lang="zh-CN" altLang="en-US" sz="1465" dirty="0">
              <a:solidFill>
                <a:schemeClr val="bg1"/>
              </a:solidFill>
              <a:cs typeface="+mn-ea"/>
              <a:sym typeface="+mn-lt"/>
            </a:endParaRPr>
          </a:p>
        </p:txBody>
      </p:sp>
      <p:sp>
        <p:nvSpPr>
          <p:cNvPr id="27" name="TextBox 12"/>
          <p:cNvSpPr txBox="1"/>
          <p:nvPr/>
        </p:nvSpPr>
        <p:spPr>
          <a:xfrm>
            <a:off x="3462946" y="5144058"/>
            <a:ext cx="1997403" cy="318059"/>
          </a:xfrm>
          <a:prstGeom prst="rect">
            <a:avLst/>
          </a:prstGeom>
          <a:noFill/>
        </p:spPr>
        <p:txBody>
          <a:bodyPr wrap="none" rtlCol="0">
            <a:spAutoFit/>
          </a:bodyPr>
          <a:lstStyle/>
          <a:p>
            <a:r>
              <a:rPr lang="zh-CN" altLang="en-US" sz="1465" dirty="0">
                <a:solidFill>
                  <a:schemeClr val="bg1"/>
                </a:solidFill>
                <a:cs typeface="+mn-ea"/>
                <a:sym typeface="+mn-lt"/>
              </a:rPr>
              <a:t>实际完成数目：</a:t>
            </a:r>
            <a:r>
              <a:rPr lang="en-US" altLang="zh-CN" sz="1465" dirty="0">
                <a:solidFill>
                  <a:schemeClr val="bg1"/>
                </a:solidFill>
                <a:cs typeface="+mn-ea"/>
                <a:sym typeface="+mn-lt"/>
              </a:rPr>
              <a:t>820</a:t>
            </a:r>
            <a:r>
              <a:rPr lang="zh-CN" altLang="en-US" sz="1465" dirty="0">
                <a:solidFill>
                  <a:schemeClr val="bg1"/>
                </a:solidFill>
                <a:cs typeface="+mn-ea"/>
                <a:sym typeface="+mn-lt"/>
              </a:rPr>
              <a:t>万</a:t>
            </a:r>
            <a:endParaRPr lang="zh-CN" altLang="en-US" sz="1465" dirty="0">
              <a:solidFill>
                <a:schemeClr val="bg1"/>
              </a:solidFill>
              <a:cs typeface="+mn-ea"/>
              <a:sym typeface="+mn-lt"/>
            </a:endParaRPr>
          </a:p>
        </p:txBody>
      </p:sp>
      <p:sp>
        <p:nvSpPr>
          <p:cNvPr id="28" name="TextBox 13"/>
          <p:cNvSpPr txBox="1"/>
          <p:nvPr/>
        </p:nvSpPr>
        <p:spPr>
          <a:xfrm>
            <a:off x="4038901" y="5712421"/>
            <a:ext cx="1454244" cy="318100"/>
          </a:xfrm>
          <a:prstGeom prst="rect">
            <a:avLst/>
          </a:prstGeom>
          <a:noFill/>
        </p:spPr>
        <p:txBody>
          <a:bodyPr wrap="none" rtlCol="0">
            <a:spAutoFit/>
          </a:bodyPr>
          <a:lstStyle/>
          <a:p>
            <a:r>
              <a:rPr lang="zh-CN" altLang="en-US" sz="1465" dirty="0">
                <a:solidFill>
                  <a:schemeClr val="bg1"/>
                </a:solidFill>
                <a:cs typeface="+mn-ea"/>
                <a:sym typeface="+mn-lt"/>
              </a:rPr>
              <a:t>回款数：</a:t>
            </a:r>
            <a:r>
              <a:rPr lang="en-US" altLang="zh-CN" sz="1465" dirty="0">
                <a:solidFill>
                  <a:schemeClr val="bg1"/>
                </a:solidFill>
                <a:cs typeface="+mn-ea"/>
                <a:sym typeface="+mn-lt"/>
              </a:rPr>
              <a:t>640</a:t>
            </a:r>
            <a:r>
              <a:rPr lang="zh-CN" altLang="en-US" sz="1465" dirty="0">
                <a:solidFill>
                  <a:schemeClr val="bg1"/>
                </a:solidFill>
                <a:cs typeface="+mn-ea"/>
                <a:sym typeface="+mn-lt"/>
              </a:rPr>
              <a:t>万</a:t>
            </a:r>
            <a:endParaRPr lang="zh-CN" altLang="en-US" sz="1465" dirty="0">
              <a:solidFill>
                <a:schemeClr val="bg1"/>
              </a:solidFill>
              <a:cs typeface="+mn-ea"/>
              <a:sym typeface="+mn-lt"/>
            </a:endParaRPr>
          </a:p>
        </p:txBody>
      </p:sp>
      <p:sp>
        <p:nvSpPr>
          <p:cNvPr id="29" name="矩形 28"/>
          <p:cNvSpPr/>
          <p:nvPr/>
        </p:nvSpPr>
        <p:spPr>
          <a:xfrm>
            <a:off x="6383981" y="4631909"/>
            <a:ext cx="2255833" cy="302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cs typeface="+mn-ea"/>
              <a:sym typeface="+mn-lt"/>
            </a:endParaRPr>
          </a:p>
        </p:txBody>
      </p:sp>
      <p:sp>
        <p:nvSpPr>
          <p:cNvPr id="30" name="矩形 29"/>
          <p:cNvSpPr/>
          <p:nvPr/>
        </p:nvSpPr>
        <p:spPr>
          <a:xfrm>
            <a:off x="6400107" y="5111873"/>
            <a:ext cx="3535611" cy="302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cs typeface="+mn-ea"/>
              <a:sym typeface="+mn-lt"/>
            </a:endParaRPr>
          </a:p>
        </p:txBody>
      </p:sp>
      <p:sp>
        <p:nvSpPr>
          <p:cNvPr id="31" name="矩形 30"/>
          <p:cNvSpPr/>
          <p:nvPr/>
        </p:nvSpPr>
        <p:spPr>
          <a:xfrm>
            <a:off x="6383980" y="5673255"/>
            <a:ext cx="2879787" cy="302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cs typeface="+mn-ea"/>
              <a:sym typeface="+mn-lt"/>
            </a:endParaRPr>
          </a:p>
        </p:txBody>
      </p:sp>
      <p:sp>
        <p:nvSpPr>
          <p:cNvPr id="32" name="TextBox 17"/>
          <p:cNvSpPr txBox="1"/>
          <p:nvPr/>
        </p:nvSpPr>
        <p:spPr>
          <a:xfrm>
            <a:off x="6662433" y="4631908"/>
            <a:ext cx="1518166" cy="318059"/>
          </a:xfrm>
          <a:prstGeom prst="rect">
            <a:avLst/>
          </a:prstGeom>
          <a:noFill/>
        </p:spPr>
        <p:txBody>
          <a:bodyPr wrap="none" rtlCol="0">
            <a:spAutoFit/>
          </a:bodyPr>
          <a:lstStyle/>
          <a:p>
            <a:r>
              <a:rPr lang="zh-CN" altLang="en-US" sz="1465" dirty="0">
                <a:solidFill>
                  <a:schemeClr val="bg1"/>
                </a:solidFill>
                <a:cs typeface="+mn-ea"/>
                <a:sym typeface="+mn-lt"/>
              </a:rPr>
              <a:t>计划完成：</a:t>
            </a:r>
            <a:r>
              <a:rPr lang="en-US" altLang="zh-CN" sz="1465" dirty="0">
                <a:solidFill>
                  <a:schemeClr val="bg1"/>
                </a:solidFill>
                <a:cs typeface="+mn-ea"/>
                <a:sym typeface="+mn-lt"/>
              </a:rPr>
              <a:t>56</a:t>
            </a:r>
            <a:r>
              <a:rPr lang="zh-CN" altLang="en-US" sz="1465" dirty="0">
                <a:solidFill>
                  <a:schemeClr val="bg1"/>
                </a:solidFill>
                <a:cs typeface="+mn-ea"/>
                <a:sym typeface="+mn-lt"/>
              </a:rPr>
              <a:t>％</a:t>
            </a:r>
            <a:endParaRPr lang="zh-CN" altLang="en-US" sz="1465" dirty="0">
              <a:solidFill>
                <a:schemeClr val="bg1"/>
              </a:solidFill>
              <a:cs typeface="+mn-ea"/>
              <a:sym typeface="+mn-lt"/>
            </a:endParaRPr>
          </a:p>
        </p:txBody>
      </p:sp>
      <p:sp>
        <p:nvSpPr>
          <p:cNvPr id="33" name="TextBox 18"/>
          <p:cNvSpPr txBox="1"/>
          <p:nvPr/>
        </p:nvSpPr>
        <p:spPr>
          <a:xfrm>
            <a:off x="6671960" y="5111874"/>
            <a:ext cx="1997403" cy="318059"/>
          </a:xfrm>
          <a:prstGeom prst="rect">
            <a:avLst/>
          </a:prstGeom>
          <a:noFill/>
        </p:spPr>
        <p:txBody>
          <a:bodyPr wrap="none" rtlCol="0">
            <a:spAutoFit/>
          </a:bodyPr>
          <a:lstStyle/>
          <a:p>
            <a:r>
              <a:rPr lang="zh-CN" altLang="en-US" sz="1465" dirty="0">
                <a:solidFill>
                  <a:schemeClr val="bg1"/>
                </a:solidFill>
                <a:cs typeface="+mn-ea"/>
                <a:sym typeface="+mn-lt"/>
              </a:rPr>
              <a:t>实际完成数目：</a:t>
            </a:r>
            <a:r>
              <a:rPr lang="en-US" altLang="zh-CN" sz="1465" dirty="0">
                <a:solidFill>
                  <a:schemeClr val="bg1"/>
                </a:solidFill>
                <a:cs typeface="+mn-ea"/>
                <a:sym typeface="+mn-lt"/>
              </a:rPr>
              <a:t>820</a:t>
            </a:r>
            <a:r>
              <a:rPr lang="zh-CN" altLang="en-US" sz="1465" dirty="0">
                <a:solidFill>
                  <a:schemeClr val="bg1"/>
                </a:solidFill>
                <a:cs typeface="+mn-ea"/>
                <a:sym typeface="+mn-lt"/>
              </a:rPr>
              <a:t>万</a:t>
            </a:r>
            <a:endParaRPr lang="zh-CN" altLang="en-US" sz="1465" dirty="0">
              <a:solidFill>
                <a:schemeClr val="bg1"/>
              </a:solidFill>
              <a:cs typeface="+mn-ea"/>
              <a:sym typeface="+mn-lt"/>
            </a:endParaRPr>
          </a:p>
        </p:txBody>
      </p:sp>
      <p:sp>
        <p:nvSpPr>
          <p:cNvPr id="34" name="TextBox 19"/>
          <p:cNvSpPr txBox="1"/>
          <p:nvPr/>
        </p:nvSpPr>
        <p:spPr>
          <a:xfrm>
            <a:off x="6688051" y="5680235"/>
            <a:ext cx="1454244" cy="318100"/>
          </a:xfrm>
          <a:prstGeom prst="rect">
            <a:avLst/>
          </a:prstGeom>
          <a:noFill/>
        </p:spPr>
        <p:txBody>
          <a:bodyPr wrap="none" rtlCol="0">
            <a:spAutoFit/>
          </a:bodyPr>
          <a:lstStyle/>
          <a:p>
            <a:r>
              <a:rPr lang="zh-CN" altLang="en-US" sz="1465" dirty="0">
                <a:solidFill>
                  <a:schemeClr val="bg1"/>
                </a:solidFill>
                <a:cs typeface="+mn-ea"/>
                <a:sym typeface="+mn-lt"/>
              </a:rPr>
              <a:t>回款数：</a:t>
            </a:r>
            <a:r>
              <a:rPr lang="en-US" altLang="zh-CN" sz="1465" dirty="0">
                <a:solidFill>
                  <a:schemeClr val="bg1"/>
                </a:solidFill>
                <a:cs typeface="+mn-ea"/>
                <a:sym typeface="+mn-lt"/>
              </a:rPr>
              <a:t>640</a:t>
            </a:r>
            <a:r>
              <a:rPr lang="zh-CN" altLang="en-US" sz="1465" dirty="0">
                <a:solidFill>
                  <a:schemeClr val="bg1"/>
                </a:solidFill>
                <a:cs typeface="+mn-ea"/>
                <a:sym typeface="+mn-lt"/>
              </a:rPr>
              <a:t>万</a:t>
            </a:r>
            <a:endParaRPr lang="zh-CN" altLang="en-US" sz="1465" dirty="0">
              <a:solidFill>
                <a:schemeClr val="bg1"/>
              </a:solidFill>
              <a:cs typeface="+mn-ea"/>
              <a:sym typeface="+mn-lt"/>
            </a:endParaRPr>
          </a:p>
        </p:txBody>
      </p:sp>
      <p:sp>
        <p:nvSpPr>
          <p:cNvPr id="2" name="标题 1"/>
          <p:cNvSpPr>
            <a:spLocks noGrp="1"/>
          </p:cNvSpPr>
          <p:nvPr>
            <p:ph type="title"/>
          </p:nvPr>
        </p:nvSpPr>
        <p:spPr/>
        <p:txBody>
          <a:bodyPr>
            <a:normAutofit fontScale="90000"/>
          </a:bodyPr>
          <a:lstStyle/>
          <a:p>
            <a:r>
              <a:rPr lang="zh-CN" altLang="en-US" dirty="0">
                <a:cs typeface="+mn-ea"/>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9"/>
                                        </p:tgtEl>
                                      </p:cBhvr>
                                    </p:animEffect>
                                  </p:childTnLst>
                                </p:cTn>
                              </p:par>
                            </p:childTnLst>
                          </p:cTn>
                        </p:par>
                        <p:par>
                          <p:cTn id="19" fill="hold">
                            <p:stCondLst>
                              <p:cond delay="13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0"/>
                                        </p:tgtEl>
                                        <p:attrNameLst>
                                          <p:attrName>ppt_y</p:attrName>
                                        </p:attrNameLst>
                                      </p:cBhvr>
                                      <p:tavLst>
                                        <p:tav tm="0">
                                          <p:val>
                                            <p:strVal val="#ppt_y"/>
                                          </p:val>
                                        </p:tav>
                                        <p:tav tm="100000">
                                          <p:val>
                                            <p:strVal val="#ppt_y"/>
                                          </p:val>
                                        </p:tav>
                                      </p:tavLst>
                                    </p:anim>
                                    <p:anim calcmode="lin" valueType="num">
                                      <p:cBhvr>
                                        <p:cTn id="2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0"/>
                                        </p:tgtEl>
                                      </p:cBhvr>
                                    </p:animEffect>
                                  </p:childTnLst>
                                </p:cTn>
                              </p:par>
                            </p:childTnLst>
                          </p:cTn>
                        </p:par>
                        <p:par>
                          <p:cTn id="27" fill="hold">
                            <p:stCondLst>
                              <p:cond delay="2150"/>
                            </p:stCondLst>
                            <p:childTnLst>
                              <p:par>
                                <p:cTn id="28" presetID="2" presetClass="entr" presetSubtype="4"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650"/>
                            </p:stCondLst>
                            <p:childTnLst>
                              <p:par>
                                <p:cTn id="33" presetID="2" presetClass="entr" presetSubtype="4"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par>
                          <p:cTn id="37" fill="hold">
                            <p:stCondLst>
                              <p:cond delay="3150"/>
                            </p:stCondLst>
                            <p:childTnLst>
                              <p:par>
                                <p:cTn id="38" presetID="22" presetClass="entr" presetSubtype="2"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right)">
                                      <p:cBhvr>
                                        <p:cTn id="40" dur="400"/>
                                        <p:tgtEl>
                                          <p:spTgt spid="23"/>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right)">
                                      <p:cBhvr>
                                        <p:cTn id="43" dur="500"/>
                                        <p:tgtEl>
                                          <p:spTgt spid="26"/>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right)">
                                      <p:cBhvr>
                                        <p:cTn id="46" dur="500"/>
                                        <p:tgtEl>
                                          <p:spTgt spid="24"/>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right)">
                                      <p:cBhvr>
                                        <p:cTn id="49" dur="500"/>
                                        <p:tgtEl>
                                          <p:spTgt spid="27"/>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right)">
                                      <p:cBhvr>
                                        <p:cTn id="52" dur="500"/>
                                        <p:tgtEl>
                                          <p:spTgt spid="28"/>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right)">
                                      <p:cBhvr>
                                        <p:cTn id="55" dur="500"/>
                                        <p:tgtEl>
                                          <p:spTgt spid="2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500"/>
                                        <p:tgtEl>
                                          <p:spTgt spid="2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lef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500"/>
                                        <p:tgtEl>
                                          <p:spTgt spid="3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left)">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p:bldP spid="20" grpId="0"/>
      <p:bldP spid="21" grpId="0"/>
      <p:bldP spid="22" grpId="0"/>
      <p:bldP spid="23" grpId="0" animBg="1"/>
      <p:bldP spid="24" grpId="0" animBg="1"/>
      <p:bldP spid="25" grpId="0" animBg="1"/>
      <p:bldP spid="26" grpId="0"/>
      <p:bldP spid="27" grpId="0"/>
      <p:bldP spid="28" grpId="0"/>
      <p:bldP spid="29" grpId="0" animBg="1"/>
      <p:bldP spid="30" grpId="0" animBg="1"/>
      <p:bldP spid="31" grpId="0" animBg="1"/>
      <p:bldP spid="32" grpId="0"/>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p:cNvSpPr txBox="1"/>
          <p:nvPr/>
        </p:nvSpPr>
        <p:spPr>
          <a:xfrm>
            <a:off x="4569858" y="2919766"/>
            <a:ext cx="1478780" cy="399842"/>
          </a:xfrm>
          <a:prstGeom prst="rect">
            <a:avLst/>
          </a:prstGeom>
          <a:noFill/>
        </p:spPr>
        <p:txBody>
          <a:bodyPr>
            <a:spAutoFit/>
          </a:body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3" name="TextBox 26"/>
          <p:cNvSpPr txBox="1">
            <a:spLocks noChangeArrowheads="1"/>
          </p:cNvSpPr>
          <p:nvPr/>
        </p:nvSpPr>
        <p:spPr bwMode="auto">
          <a:xfrm>
            <a:off x="6707108" y="2919766"/>
            <a:ext cx="1608887" cy="3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4" name="Freeform 21"/>
          <p:cNvSpPr>
            <a:spLocks noEditPoints="1"/>
          </p:cNvSpPr>
          <p:nvPr/>
        </p:nvSpPr>
        <p:spPr bwMode="auto">
          <a:xfrm>
            <a:off x="4287430"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30137539 h 234"/>
              <a:gd name="T20" fmla="*/ 175366647 w 234"/>
              <a:gd name="T21" fmla="*/ 130137539 h 234"/>
              <a:gd name="T22" fmla="*/ 175366647 w 234"/>
              <a:gd name="T23" fmla="*/ 46008927 h 234"/>
              <a:gd name="T24" fmla="*/ 128602968 w 234"/>
              <a:gd name="T25" fmla="*/ 46008927 h 234"/>
              <a:gd name="T26" fmla="*/ 128602968 w 234"/>
              <a:gd name="T27" fmla="*/ 130137539 h 234"/>
              <a:gd name="T28" fmla="*/ 45465512 w 234"/>
              <a:gd name="T29" fmla="*/ 130137539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1"/>
          </a:solidFill>
          <a:ln>
            <a:noFill/>
          </a:ln>
        </p:spPr>
        <p:txBody>
          <a:bodyPr/>
          <a:lstStyle/>
          <a:p>
            <a:endParaRPr lang="zh-CN" altLang="en-US" sz="1800"/>
          </a:p>
        </p:txBody>
      </p:sp>
      <p:sp>
        <p:nvSpPr>
          <p:cNvPr id="5" name="Freeform 22"/>
          <p:cNvSpPr>
            <a:spLocks noEditPoints="1"/>
          </p:cNvSpPr>
          <p:nvPr/>
        </p:nvSpPr>
        <p:spPr bwMode="auto">
          <a:xfrm>
            <a:off x="6410399"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1"/>
          </a:solidFill>
          <a:ln>
            <a:noFill/>
          </a:ln>
        </p:spPr>
        <p:txBody>
          <a:bodyPr/>
          <a:lstStyle/>
          <a:p>
            <a:endParaRPr lang="zh-CN" altLang="en-US" sz="1800"/>
          </a:p>
        </p:txBody>
      </p:sp>
      <p:sp>
        <p:nvSpPr>
          <p:cNvPr id="6" name="矩形 5"/>
          <p:cNvSpPr/>
          <p:nvPr/>
        </p:nvSpPr>
        <p:spPr>
          <a:xfrm>
            <a:off x="4146217" y="1831308"/>
            <a:ext cx="7013097" cy="921858"/>
          </a:xfrm>
          <a:prstGeom prst="rect">
            <a:avLst/>
          </a:prstGeom>
          <a:noFill/>
          <a:ln>
            <a:noFill/>
          </a:ln>
        </p:spPr>
        <p:txBody>
          <a:bodyPr lIns="0" tIns="0" rIns="0" bIns="0">
            <a:spAutoFit/>
          </a:bodyPr>
          <a:lstStyle/>
          <a:p>
            <a:pPr eaLnBrk="1" hangingPunct="1">
              <a:buFont typeface="Arial" panose="020B0604020202020204" pitchFamily="34" charset="0"/>
              <a:buNone/>
              <a:defRPr/>
            </a:pPr>
            <a:r>
              <a:rPr lang="zh-CN" altLang="en-US" sz="5995" b="1" dirty="0" smtClean="0">
                <a:solidFill>
                  <a:schemeClr val="bg2"/>
                </a:solidFill>
                <a:latin typeface="+mj-ea"/>
                <a:ea typeface="+mj-ea"/>
              </a:rPr>
              <a:t>此处添加大标题</a:t>
            </a:r>
            <a:endParaRPr lang="zh-CN" altLang="en-US" sz="5995" b="1" dirty="0">
              <a:solidFill>
                <a:schemeClr val="bg2"/>
              </a:solidFill>
              <a:latin typeface="+mj-ea"/>
              <a:ea typeface="+mj-ea"/>
            </a:endParaRPr>
          </a:p>
        </p:txBody>
      </p:sp>
      <p:sp>
        <p:nvSpPr>
          <p:cNvPr id="7" name="Freeform 5"/>
          <p:cNvSpPr/>
          <p:nvPr/>
        </p:nvSpPr>
        <p:spPr bwMode="auto">
          <a:xfrm>
            <a:off x="1889967" y="1778949"/>
            <a:ext cx="1926222" cy="1927808"/>
          </a:xfrm>
          <a:custGeom>
            <a:avLst/>
            <a:gdLst>
              <a:gd name="T0" fmla="*/ 0 w 2342"/>
              <a:gd name="T1" fmla="*/ 0 h 2342"/>
              <a:gd name="T2" fmla="*/ 1585388609 w 2342"/>
              <a:gd name="T3" fmla="*/ 0 h 2342"/>
              <a:gd name="T4" fmla="*/ 1585388609 w 2342"/>
              <a:gd name="T5" fmla="*/ 379775835 h 2342"/>
              <a:gd name="T6" fmla="*/ 1553572115 w 2342"/>
              <a:gd name="T7" fmla="*/ 379775835 h 2342"/>
              <a:gd name="T8" fmla="*/ 1553572115 w 2342"/>
              <a:gd name="T9" fmla="*/ 31873989 h 2342"/>
              <a:gd name="T10" fmla="*/ 31816493 w 2342"/>
              <a:gd name="T11" fmla="*/ 31873989 h 2342"/>
              <a:gd name="T12" fmla="*/ 31816493 w 2342"/>
              <a:gd name="T13" fmla="*/ 1556403041 h 2342"/>
              <a:gd name="T14" fmla="*/ 1553572115 w 2342"/>
              <a:gd name="T15" fmla="*/ 1556403041 h 2342"/>
              <a:gd name="T16" fmla="*/ 1553572115 w 2342"/>
              <a:gd name="T17" fmla="*/ 1106097090 h 2342"/>
              <a:gd name="T18" fmla="*/ 1585388609 w 2342"/>
              <a:gd name="T19" fmla="*/ 1106097090 h 2342"/>
              <a:gd name="T20" fmla="*/ 1585388609 w 2342"/>
              <a:gd name="T21" fmla="*/ 1588277029 h 2342"/>
              <a:gd name="T22" fmla="*/ 0 w 2342"/>
              <a:gd name="T23" fmla="*/ 1588277029 h 2342"/>
              <a:gd name="T24" fmla="*/ 0 w 2342"/>
              <a:gd name="T25" fmla="*/ 0 h 2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bg2"/>
          </a:solidFill>
          <a:ln>
            <a:noFill/>
          </a:ln>
        </p:spPr>
        <p:txBody>
          <a:bodyPr/>
          <a:lstStyle/>
          <a:p>
            <a:endParaRPr lang="zh-CN" altLang="en-US" sz="1800">
              <a:solidFill>
                <a:schemeClr val="bg2"/>
              </a:solidFill>
            </a:endParaRPr>
          </a:p>
        </p:txBody>
      </p:sp>
      <p:sp>
        <p:nvSpPr>
          <p:cNvPr id="8" name="TextBox 13"/>
          <p:cNvSpPr txBox="1">
            <a:spLocks noChangeArrowheads="1"/>
          </p:cNvSpPr>
          <p:nvPr/>
        </p:nvSpPr>
        <p:spPr bwMode="auto">
          <a:xfrm>
            <a:off x="8917344" y="2919766"/>
            <a:ext cx="2026183" cy="3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9" name="Freeform 22"/>
          <p:cNvSpPr>
            <a:spLocks noEditPoints="1"/>
          </p:cNvSpPr>
          <p:nvPr/>
        </p:nvSpPr>
        <p:spPr bwMode="auto">
          <a:xfrm>
            <a:off x="8619049"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1"/>
          </a:solidFill>
          <a:ln>
            <a:noFill/>
          </a:ln>
        </p:spPr>
        <p:txBody>
          <a:bodyPr/>
          <a:lstStyle/>
          <a:p>
            <a:endParaRPr lang="zh-CN" altLang="en-US" sz="1800"/>
          </a:p>
        </p:txBody>
      </p:sp>
      <p:sp>
        <p:nvSpPr>
          <p:cNvPr id="10" name="TextBox 15"/>
          <p:cNvSpPr txBox="1"/>
          <p:nvPr/>
        </p:nvSpPr>
        <p:spPr>
          <a:xfrm>
            <a:off x="4569858" y="3368796"/>
            <a:ext cx="2703692" cy="401428"/>
          </a:xfrm>
          <a:prstGeom prst="rect">
            <a:avLst/>
          </a:prstGeom>
          <a:noFill/>
        </p:spPr>
        <p:txBody>
          <a:bodyPr>
            <a:spAutoFit/>
          </a:body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11" name="TextBox 16"/>
          <p:cNvSpPr txBox="1">
            <a:spLocks noChangeArrowheads="1"/>
          </p:cNvSpPr>
          <p:nvPr/>
        </p:nvSpPr>
        <p:spPr bwMode="auto">
          <a:xfrm>
            <a:off x="6707108" y="3368796"/>
            <a:ext cx="2781439" cy="40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12" name="Freeform 21"/>
          <p:cNvSpPr>
            <a:spLocks noEditPoints="1"/>
          </p:cNvSpPr>
          <p:nvPr/>
        </p:nvSpPr>
        <p:spPr bwMode="auto">
          <a:xfrm>
            <a:off x="4287430" y="3435437"/>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30137539 h 234"/>
              <a:gd name="T20" fmla="*/ 175366647 w 234"/>
              <a:gd name="T21" fmla="*/ 130137539 h 234"/>
              <a:gd name="T22" fmla="*/ 175366647 w 234"/>
              <a:gd name="T23" fmla="*/ 46008927 h 234"/>
              <a:gd name="T24" fmla="*/ 128602968 w 234"/>
              <a:gd name="T25" fmla="*/ 46008927 h 234"/>
              <a:gd name="T26" fmla="*/ 128602968 w 234"/>
              <a:gd name="T27" fmla="*/ 130137539 h 234"/>
              <a:gd name="T28" fmla="*/ 45465512 w 234"/>
              <a:gd name="T29" fmla="*/ 130137539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1"/>
          </a:solidFill>
          <a:ln>
            <a:noFill/>
          </a:ln>
        </p:spPr>
        <p:txBody>
          <a:bodyPr/>
          <a:lstStyle/>
          <a:p>
            <a:endParaRPr lang="zh-CN" altLang="en-US" sz="1800"/>
          </a:p>
        </p:txBody>
      </p:sp>
      <p:sp>
        <p:nvSpPr>
          <p:cNvPr id="13" name="Freeform 22"/>
          <p:cNvSpPr>
            <a:spLocks noEditPoints="1"/>
          </p:cNvSpPr>
          <p:nvPr/>
        </p:nvSpPr>
        <p:spPr bwMode="auto">
          <a:xfrm>
            <a:off x="6408813" y="3435437"/>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1"/>
          </a:solidFill>
          <a:ln>
            <a:noFill/>
          </a:ln>
        </p:spPr>
        <p:txBody>
          <a:bodyPr/>
          <a:lstStyle/>
          <a:p>
            <a:endParaRPr lang="zh-CN" altLang="en-US" sz="1800"/>
          </a:p>
        </p:txBody>
      </p:sp>
      <p:sp>
        <p:nvSpPr>
          <p:cNvPr id="14" name="PA_文本框 1"/>
          <p:cNvSpPr txBox="1"/>
          <p:nvPr>
            <p:custDataLst>
              <p:tags r:id="rId1"/>
            </p:custDataLst>
          </p:nvPr>
        </p:nvSpPr>
        <p:spPr>
          <a:xfrm>
            <a:off x="2128580" y="2037299"/>
            <a:ext cx="1448994" cy="1353512"/>
          </a:xfrm>
          <a:prstGeom prst="rect">
            <a:avLst/>
          </a:prstGeom>
          <a:noFill/>
          <a:ln>
            <a:noFill/>
          </a:ln>
        </p:spPr>
        <p:txBody>
          <a:bodyPr wrap="square" lIns="0" tIns="0" rIns="0" bIns="0">
            <a:spAutoFit/>
          </a:bodyPr>
          <a:lstStyle>
            <a:defPPr>
              <a:defRPr lang="zh-CN"/>
            </a:defPPr>
            <a:lvl1pPr eaLnBrk="1" hangingPunct="1">
              <a:buFont typeface="Arial" panose="020B0604020202020204" pitchFamily="34" charset="0"/>
              <a:buNone/>
              <a:defRPr sz="6000" b="1">
                <a:solidFill>
                  <a:schemeClr val="accent2"/>
                </a:solidFill>
                <a:latin typeface="+mj-ea"/>
                <a:ea typeface="+mj-ea"/>
              </a:defRPr>
            </a:lvl1pPr>
          </a:lstStyle>
          <a:p>
            <a:pPr algn="ctr"/>
            <a:r>
              <a:rPr lang="en-US" altLang="zh-CN" sz="8795" dirty="0">
                <a:solidFill>
                  <a:schemeClr val="bg2"/>
                </a:solidFill>
              </a:rPr>
              <a:t>01</a:t>
            </a:r>
            <a:endParaRPr lang="zh-CN" altLang="en-US" sz="8795" dirty="0">
              <a:solidFill>
                <a:schemeClr val="bg2"/>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90"/>
                                          </p:val>
                                        </p:tav>
                                        <p:tav tm="100000">
                                          <p:val>
                                            <p:fltVal val="0"/>
                                          </p:val>
                                        </p:tav>
                                      </p:tavLst>
                                    </p:anim>
                                    <p:animEffect transition="in" filter="fade">
                                      <p:cBhvr>
                                        <p:cTn id="14" dur="500"/>
                                        <p:tgtEl>
                                          <p:spTgt spid="14"/>
                                        </p:tgtEl>
                                      </p:cBhvr>
                                    </p:animEffect>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by="(-#ppt_w*2)" calcmode="lin" valueType="num">
                                      <p:cBhvr rctx="PPT">
                                        <p:cTn id="18" dur="300" autoRev="1" fill="hold">
                                          <p:stCondLst>
                                            <p:cond delay="0"/>
                                          </p:stCondLst>
                                        </p:cTn>
                                        <p:tgtEl>
                                          <p:spTgt spid="6"/>
                                        </p:tgtEl>
                                        <p:attrNameLst>
                                          <p:attrName>ppt_w</p:attrName>
                                        </p:attrNameLst>
                                      </p:cBhvr>
                                    </p:anim>
                                    <p:anim by="(#ppt_w*0.50)" calcmode="lin" valueType="num">
                                      <p:cBhvr>
                                        <p:cTn id="19" dur="300" decel="50000" autoRev="1" fill="hold">
                                          <p:stCondLst>
                                            <p:cond delay="0"/>
                                          </p:stCondLst>
                                        </p:cTn>
                                        <p:tgtEl>
                                          <p:spTgt spid="6"/>
                                        </p:tgtEl>
                                        <p:attrNameLst>
                                          <p:attrName>ppt_x</p:attrName>
                                        </p:attrNameLst>
                                      </p:cBhvr>
                                    </p:anim>
                                    <p:anim from="(-#ppt_h/2)" to="(#ppt_y)" calcmode="lin" valueType="num">
                                      <p:cBhvr>
                                        <p:cTn id="20" dur="600" fill="hold">
                                          <p:stCondLst>
                                            <p:cond delay="0"/>
                                          </p:stCondLst>
                                        </p:cTn>
                                        <p:tgtEl>
                                          <p:spTgt spid="6"/>
                                        </p:tgtEl>
                                        <p:attrNameLst>
                                          <p:attrName>ppt_y</p:attrName>
                                        </p:attrNameLst>
                                      </p:cBhvr>
                                    </p:anim>
                                    <p:animRot by="21600000">
                                      <p:cBhvr>
                                        <p:cTn id="21" dur="600" fill="hold">
                                          <p:stCondLst>
                                            <p:cond delay="0"/>
                                          </p:stCondLst>
                                        </p:cTn>
                                        <p:tgtEl>
                                          <p:spTgt spid="6"/>
                                        </p:tgtEl>
                                        <p:attrNameLst>
                                          <p:attrName>r</p:attrName>
                                        </p:attrNameLst>
                                      </p:cBhvr>
                                    </p:animRot>
                                  </p:childTnLst>
                                </p:cTn>
                              </p:par>
                            </p:childTnLst>
                          </p:cTn>
                        </p:par>
                        <p:par>
                          <p:cTn id="22" fill="hold">
                            <p:stCondLst>
                              <p:cond delay="1960"/>
                            </p:stCondLst>
                            <p:childTnLst>
                              <p:par>
                                <p:cTn id="23" presetID="2" presetClass="entr" presetSubtype="12"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1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2460"/>
                            </p:stCondLst>
                            <p:childTnLst>
                              <p:par>
                                <p:cTn id="32" presetID="22" presetClass="entr" presetSubtype="8"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par>
                                <p:cTn id="38" presetID="2" presetClass="entr" presetSubtype="12" fill="hold" grpId="0" nodeType="withEffect">
                                  <p:stCondLst>
                                    <p:cond delay="1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par>
                          <p:cTn id="45" fill="hold">
                            <p:stCondLst>
                              <p:cond delay="2960"/>
                            </p:stCondLst>
                            <p:childTnLst>
                              <p:par>
                                <p:cTn id="46" presetID="2" presetClass="entr" presetSubtype="12"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2" presetClass="entr" presetSubtype="12" fill="hold" grpId="0" nodeType="withEffect">
                                  <p:stCondLst>
                                    <p:cond delay="10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0-#ppt_w/2"/>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childTnLst>
                          </p:cTn>
                        </p:par>
                        <p:par>
                          <p:cTn id="54" fill="hold">
                            <p:stCondLst>
                              <p:cond delay="3460"/>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p:bldP spid="7" grpId="0" animBg="1"/>
      <p:bldP spid="8" grpId="0"/>
      <p:bldP spid="9" grpId="0" animBg="1"/>
      <p:bldP spid="10" grpId="0"/>
      <p:bldP spid="11" grpId="0"/>
      <p:bldP spid="12" grpId="0" animBg="1"/>
      <p:bldP spid="13"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p:cNvSpPr/>
          <p:nvPr/>
        </p:nvSpPr>
        <p:spPr bwMode="auto">
          <a:xfrm>
            <a:off x="5344683" y="1529786"/>
            <a:ext cx="1379887" cy="1980833"/>
          </a:xfrm>
          <a:custGeom>
            <a:avLst/>
            <a:gdLst/>
            <a:ahLst/>
            <a:cxnLst>
              <a:cxn ang="0">
                <a:pos x="224" y="205"/>
              </a:cxn>
              <a:cxn ang="0">
                <a:pos x="207" y="229"/>
              </a:cxn>
              <a:cxn ang="0">
                <a:pos x="201" y="220"/>
              </a:cxn>
              <a:cxn ang="0">
                <a:pos x="179" y="211"/>
              </a:cxn>
              <a:cxn ang="0">
                <a:pos x="156" y="220"/>
              </a:cxn>
              <a:cxn ang="0">
                <a:pos x="147" y="243"/>
              </a:cxn>
              <a:cxn ang="0">
                <a:pos x="156" y="265"/>
              </a:cxn>
              <a:cxn ang="0">
                <a:pos x="175" y="275"/>
              </a:cxn>
              <a:cxn ang="0">
                <a:pos x="141" y="322"/>
              </a:cxn>
              <a:cxn ang="0">
                <a:pos x="122" y="283"/>
              </a:cxn>
              <a:cxn ang="0">
                <a:pos x="102" y="322"/>
              </a:cxn>
              <a:cxn ang="0">
                <a:pos x="63" y="269"/>
              </a:cxn>
              <a:cxn ang="0">
                <a:pos x="54" y="283"/>
              </a:cxn>
              <a:cxn ang="0">
                <a:pos x="32" y="293"/>
              </a:cxn>
              <a:cxn ang="0">
                <a:pos x="9" y="283"/>
              </a:cxn>
              <a:cxn ang="0">
                <a:pos x="0" y="261"/>
              </a:cxn>
              <a:cxn ang="0">
                <a:pos x="9" y="238"/>
              </a:cxn>
              <a:cxn ang="0">
                <a:pos x="32" y="229"/>
              </a:cxn>
              <a:cxn ang="0">
                <a:pos x="33" y="229"/>
              </a:cxn>
              <a:cxn ang="0">
                <a:pos x="15" y="205"/>
              </a:cxn>
              <a:cxn ang="0">
                <a:pos x="122" y="0"/>
              </a:cxn>
              <a:cxn ang="0">
                <a:pos x="224" y="205"/>
              </a:cxn>
            </a:cxnLst>
            <a:rect l="0" t="0" r="r" b="b"/>
            <a:pathLst>
              <a:path w="224" h="322">
                <a:moveTo>
                  <a:pt x="224" y="205"/>
                </a:moveTo>
                <a:cubicBezTo>
                  <a:pt x="207" y="229"/>
                  <a:pt x="207" y="229"/>
                  <a:pt x="207" y="229"/>
                </a:cubicBezTo>
                <a:cubicBezTo>
                  <a:pt x="206" y="226"/>
                  <a:pt x="204" y="223"/>
                  <a:pt x="201" y="220"/>
                </a:cubicBezTo>
                <a:cubicBezTo>
                  <a:pt x="195" y="214"/>
                  <a:pt x="188" y="211"/>
                  <a:pt x="179" y="211"/>
                </a:cubicBezTo>
                <a:cubicBezTo>
                  <a:pt x="170" y="211"/>
                  <a:pt x="163" y="214"/>
                  <a:pt x="156" y="220"/>
                </a:cubicBezTo>
                <a:cubicBezTo>
                  <a:pt x="150" y="227"/>
                  <a:pt x="147" y="234"/>
                  <a:pt x="147" y="243"/>
                </a:cubicBezTo>
                <a:cubicBezTo>
                  <a:pt x="147" y="252"/>
                  <a:pt x="150" y="259"/>
                  <a:pt x="156" y="265"/>
                </a:cubicBezTo>
                <a:cubicBezTo>
                  <a:pt x="162" y="271"/>
                  <a:pt x="168" y="274"/>
                  <a:pt x="175" y="275"/>
                </a:cubicBezTo>
                <a:cubicBezTo>
                  <a:pt x="141" y="322"/>
                  <a:pt x="141" y="322"/>
                  <a:pt x="141" y="322"/>
                </a:cubicBezTo>
                <a:cubicBezTo>
                  <a:pt x="122" y="283"/>
                  <a:pt x="122" y="283"/>
                  <a:pt x="122" y="283"/>
                </a:cubicBezTo>
                <a:cubicBezTo>
                  <a:pt x="102" y="322"/>
                  <a:pt x="102" y="322"/>
                  <a:pt x="102" y="322"/>
                </a:cubicBezTo>
                <a:cubicBezTo>
                  <a:pt x="63" y="269"/>
                  <a:pt x="63" y="269"/>
                  <a:pt x="63" y="269"/>
                </a:cubicBezTo>
                <a:cubicBezTo>
                  <a:pt x="61" y="275"/>
                  <a:pt x="58" y="279"/>
                  <a:pt x="54" y="283"/>
                </a:cubicBezTo>
                <a:cubicBezTo>
                  <a:pt x="48" y="290"/>
                  <a:pt x="41" y="293"/>
                  <a:pt x="32" y="293"/>
                </a:cubicBezTo>
                <a:cubicBezTo>
                  <a:pt x="23" y="293"/>
                  <a:pt x="15" y="290"/>
                  <a:pt x="9" y="283"/>
                </a:cubicBezTo>
                <a:cubicBezTo>
                  <a:pt x="3" y="277"/>
                  <a:pt x="0" y="270"/>
                  <a:pt x="0" y="261"/>
                </a:cubicBezTo>
                <a:cubicBezTo>
                  <a:pt x="0" y="252"/>
                  <a:pt x="3" y="245"/>
                  <a:pt x="9" y="238"/>
                </a:cubicBezTo>
                <a:cubicBezTo>
                  <a:pt x="15" y="232"/>
                  <a:pt x="23" y="229"/>
                  <a:pt x="32" y="229"/>
                </a:cubicBezTo>
                <a:cubicBezTo>
                  <a:pt x="32" y="229"/>
                  <a:pt x="32" y="229"/>
                  <a:pt x="33" y="229"/>
                </a:cubicBezTo>
                <a:cubicBezTo>
                  <a:pt x="15" y="205"/>
                  <a:pt x="15" y="205"/>
                  <a:pt x="15" y="205"/>
                </a:cubicBezTo>
                <a:cubicBezTo>
                  <a:pt x="122" y="0"/>
                  <a:pt x="122" y="0"/>
                  <a:pt x="122" y="0"/>
                </a:cubicBezTo>
                <a:lnTo>
                  <a:pt x="224" y="205"/>
                </a:lnTo>
                <a:close/>
              </a:path>
            </a:pathLst>
          </a:custGeom>
          <a:solidFill>
            <a:schemeClr val="accent2"/>
          </a:solidFill>
          <a:ln w="19050">
            <a:solidFill>
              <a:schemeClr val="bg1"/>
            </a:solidFill>
            <a:round/>
          </a:ln>
        </p:spPr>
        <p:txBody>
          <a:bodyPr vert="horz" wrap="square" lIns="121900" tIns="60949" rIns="121900" bIns="60949" numCol="1" anchor="t" anchorCtr="0" compatLnSpc="1"/>
          <a:lstStyle/>
          <a:p>
            <a:endParaRPr lang="en-US" sz="1705">
              <a:solidFill>
                <a:schemeClr val="tx1">
                  <a:lumMod val="50000"/>
                  <a:lumOff val="50000"/>
                </a:schemeClr>
              </a:solidFill>
              <a:cs typeface="+mn-ea"/>
              <a:sym typeface="+mn-lt"/>
            </a:endParaRPr>
          </a:p>
        </p:txBody>
      </p:sp>
      <p:sp>
        <p:nvSpPr>
          <p:cNvPr id="18" name="Freeform 6"/>
          <p:cNvSpPr/>
          <p:nvPr/>
        </p:nvSpPr>
        <p:spPr bwMode="auto">
          <a:xfrm>
            <a:off x="4034637" y="2791085"/>
            <a:ext cx="1938614" cy="1420021"/>
          </a:xfrm>
          <a:custGeom>
            <a:avLst/>
            <a:gdLst/>
            <a:ahLst/>
            <a:cxnLst>
              <a:cxn ang="0">
                <a:pos x="315" y="117"/>
              </a:cxn>
              <a:cxn ang="0">
                <a:pos x="272" y="124"/>
              </a:cxn>
              <a:cxn ang="0">
                <a:pos x="303" y="156"/>
              </a:cxn>
              <a:cxn ang="0">
                <a:pos x="245" y="176"/>
              </a:cxn>
              <a:cxn ang="0">
                <a:pos x="245" y="176"/>
              </a:cxn>
              <a:cxn ang="0">
                <a:pos x="255" y="199"/>
              </a:cxn>
              <a:cxn ang="0">
                <a:pos x="245" y="221"/>
              </a:cxn>
              <a:cxn ang="0">
                <a:pos x="223" y="231"/>
              </a:cxn>
              <a:cxn ang="0">
                <a:pos x="200" y="221"/>
              </a:cxn>
              <a:cxn ang="0">
                <a:pos x="191" y="199"/>
              </a:cxn>
              <a:cxn ang="0">
                <a:pos x="191" y="195"/>
              </a:cxn>
              <a:cxn ang="0">
                <a:pos x="166" y="204"/>
              </a:cxn>
              <a:cxn ang="0">
                <a:pos x="0" y="36"/>
              </a:cxn>
              <a:cxn ang="0">
                <a:pos x="228" y="0"/>
              </a:cxn>
              <a:cxn ang="0">
                <a:pos x="246" y="24"/>
              </a:cxn>
              <a:cxn ang="0">
                <a:pos x="245" y="24"/>
              </a:cxn>
              <a:cxn ang="0">
                <a:pos x="222" y="33"/>
              </a:cxn>
              <a:cxn ang="0">
                <a:pos x="213" y="56"/>
              </a:cxn>
              <a:cxn ang="0">
                <a:pos x="222" y="78"/>
              </a:cxn>
              <a:cxn ang="0">
                <a:pos x="245" y="88"/>
              </a:cxn>
              <a:cxn ang="0">
                <a:pos x="267" y="78"/>
              </a:cxn>
              <a:cxn ang="0">
                <a:pos x="276" y="64"/>
              </a:cxn>
              <a:cxn ang="0">
                <a:pos x="315" y="117"/>
              </a:cxn>
            </a:cxnLst>
            <a:rect l="0" t="0" r="r" b="b"/>
            <a:pathLst>
              <a:path w="315" h="231">
                <a:moveTo>
                  <a:pt x="315" y="117"/>
                </a:moveTo>
                <a:cubicBezTo>
                  <a:pt x="272" y="124"/>
                  <a:pt x="272" y="124"/>
                  <a:pt x="272" y="124"/>
                </a:cubicBezTo>
                <a:cubicBezTo>
                  <a:pt x="303" y="156"/>
                  <a:pt x="303" y="156"/>
                  <a:pt x="303" y="156"/>
                </a:cubicBezTo>
                <a:cubicBezTo>
                  <a:pt x="245" y="176"/>
                  <a:pt x="245" y="176"/>
                  <a:pt x="245" y="176"/>
                </a:cubicBezTo>
                <a:cubicBezTo>
                  <a:pt x="245" y="176"/>
                  <a:pt x="245" y="176"/>
                  <a:pt x="245" y="176"/>
                </a:cubicBezTo>
                <a:cubicBezTo>
                  <a:pt x="251" y="182"/>
                  <a:pt x="255" y="190"/>
                  <a:pt x="255" y="199"/>
                </a:cubicBezTo>
                <a:cubicBezTo>
                  <a:pt x="255" y="208"/>
                  <a:pt x="251" y="215"/>
                  <a:pt x="245" y="221"/>
                </a:cubicBezTo>
                <a:cubicBezTo>
                  <a:pt x="239" y="227"/>
                  <a:pt x="232" y="231"/>
                  <a:pt x="223" y="231"/>
                </a:cubicBezTo>
                <a:cubicBezTo>
                  <a:pt x="214" y="231"/>
                  <a:pt x="206" y="227"/>
                  <a:pt x="200" y="221"/>
                </a:cubicBezTo>
                <a:cubicBezTo>
                  <a:pt x="194" y="215"/>
                  <a:pt x="191" y="208"/>
                  <a:pt x="191" y="199"/>
                </a:cubicBezTo>
                <a:cubicBezTo>
                  <a:pt x="191" y="198"/>
                  <a:pt x="191" y="196"/>
                  <a:pt x="191" y="195"/>
                </a:cubicBezTo>
                <a:cubicBezTo>
                  <a:pt x="166" y="204"/>
                  <a:pt x="166" y="204"/>
                  <a:pt x="166" y="204"/>
                </a:cubicBezTo>
                <a:cubicBezTo>
                  <a:pt x="0" y="36"/>
                  <a:pt x="0" y="36"/>
                  <a:pt x="0" y="36"/>
                </a:cubicBezTo>
                <a:cubicBezTo>
                  <a:pt x="228" y="0"/>
                  <a:pt x="228" y="0"/>
                  <a:pt x="228" y="0"/>
                </a:cubicBezTo>
                <a:cubicBezTo>
                  <a:pt x="246" y="24"/>
                  <a:pt x="246" y="24"/>
                  <a:pt x="246" y="24"/>
                </a:cubicBezTo>
                <a:cubicBezTo>
                  <a:pt x="245" y="24"/>
                  <a:pt x="245" y="24"/>
                  <a:pt x="245" y="24"/>
                </a:cubicBezTo>
                <a:cubicBezTo>
                  <a:pt x="236" y="24"/>
                  <a:pt x="228" y="27"/>
                  <a:pt x="222" y="33"/>
                </a:cubicBezTo>
                <a:cubicBezTo>
                  <a:pt x="216" y="40"/>
                  <a:pt x="213" y="47"/>
                  <a:pt x="213" y="56"/>
                </a:cubicBezTo>
                <a:cubicBezTo>
                  <a:pt x="213" y="65"/>
                  <a:pt x="216" y="72"/>
                  <a:pt x="222" y="78"/>
                </a:cubicBezTo>
                <a:cubicBezTo>
                  <a:pt x="228" y="85"/>
                  <a:pt x="236" y="88"/>
                  <a:pt x="245" y="88"/>
                </a:cubicBezTo>
                <a:cubicBezTo>
                  <a:pt x="254" y="88"/>
                  <a:pt x="261" y="85"/>
                  <a:pt x="267" y="78"/>
                </a:cubicBezTo>
                <a:cubicBezTo>
                  <a:pt x="271" y="74"/>
                  <a:pt x="274" y="70"/>
                  <a:pt x="276" y="64"/>
                </a:cubicBezTo>
                <a:lnTo>
                  <a:pt x="315" y="117"/>
                </a:lnTo>
                <a:close/>
              </a:path>
            </a:pathLst>
          </a:custGeom>
          <a:solidFill>
            <a:schemeClr val="accent1"/>
          </a:solidFill>
          <a:ln w="19050">
            <a:solidFill>
              <a:schemeClr val="bg1"/>
            </a:solidFill>
            <a:round/>
          </a:ln>
        </p:spPr>
        <p:txBody>
          <a:bodyPr vert="horz" wrap="square" lIns="121900" tIns="60949" rIns="121900" bIns="60949" numCol="1" anchor="t" anchorCtr="0" compatLnSpc="1"/>
          <a:lstStyle/>
          <a:p>
            <a:endParaRPr lang="en-US" sz="1705">
              <a:solidFill>
                <a:schemeClr val="tx1">
                  <a:lumMod val="50000"/>
                  <a:lumOff val="50000"/>
                </a:schemeClr>
              </a:solidFill>
              <a:cs typeface="+mn-ea"/>
              <a:sym typeface="+mn-lt"/>
            </a:endParaRPr>
          </a:p>
        </p:txBody>
      </p:sp>
      <p:sp>
        <p:nvSpPr>
          <p:cNvPr id="19" name="Freeform 7"/>
          <p:cNvSpPr/>
          <p:nvPr/>
        </p:nvSpPr>
        <p:spPr bwMode="auto">
          <a:xfrm>
            <a:off x="4735162" y="3749756"/>
            <a:ext cx="1650785" cy="1809416"/>
          </a:xfrm>
          <a:custGeom>
            <a:avLst/>
            <a:gdLst/>
            <a:ahLst/>
            <a:cxnLst>
              <a:cxn ang="0">
                <a:pos x="189" y="0"/>
              </a:cxn>
              <a:cxn ang="0">
                <a:pos x="179" y="46"/>
              </a:cxn>
              <a:cxn ang="0">
                <a:pos x="221" y="24"/>
              </a:cxn>
              <a:cxn ang="0">
                <a:pos x="219" y="89"/>
              </a:cxn>
              <a:cxn ang="0">
                <a:pos x="236" y="84"/>
              </a:cxn>
              <a:cxn ang="0">
                <a:pos x="258" y="93"/>
              </a:cxn>
              <a:cxn ang="0">
                <a:pos x="268" y="116"/>
              </a:cxn>
              <a:cxn ang="0">
                <a:pos x="258" y="138"/>
              </a:cxn>
              <a:cxn ang="0">
                <a:pos x="236" y="148"/>
              </a:cxn>
              <a:cxn ang="0">
                <a:pos x="218" y="142"/>
              </a:cxn>
              <a:cxn ang="0">
                <a:pos x="218" y="176"/>
              </a:cxn>
              <a:cxn ang="0">
                <a:pos x="0" y="294"/>
              </a:cxn>
              <a:cxn ang="0">
                <a:pos x="52" y="48"/>
              </a:cxn>
              <a:cxn ang="0">
                <a:pos x="77" y="39"/>
              </a:cxn>
              <a:cxn ang="0">
                <a:pos x="77" y="43"/>
              </a:cxn>
              <a:cxn ang="0">
                <a:pos x="86" y="65"/>
              </a:cxn>
              <a:cxn ang="0">
                <a:pos x="109" y="75"/>
              </a:cxn>
              <a:cxn ang="0">
                <a:pos x="131" y="65"/>
              </a:cxn>
              <a:cxn ang="0">
                <a:pos x="141" y="43"/>
              </a:cxn>
              <a:cxn ang="0">
                <a:pos x="131" y="20"/>
              </a:cxn>
              <a:cxn ang="0">
                <a:pos x="131" y="20"/>
              </a:cxn>
              <a:cxn ang="0">
                <a:pos x="189" y="0"/>
              </a:cxn>
            </a:cxnLst>
            <a:rect l="0" t="0" r="r" b="b"/>
            <a:pathLst>
              <a:path w="268" h="294">
                <a:moveTo>
                  <a:pt x="189" y="0"/>
                </a:moveTo>
                <a:cubicBezTo>
                  <a:pt x="179" y="46"/>
                  <a:pt x="179" y="46"/>
                  <a:pt x="179" y="46"/>
                </a:cubicBezTo>
                <a:cubicBezTo>
                  <a:pt x="221" y="24"/>
                  <a:pt x="221" y="24"/>
                  <a:pt x="221" y="24"/>
                </a:cubicBezTo>
                <a:cubicBezTo>
                  <a:pt x="219" y="89"/>
                  <a:pt x="219" y="89"/>
                  <a:pt x="219" y="89"/>
                </a:cubicBezTo>
                <a:cubicBezTo>
                  <a:pt x="224" y="86"/>
                  <a:pt x="230" y="84"/>
                  <a:pt x="236" y="84"/>
                </a:cubicBezTo>
                <a:cubicBezTo>
                  <a:pt x="245" y="84"/>
                  <a:pt x="252" y="87"/>
                  <a:pt x="258" y="93"/>
                </a:cubicBezTo>
                <a:cubicBezTo>
                  <a:pt x="265" y="99"/>
                  <a:pt x="268" y="107"/>
                  <a:pt x="268" y="116"/>
                </a:cubicBezTo>
                <a:cubicBezTo>
                  <a:pt x="268" y="125"/>
                  <a:pt x="265" y="132"/>
                  <a:pt x="258" y="138"/>
                </a:cubicBezTo>
                <a:cubicBezTo>
                  <a:pt x="252" y="144"/>
                  <a:pt x="245" y="148"/>
                  <a:pt x="236" y="148"/>
                </a:cubicBezTo>
                <a:cubicBezTo>
                  <a:pt x="229" y="148"/>
                  <a:pt x="224" y="146"/>
                  <a:pt x="218" y="142"/>
                </a:cubicBezTo>
                <a:cubicBezTo>
                  <a:pt x="218" y="176"/>
                  <a:pt x="218" y="176"/>
                  <a:pt x="218" y="176"/>
                </a:cubicBezTo>
                <a:cubicBezTo>
                  <a:pt x="0" y="294"/>
                  <a:pt x="0" y="294"/>
                  <a:pt x="0" y="294"/>
                </a:cubicBezTo>
                <a:cubicBezTo>
                  <a:pt x="52" y="48"/>
                  <a:pt x="52" y="48"/>
                  <a:pt x="52" y="48"/>
                </a:cubicBezTo>
                <a:cubicBezTo>
                  <a:pt x="77" y="39"/>
                  <a:pt x="77" y="39"/>
                  <a:pt x="77" y="39"/>
                </a:cubicBezTo>
                <a:cubicBezTo>
                  <a:pt x="77" y="40"/>
                  <a:pt x="77" y="42"/>
                  <a:pt x="77" y="43"/>
                </a:cubicBezTo>
                <a:cubicBezTo>
                  <a:pt x="77" y="52"/>
                  <a:pt x="80" y="59"/>
                  <a:pt x="86" y="65"/>
                </a:cubicBezTo>
                <a:cubicBezTo>
                  <a:pt x="92" y="71"/>
                  <a:pt x="100" y="75"/>
                  <a:pt x="109" y="75"/>
                </a:cubicBezTo>
                <a:cubicBezTo>
                  <a:pt x="118" y="75"/>
                  <a:pt x="125" y="71"/>
                  <a:pt x="131" y="65"/>
                </a:cubicBezTo>
                <a:cubicBezTo>
                  <a:pt x="137" y="59"/>
                  <a:pt x="141" y="52"/>
                  <a:pt x="141" y="43"/>
                </a:cubicBezTo>
                <a:cubicBezTo>
                  <a:pt x="141" y="34"/>
                  <a:pt x="137" y="26"/>
                  <a:pt x="131" y="20"/>
                </a:cubicBezTo>
                <a:cubicBezTo>
                  <a:pt x="131" y="20"/>
                  <a:pt x="131" y="20"/>
                  <a:pt x="131" y="20"/>
                </a:cubicBezTo>
                <a:lnTo>
                  <a:pt x="189" y="0"/>
                </a:lnTo>
                <a:close/>
              </a:path>
            </a:pathLst>
          </a:custGeom>
          <a:solidFill>
            <a:schemeClr val="accent6"/>
          </a:solidFill>
          <a:ln w="19050">
            <a:solidFill>
              <a:schemeClr val="bg1"/>
            </a:solidFill>
            <a:round/>
          </a:ln>
        </p:spPr>
        <p:txBody>
          <a:bodyPr vert="horz" wrap="square" lIns="121900" tIns="60949" rIns="121900" bIns="60949" numCol="1" anchor="t" anchorCtr="0" compatLnSpc="1"/>
          <a:lstStyle/>
          <a:p>
            <a:endParaRPr lang="en-US" sz="1705">
              <a:solidFill>
                <a:schemeClr val="tx1">
                  <a:lumMod val="50000"/>
                  <a:lumOff val="50000"/>
                </a:schemeClr>
              </a:solidFill>
              <a:cs typeface="+mn-ea"/>
              <a:sym typeface="+mn-lt"/>
            </a:endParaRPr>
          </a:p>
        </p:txBody>
      </p:sp>
      <p:sp>
        <p:nvSpPr>
          <p:cNvPr id="20" name="Freeform 8"/>
          <p:cNvSpPr/>
          <p:nvPr/>
        </p:nvSpPr>
        <p:spPr bwMode="auto">
          <a:xfrm>
            <a:off x="6076955" y="3671455"/>
            <a:ext cx="1360840" cy="1875020"/>
          </a:xfrm>
          <a:custGeom>
            <a:avLst/>
            <a:gdLst/>
            <a:ahLst/>
            <a:cxnLst>
              <a:cxn ang="0">
                <a:pos x="3" y="37"/>
              </a:cxn>
              <a:cxn ang="0">
                <a:pos x="44" y="59"/>
              </a:cxn>
              <a:cxn ang="0">
                <a:pos x="35" y="12"/>
              </a:cxn>
              <a:cxn ang="0">
                <a:pos x="94" y="32"/>
              </a:cxn>
              <a:cxn ang="0">
                <a:pos x="94" y="32"/>
              </a:cxn>
              <a:cxn ang="0">
                <a:pos x="103" y="9"/>
              </a:cxn>
              <a:cxn ang="0">
                <a:pos x="126" y="0"/>
              </a:cxn>
              <a:cxn ang="0">
                <a:pos x="148" y="9"/>
              </a:cxn>
              <a:cxn ang="0">
                <a:pos x="158" y="32"/>
              </a:cxn>
              <a:cxn ang="0">
                <a:pos x="151" y="51"/>
              </a:cxn>
              <a:cxn ang="0">
                <a:pos x="173" y="59"/>
              </a:cxn>
              <a:cxn ang="0">
                <a:pos x="174" y="59"/>
              </a:cxn>
              <a:cxn ang="0">
                <a:pos x="221" y="304"/>
              </a:cxn>
              <a:cxn ang="0">
                <a:pos x="220" y="305"/>
              </a:cxn>
              <a:cxn ang="0">
                <a:pos x="0" y="189"/>
              </a:cxn>
              <a:cxn ang="0">
                <a:pos x="0" y="155"/>
              </a:cxn>
              <a:cxn ang="0">
                <a:pos x="18" y="161"/>
              </a:cxn>
              <a:cxn ang="0">
                <a:pos x="40" y="151"/>
              </a:cxn>
              <a:cxn ang="0">
                <a:pos x="50" y="129"/>
              </a:cxn>
              <a:cxn ang="0">
                <a:pos x="40" y="106"/>
              </a:cxn>
              <a:cxn ang="0">
                <a:pos x="18" y="97"/>
              </a:cxn>
              <a:cxn ang="0">
                <a:pos x="1" y="102"/>
              </a:cxn>
              <a:cxn ang="0">
                <a:pos x="3" y="37"/>
              </a:cxn>
            </a:cxnLst>
            <a:rect l="0" t="0" r="r" b="b"/>
            <a:pathLst>
              <a:path w="221" h="305">
                <a:moveTo>
                  <a:pt x="3" y="37"/>
                </a:moveTo>
                <a:cubicBezTo>
                  <a:pt x="44" y="59"/>
                  <a:pt x="44" y="59"/>
                  <a:pt x="44" y="59"/>
                </a:cubicBezTo>
                <a:cubicBezTo>
                  <a:pt x="35" y="12"/>
                  <a:pt x="35" y="12"/>
                  <a:pt x="35" y="12"/>
                </a:cubicBezTo>
                <a:cubicBezTo>
                  <a:pt x="94" y="32"/>
                  <a:pt x="94" y="32"/>
                  <a:pt x="94" y="32"/>
                </a:cubicBezTo>
                <a:cubicBezTo>
                  <a:pt x="94" y="32"/>
                  <a:pt x="94" y="32"/>
                  <a:pt x="94" y="32"/>
                </a:cubicBezTo>
                <a:cubicBezTo>
                  <a:pt x="94" y="23"/>
                  <a:pt x="97" y="15"/>
                  <a:pt x="103" y="9"/>
                </a:cubicBezTo>
                <a:cubicBezTo>
                  <a:pt x="110" y="3"/>
                  <a:pt x="117" y="0"/>
                  <a:pt x="126" y="0"/>
                </a:cubicBezTo>
                <a:cubicBezTo>
                  <a:pt x="135" y="0"/>
                  <a:pt x="142" y="3"/>
                  <a:pt x="148" y="9"/>
                </a:cubicBezTo>
                <a:cubicBezTo>
                  <a:pt x="155" y="15"/>
                  <a:pt x="158" y="23"/>
                  <a:pt x="158" y="32"/>
                </a:cubicBezTo>
                <a:cubicBezTo>
                  <a:pt x="158" y="39"/>
                  <a:pt x="155" y="46"/>
                  <a:pt x="151" y="51"/>
                </a:cubicBezTo>
                <a:cubicBezTo>
                  <a:pt x="173" y="59"/>
                  <a:pt x="173" y="59"/>
                  <a:pt x="173" y="59"/>
                </a:cubicBezTo>
                <a:cubicBezTo>
                  <a:pt x="174" y="59"/>
                  <a:pt x="174" y="59"/>
                  <a:pt x="174" y="59"/>
                </a:cubicBezTo>
                <a:cubicBezTo>
                  <a:pt x="221" y="304"/>
                  <a:pt x="221" y="304"/>
                  <a:pt x="221" y="304"/>
                </a:cubicBezTo>
                <a:cubicBezTo>
                  <a:pt x="220" y="305"/>
                  <a:pt x="220" y="305"/>
                  <a:pt x="220" y="305"/>
                </a:cubicBezTo>
                <a:cubicBezTo>
                  <a:pt x="0" y="189"/>
                  <a:pt x="0" y="189"/>
                  <a:pt x="0" y="189"/>
                </a:cubicBezTo>
                <a:cubicBezTo>
                  <a:pt x="0" y="155"/>
                  <a:pt x="0" y="155"/>
                  <a:pt x="0" y="155"/>
                </a:cubicBezTo>
                <a:cubicBezTo>
                  <a:pt x="6" y="159"/>
                  <a:pt x="11" y="161"/>
                  <a:pt x="18" y="161"/>
                </a:cubicBezTo>
                <a:cubicBezTo>
                  <a:pt x="27" y="161"/>
                  <a:pt x="34" y="157"/>
                  <a:pt x="40" y="151"/>
                </a:cubicBezTo>
                <a:cubicBezTo>
                  <a:pt x="47" y="145"/>
                  <a:pt x="50" y="138"/>
                  <a:pt x="50" y="129"/>
                </a:cubicBezTo>
                <a:cubicBezTo>
                  <a:pt x="50" y="120"/>
                  <a:pt x="47" y="112"/>
                  <a:pt x="40" y="106"/>
                </a:cubicBezTo>
                <a:cubicBezTo>
                  <a:pt x="34" y="100"/>
                  <a:pt x="27" y="97"/>
                  <a:pt x="18" y="97"/>
                </a:cubicBezTo>
                <a:cubicBezTo>
                  <a:pt x="12" y="97"/>
                  <a:pt x="6" y="99"/>
                  <a:pt x="1" y="102"/>
                </a:cubicBezTo>
                <a:lnTo>
                  <a:pt x="3" y="37"/>
                </a:lnTo>
                <a:close/>
              </a:path>
            </a:pathLst>
          </a:custGeom>
          <a:solidFill>
            <a:schemeClr val="accent4"/>
          </a:solidFill>
          <a:ln w="19050">
            <a:solidFill>
              <a:schemeClr val="bg1"/>
            </a:solidFill>
            <a:round/>
          </a:ln>
        </p:spPr>
        <p:txBody>
          <a:bodyPr vert="horz" wrap="square" lIns="121900" tIns="60949" rIns="121900" bIns="60949" numCol="1" anchor="t" anchorCtr="0" compatLnSpc="1"/>
          <a:lstStyle/>
          <a:p>
            <a:endParaRPr lang="en-US" sz="1705">
              <a:solidFill>
                <a:schemeClr val="tx1">
                  <a:lumMod val="50000"/>
                  <a:lumOff val="50000"/>
                </a:schemeClr>
              </a:solidFill>
              <a:cs typeface="+mn-ea"/>
              <a:sym typeface="+mn-lt"/>
            </a:endParaRPr>
          </a:p>
        </p:txBody>
      </p:sp>
      <p:sp>
        <p:nvSpPr>
          <p:cNvPr id="21" name="Freeform 9"/>
          <p:cNvSpPr/>
          <p:nvPr/>
        </p:nvSpPr>
        <p:spPr bwMode="auto">
          <a:xfrm>
            <a:off x="6212403" y="2791086"/>
            <a:ext cx="1957662" cy="1242253"/>
          </a:xfrm>
          <a:custGeom>
            <a:avLst/>
            <a:gdLst/>
            <a:ahLst/>
            <a:cxnLst>
              <a:cxn ang="0">
                <a:pos x="13" y="155"/>
              </a:cxn>
              <a:cxn ang="0">
                <a:pos x="45" y="124"/>
              </a:cxn>
              <a:cxn ang="0">
                <a:pos x="0" y="117"/>
              </a:cxn>
              <a:cxn ang="0">
                <a:pos x="34" y="70"/>
              </a:cxn>
              <a:cxn ang="0">
                <a:pos x="15" y="60"/>
              </a:cxn>
              <a:cxn ang="0">
                <a:pos x="6" y="38"/>
              </a:cxn>
              <a:cxn ang="0">
                <a:pos x="15" y="15"/>
              </a:cxn>
              <a:cxn ang="0">
                <a:pos x="38" y="6"/>
              </a:cxn>
              <a:cxn ang="0">
                <a:pos x="60" y="15"/>
              </a:cxn>
              <a:cxn ang="0">
                <a:pos x="66" y="24"/>
              </a:cxn>
              <a:cxn ang="0">
                <a:pos x="83" y="0"/>
              </a:cxn>
              <a:cxn ang="0">
                <a:pos x="318" y="36"/>
              </a:cxn>
              <a:cxn ang="0">
                <a:pos x="151" y="202"/>
              </a:cxn>
              <a:cxn ang="0">
                <a:pos x="129" y="194"/>
              </a:cxn>
              <a:cxn ang="0">
                <a:pos x="136" y="175"/>
              </a:cxn>
              <a:cxn ang="0">
                <a:pos x="126" y="152"/>
              </a:cxn>
              <a:cxn ang="0">
                <a:pos x="104" y="143"/>
              </a:cxn>
              <a:cxn ang="0">
                <a:pos x="81" y="152"/>
              </a:cxn>
              <a:cxn ang="0">
                <a:pos x="72" y="175"/>
              </a:cxn>
              <a:cxn ang="0">
                <a:pos x="72" y="175"/>
              </a:cxn>
              <a:cxn ang="0">
                <a:pos x="13" y="155"/>
              </a:cxn>
            </a:cxnLst>
            <a:rect l="0" t="0" r="r" b="b"/>
            <a:pathLst>
              <a:path w="318" h="202">
                <a:moveTo>
                  <a:pt x="13" y="155"/>
                </a:moveTo>
                <a:cubicBezTo>
                  <a:pt x="45" y="124"/>
                  <a:pt x="45" y="124"/>
                  <a:pt x="45" y="124"/>
                </a:cubicBezTo>
                <a:cubicBezTo>
                  <a:pt x="0" y="117"/>
                  <a:pt x="0" y="117"/>
                  <a:pt x="0" y="117"/>
                </a:cubicBezTo>
                <a:cubicBezTo>
                  <a:pt x="34" y="70"/>
                  <a:pt x="34" y="70"/>
                  <a:pt x="34" y="70"/>
                </a:cubicBezTo>
                <a:cubicBezTo>
                  <a:pt x="27" y="69"/>
                  <a:pt x="21" y="66"/>
                  <a:pt x="15" y="60"/>
                </a:cubicBezTo>
                <a:cubicBezTo>
                  <a:pt x="9" y="54"/>
                  <a:pt x="6" y="47"/>
                  <a:pt x="6" y="38"/>
                </a:cubicBezTo>
                <a:cubicBezTo>
                  <a:pt x="6" y="29"/>
                  <a:pt x="9" y="22"/>
                  <a:pt x="15" y="15"/>
                </a:cubicBezTo>
                <a:cubicBezTo>
                  <a:pt x="22" y="9"/>
                  <a:pt x="29" y="6"/>
                  <a:pt x="38" y="6"/>
                </a:cubicBezTo>
                <a:cubicBezTo>
                  <a:pt x="47" y="6"/>
                  <a:pt x="54" y="9"/>
                  <a:pt x="60" y="15"/>
                </a:cubicBezTo>
                <a:cubicBezTo>
                  <a:pt x="63" y="18"/>
                  <a:pt x="65" y="21"/>
                  <a:pt x="66" y="24"/>
                </a:cubicBezTo>
                <a:cubicBezTo>
                  <a:pt x="83" y="0"/>
                  <a:pt x="83" y="0"/>
                  <a:pt x="83" y="0"/>
                </a:cubicBezTo>
                <a:cubicBezTo>
                  <a:pt x="318" y="36"/>
                  <a:pt x="318" y="36"/>
                  <a:pt x="318" y="36"/>
                </a:cubicBezTo>
                <a:cubicBezTo>
                  <a:pt x="151" y="202"/>
                  <a:pt x="151" y="202"/>
                  <a:pt x="151" y="202"/>
                </a:cubicBezTo>
                <a:cubicBezTo>
                  <a:pt x="129" y="194"/>
                  <a:pt x="129" y="194"/>
                  <a:pt x="129" y="194"/>
                </a:cubicBezTo>
                <a:cubicBezTo>
                  <a:pt x="133" y="189"/>
                  <a:pt x="136" y="182"/>
                  <a:pt x="136" y="175"/>
                </a:cubicBezTo>
                <a:cubicBezTo>
                  <a:pt x="136" y="166"/>
                  <a:pt x="133" y="158"/>
                  <a:pt x="126" y="152"/>
                </a:cubicBezTo>
                <a:cubicBezTo>
                  <a:pt x="120" y="146"/>
                  <a:pt x="113" y="143"/>
                  <a:pt x="104" y="143"/>
                </a:cubicBezTo>
                <a:cubicBezTo>
                  <a:pt x="95" y="143"/>
                  <a:pt x="88" y="146"/>
                  <a:pt x="81" y="152"/>
                </a:cubicBezTo>
                <a:cubicBezTo>
                  <a:pt x="75" y="158"/>
                  <a:pt x="72" y="166"/>
                  <a:pt x="72" y="175"/>
                </a:cubicBezTo>
                <a:cubicBezTo>
                  <a:pt x="72" y="175"/>
                  <a:pt x="72" y="175"/>
                  <a:pt x="72" y="175"/>
                </a:cubicBezTo>
                <a:lnTo>
                  <a:pt x="13" y="155"/>
                </a:lnTo>
                <a:close/>
              </a:path>
            </a:pathLst>
          </a:custGeom>
          <a:solidFill>
            <a:schemeClr val="accent3"/>
          </a:solidFill>
          <a:ln w="19050">
            <a:solidFill>
              <a:schemeClr val="bg1"/>
            </a:solidFill>
            <a:round/>
          </a:ln>
        </p:spPr>
        <p:txBody>
          <a:bodyPr vert="horz" wrap="square" lIns="121900" tIns="60949" rIns="121900" bIns="60949" numCol="1" anchor="t" anchorCtr="0" compatLnSpc="1"/>
          <a:lstStyle/>
          <a:p>
            <a:endParaRPr lang="en-US" sz="1705">
              <a:solidFill>
                <a:schemeClr val="tx1">
                  <a:lumMod val="50000"/>
                  <a:lumOff val="50000"/>
                </a:schemeClr>
              </a:solidFill>
              <a:cs typeface="+mn-ea"/>
              <a:sym typeface="+mn-lt"/>
            </a:endParaRPr>
          </a:p>
        </p:txBody>
      </p:sp>
      <p:grpSp>
        <p:nvGrpSpPr>
          <p:cNvPr id="22" name="Group 81"/>
          <p:cNvGrpSpPr/>
          <p:nvPr/>
        </p:nvGrpSpPr>
        <p:grpSpPr>
          <a:xfrm flipV="1">
            <a:off x="3996026" y="5146045"/>
            <a:ext cx="606925" cy="290289"/>
            <a:chOff x="3376482" y="1459073"/>
            <a:chExt cx="455253" cy="221445"/>
          </a:xfrm>
        </p:grpSpPr>
        <p:cxnSp>
          <p:nvCxnSpPr>
            <p:cNvPr id="23" name="Straight Connector 18"/>
            <p:cNvCxnSpPr/>
            <p:nvPr/>
          </p:nvCxnSpPr>
          <p:spPr>
            <a:xfrm flipH="1" flipV="1">
              <a:off x="3592681" y="1460250"/>
              <a:ext cx="239054" cy="220268"/>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19"/>
            <p:cNvCxnSpPr/>
            <p:nvPr/>
          </p:nvCxnSpPr>
          <p:spPr>
            <a:xfrm flipH="1" flipV="1">
              <a:off x="3376482" y="1459073"/>
              <a:ext cx="216200" cy="0"/>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25" name="Group 59"/>
          <p:cNvGrpSpPr/>
          <p:nvPr/>
        </p:nvGrpSpPr>
        <p:grpSpPr>
          <a:xfrm>
            <a:off x="8387849" y="4941965"/>
            <a:ext cx="3034531" cy="914021"/>
            <a:chOff x="7154104" y="3227971"/>
            <a:chExt cx="2276195" cy="685642"/>
          </a:xfrm>
        </p:grpSpPr>
        <p:sp>
          <p:nvSpPr>
            <p:cNvPr id="26" name="TextBox 24"/>
            <p:cNvSpPr txBox="1"/>
            <p:nvPr/>
          </p:nvSpPr>
          <p:spPr>
            <a:xfrm>
              <a:off x="7154105" y="3453979"/>
              <a:ext cx="2276194" cy="459634"/>
            </a:xfrm>
            <a:prstGeom prst="rect">
              <a:avLst/>
            </a:prstGeom>
            <a:noFill/>
          </p:spPr>
          <p:txBody>
            <a:bodyPr wrap="square" lIns="0" tIns="0" rIns="0" bIns="0" rtlCol="0">
              <a:spAutoFit/>
            </a:bodyPr>
            <a:lstStyle/>
            <a:p>
              <a:pPr>
                <a:lnSpc>
                  <a:spcPct val="150000"/>
                </a:lnSpc>
              </a:pPr>
              <a:r>
                <a:rPr lang="zh-CN" altLang="en-US" sz="1325" dirty="0">
                  <a:solidFill>
                    <a:schemeClr val="tx1">
                      <a:lumMod val="50000"/>
                      <a:lumOff val="50000"/>
                    </a:schemeClr>
                  </a:solidFill>
                  <a:cs typeface="+mn-ea"/>
                  <a:sym typeface="+mn-lt"/>
                </a:rPr>
                <a:t>您的内容打在这里，或者通过复制您的文本后，在此框中选择粘贴。</a:t>
              </a:r>
              <a:endParaRPr lang="en-US" altLang="zh-CN" sz="1325" dirty="0">
                <a:solidFill>
                  <a:schemeClr val="tx1">
                    <a:lumMod val="50000"/>
                    <a:lumOff val="50000"/>
                  </a:schemeClr>
                </a:solidFill>
                <a:cs typeface="+mn-ea"/>
                <a:sym typeface="+mn-lt"/>
              </a:endParaRPr>
            </a:p>
          </p:txBody>
        </p:sp>
        <p:sp>
          <p:nvSpPr>
            <p:cNvPr id="27" name="Rectangle 25"/>
            <p:cNvSpPr/>
            <p:nvPr/>
          </p:nvSpPr>
          <p:spPr>
            <a:xfrm>
              <a:off x="7154104" y="3227971"/>
              <a:ext cx="872949" cy="262716"/>
            </a:xfrm>
            <a:prstGeom prst="rect">
              <a:avLst/>
            </a:prstGeom>
          </p:spPr>
          <p:txBody>
            <a:bodyPr wrap="none" lIns="0" tIns="0" rIns="0" bIns="0">
              <a:spAutoFit/>
            </a:bodyPr>
            <a:lstStyle/>
            <a:p>
              <a:pPr>
                <a:lnSpc>
                  <a:spcPct val="150000"/>
                </a:lnSpc>
              </a:pPr>
              <a:r>
                <a:rPr lang="zh-CN" altLang="en-US" sz="1515" dirty="0">
                  <a:solidFill>
                    <a:schemeClr val="tx1">
                      <a:lumMod val="50000"/>
                      <a:lumOff val="50000"/>
                    </a:schemeClr>
                  </a:solidFill>
                  <a:cs typeface="+mn-ea"/>
                  <a:sym typeface="+mn-lt"/>
                </a:rPr>
                <a:t>添加您的标题</a:t>
              </a:r>
              <a:endParaRPr lang="en-US" altLang="zh-CN" sz="1515" dirty="0">
                <a:solidFill>
                  <a:schemeClr val="tx1">
                    <a:lumMod val="50000"/>
                    <a:lumOff val="50000"/>
                  </a:schemeClr>
                </a:solidFill>
                <a:cs typeface="+mn-ea"/>
                <a:sym typeface="+mn-lt"/>
              </a:endParaRPr>
            </a:p>
          </p:txBody>
        </p:sp>
      </p:grpSp>
      <p:grpSp>
        <p:nvGrpSpPr>
          <p:cNvPr id="28" name="Group 58"/>
          <p:cNvGrpSpPr/>
          <p:nvPr/>
        </p:nvGrpSpPr>
        <p:grpSpPr>
          <a:xfrm>
            <a:off x="8337056" y="3508391"/>
            <a:ext cx="3034531" cy="953737"/>
            <a:chOff x="7174424" y="1344594"/>
            <a:chExt cx="2276195" cy="715434"/>
          </a:xfrm>
        </p:grpSpPr>
        <p:sp>
          <p:nvSpPr>
            <p:cNvPr id="29" name="TextBox 27"/>
            <p:cNvSpPr txBox="1"/>
            <p:nvPr/>
          </p:nvSpPr>
          <p:spPr>
            <a:xfrm>
              <a:off x="7174424" y="1600395"/>
              <a:ext cx="2276195" cy="459633"/>
            </a:xfrm>
            <a:prstGeom prst="rect">
              <a:avLst/>
            </a:prstGeom>
            <a:noFill/>
          </p:spPr>
          <p:txBody>
            <a:bodyPr wrap="square" lIns="0" tIns="0" rIns="0" bIns="0" rtlCol="0">
              <a:spAutoFit/>
            </a:bodyPr>
            <a:lstStyle/>
            <a:p>
              <a:pPr>
                <a:lnSpc>
                  <a:spcPct val="150000"/>
                </a:lnSpc>
              </a:pPr>
              <a:r>
                <a:rPr lang="zh-CN" altLang="en-US" sz="1325" dirty="0">
                  <a:solidFill>
                    <a:schemeClr val="tx1">
                      <a:lumMod val="50000"/>
                      <a:lumOff val="50000"/>
                    </a:schemeClr>
                  </a:solidFill>
                  <a:cs typeface="+mn-ea"/>
                  <a:sym typeface="+mn-lt"/>
                </a:rPr>
                <a:t>您的内容打在这里，或者通过复制您的文本后，在此框中选择粘贴。</a:t>
              </a:r>
              <a:endParaRPr lang="en-US" altLang="zh-CN" sz="1325" dirty="0">
                <a:solidFill>
                  <a:schemeClr val="tx1">
                    <a:lumMod val="50000"/>
                    <a:lumOff val="50000"/>
                  </a:schemeClr>
                </a:solidFill>
                <a:cs typeface="+mn-ea"/>
                <a:sym typeface="+mn-lt"/>
              </a:endParaRPr>
            </a:p>
          </p:txBody>
        </p:sp>
        <p:sp>
          <p:nvSpPr>
            <p:cNvPr id="30" name="Rectangle 28"/>
            <p:cNvSpPr/>
            <p:nvPr/>
          </p:nvSpPr>
          <p:spPr>
            <a:xfrm>
              <a:off x="7174424" y="1344594"/>
              <a:ext cx="872949" cy="262716"/>
            </a:xfrm>
            <a:prstGeom prst="rect">
              <a:avLst/>
            </a:prstGeom>
          </p:spPr>
          <p:txBody>
            <a:bodyPr wrap="none" lIns="0" tIns="0" rIns="0" bIns="0">
              <a:spAutoFit/>
            </a:bodyPr>
            <a:lstStyle/>
            <a:p>
              <a:pPr>
                <a:lnSpc>
                  <a:spcPct val="150000"/>
                </a:lnSpc>
              </a:pPr>
              <a:r>
                <a:rPr lang="zh-CN" altLang="en-US" sz="1515" dirty="0">
                  <a:solidFill>
                    <a:schemeClr val="tx1">
                      <a:lumMod val="50000"/>
                      <a:lumOff val="50000"/>
                    </a:schemeClr>
                  </a:solidFill>
                  <a:cs typeface="+mn-ea"/>
                  <a:sym typeface="+mn-lt"/>
                </a:rPr>
                <a:t>添加您的标题</a:t>
              </a:r>
              <a:endParaRPr lang="en-US" altLang="zh-CN" sz="1515" dirty="0">
                <a:solidFill>
                  <a:schemeClr val="tx1">
                    <a:lumMod val="50000"/>
                    <a:lumOff val="50000"/>
                  </a:schemeClr>
                </a:solidFill>
                <a:cs typeface="+mn-ea"/>
                <a:sym typeface="+mn-lt"/>
              </a:endParaRPr>
            </a:p>
          </p:txBody>
        </p:sp>
      </p:grpSp>
      <p:grpSp>
        <p:nvGrpSpPr>
          <p:cNvPr id="31" name="Group 56"/>
          <p:cNvGrpSpPr/>
          <p:nvPr/>
        </p:nvGrpSpPr>
        <p:grpSpPr>
          <a:xfrm>
            <a:off x="1835893" y="1323898"/>
            <a:ext cx="3034533" cy="936566"/>
            <a:chOff x="-296510" y="1368384"/>
            <a:chExt cx="2276196" cy="702554"/>
          </a:xfrm>
        </p:grpSpPr>
        <p:sp>
          <p:nvSpPr>
            <p:cNvPr id="32" name="TextBox 30"/>
            <p:cNvSpPr txBox="1"/>
            <p:nvPr/>
          </p:nvSpPr>
          <p:spPr>
            <a:xfrm>
              <a:off x="-296510" y="1611304"/>
              <a:ext cx="2276196" cy="459634"/>
            </a:xfrm>
            <a:prstGeom prst="rect">
              <a:avLst/>
            </a:prstGeom>
            <a:noFill/>
          </p:spPr>
          <p:txBody>
            <a:bodyPr wrap="square" lIns="0" tIns="0" rIns="0" bIns="0" rtlCol="0">
              <a:spAutoFit/>
            </a:bodyPr>
            <a:lstStyle/>
            <a:p>
              <a:pPr algn="r">
                <a:lnSpc>
                  <a:spcPct val="150000"/>
                </a:lnSpc>
              </a:pPr>
              <a:r>
                <a:rPr lang="zh-CN" altLang="en-US" sz="1325" dirty="0">
                  <a:solidFill>
                    <a:schemeClr val="tx1">
                      <a:lumMod val="50000"/>
                      <a:lumOff val="50000"/>
                    </a:schemeClr>
                  </a:solidFill>
                  <a:cs typeface="+mn-ea"/>
                  <a:sym typeface="+mn-lt"/>
                </a:rPr>
                <a:t>您的内容打在这里，或者通过复制您的文本后，在此框中选择粘贴。</a:t>
              </a:r>
              <a:endParaRPr lang="en-US" altLang="zh-CN" sz="1325" dirty="0">
                <a:solidFill>
                  <a:schemeClr val="tx1">
                    <a:lumMod val="50000"/>
                    <a:lumOff val="50000"/>
                  </a:schemeClr>
                </a:solidFill>
                <a:cs typeface="+mn-ea"/>
                <a:sym typeface="+mn-lt"/>
              </a:endParaRPr>
            </a:p>
          </p:txBody>
        </p:sp>
        <p:sp>
          <p:nvSpPr>
            <p:cNvPr id="33" name="Rectangle 31"/>
            <p:cNvSpPr/>
            <p:nvPr/>
          </p:nvSpPr>
          <p:spPr>
            <a:xfrm>
              <a:off x="1076235" y="1368384"/>
              <a:ext cx="872949" cy="262716"/>
            </a:xfrm>
            <a:prstGeom prst="rect">
              <a:avLst/>
            </a:prstGeom>
          </p:spPr>
          <p:txBody>
            <a:bodyPr wrap="none" lIns="0" tIns="0" rIns="0" bIns="0">
              <a:spAutoFit/>
            </a:bodyPr>
            <a:lstStyle/>
            <a:p>
              <a:pPr algn="r">
                <a:lnSpc>
                  <a:spcPct val="150000"/>
                </a:lnSpc>
              </a:pPr>
              <a:r>
                <a:rPr lang="zh-CN" altLang="en-US" sz="1515" dirty="0">
                  <a:solidFill>
                    <a:schemeClr val="tx1">
                      <a:lumMod val="50000"/>
                      <a:lumOff val="50000"/>
                    </a:schemeClr>
                  </a:solidFill>
                  <a:cs typeface="+mn-ea"/>
                  <a:sym typeface="+mn-lt"/>
                </a:rPr>
                <a:t>添加您的标题</a:t>
              </a:r>
              <a:endParaRPr lang="en-US" altLang="zh-CN" sz="1515" dirty="0">
                <a:solidFill>
                  <a:schemeClr val="tx1">
                    <a:lumMod val="50000"/>
                    <a:lumOff val="50000"/>
                  </a:schemeClr>
                </a:solidFill>
                <a:cs typeface="+mn-ea"/>
                <a:sym typeface="+mn-lt"/>
              </a:endParaRPr>
            </a:p>
          </p:txBody>
        </p:sp>
      </p:grpSp>
      <p:grpSp>
        <p:nvGrpSpPr>
          <p:cNvPr id="34" name="Group 56"/>
          <p:cNvGrpSpPr/>
          <p:nvPr/>
        </p:nvGrpSpPr>
        <p:grpSpPr>
          <a:xfrm>
            <a:off x="796238" y="4941962"/>
            <a:ext cx="3034533" cy="927871"/>
            <a:chOff x="-296510" y="1374906"/>
            <a:chExt cx="2276196" cy="696032"/>
          </a:xfrm>
        </p:grpSpPr>
        <p:sp>
          <p:nvSpPr>
            <p:cNvPr id="35" name="TextBox 33"/>
            <p:cNvSpPr txBox="1"/>
            <p:nvPr/>
          </p:nvSpPr>
          <p:spPr>
            <a:xfrm>
              <a:off x="-296510" y="1611304"/>
              <a:ext cx="2276196" cy="459634"/>
            </a:xfrm>
            <a:prstGeom prst="rect">
              <a:avLst/>
            </a:prstGeom>
            <a:noFill/>
          </p:spPr>
          <p:txBody>
            <a:bodyPr wrap="square" lIns="0" tIns="0" rIns="0" bIns="0" rtlCol="0">
              <a:spAutoFit/>
            </a:bodyPr>
            <a:lstStyle/>
            <a:p>
              <a:pPr algn="r">
                <a:lnSpc>
                  <a:spcPct val="150000"/>
                </a:lnSpc>
              </a:pPr>
              <a:r>
                <a:rPr lang="zh-CN" altLang="en-US" sz="1325" dirty="0">
                  <a:solidFill>
                    <a:schemeClr val="tx1">
                      <a:lumMod val="50000"/>
                      <a:lumOff val="50000"/>
                    </a:schemeClr>
                  </a:solidFill>
                  <a:cs typeface="+mn-ea"/>
                  <a:sym typeface="+mn-lt"/>
                </a:rPr>
                <a:t>您的内容打在这里，或者通过复制您的文本后，在此框中选择粘贴。</a:t>
              </a:r>
              <a:endParaRPr lang="en-US" altLang="zh-CN" sz="1325" dirty="0">
                <a:solidFill>
                  <a:schemeClr val="tx1">
                    <a:lumMod val="50000"/>
                    <a:lumOff val="50000"/>
                  </a:schemeClr>
                </a:solidFill>
                <a:cs typeface="+mn-ea"/>
                <a:sym typeface="+mn-lt"/>
              </a:endParaRPr>
            </a:p>
          </p:txBody>
        </p:sp>
        <p:sp>
          <p:nvSpPr>
            <p:cNvPr id="36" name="Rectangle 34"/>
            <p:cNvSpPr/>
            <p:nvPr/>
          </p:nvSpPr>
          <p:spPr>
            <a:xfrm>
              <a:off x="1076235" y="1374906"/>
              <a:ext cx="872949" cy="262717"/>
            </a:xfrm>
            <a:prstGeom prst="rect">
              <a:avLst/>
            </a:prstGeom>
          </p:spPr>
          <p:txBody>
            <a:bodyPr wrap="none" lIns="0" tIns="0" rIns="0" bIns="0">
              <a:spAutoFit/>
            </a:bodyPr>
            <a:lstStyle/>
            <a:p>
              <a:pPr algn="r">
                <a:lnSpc>
                  <a:spcPct val="150000"/>
                </a:lnSpc>
              </a:pPr>
              <a:r>
                <a:rPr lang="zh-CN" altLang="en-US" sz="1515" dirty="0">
                  <a:solidFill>
                    <a:schemeClr val="tx1">
                      <a:lumMod val="50000"/>
                      <a:lumOff val="50000"/>
                    </a:schemeClr>
                  </a:solidFill>
                  <a:cs typeface="+mn-ea"/>
                  <a:sym typeface="+mn-lt"/>
                </a:rPr>
                <a:t>添加您的标题</a:t>
              </a:r>
              <a:endParaRPr lang="en-US" altLang="zh-CN" sz="1515" dirty="0">
                <a:solidFill>
                  <a:schemeClr val="tx1">
                    <a:lumMod val="50000"/>
                    <a:lumOff val="50000"/>
                  </a:schemeClr>
                </a:solidFill>
                <a:cs typeface="+mn-ea"/>
                <a:sym typeface="+mn-lt"/>
              </a:endParaRPr>
            </a:p>
          </p:txBody>
        </p:sp>
      </p:grpSp>
      <p:grpSp>
        <p:nvGrpSpPr>
          <p:cNvPr id="37" name="Group 81"/>
          <p:cNvGrpSpPr/>
          <p:nvPr/>
        </p:nvGrpSpPr>
        <p:grpSpPr>
          <a:xfrm flipV="1">
            <a:off x="3996026" y="3743051"/>
            <a:ext cx="606925" cy="290289"/>
            <a:chOff x="3376482" y="1459073"/>
            <a:chExt cx="455253" cy="221445"/>
          </a:xfrm>
        </p:grpSpPr>
        <p:cxnSp>
          <p:nvCxnSpPr>
            <p:cNvPr id="38" name="Straight Connector 37"/>
            <p:cNvCxnSpPr/>
            <p:nvPr/>
          </p:nvCxnSpPr>
          <p:spPr>
            <a:xfrm flipH="1" flipV="1">
              <a:off x="3592681" y="1460250"/>
              <a:ext cx="239054" cy="22026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376482" y="1459073"/>
              <a:ext cx="216200" cy="0"/>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40" name="Group 56"/>
          <p:cNvGrpSpPr/>
          <p:nvPr/>
        </p:nvGrpSpPr>
        <p:grpSpPr>
          <a:xfrm>
            <a:off x="796238" y="3576654"/>
            <a:ext cx="3034533" cy="890184"/>
            <a:chOff x="-296510" y="1403177"/>
            <a:chExt cx="2276196" cy="667761"/>
          </a:xfrm>
        </p:grpSpPr>
        <p:sp>
          <p:nvSpPr>
            <p:cNvPr id="41" name="TextBox 40"/>
            <p:cNvSpPr txBox="1"/>
            <p:nvPr/>
          </p:nvSpPr>
          <p:spPr>
            <a:xfrm>
              <a:off x="-296510" y="1611304"/>
              <a:ext cx="2276196" cy="459634"/>
            </a:xfrm>
            <a:prstGeom prst="rect">
              <a:avLst/>
            </a:prstGeom>
            <a:noFill/>
          </p:spPr>
          <p:txBody>
            <a:bodyPr wrap="square" lIns="0" tIns="0" rIns="0" bIns="0" rtlCol="0">
              <a:spAutoFit/>
            </a:bodyPr>
            <a:lstStyle/>
            <a:p>
              <a:pPr algn="r">
                <a:lnSpc>
                  <a:spcPct val="150000"/>
                </a:lnSpc>
              </a:pPr>
              <a:r>
                <a:rPr lang="zh-CN" altLang="en-US" sz="1325" dirty="0">
                  <a:solidFill>
                    <a:schemeClr val="tx1">
                      <a:lumMod val="50000"/>
                      <a:lumOff val="50000"/>
                    </a:schemeClr>
                  </a:solidFill>
                  <a:cs typeface="+mn-ea"/>
                  <a:sym typeface="+mn-lt"/>
                </a:rPr>
                <a:t>您的内容打在这里，或者通过复制您的文本后，在此框中选择粘贴。</a:t>
              </a:r>
              <a:endParaRPr lang="en-US" altLang="zh-CN" sz="1325" dirty="0">
                <a:solidFill>
                  <a:schemeClr val="tx1">
                    <a:lumMod val="50000"/>
                    <a:lumOff val="50000"/>
                  </a:schemeClr>
                </a:solidFill>
                <a:cs typeface="+mn-ea"/>
                <a:sym typeface="+mn-lt"/>
              </a:endParaRPr>
            </a:p>
          </p:txBody>
        </p:sp>
        <p:sp>
          <p:nvSpPr>
            <p:cNvPr id="42" name="Rectangle 41"/>
            <p:cNvSpPr/>
            <p:nvPr/>
          </p:nvSpPr>
          <p:spPr>
            <a:xfrm>
              <a:off x="1076235" y="1403177"/>
              <a:ext cx="872949" cy="262716"/>
            </a:xfrm>
            <a:prstGeom prst="rect">
              <a:avLst/>
            </a:prstGeom>
          </p:spPr>
          <p:txBody>
            <a:bodyPr wrap="none" lIns="0" tIns="0" rIns="0" bIns="0">
              <a:spAutoFit/>
            </a:bodyPr>
            <a:lstStyle/>
            <a:p>
              <a:pPr algn="r">
                <a:lnSpc>
                  <a:spcPct val="150000"/>
                </a:lnSpc>
              </a:pPr>
              <a:r>
                <a:rPr lang="zh-CN" altLang="en-US" sz="1515" dirty="0">
                  <a:solidFill>
                    <a:schemeClr val="tx1">
                      <a:lumMod val="50000"/>
                      <a:lumOff val="50000"/>
                    </a:schemeClr>
                  </a:solidFill>
                  <a:cs typeface="+mn-ea"/>
                  <a:sym typeface="+mn-lt"/>
                </a:rPr>
                <a:t>添加您的标题</a:t>
              </a:r>
              <a:endParaRPr lang="en-US" altLang="zh-CN" sz="1515" dirty="0">
                <a:solidFill>
                  <a:schemeClr val="tx1">
                    <a:lumMod val="50000"/>
                    <a:lumOff val="50000"/>
                  </a:schemeClr>
                </a:solidFill>
                <a:cs typeface="+mn-ea"/>
                <a:sym typeface="+mn-lt"/>
              </a:endParaRPr>
            </a:p>
          </p:txBody>
        </p:sp>
      </p:grpSp>
      <p:grpSp>
        <p:nvGrpSpPr>
          <p:cNvPr id="43" name="Group 81"/>
          <p:cNvGrpSpPr/>
          <p:nvPr/>
        </p:nvGrpSpPr>
        <p:grpSpPr>
          <a:xfrm flipH="1" flipV="1">
            <a:off x="7563142" y="5146045"/>
            <a:ext cx="606925" cy="290289"/>
            <a:chOff x="3376482" y="1459073"/>
            <a:chExt cx="455253" cy="221445"/>
          </a:xfrm>
        </p:grpSpPr>
        <p:cxnSp>
          <p:nvCxnSpPr>
            <p:cNvPr id="44" name="Straight Connector 43"/>
            <p:cNvCxnSpPr/>
            <p:nvPr/>
          </p:nvCxnSpPr>
          <p:spPr>
            <a:xfrm flipH="1" flipV="1">
              <a:off x="3592681" y="1460250"/>
              <a:ext cx="239054" cy="220268"/>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76482" y="1459073"/>
              <a:ext cx="216200" cy="0"/>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46" name="Group 81"/>
          <p:cNvGrpSpPr/>
          <p:nvPr/>
        </p:nvGrpSpPr>
        <p:grpSpPr>
          <a:xfrm flipH="1" flipV="1">
            <a:off x="7563142" y="3743051"/>
            <a:ext cx="606925" cy="290289"/>
            <a:chOff x="3376482" y="1459073"/>
            <a:chExt cx="455253" cy="221445"/>
          </a:xfrm>
        </p:grpSpPr>
        <p:cxnSp>
          <p:nvCxnSpPr>
            <p:cNvPr id="47" name="Straight Connector 46"/>
            <p:cNvCxnSpPr/>
            <p:nvPr/>
          </p:nvCxnSpPr>
          <p:spPr>
            <a:xfrm flipH="1" flipV="1">
              <a:off x="3592681" y="1460250"/>
              <a:ext cx="239054" cy="220268"/>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376482" y="1459073"/>
              <a:ext cx="216200" cy="0"/>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49" name="Group 81"/>
          <p:cNvGrpSpPr/>
          <p:nvPr/>
        </p:nvGrpSpPr>
        <p:grpSpPr>
          <a:xfrm>
            <a:off x="4954649" y="1934179"/>
            <a:ext cx="606925" cy="290289"/>
            <a:chOff x="3376482" y="1459073"/>
            <a:chExt cx="455253" cy="221445"/>
          </a:xfrm>
        </p:grpSpPr>
        <p:cxnSp>
          <p:nvCxnSpPr>
            <p:cNvPr id="50" name="Straight Connector 49"/>
            <p:cNvCxnSpPr/>
            <p:nvPr/>
          </p:nvCxnSpPr>
          <p:spPr>
            <a:xfrm flipH="1" flipV="1">
              <a:off x="3592681" y="1460250"/>
              <a:ext cx="239054" cy="22026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3376482" y="1459073"/>
              <a:ext cx="216200" cy="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52" name="Freeform 181"/>
          <p:cNvSpPr/>
          <p:nvPr/>
        </p:nvSpPr>
        <p:spPr bwMode="auto">
          <a:xfrm>
            <a:off x="5932305" y="2224467"/>
            <a:ext cx="306231" cy="577096"/>
          </a:xfrm>
          <a:custGeom>
            <a:avLst/>
            <a:gdLst/>
            <a:ahLst/>
            <a:cxnLst>
              <a:cxn ang="0">
                <a:pos x="22" y="60"/>
              </a:cxn>
              <a:cxn ang="0">
                <a:pos x="22" y="67"/>
              </a:cxn>
              <a:cxn ang="0">
                <a:pos x="21" y="68"/>
              </a:cxn>
              <a:cxn ang="0">
                <a:pos x="16" y="68"/>
              </a:cxn>
              <a:cxn ang="0">
                <a:pos x="15" y="67"/>
              </a:cxn>
              <a:cxn ang="0">
                <a:pos x="15" y="60"/>
              </a:cxn>
              <a:cxn ang="0">
                <a:pos x="1" y="53"/>
              </a:cxn>
              <a:cxn ang="0">
                <a:pos x="1" y="52"/>
              </a:cxn>
              <a:cxn ang="0">
                <a:pos x="5" y="46"/>
              </a:cxn>
              <a:cxn ang="0">
                <a:pos x="6" y="46"/>
              </a:cxn>
              <a:cxn ang="0">
                <a:pos x="6" y="46"/>
              </a:cxn>
              <a:cxn ang="0">
                <a:pos x="19" y="51"/>
              </a:cxn>
              <a:cxn ang="0">
                <a:pos x="26" y="45"/>
              </a:cxn>
              <a:cxn ang="0">
                <a:pos x="17" y="38"/>
              </a:cxn>
              <a:cxn ang="0">
                <a:pos x="1" y="22"/>
              </a:cxn>
              <a:cxn ang="0">
                <a:pos x="15" y="8"/>
              </a:cxn>
              <a:cxn ang="0">
                <a:pos x="15" y="1"/>
              </a:cxn>
              <a:cxn ang="0">
                <a:pos x="16" y="0"/>
              </a:cxn>
              <a:cxn ang="0">
                <a:pos x="21" y="0"/>
              </a:cxn>
              <a:cxn ang="0">
                <a:pos x="22" y="1"/>
              </a:cxn>
              <a:cxn ang="0">
                <a:pos x="22" y="8"/>
              </a:cxn>
              <a:cxn ang="0">
                <a:pos x="34" y="13"/>
              </a:cxn>
              <a:cxn ang="0">
                <a:pos x="34" y="14"/>
              </a:cxn>
              <a:cxn ang="0">
                <a:pos x="31" y="20"/>
              </a:cxn>
              <a:cxn ang="0">
                <a:pos x="30" y="20"/>
              </a:cxn>
              <a:cxn ang="0">
                <a:pos x="29" y="20"/>
              </a:cxn>
              <a:cxn ang="0">
                <a:pos x="19" y="16"/>
              </a:cxn>
              <a:cxn ang="0">
                <a:pos x="11" y="22"/>
              </a:cxn>
              <a:cxn ang="0">
                <a:pos x="21" y="30"/>
              </a:cxn>
              <a:cxn ang="0">
                <a:pos x="36" y="45"/>
              </a:cxn>
              <a:cxn ang="0">
                <a:pos x="22" y="60"/>
              </a:cxn>
            </a:cxnLst>
            <a:rect l="0" t="0" r="r" b="b"/>
            <a:pathLst>
              <a:path w="36" h="68">
                <a:moveTo>
                  <a:pt x="22" y="60"/>
                </a:moveTo>
                <a:cubicBezTo>
                  <a:pt x="22" y="67"/>
                  <a:pt x="22" y="67"/>
                  <a:pt x="22" y="67"/>
                </a:cubicBezTo>
                <a:cubicBezTo>
                  <a:pt x="22" y="67"/>
                  <a:pt x="22" y="68"/>
                  <a:pt x="21" y="68"/>
                </a:cubicBezTo>
                <a:cubicBezTo>
                  <a:pt x="16" y="68"/>
                  <a:pt x="16" y="68"/>
                  <a:pt x="16" y="68"/>
                </a:cubicBezTo>
                <a:cubicBezTo>
                  <a:pt x="15" y="68"/>
                  <a:pt x="15" y="67"/>
                  <a:pt x="15" y="67"/>
                </a:cubicBezTo>
                <a:cubicBezTo>
                  <a:pt x="15" y="60"/>
                  <a:pt x="15" y="60"/>
                  <a:pt x="15" y="60"/>
                </a:cubicBezTo>
                <a:cubicBezTo>
                  <a:pt x="6" y="59"/>
                  <a:pt x="1" y="53"/>
                  <a:pt x="1" y="53"/>
                </a:cubicBezTo>
                <a:cubicBezTo>
                  <a:pt x="0" y="53"/>
                  <a:pt x="0" y="52"/>
                  <a:pt x="1" y="52"/>
                </a:cubicBezTo>
                <a:cubicBezTo>
                  <a:pt x="5" y="46"/>
                  <a:pt x="5" y="46"/>
                  <a:pt x="5" y="46"/>
                </a:cubicBezTo>
                <a:cubicBezTo>
                  <a:pt x="5" y="46"/>
                  <a:pt x="5" y="46"/>
                  <a:pt x="6" y="46"/>
                </a:cubicBezTo>
                <a:cubicBezTo>
                  <a:pt x="6" y="46"/>
                  <a:pt x="6" y="46"/>
                  <a:pt x="6" y="46"/>
                </a:cubicBezTo>
                <a:cubicBezTo>
                  <a:pt x="7" y="46"/>
                  <a:pt x="12" y="51"/>
                  <a:pt x="19" y="51"/>
                </a:cubicBezTo>
                <a:cubicBezTo>
                  <a:pt x="22" y="51"/>
                  <a:pt x="26" y="49"/>
                  <a:pt x="26" y="45"/>
                </a:cubicBezTo>
                <a:cubicBezTo>
                  <a:pt x="26" y="41"/>
                  <a:pt x="22" y="40"/>
                  <a:pt x="17" y="38"/>
                </a:cubicBezTo>
                <a:cubicBezTo>
                  <a:pt x="10" y="35"/>
                  <a:pt x="1" y="32"/>
                  <a:pt x="1" y="22"/>
                </a:cubicBezTo>
                <a:cubicBezTo>
                  <a:pt x="1" y="15"/>
                  <a:pt x="7" y="9"/>
                  <a:pt x="15" y="8"/>
                </a:cubicBezTo>
                <a:cubicBezTo>
                  <a:pt x="15" y="1"/>
                  <a:pt x="15" y="1"/>
                  <a:pt x="15" y="1"/>
                </a:cubicBezTo>
                <a:cubicBezTo>
                  <a:pt x="15" y="0"/>
                  <a:pt x="15" y="0"/>
                  <a:pt x="16" y="0"/>
                </a:cubicBezTo>
                <a:cubicBezTo>
                  <a:pt x="21" y="0"/>
                  <a:pt x="21" y="0"/>
                  <a:pt x="21" y="0"/>
                </a:cubicBezTo>
                <a:cubicBezTo>
                  <a:pt x="22" y="0"/>
                  <a:pt x="22" y="0"/>
                  <a:pt x="22" y="1"/>
                </a:cubicBezTo>
                <a:cubicBezTo>
                  <a:pt x="22" y="8"/>
                  <a:pt x="22" y="8"/>
                  <a:pt x="22" y="8"/>
                </a:cubicBezTo>
                <a:cubicBezTo>
                  <a:pt x="30" y="8"/>
                  <a:pt x="34" y="13"/>
                  <a:pt x="34" y="13"/>
                </a:cubicBezTo>
                <a:cubicBezTo>
                  <a:pt x="35" y="13"/>
                  <a:pt x="35" y="14"/>
                  <a:pt x="34" y="14"/>
                </a:cubicBezTo>
                <a:cubicBezTo>
                  <a:pt x="31" y="20"/>
                  <a:pt x="31" y="20"/>
                  <a:pt x="31" y="20"/>
                </a:cubicBezTo>
                <a:cubicBezTo>
                  <a:pt x="31" y="20"/>
                  <a:pt x="31" y="20"/>
                  <a:pt x="30" y="20"/>
                </a:cubicBezTo>
                <a:cubicBezTo>
                  <a:pt x="30" y="20"/>
                  <a:pt x="30" y="20"/>
                  <a:pt x="29" y="20"/>
                </a:cubicBezTo>
                <a:cubicBezTo>
                  <a:pt x="29" y="20"/>
                  <a:pt x="25" y="16"/>
                  <a:pt x="19" y="16"/>
                </a:cubicBezTo>
                <a:cubicBezTo>
                  <a:pt x="14" y="16"/>
                  <a:pt x="11" y="18"/>
                  <a:pt x="11" y="22"/>
                </a:cubicBezTo>
                <a:cubicBezTo>
                  <a:pt x="11" y="26"/>
                  <a:pt x="16" y="28"/>
                  <a:pt x="21" y="30"/>
                </a:cubicBezTo>
                <a:cubicBezTo>
                  <a:pt x="28" y="32"/>
                  <a:pt x="36" y="36"/>
                  <a:pt x="36" y="45"/>
                </a:cubicBezTo>
                <a:cubicBezTo>
                  <a:pt x="36" y="52"/>
                  <a:pt x="30" y="59"/>
                  <a:pt x="22" y="60"/>
                </a:cubicBezTo>
                <a:close/>
              </a:path>
            </a:pathLst>
          </a:custGeom>
          <a:solidFill>
            <a:schemeClr val="bg1"/>
          </a:solidFill>
          <a:ln w="9525">
            <a:noFill/>
            <a:round/>
          </a:ln>
        </p:spPr>
        <p:txBody>
          <a:bodyPr vert="horz" wrap="square" lIns="121900" tIns="60949" rIns="121900" bIns="60949" numCol="1" anchor="t" anchorCtr="0" compatLnSpc="1"/>
          <a:lstStyle/>
          <a:p>
            <a:endParaRPr lang="en-US" sz="1705">
              <a:solidFill>
                <a:schemeClr val="tx1">
                  <a:lumMod val="50000"/>
                  <a:lumOff val="50000"/>
                </a:schemeClr>
              </a:solidFill>
              <a:cs typeface="+mn-ea"/>
              <a:sym typeface="+mn-lt"/>
            </a:endParaRPr>
          </a:p>
        </p:txBody>
      </p:sp>
      <p:sp>
        <p:nvSpPr>
          <p:cNvPr id="53" name="Freeform 91"/>
          <p:cNvSpPr>
            <a:spLocks noEditPoints="1"/>
          </p:cNvSpPr>
          <p:nvPr/>
        </p:nvSpPr>
        <p:spPr bwMode="auto">
          <a:xfrm>
            <a:off x="4735025" y="3093524"/>
            <a:ext cx="439247" cy="439223"/>
          </a:xfrm>
          <a:custGeom>
            <a:avLst/>
            <a:gdLst/>
            <a:ahLst/>
            <a:cxnLst>
              <a:cxn ang="0">
                <a:pos x="0" y="31"/>
              </a:cxn>
              <a:cxn ang="0">
                <a:pos x="41" y="22"/>
              </a:cxn>
              <a:cxn ang="0">
                <a:pos x="45" y="20"/>
              </a:cxn>
              <a:cxn ang="0">
                <a:pos x="49" y="19"/>
              </a:cxn>
              <a:cxn ang="0">
                <a:pos x="48" y="17"/>
              </a:cxn>
              <a:cxn ang="0">
                <a:pos x="45" y="15"/>
              </a:cxn>
              <a:cxn ang="0">
                <a:pos x="43" y="15"/>
              </a:cxn>
              <a:cxn ang="0">
                <a:pos x="42" y="14"/>
              </a:cxn>
              <a:cxn ang="0">
                <a:pos x="38" y="12"/>
              </a:cxn>
              <a:cxn ang="0">
                <a:pos x="38" y="16"/>
              </a:cxn>
              <a:cxn ang="0">
                <a:pos x="37" y="19"/>
              </a:cxn>
              <a:cxn ang="0">
                <a:pos x="33" y="17"/>
              </a:cxn>
              <a:cxn ang="0">
                <a:pos x="29" y="15"/>
              </a:cxn>
              <a:cxn ang="0">
                <a:pos x="30" y="11"/>
              </a:cxn>
              <a:cxn ang="0">
                <a:pos x="35" y="10"/>
              </a:cxn>
              <a:cxn ang="0">
                <a:pos x="34" y="8"/>
              </a:cxn>
              <a:cxn ang="0">
                <a:pos x="31" y="9"/>
              </a:cxn>
              <a:cxn ang="0">
                <a:pos x="27" y="6"/>
              </a:cxn>
              <a:cxn ang="0">
                <a:pos x="28" y="9"/>
              </a:cxn>
              <a:cxn ang="0">
                <a:pos x="26" y="9"/>
              </a:cxn>
              <a:cxn ang="0">
                <a:pos x="23" y="7"/>
              </a:cxn>
              <a:cxn ang="0">
                <a:pos x="21" y="8"/>
              </a:cxn>
              <a:cxn ang="0">
                <a:pos x="23" y="9"/>
              </a:cxn>
              <a:cxn ang="0">
                <a:pos x="22" y="10"/>
              </a:cxn>
              <a:cxn ang="0">
                <a:pos x="10" y="18"/>
              </a:cxn>
              <a:cxn ang="0">
                <a:pos x="11" y="19"/>
              </a:cxn>
              <a:cxn ang="0">
                <a:pos x="13" y="22"/>
              </a:cxn>
              <a:cxn ang="0">
                <a:pos x="12" y="26"/>
              </a:cxn>
              <a:cxn ang="0">
                <a:pos x="15" y="30"/>
              </a:cxn>
              <a:cxn ang="0">
                <a:pos x="18" y="35"/>
              </a:cxn>
              <a:cxn ang="0">
                <a:pos x="19" y="37"/>
              </a:cxn>
              <a:cxn ang="0">
                <a:pos x="17" y="32"/>
              </a:cxn>
              <a:cxn ang="0">
                <a:pos x="21" y="37"/>
              </a:cxn>
              <a:cxn ang="0">
                <a:pos x="25" y="41"/>
              </a:cxn>
              <a:cxn ang="0">
                <a:pos x="30" y="44"/>
              </a:cxn>
              <a:cxn ang="0">
                <a:pos x="35" y="47"/>
              </a:cxn>
              <a:cxn ang="0">
                <a:pos x="36" y="47"/>
              </a:cxn>
              <a:cxn ang="0">
                <a:pos x="34" y="43"/>
              </a:cxn>
              <a:cxn ang="0">
                <a:pos x="32" y="42"/>
              </a:cxn>
              <a:cxn ang="0">
                <a:pos x="32" y="39"/>
              </a:cxn>
              <a:cxn ang="0">
                <a:pos x="28" y="41"/>
              </a:cxn>
              <a:cxn ang="0">
                <a:pos x="27" y="34"/>
              </a:cxn>
              <a:cxn ang="0">
                <a:pos x="30" y="34"/>
              </a:cxn>
              <a:cxn ang="0">
                <a:pos x="32" y="33"/>
              </a:cxn>
              <a:cxn ang="0">
                <a:pos x="35" y="34"/>
              </a:cxn>
              <a:cxn ang="0">
                <a:pos x="36" y="33"/>
              </a:cxn>
              <a:cxn ang="0">
                <a:pos x="38" y="29"/>
              </a:cxn>
              <a:cxn ang="0">
                <a:pos x="38" y="28"/>
              </a:cxn>
              <a:cxn ang="0">
                <a:pos x="41" y="26"/>
              </a:cxn>
              <a:cxn ang="0">
                <a:pos x="43" y="23"/>
              </a:cxn>
              <a:cxn ang="0">
                <a:pos x="44" y="22"/>
              </a:cxn>
              <a:cxn ang="0">
                <a:pos x="41" y="22"/>
              </a:cxn>
              <a:cxn ang="0">
                <a:pos x="48" y="48"/>
              </a:cxn>
              <a:cxn ang="0">
                <a:pos x="44" y="47"/>
              </a:cxn>
              <a:cxn ang="0">
                <a:pos x="41" y="47"/>
              </a:cxn>
              <a:cxn ang="0">
                <a:pos x="38" y="46"/>
              </a:cxn>
              <a:cxn ang="0">
                <a:pos x="37" y="50"/>
              </a:cxn>
              <a:cxn ang="0">
                <a:pos x="36" y="54"/>
              </a:cxn>
              <a:cxn ang="0">
                <a:pos x="50" y="49"/>
              </a:cxn>
            </a:cxnLst>
            <a:rect l="0" t="0" r="r" b="b"/>
            <a:pathLst>
              <a:path w="62" h="62">
                <a:moveTo>
                  <a:pt x="62" y="31"/>
                </a:moveTo>
                <a:cubicBezTo>
                  <a:pt x="62" y="48"/>
                  <a:pt x="48" y="62"/>
                  <a:pt x="31" y="62"/>
                </a:cubicBezTo>
                <a:cubicBezTo>
                  <a:pt x="14" y="62"/>
                  <a:pt x="0" y="48"/>
                  <a:pt x="0" y="31"/>
                </a:cubicBezTo>
                <a:cubicBezTo>
                  <a:pt x="0" y="14"/>
                  <a:pt x="14" y="0"/>
                  <a:pt x="31" y="0"/>
                </a:cubicBezTo>
                <a:cubicBezTo>
                  <a:pt x="48" y="0"/>
                  <a:pt x="62" y="14"/>
                  <a:pt x="62" y="31"/>
                </a:cubicBezTo>
                <a:close/>
                <a:moveTo>
                  <a:pt x="41" y="22"/>
                </a:moveTo>
                <a:cubicBezTo>
                  <a:pt x="42" y="22"/>
                  <a:pt x="42" y="21"/>
                  <a:pt x="42" y="21"/>
                </a:cubicBezTo>
                <a:cubicBezTo>
                  <a:pt x="42" y="21"/>
                  <a:pt x="42" y="21"/>
                  <a:pt x="43" y="21"/>
                </a:cubicBezTo>
                <a:cubicBezTo>
                  <a:pt x="43" y="20"/>
                  <a:pt x="44" y="20"/>
                  <a:pt x="45" y="20"/>
                </a:cubicBezTo>
                <a:cubicBezTo>
                  <a:pt x="46" y="20"/>
                  <a:pt x="46" y="20"/>
                  <a:pt x="47" y="21"/>
                </a:cubicBezTo>
                <a:cubicBezTo>
                  <a:pt x="47" y="20"/>
                  <a:pt x="48" y="20"/>
                  <a:pt x="48" y="20"/>
                </a:cubicBezTo>
                <a:cubicBezTo>
                  <a:pt x="48" y="19"/>
                  <a:pt x="49" y="19"/>
                  <a:pt x="49" y="19"/>
                </a:cubicBezTo>
                <a:cubicBezTo>
                  <a:pt x="49" y="19"/>
                  <a:pt x="49" y="18"/>
                  <a:pt x="49" y="18"/>
                </a:cubicBezTo>
                <a:cubicBezTo>
                  <a:pt x="49" y="18"/>
                  <a:pt x="48" y="18"/>
                  <a:pt x="48" y="17"/>
                </a:cubicBezTo>
                <a:cubicBezTo>
                  <a:pt x="48" y="17"/>
                  <a:pt x="48" y="17"/>
                  <a:pt x="48" y="17"/>
                </a:cubicBezTo>
                <a:cubicBezTo>
                  <a:pt x="48" y="17"/>
                  <a:pt x="47" y="17"/>
                  <a:pt x="47" y="17"/>
                </a:cubicBezTo>
                <a:cubicBezTo>
                  <a:pt x="46" y="17"/>
                  <a:pt x="46" y="16"/>
                  <a:pt x="46" y="16"/>
                </a:cubicBezTo>
                <a:cubicBezTo>
                  <a:pt x="46" y="15"/>
                  <a:pt x="45" y="15"/>
                  <a:pt x="45" y="15"/>
                </a:cubicBezTo>
                <a:cubicBezTo>
                  <a:pt x="45" y="15"/>
                  <a:pt x="45" y="14"/>
                  <a:pt x="45" y="14"/>
                </a:cubicBezTo>
                <a:cubicBezTo>
                  <a:pt x="44" y="14"/>
                  <a:pt x="44" y="15"/>
                  <a:pt x="44" y="15"/>
                </a:cubicBezTo>
                <a:cubicBezTo>
                  <a:pt x="43" y="15"/>
                  <a:pt x="43" y="15"/>
                  <a:pt x="43" y="15"/>
                </a:cubicBezTo>
                <a:cubicBezTo>
                  <a:pt x="43" y="15"/>
                  <a:pt x="43" y="15"/>
                  <a:pt x="42" y="15"/>
                </a:cubicBezTo>
                <a:cubicBezTo>
                  <a:pt x="43" y="15"/>
                  <a:pt x="42" y="15"/>
                  <a:pt x="42" y="15"/>
                </a:cubicBezTo>
                <a:cubicBezTo>
                  <a:pt x="42" y="14"/>
                  <a:pt x="42" y="14"/>
                  <a:pt x="42" y="14"/>
                </a:cubicBezTo>
                <a:cubicBezTo>
                  <a:pt x="42" y="14"/>
                  <a:pt x="42" y="14"/>
                  <a:pt x="42" y="14"/>
                </a:cubicBezTo>
                <a:cubicBezTo>
                  <a:pt x="42" y="13"/>
                  <a:pt x="41" y="13"/>
                  <a:pt x="40" y="13"/>
                </a:cubicBezTo>
                <a:cubicBezTo>
                  <a:pt x="40" y="12"/>
                  <a:pt x="38" y="12"/>
                  <a:pt x="38" y="12"/>
                </a:cubicBezTo>
                <a:cubicBezTo>
                  <a:pt x="37" y="13"/>
                  <a:pt x="38" y="13"/>
                  <a:pt x="38" y="14"/>
                </a:cubicBezTo>
                <a:cubicBezTo>
                  <a:pt x="38" y="14"/>
                  <a:pt x="37" y="14"/>
                  <a:pt x="37" y="15"/>
                </a:cubicBezTo>
                <a:cubicBezTo>
                  <a:pt x="37" y="15"/>
                  <a:pt x="38" y="15"/>
                  <a:pt x="38" y="16"/>
                </a:cubicBezTo>
                <a:cubicBezTo>
                  <a:pt x="38" y="17"/>
                  <a:pt x="37" y="17"/>
                  <a:pt x="37" y="17"/>
                </a:cubicBezTo>
                <a:cubicBezTo>
                  <a:pt x="37" y="18"/>
                  <a:pt x="37" y="18"/>
                  <a:pt x="37" y="19"/>
                </a:cubicBezTo>
                <a:cubicBezTo>
                  <a:pt x="38" y="19"/>
                  <a:pt x="37" y="19"/>
                  <a:pt x="37" y="19"/>
                </a:cubicBezTo>
                <a:cubicBezTo>
                  <a:pt x="36" y="20"/>
                  <a:pt x="35" y="19"/>
                  <a:pt x="35" y="18"/>
                </a:cubicBezTo>
                <a:cubicBezTo>
                  <a:pt x="35" y="18"/>
                  <a:pt x="35" y="17"/>
                  <a:pt x="34" y="17"/>
                </a:cubicBezTo>
                <a:cubicBezTo>
                  <a:pt x="34" y="17"/>
                  <a:pt x="33" y="17"/>
                  <a:pt x="33" y="17"/>
                </a:cubicBezTo>
                <a:cubicBezTo>
                  <a:pt x="33" y="16"/>
                  <a:pt x="32" y="16"/>
                  <a:pt x="32" y="16"/>
                </a:cubicBezTo>
                <a:cubicBezTo>
                  <a:pt x="31" y="16"/>
                  <a:pt x="30" y="16"/>
                  <a:pt x="29" y="16"/>
                </a:cubicBezTo>
                <a:cubicBezTo>
                  <a:pt x="30" y="16"/>
                  <a:pt x="29" y="15"/>
                  <a:pt x="29" y="15"/>
                </a:cubicBezTo>
                <a:cubicBezTo>
                  <a:pt x="29" y="14"/>
                  <a:pt x="29" y="14"/>
                  <a:pt x="29" y="14"/>
                </a:cubicBezTo>
                <a:cubicBezTo>
                  <a:pt x="29" y="13"/>
                  <a:pt x="29" y="13"/>
                  <a:pt x="29" y="13"/>
                </a:cubicBezTo>
                <a:cubicBezTo>
                  <a:pt x="29" y="12"/>
                  <a:pt x="30" y="11"/>
                  <a:pt x="30" y="11"/>
                </a:cubicBezTo>
                <a:cubicBezTo>
                  <a:pt x="31" y="12"/>
                  <a:pt x="31" y="12"/>
                  <a:pt x="32" y="11"/>
                </a:cubicBezTo>
                <a:cubicBezTo>
                  <a:pt x="32" y="11"/>
                  <a:pt x="32" y="10"/>
                  <a:pt x="33" y="10"/>
                </a:cubicBezTo>
                <a:cubicBezTo>
                  <a:pt x="33" y="9"/>
                  <a:pt x="34" y="10"/>
                  <a:pt x="35" y="10"/>
                </a:cubicBezTo>
                <a:cubicBezTo>
                  <a:pt x="35" y="10"/>
                  <a:pt x="35" y="9"/>
                  <a:pt x="35" y="9"/>
                </a:cubicBezTo>
                <a:cubicBezTo>
                  <a:pt x="35" y="9"/>
                  <a:pt x="35" y="8"/>
                  <a:pt x="35" y="8"/>
                </a:cubicBezTo>
                <a:cubicBezTo>
                  <a:pt x="34" y="7"/>
                  <a:pt x="33" y="8"/>
                  <a:pt x="34" y="8"/>
                </a:cubicBezTo>
                <a:cubicBezTo>
                  <a:pt x="34" y="8"/>
                  <a:pt x="33" y="10"/>
                  <a:pt x="32" y="9"/>
                </a:cubicBezTo>
                <a:cubicBezTo>
                  <a:pt x="32" y="9"/>
                  <a:pt x="32" y="8"/>
                  <a:pt x="31" y="8"/>
                </a:cubicBezTo>
                <a:cubicBezTo>
                  <a:pt x="31" y="8"/>
                  <a:pt x="31" y="8"/>
                  <a:pt x="31" y="9"/>
                </a:cubicBezTo>
                <a:cubicBezTo>
                  <a:pt x="31" y="8"/>
                  <a:pt x="30" y="8"/>
                  <a:pt x="29" y="8"/>
                </a:cubicBezTo>
                <a:cubicBezTo>
                  <a:pt x="30" y="7"/>
                  <a:pt x="29" y="7"/>
                  <a:pt x="29" y="7"/>
                </a:cubicBezTo>
                <a:cubicBezTo>
                  <a:pt x="29" y="6"/>
                  <a:pt x="28" y="6"/>
                  <a:pt x="27" y="6"/>
                </a:cubicBezTo>
                <a:cubicBezTo>
                  <a:pt x="27" y="7"/>
                  <a:pt x="28" y="8"/>
                  <a:pt x="29" y="8"/>
                </a:cubicBezTo>
                <a:cubicBezTo>
                  <a:pt x="29" y="8"/>
                  <a:pt x="29" y="8"/>
                  <a:pt x="29" y="8"/>
                </a:cubicBezTo>
                <a:cubicBezTo>
                  <a:pt x="29" y="8"/>
                  <a:pt x="28" y="9"/>
                  <a:pt x="28" y="9"/>
                </a:cubicBezTo>
                <a:cubicBezTo>
                  <a:pt x="28" y="9"/>
                  <a:pt x="28" y="10"/>
                  <a:pt x="28" y="10"/>
                </a:cubicBezTo>
                <a:cubicBezTo>
                  <a:pt x="27" y="10"/>
                  <a:pt x="27" y="9"/>
                  <a:pt x="27" y="9"/>
                </a:cubicBezTo>
                <a:cubicBezTo>
                  <a:pt x="28" y="9"/>
                  <a:pt x="26" y="9"/>
                  <a:pt x="26" y="9"/>
                </a:cubicBezTo>
                <a:cubicBezTo>
                  <a:pt x="25" y="9"/>
                  <a:pt x="24" y="9"/>
                  <a:pt x="24" y="9"/>
                </a:cubicBezTo>
                <a:cubicBezTo>
                  <a:pt x="24" y="8"/>
                  <a:pt x="24" y="7"/>
                  <a:pt x="24" y="8"/>
                </a:cubicBezTo>
                <a:cubicBezTo>
                  <a:pt x="24" y="7"/>
                  <a:pt x="23" y="7"/>
                  <a:pt x="23" y="7"/>
                </a:cubicBezTo>
                <a:cubicBezTo>
                  <a:pt x="22" y="7"/>
                  <a:pt x="21" y="8"/>
                  <a:pt x="19" y="9"/>
                </a:cubicBezTo>
                <a:cubicBezTo>
                  <a:pt x="19" y="9"/>
                  <a:pt x="20" y="9"/>
                  <a:pt x="20" y="9"/>
                </a:cubicBezTo>
                <a:cubicBezTo>
                  <a:pt x="20" y="8"/>
                  <a:pt x="20" y="8"/>
                  <a:pt x="21" y="8"/>
                </a:cubicBezTo>
                <a:cubicBezTo>
                  <a:pt x="21" y="8"/>
                  <a:pt x="22" y="7"/>
                  <a:pt x="22" y="8"/>
                </a:cubicBezTo>
                <a:cubicBezTo>
                  <a:pt x="22" y="8"/>
                  <a:pt x="23" y="8"/>
                  <a:pt x="23" y="8"/>
                </a:cubicBezTo>
                <a:cubicBezTo>
                  <a:pt x="23" y="8"/>
                  <a:pt x="23" y="8"/>
                  <a:pt x="23" y="9"/>
                </a:cubicBezTo>
                <a:cubicBezTo>
                  <a:pt x="23" y="8"/>
                  <a:pt x="23" y="9"/>
                  <a:pt x="22" y="9"/>
                </a:cubicBezTo>
                <a:cubicBezTo>
                  <a:pt x="22" y="9"/>
                  <a:pt x="21" y="9"/>
                  <a:pt x="21" y="9"/>
                </a:cubicBezTo>
                <a:cubicBezTo>
                  <a:pt x="21" y="9"/>
                  <a:pt x="22" y="10"/>
                  <a:pt x="22" y="10"/>
                </a:cubicBezTo>
                <a:cubicBezTo>
                  <a:pt x="21" y="9"/>
                  <a:pt x="21" y="9"/>
                  <a:pt x="20" y="9"/>
                </a:cubicBezTo>
                <a:cubicBezTo>
                  <a:pt x="20" y="9"/>
                  <a:pt x="19" y="9"/>
                  <a:pt x="19" y="9"/>
                </a:cubicBezTo>
                <a:cubicBezTo>
                  <a:pt x="15" y="11"/>
                  <a:pt x="12" y="14"/>
                  <a:pt x="10" y="18"/>
                </a:cubicBezTo>
                <a:cubicBezTo>
                  <a:pt x="10" y="18"/>
                  <a:pt x="10" y="18"/>
                  <a:pt x="10" y="18"/>
                </a:cubicBezTo>
                <a:cubicBezTo>
                  <a:pt x="10" y="18"/>
                  <a:pt x="10" y="19"/>
                  <a:pt x="11" y="19"/>
                </a:cubicBezTo>
                <a:cubicBezTo>
                  <a:pt x="11" y="19"/>
                  <a:pt x="11" y="19"/>
                  <a:pt x="11" y="19"/>
                </a:cubicBezTo>
                <a:cubicBezTo>
                  <a:pt x="11" y="19"/>
                  <a:pt x="13" y="20"/>
                  <a:pt x="13" y="21"/>
                </a:cubicBezTo>
                <a:cubicBezTo>
                  <a:pt x="13" y="21"/>
                  <a:pt x="13" y="21"/>
                  <a:pt x="14" y="21"/>
                </a:cubicBezTo>
                <a:cubicBezTo>
                  <a:pt x="14" y="22"/>
                  <a:pt x="13" y="22"/>
                  <a:pt x="13" y="22"/>
                </a:cubicBezTo>
                <a:cubicBezTo>
                  <a:pt x="13" y="22"/>
                  <a:pt x="12" y="21"/>
                  <a:pt x="12" y="22"/>
                </a:cubicBezTo>
                <a:cubicBezTo>
                  <a:pt x="12" y="22"/>
                  <a:pt x="12" y="23"/>
                  <a:pt x="13" y="23"/>
                </a:cubicBezTo>
                <a:cubicBezTo>
                  <a:pt x="12" y="23"/>
                  <a:pt x="12" y="25"/>
                  <a:pt x="12" y="26"/>
                </a:cubicBezTo>
                <a:cubicBezTo>
                  <a:pt x="12" y="26"/>
                  <a:pt x="12" y="26"/>
                  <a:pt x="12" y="26"/>
                </a:cubicBezTo>
                <a:cubicBezTo>
                  <a:pt x="12" y="26"/>
                  <a:pt x="13" y="28"/>
                  <a:pt x="13" y="28"/>
                </a:cubicBezTo>
                <a:cubicBezTo>
                  <a:pt x="13" y="28"/>
                  <a:pt x="14" y="30"/>
                  <a:pt x="15" y="30"/>
                </a:cubicBezTo>
                <a:cubicBezTo>
                  <a:pt x="15" y="30"/>
                  <a:pt x="16" y="31"/>
                  <a:pt x="16" y="31"/>
                </a:cubicBezTo>
                <a:cubicBezTo>
                  <a:pt x="17" y="32"/>
                  <a:pt x="17" y="33"/>
                  <a:pt x="17" y="33"/>
                </a:cubicBezTo>
                <a:cubicBezTo>
                  <a:pt x="17" y="34"/>
                  <a:pt x="18" y="34"/>
                  <a:pt x="18" y="35"/>
                </a:cubicBezTo>
                <a:cubicBezTo>
                  <a:pt x="18" y="35"/>
                  <a:pt x="18" y="35"/>
                  <a:pt x="18" y="35"/>
                </a:cubicBezTo>
                <a:cubicBezTo>
                  <a:pt x="18" y="35"/>
                  <a:pt x="19" y="35"/>
                  <a:pt x="19" y="36"/>
                </a:cubicBezTo>
                <a:cubicBezTo>
                  <a:pt x="19" y="36"/>
                  <a:pt x="19" y="37"/>
                  <a:pt x="19" y="37"/>
                </a:cubicBezTo>
                <a:cubicBezTo>
                  <a:pt x="20" y="36"/>
                  <a:pt x="19" y="35"/>
                  <a:pt x="18" y="34"/>
                </a:cubicBezTo>
                <a:cubicBezTo>
                  <a:pt x="18" y="34"/>
                  <a:pt x="18" y="34"/>
                  <a:pt x="18" y="33"/>
                </a:cubicBezTo>
                <a:cubicBezTo>
                  <a:pt x="18" y="33"/>
                  <a:pt x="18" y="32"/>
                  <a:pt x="17" y="32"/>
                </a:cubicBezTo>
                <a:cubicBezTo>
                  <a:pt x="18" y="32"/>
                  <a:pt x="18" y="32"/>
                  <a:pt x="18" y="33"/>
                </a:cubicBezTo>
                <a:cubicBezTo>
                  <a:pt x="18" y="33"/>
                  <a:pt x="20" y="35"/>
                  <a:pt x="20" y="35"/>
                </a:cubicBezTo>
                <a:cubicBezTo>
                  <a:pt x="20" y="35"/>
                  <a:pt x="21" y="37"/>
                  <a:pt x="21" y="37"/>
                </a:cubicBezTo>
                <a:cubicBezTo>
                  <a:pt x="21" y="37"/>
                  <a:pt x="22" y="37"/>
                  <a:pt x="22" y="38"/>
                </a:cubicBezTo>
                <a:cubicBezTo>
                  <a:pt x="22" y="38"/>
                  <a:pt x="22" y="39"/>
                  <a:pt x="23" y="40"/>
                </a:cubicBezTo>
                <a:cubicBezTo>
                  <a:pt x="23" y="41"/>
                  <a:pt x="24" y="41"/>
                  <a:pt x="25" y="41"/>
                </a:cubicBezTo>
                <a:cubicBezTo>
                  <a:pt x="25" y="42"/>
                  <a:pt x="26" y="42"/>
                  <a:pt x="26" y="42"/>
                </a:cubicBezTo>
                <a:cubicBezTo>
                  <a:pt x="27" y="43"/>
                  <a:pt x="27" y="42"/>
                  <a:pt x="28" y="42"/>
                </a:cubicBezTo>
                <a:cubicBezTo>
                  <a:pt x="29" y="42"/>
                  <a:pt x="29" y="43"/>
                  <a:pt x="30" y="44"/>
                </a:cubicBezTo>
                <a:cubicBezTo>
                  <a:pt x="31" y="44"/>
                  <a:pt x="32" y="44"/>
                  <a:pt x="32" y="44"/>
                </a:cubicBezTo>
                <a:cubicBezTo>
                  <a:pt x="32" y="44"/>
                  <a:pt x="33" y="46"/>
                  <a:pt x="33" y="46"/>
                </a:cubicBezTo>
                <a:cubicBezTo>
                  <a:pt x="34" y="46"/>
                  <a:pt x="34" y="47"/>
                  <a:pt x="35" y="47"/>
                </a:cubicBezTo>
                <a:cubicBezTo>
                  <a:pt x="35" y="47"/>
                  <a:pt x="35" y="47"/>
                  <a:pt x="35" y="47"/>
                </a:cubicBezTo>
                <a:cubicBezTo>
                  <a:pt x="35" y="47"/>
                  <a:pt x="36" y="48"/>
                  <a:pt x="36" y="48"/>
                </a:cubicBezTo>
                <a:cubicBezTo>
                  <a:pt x="36" y="48"/>
                  <a:pt x="36" y="47"/>
                  <a:pt x="36" y="47"/>
                </a:cubicBezTo>
                <a:cubicBezTo>
                  <a:pt x="36" y="47"/>
                  <a:pt x="35" y="47"/>
                  <a:pt x="34" y="46"/>
                </a:cubicBezTo>
                <a:cubicBezTo>
                  <a:pt x="34" y="46"/>
                  <a:pt x="34" y="45"/>
                  <a:pt x="34" y="45"/>
                </a:cubicBezTo>
                <a:cubicBezTo>
                  <a:pt x="35" y="45"/>
                  <a:pt x="35" y="44"/>
                  <a:pt x="34" y="43"/>
                </a:cubicBezTo>
                <a:cubicBezTo>
                  <a:pt x="34" y="43"/>
                  <a:pt x="34" y="43"/>
                  <a:pt x="34" y="42"/>
                </a:cubicBezTo>
                <a:cubicBezTo>
                  <a:pt x="33" y="43"/>
                  <a:pt x="33" y="42"/>
                  <a:pt x="32" y="42"/>
                </a:cubicBezTo>
                <a:cubicBezTo>
                  <a:pt x="32" y="42"/>
                  <a:pt x="32" y="42"/>
                  <a:pt x="32" y="42"/>
                </a:cubicBezTo>
                <a:cubicBezTo>
                  <a:pt x="32" y="42"/>
                  <a:pt x="32" y="43"/>
                  <a:pt x="32" y="42"/>
                </a:cubicBezTo>
                <a:cubicBezTo>
                  <a:pt x="32" y="42"/>
                  <a:pt x="32" y="41"/>
                  <a:pt x="32" y="41"/>
                </a:cubicBezTo>
                <a:cubicBezTo>
                  <a:pt x="32" y="40"/>
                  <a:pt x="33" y="39"/>
                  <a:pt x="32" y="39"/>
                </a:cubicBezTo>
                <a:cubicBezTo>
                  <a:pt x="31" y="39"/>
                  <a:pt x="31" y="39"/>
                  <a:pt x="31" y="40"/>
                </a:cubicBezTo>
                <a:cubicBezTo>
                  <a:pt x="30" y="40"/>
                  <a:pt x="30" y="40"/>
                  <a:pt x="30" y="41"/>
                </a:cubicBezTo>
                <a:cubicBezTo>
                  <a:pt x="30" y="41"/>
                  <a:pt x="28" y="41"/>
                  <a:pt x="28" y="41"/>
                </a:cubicBezTo>
                <a:cubicBezTo>
                  <a:pt x="27" y="40"/>
                  <a:pt x="27" y="39"/>
                  <a:pt x="27" y="38"/>
                </a:cubicBezTo>
                <a:cubicBezTo>
                  <a:pt x="27" y="37"/>
                  <a:pt x="27" y="36"/>
                  <a:pt x="27" y="35"/>
                </a:cubicBezTo>
                <a:cubicBezTo>
                  <a:pt x="27" y="35"/>
                  <a:pt x="27" y="34"/>
                  <a:pt x="27" y="34"/>
                </a:cubicBezTo>
                <a:cubicBezTo>
                  <a:pt x="28" y="34"/>
                  <a:pt x="28" y="34"/>
                  <a:pt x="28" y="34"/>
                </a:cubicBezTo>
                <a:cubicBezTo>
                  <a:pt x="28" y="34"/>
                  <a:pt x="28" y="34"/>
                  <a:pt x="28" y="34"/>
                </a:cubicBezTo>
                <a:cubicBezTo>
                  <a:pt x="28" y="34"/>
                  <a:pt x="29" y="33"/>
                  <a:pt x="30" y="34"/>
                </a:cubicBezTo>
                <a:cubicBezTo>
                  <a:pt x="30" y="34"/>
                  <a:pt x="31" y="34"/>
                  <a:pt x="31" y="33"/>
                </a:cubicBezTo>
                <a:cubicBezTo>
                  <a:pt x="31" y="33"/>
                  <a:pt x="31" y="33"/>
                  <a:pt x="31" y="33"/>
                </a:cubicBezTo>
                <a:cubicBezTo>
                  <a:pt x="31" y="33"/>
                  <a:pt x="31" y="33"/>
                  <a:pt x="32" y="33"/>
                </a:cubicBezTo>
                <a:cubicBezTo>
                  <a:pt x="32" y="33"/>
                  <a:pt x="33" y="33"/>
                  <a:pt x="33" y="33"/>
                </a:cubicBezTo>
                <a:cubicBezTo>
                  <a:pt x="34" y="34"/>
                  <a:pt x="34" y="34"/>
                  <a:pt x="34" y="33"/>
                </a:cubicBezTo>
                <a:cubicBezTo>
                  <a:pt x="35" y="34"/>
                  <a:pt x="35" y="34"/>
                  <a:pt x="35" y="34"/>
                </a:cubicBezTo>
                <a:cubicBezTo>
                  <a:pt x="35" y="35"/>
                  <a:pt x="35" y="36"/>
                  <a:pt x="36" y="36"/>
                </a:cubicBezTo>
                <a:cubicBezTo>
                  <a:pt x="36" y="37"/>
                  <a:pt x="36" y="35"/>
                  <a:pt x="36" y="35"/>
                </a:cubicBezTo>
                <a:cubicBezTo>
                  <a:pt x="36" y="35"/>
                  <a:pt x="36" y="33"/>
                  <a:pt x="36" y="33"/>
                </a:cubicBezTo>
                <a:cubicBezTo>
                  <a:pt x="35" y="33"/>
                  <a:pt x="35" y="32"/>
                  <a:pt x="36" y="31"/>
                </a:cubicBezTo>
                <a:cubicBezTo>
                  <a:pt x="36" y="31"/>
                  <a:pt x="37" y="31"/>
                  <a:pt x="37" y="31"/>
                </a:cubicBezTo>
                <a:cubicBezTo>
                  <a:pt x="38" y="30"/>
                  <a:pt x="38" y="30"/>
                  <a:pt x="38" y="29"/>
                </a:cubicBezTo>
                <a:cubicBezTo>
                  <a:pt x="38" y="29"/>
                  <a:pt x="38" y="29"/>
                  <a:pt x="38" y="29"/>
                </a:cubicBezTo>
                <a:cubicBezTo>
                  <a:pt x="38" y="29"/>
                  <a:pt x="38" y="28"/>
                  <a:pt x="38" y="29"/>
                </a:cubicBezTo>
                <a:cubicBezTo>
                  <a:pt x="38" y="28"/>
                  <a:pt x="38" y="28"/>
                  <a:pt x="38" y="28"/>
                </a:cubicBezTo>
                <a:cubicBezTo>
                  <a:pt x="38" y="28"/>
                  <a:pt x="38" y="27"/>
                  <a:pt x="38" y="27"/>
                </a:cubicBezTo>
                <a:cubicBezTo>
                  <a:pt x="39" y="28"/>
                  <a:pt x="40" y="27"/>
                  <a:pt x="39" y="26"/>
                </a:cubicBezTo>
                <a:cubicBezTo>
                  <a:pt x="40" y="26"/>
                  <a:pt x="41" y="26"/>
                  <a:pt x="41" y="26"/>
                </a:cubicBezTo>
                <a:cubicBezTo>
                  <a:pt x="41" y="26"/>
                  <a:pt x="41" y="25"/>
                  <a:pt x="41" y="25"/>
                </a:cubicBezTo>
                <a:cubicBezTo>
                  <a:pt x="42" y="24"/>
                  <a:pt x="42" y="24"/>
                  <a:pt x="42" y="24"/>
                </a:cubicBezTo>
                <a:cubicBezTo>
                  <a:pt x="42" y="24"/>
                  <a:pt x="43" y="24"/>
                  <a:pt x="43" y="23"/>
                </a:cubicBezTo>
                <a:cubicBezTo>
                  <a:pt x="44" y="24"/>
                  <a:pt x="45" y="23"/>
                  <a:pt x="44" y="22"/>
                </a:cubicBezTo>
                <a:cubicBezTo>
                  <a:pt x="44" y="22"/>
                  <a:pt x="44" y="22"/>
                  <a:pt x="43" y="22"/>
                </a:cubicBezTo>
                <a:cubicBezTo>
                  <a:pt x="44" y="22"/>
                  <a:pt x="44" y="22"/>
                  <a:pt x="44" y="22"/>
                </a:cubicBezTo>
                <a:cubicBezTo>
                  <a:pt x="45" y="21"/>
                  <a:pt x="44" y="21"/>
                  <a:pt x="44" y="21"/>
                </a:cubicBezTo>
                <a:cubicBezTo>
                  <a:pt x="43" y="21"/>
                  <a:pt x="43" y="21"/>
                  <a:pt x="42" y="21"/>
                </a:cubicBezTo>
                <a:cubicBezTo>
                  <a:pt x="42" y="22"/>
                  <a:pt x="42" y="22"/>
                  <a:pt x="41" y="22"/>
                </a:cubicBezTo>
                <a:close/>
                <a:moveTo>
                  <a:pt x="50" y="49"/>
                </a:moveTo>
                <a:cubicBezTo>
                  <a:pt x="50" y="49"/>
                  <a:pt x="49" y="49"/>
                  <a:pt x="49" y="49"/>
                </a:cubicBezTo>
                <a:cubicBezTo>
                  <a:pt x="49" y="49"/>
                  <a:pt x="48" y="48"/>
                  <a:pt x="48" y="48"/>
                </a:cubicBezTo>
                <a:cubicBezTo>
                  <a:pt x="48" y="48"/>
                  <a:pt x="47" y="47"/>
                  <a:pt x="47" y="47"/>
                </a:cubicBezTo>
                <a:cubicBezTo>
                  <a:pt x="46" y="46"/>
                  <a:pt x="46" y="46"/>
                  <a:pt x="45" y="46"/>
                </a:cubicBezTo>
                <a:cubicBezTo>
                  <a:pt x="45" y="46"/>
                  <a:pt x="44" y="47"/>
                  <a:pt x="44" y="47"/>
                </a:cubicBezTo>
                <a:cubicBezTo>
                  <a:pt x="44" y="46"/>
                  <a:pt x="43" y="46"/>
                  <a:pt x="43" y="46"/>
                </a:cubicBezTo>
                <a:cubicBezTo>
                  <a:pt x="42" y="46"/>
                  <a:pt x="42" y="45"/>
                  <a:pt x="41" y="46"/>
                </a:cubicBezTo>
                <a:cubicBezTo>
                  <a:pt x="41" y="46"/>
                  <a:pt x="41" y="46"/>
                  <a:pt x="41" y="47"/>
                </a:cubicBezTo>
                <a:cubicBezTo>
                  <a:pt x="40" y="46"/>
                  <a:pt x="41" y="46"/>
                  <a:pt x="41" y="45"/>
                </a:cubicBezTo>
                <a:cubicBezTo>
                  <a:pt x="40" y="45"/>
                  <a:pt x="39" y="46"/>
                  <a:pt x="39" y="46"/>
                </a:cubicBezTo>
                <a:cubicBezTo>
                  <a:pt x="39" y="46"/>
                  <a:pt x="39" y="46"/>
                  <a:pt x="38" y="46"/>
                </a:cubicBezTo>
                <a:cubicBezTo>
                  <a:pt x="38" y="47"/>
                  <a:pt x="38" y="47"/>
                  <a:pt x="38" y="47"/>
                </a:cubicBezTo>
                <a:cubicBezTo>
                  <a:pt x="38" y="47"/>
                  <a:pt x="37" y="47"/>
                  <a:pt x="37" y="47"/>
                </a:cubicBezTo>
                <a:cubicBezTo>
                  <a:pt x="37" y="48"/>
                  <a:pt x="37" y="49"/>
                  <a:pt x="37" y="50"/>
                </a:cubicBezTo>
                <a:cubicBezTo>
                  <a:pt x="38" y="50"/>
                  <a:pt x="37" y="51"/>
                  <a:pt x="37" y="52"/>
                </a:cubicBezTo>
                <a:cubicBezTo>
                  <a:pt x="37" y="52"/>
                  <a:pt x="36" y="53"/>
                  <a:pt x="36" y="53"/>
                </a:cubicBezTo>
                <a:cubicBezTo>
                  <a:pt x="36" y="54"/>
                  <a:pt x="36" y="54"/>
                  <a:pt x="36" y="54"/>
                </a:cubicBezTo>
                <a:cubicBezTo>
                  <a:pt x="36" y="55"/>
                  <a:pt x="36" y="55"/>
                  <a:pt x="36" y="56"/>
                </a:cubicBezTo>
                <a:cubicBezTo>
                  <a:pt x="36" y="56"/>
                  <a:pt x="36" y="56"/>
                  <a:pt x="36" y="57"/>
                </a:cubicBezTo>
                <a:cubicBezTo>
                  <a:pt x="41" y="56"/>
                  <a:pt x="46" y="53"/>
                  <a:pt x="50" y="49"/>
                </a:cubicBezTo>
                <a:close/>
              </a:path>
            </a:pathLst>
          </a:custGeom>
          <a:solidFill>
            <a:schemeClr val="bg1"/>
          </a:solidFill>
          <a:ln w="9525">
            <a:noFill/>
            <a:round/>
          </a:ln>
        </p:spPr>
        <p:txBody>
          <a:bodyPr vert="horz" wrap="square" lIns="121900" tIns="60949" rIns="121900" bIns="60949" numCol="1" anchor="t" anchorCtr="0" compatLnSpc="1"/>
          <a:lstStyle/>
          <a:p>
            <a:endParaRPr lang="en-US" sz="1705">
              <a:solidFill>
                <a:schemeClr val="tx1">
                  <a:lumMod val="50000"/>
                  <a:lumOff val="50000"/>
                </a:schemeClr>
              </a:solidFill>
              <a:cs typeface="+mn-ea"/>
              <a:sym typeface="+mn-lt"/>
            </a:endParaRPr>
          </a:p>
        </p:txBody>
      </p:sp>
      <p:sp>
        <p:nvSpPr>
          <p:cNvPr id="54" name="Freeform 57"/>
          <p:cNvSpPr>
            <a:spLocks noEditPoints="1"/>
          </p:cNvSpPr>
          <p:nvPr/>
        </p:nvSpPr>
        <p:spPr bwMode="auto">
          <a:xfrm>
            <a:off x="5262482" y="4480070"/>
            <a:ext cx="416572" cy="369281"/>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121900" tIns="60949" rIns="121900" bIns="60949" numCol="1" anchor="t" anchorCtr="0" compatLnSpc="1"/>
          <a:lstStyle/>
          <a:p>
            <a:endParaRPr lang="en-US" sz="1705">
              <a:solidFill>
                <a:schemeClr val="tx1">
                  <a:lumMod val="50000"/>
                  <a:lumOff val="50000"/>
                </a:schemeClr>
              </a:solidFill>
              <a:cs typeface="+mn-ea"/>
              <a:sym typeface="+mn-lt"/>
            </a:endParaRPr>
          </a:p>
        </p:txBody>
      </p:sp>
      <p:sp>
        <p:nvSpPr>
          <p:cNvPr id="55" name="Freeform 83"/>
          <p:cNvSpPr>
            <a:spLocks noEditPoints="1"/>
          </p:cNvSpPr>
          <p:nvPr/>
        </p:nvSpPr>
        <p:spPr bwMode="auto">
          <a:xfrm>
            <a:off x="6548605" y="4241580"/>
            <a:ext cx="339691" cy="509508"/>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21900" tIns="60949" rIns="121900" bIns="60949" numCol="1" anchor="t" anchorCtr="0" compatLnSpc="1"/>
          <a:lstStyle/>
          <a:p>
            <a:endParaRPr lang="en-US" sz="1705">
              <a:solidFill>
                <a:schemeClr val="tx1">
                  <a:lumMod val="50000"/>
                  <a:lumOff val="50000"/>
                </a:schemeClr>
              </a:solidFill>
              <a:cs typeface="+mn-ea"/>
              <a:sym typeface="+mn-lt"/>
            </a:endParaRPr>
          </a:p>
        </p:txBody>
      </p:sp>
      <p:sp>
        <p:nvSpPr>
          <p:cNvPr id="56" name="Freeform 148"/>
          <p:cNvSpPr>
            <a:spLocks noEditPoints="1"/>
          </p:cNvSpPr>
          <p:nvPr/>
        </p:nvSpPr>
        <p:spPr bwMode="auto">
          <a:xfrm>
            <a:off x="6724571" y="3053841"/>
            <a:ext cx="496805" cy="478907"/>
          </a:xfrm>
          <a:custGeom>
            <a:avLst/>
            <a:gdLst/>
            <a:ahLst/>
            <a:cxnLst>
              <a:cxn ang="0">
                <a:pos x="16" y="54"/>
              </a:cxn>
              <a:cxn ang="0">
                <a:pos x="14" y="57"/>
              </a:cxn>
              <a:cxn ang="0">
                <a:pos x="2" y="57"/>
              </a:cxn>
              <a:cxn ang="0">
                <a:pos x="0" y="54"/>
              </a:cxn>
              <a:cxn ang="0">
                <a:pos x="0" y="29"/>
              </a:cxn>
              <a:cxn ang="0">
                <a:pos x="2" y="26"/>
              </a:cxn>
              <a:cxn ang="0">
                <a:pos x="14" y="26"/>
              </a:cxn>
              <a:cxn ang="0">
                <a:pos x="16" y="29"/>
              </a:cxn>
              <a:cxn ang="0">
                <a:pos x="16" y="54"/>
              </a:cxn>
              <a:cxn ang="0">
                <a:pos x="7" y="47"/>
              </a:cxn>
              <a:cxn ang="0">
                <a:pos x="5" y="49"/>
              </a:cxn>
              <a:cxn ang="0">
                <a:pos x="7" y="52"/>
              </a:cxn>
              <a:cxn ang="0">
                <a:pos x="10" y="49"/>
              </a:cxn>
              <a:cxn ang="0">
                <a:pos x="7" y="47"/>
              </a:cxn>
              <a:cxn ang="0">
                <a:pos x="62" y="35"/>
              </a:cxn>
              <a:cxn ang="0">
                <a:pos x="62" y="38"/>
              </a:cxn>
              <a:cxn ang="0">
                <a:pos x="61" y="43"/>
              </a:cxn>
              <a:cxn ang="0">
                <a:pos x="61" y="48"/>
              </a:cxn>
              <a:cxn ang="0">
                <a:pos x="59" y="52"/>
              </a:cxn>
              <a:cxn ang="0">
                <a:pos x="57" y="59"/>
              </a:cxn>
              <a:cxn ang="0">
                <a:pos x="49" y="62"/>
              </a:cxn>
              <a:cxn ang="0">
                <a:pos x="47" y="62"/>
              </a:cxn>
              <a:cxn ang="0">
                <a:pos x="44" y="62"/>
              </a:cxn>
              <a:cxn ang="0">
                <a:pos x="43" y="62"/>
              </a:cxn>
              <a:cxn ang="0">
                <a:pos x="28" y="59"/>
              </a:cxn>
              <a:cxn ang="0">
                <a:pos x="22" y="57"/>
              </a:cxn>
              <a:cxn ang="0">
                <a:pos x="19" y="54"/>
              </a:cxn>
              <a:cxn ang="0">
                <a:pos x="19" y="29"/>
              </a:cxn>
              <a:cxn ang="0">
                <a:pos x="21" y="26"/>
              </a:cxn>
              <a:cxn ang="0">
                <a:pos x="29" y="19"/>
              </a:cxn>
              <a:cxn ang="0">
                <a:pos x="33" y="14"/>
              </a:cxn>
              <a:cxn ang="0">
                <a:pos x="35" y="8"/>
              </a:cxn>
              <a:cxn ang="0">
                <a:pos x="38" y="1"/>
              </a:cxn>
              <a:cxn ang="0">
                <a:pos x="40" y="0"/>
              </a:cxn>
              <a:cxn ang="0">
                <a:pos x="49" y="11"/>
              </a:cxn>
              <a:cxn ang="0">
                <a:pos x="46" y="18"/>
              </a:cxn>
              <a:cxn ang="0">
                <a:pos x="45" y="21"/>
              </a:cxn>
              <a:cxn ang="0">
                <a:pos x="56" y="21"/>
              </a:cxn>
              <a:cxn ang="0">
                <a:pos x="64" y="29"/>
              </a:cxn>
              <a:cxn ang="0">
                <a:pos x="62" y="35"/>
              </a:cxn>
            </a:cxnLst>
            <a:rect l="0" t="0" r="r" b="b"/>
            <a:pathLst>
              <a:path w="64" h="62">
                <a:moveTo>
                  <a:pt x="16" y="54"/>
                </a:moveTo>
                <a:cubicBezTo>
                  <a:pt x="16" y="56"/>
                  <a:pt x="15" y="57"/>
                  <a:pt x="14" y="57"/>
                </a:cubicBezTo>
                <a:cubicBezTo>
                  <a:pt x="2" y="57"/>
                  <a:pt x="2" y="57"/>
                  <a:pt x="2" y="57"/>
                </a:cubicBezTo>
                <a:cubicBezTo>
                  <a:pt x="1" y="57"/>
                  <a:pt x="0" y="56"/>
                  <a:pt x="0" y="54"/>
                </a:cubicBezTo>
                <a:cubicBezTo>
                  <a:pt x="0" y="29"/>
                  <a:pt x="0" y="29"/>
                  <a:pt x="0" y="29"/>
                </a:cubicBezTo>
                <a:cubicBezTo>
                  <a:pt x="0" y="27"/>
                  <a:pt x="1" y="26"/>
                  <a:pt x="2" y="26"/>
                </a:cubicBezTo>
                <a:cubicBezTo>
                  <a:pt x="14" y="26"/>
                  <a:pt x="14" y="26"/>
                  <a:pt x="14" y="26"/>
                </a:cubicBezTo>
                <a:cubicBezTo>
                  <a:pt x="15" y="26"/>
                  <a:pt x="16" y="27"/>
                  <a:pt x="16" y="29"/>
                </a:cubicBezTo>
                <a:lnTo>
                  <a:pt x="16" y="54"/>
                </a:lnTo>
                <a:close/>
                <a:moveTo>
                  <a:pt x="7" y="47"/>
                </a:moveTo>
                <a:cubicBezTo>
                  <a:pt x="6" y="47"/>
                  <a:pt x="5" y="48"/>
                  <a:pt x="5" y="49"/>
                </a:cubicBezTo>
                <a:cubicBezTo>
                  <a:pt x="5" y="51"/>
                  <a:pt x="6" y="52"/>
                  <a:pt x="7" y="52"/>
                </a:cubicBezTo>
                <a:cubicBezTo>
                  <a:pt x="9" y="52"/>
                  <a:pt x="10" y="51"/>
                  <a:pt x="10" y="49"/>
                </a:cubicBezTo>
                <a:cubicBezTo>
                  <a:pt x="10" y="48"/>
                  <a:pt x="9" y="47"/>
                  <a:pt x="7" y="47"/>
                </a:cubicBezTo>
                <a:close/>
                <a:moveTo>
                  <a:pt x="62" y="35"/>
                </a:moveTo>
                <a:cubicBezTo>
                  <a:pt x="62" y="36"/>
                  <a:pt x="62" y="37"/>
                  <a:pt x="62" y="38"/>
                </a:cubicBezTo>
                <a:cubicBezTo>
                  <a:pt x="62" y="40"/>
                  <a:pt x="62" y="42"/>
                  <a:pt x="61" y="43"/>
                </a:cubicBezTo>
                <a:cubicBezTo>
                  <a:pt x="61" y="45"/>
                  <a:pt x="61" y="46"/>
                  <a:pt x="61" y="48"/>
                </a:cubicBezTo>
                <a:cubicBezTo>
                  <a:pt x="60" y="49"/>
                  <a:pt x="60" y="51"/>
                  <a:pt x="59" y="52"/>
                </a:cubicBezTo>
                <a:cubicBezTo>
                  <a:pt x="59" y="55"/>
                  <a:pt x="58" y="57"/>
                  <a:pt x="57" y="59"/>
                </a:cubicBezTo>
                <a:cubicBezTo>
                  <a:pt x="55" y="61"/>
                  <a:pt x="52" y="62"/>
                  <a:pt x="49" y="62"/>
                </a:cubicBezTo>
                <a:cubicBezTo>
                  <a:pt x="48" y="62"/>
                  <a:pt x="48" y="62"/>
                  <a:pt x="47" y="62"/>
                </a:cubicBezTo>
                <a:cubicBezTo>
                  <a:pt x="44" y="62"/>
                  <a:pt x="44" y="62"/>
                  <a:pt x="44" y="62"/>
                </a:cubicBezTo>
                <a:cubicBezTo>
                  <a:pt x="43" y="62"/>
                  <a:pt x="43" y="62"/>
                  <a:pt x="43" y="62"/>
                </a:cubicBezTo>
                <a:cubicBezTo>
                  <a:pt x="38" y="62"/>
                  <a:pt x="32" y="60"/>
                  <a:pt x="28" y="59"/>
                </a:cubicBezTo>
                <a:cubicBezTo>
                  <a:pt x="25" y="58"/>
                  <a:pt x="23" y="57"/>
                  <a:pt x="22" y="57"/>
                </a:cubicBezTo>
                <a:cubicBezTo>
                  <a:pt x="20" y="57"/>
                  <a:pt x="19" y="56"/>
                  <a:pt x="19" y="54"/>
                </a:cubicBezTo>
                <a:cubicBezTo>
                  <a:pt x="19" y="29"/>
                  <a:pt x="19" y="29"/>
                  <a:pt x="19" y="29"/>
                </a:cubicBezTo>
                <a:cubicBezTo>
                  <a:pt x="19" y="27"/>
                  <a:pt x="20" y="26"/>
                  <a:pt x="21" y="26"/>
                </a:cubicBezTo>
                <a:cubicBezTo>
                  <a:pt x="23" y="26"/>
                  <a:pt x="27" y="21"/>
                  <a:pt x="29" y="19"/>
                </a:cubicBezTo>
                <a:cubicBezTo>
                  <a:pt x="30" y="17"/>
                  <a:pt x="31" y="15"/>
                  <a:pt x="33" y="14"/>
                </a:cubicBezTo>
                <a:cubicBezTo>
                  <a:pt x="34" y="13"/>
                  <a:pt x="35" y="10"/>
                  <a:pt x="35" y="8"/>
                </a:cubicBezTo>
                <a:cubicBezTo>
                  <a:pt x="36" y="5"/>
                  <a:pt x="36" y="3"/>
                  <a:pt x="38" y="1"/>
                </a:cubicBezTo>
                <a:cubicBezTo>
                  <a:pt x="38" y="1"/>
                  <a:pt x="39" y="0"/>
                  <a:pt x="40" y="0"/>
                </a:cubicBezTo>
                <a:cubicBezTo>
                  <a:pt x="49" y="0"/>
                  <a:pt x="49" y="8"/>
                  <a:pt x="49" y="11"/>
                </a:cubicBezTo>
                <a:cubicBezTo>
                  <a:pt x="49" y="14"/>
                  <a:pt x="47" y="16"/>
                  <a:pt x="46" y="18"/>
                </a:cubicBezTo>
                <a:cubicBezTo>
                  <a:pt x="46" y="19"/>
                  <a:pt x="46" y="20"/>
                  <a:pt x="45" y="21"/>
                </a:cubicBezTo>
                <a:cubicBezTo>
                  <a:pt x="56" y="21"/>
                  <a:pt x="56" y="21"/>
                  <a:pt x="56" y="21"/>
                </a:cubicBezTo>
                <a:cubicBezTo>
                  <a:pt x="60" y="21"/>
                  <a:pt x="64" y="25"/>
                  <a:pt x="64" y="29"/>
                </a:cubicBezTo>
                <a:cubicBezTo>
                  <a:pt x="64" y="31"/>
                  <a:pt x="63" y="33"/>
                  <a:pt x="62" y="35"/>
                </a:cubicBezTo>
                <a:close/>
              </a:path>
            </a:pathLst>
          </a:custGeom>
          <a:solidFill>
            <a:schemeClr val="bg1"/>
          </a:solidFill>
          <a:ln w="9525">
            <a:noFill/>
            <a:round/>
          </a:ln>
        </p:spPr>
        <p:txBody>
          <a:bodyPr vert="horz" wrap="square" lIns="121900" tIns="60949" rIns="121900" bIns="60949" numCol="1" anchor="t" anchorCtr="0" compatLnSpc="1"/>
          <a:lstStyle/>
          <a:p>
            <a:endParaRPr lang="en-US" sz="1705">
              <a:solidFill>
                <a:schemeClr val="tx1">
                  <a:lumMod val="50000"/>
                  <a:lumOff val="50000"/>
                </a:schemeClr>
              </a:solidFill>
              <a:cs typeface="+mn-ea"/>
              <a:sym typeface="+mn-lt"/>
            </a:endParaRPr>
          </a:p>
        </p:txBody>
      </p:sp>
      <p:sp>
        <p:nvSpPr>
          <p:cNvPr id="2" name="标题 1"/>
          <p:cNvSpPr>
            <a:spLocks noGrp="1"/>
          </p:cNvSpPr>
          <p:nvPr>
            <p:ph type="title"/>
          </p:nvPr>
        </p:nvSpPr>
        <p:spPr/>
        <p:txBody>
          <a:bodyPr>
            <a:normAutofit fontScale="90000"/>
          </a:bodyPr>
          <a:lstStyle/>
          <a:p>
            <a:r>
              <a:rPr lang="zh-CN" altLang="en-US" dirty="0">
                <a:cs typeface="+mn-ea"/>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Effect transition="in" filter="fade">
                                      <p:cBhvr>
                                        <p:cTn id="27" dur="500"/>
                                        <p:tgtEl>
                                          <p:spTgt spid="5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Effect transition="in" filter="fade">
                                      <p:cBhvr>
                                        <p:cTn id="51" dur="500"/>
                                        <p:tgtEl>
                                          <p:spTgt spid="55"/>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p:cTn id="61" dur="500" fill="hold"/>
                                        <p:tgtEl>
                                          <p:spTgt spid="54"/>
                                        </p:tgtEl>
                                        <p:attrNameLst>
                                          <p:attrName>ppt_w</p:attrName>
                                        </p:attrNameLst>
                                      </p:cBhvr>
                                      <p:tavLst>
                                        <p:tav tm="0">
                                          <p:val>
                                            <p:fltVal val="0"/>
                                          </p:val>
                                        </p:tav>
                                        <p:tav tm="100000">
                                          <p:val>
                                            <p:strVal val="#ppt_w"/>
                                          </p:val>
                                        </p:tav>
                                      </p:tavLst>
                                    </p:anim>
                                    <p:anim calcmode="lin" valueType="num">
                                      <p:cBhvr>
                                        <p:cTn id="62" dur="500" fill="hold"/>
                                        <p:tgtEl>
                                          <p:spTgt spid="54"/>
                                        </p:tgtEl>
                                        <p:attrNameLst>
                                          <p:attrName>ppt_h</p:attrName>
                                        </p:attrNameLst>
                                      </p:cBhvr>
                                      <p:tavLst>
                                        <p:tav tm="0">
                                          <p:val>
                                            <p:fltVal val="0"/>
                                          </p:val>
                                        </p:tav>
                                        <p:tav tm="100000">
                                          <p:val>
                                            <p:strVal val="#ppt_h"/>
                                          </p:val>
                                        </p:tav>
                                      </p:tavLst>
                                    </p:anim>
                                    <p:animEffect transition="in" filter="fade">
                                      <p:cBhvr>
                                        <p:cTn id="63" dur="500"/>
                                        <p:tgtEl>
                                          <p:spTgt spid="54"/>
                                        </p:tgtEl>
                                      </p:cBhvr>
                                    </p:animEffect>
                                  </p:childTnLst>
                                </p:cTn>
                              </p:par>
                            </p:childTnLst>
                          </p:cTn>
                        </p:par>
                        <p:par>
                          <p:cTn id="64" fill="hold">
                            <p:stCondLst>
                              <p:cond delay="5000"/>
                            </p:stCondLst>
                            <p:childTnLst>
                              <p:par>
                                <p:cTn id="65" presetID="18" presetClass="entr" presetSubtype="12"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strips(downLeft)">
                                      <p:cBhvr>
                                        <p:cTn id="67" dur="500"/>
                                        <p:tgtEl>
                                          <p:spTgt spid="37"/>
                                        </p:tgtEl>
                                      </p:cBhvr>
                                    </p:animEffect>
                                  </p:childTnLst>
                                </p:cTn>
                              </p:par>
                              <p:par>
                                <p:cTn id="68" presetID="2" presetClass="entr" presetSubtype="8" accel="50000" decel="5000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 calcmode="lin" valueType="num">
                                      <p:cBhvr additive="base">
                                        <p:cTn id="70" dur="1000" fill="hold"/>
                                        <p:tgtEl>
                                          <p:spTgt spid="40"/>
                                        </p:tgtEl>
                                        <p:attrNameLst>
                                          <p:attrName>ppt_x</p:attrName>
                                        </p:attrNameLst>
                                      </p:cBhvr>
                                      <p:tavLst>
                                        <p:tav tm="0">
                                          <p:val>
                                            <p:strVal val="0-#ppt_w/2"/>
                                          </p:val>
                                        </p:tav>
                                        <p:tav tm="100000">
                                          <p:val>
                                            <p:strVal val="#ppt_x"/>
                                          </p:val>
                                        </p:tav>
                                      </p:tavLst>
                                    </p:anim>
                                    <p:anim calcmode="lin" valueType="num">
                                      <p:cBhvr additive="base">
                                        <p:cTn id="71" dur="1000" fill="hold"/>
                                        <p:tgtEl>
                                          <p:spTgt spid="40"/>
                                        </p:tgtEl>
                                        <p:attrNameLst>
                                          <p:attrName>ppt_y</p:attrName>
                                        </p:attrNameLst>
                                      </p:cBhvr>
                                      <p:tavLst>
                                        <p:tav tm="0">
                                          <p:val>
                                            <p:strVal val="#ppt_y"/>
                                          </p:val>
                                        </p:tav>
                                        <p:tav tm="100000">
                                          <p:val>
                                            <p:strVal val="#ppt_y"/>
                                          </p:val>
                                        </p:tav>
                                      </p:tavLst>
                                    </p:anim>
                                  </p:childTnLst>
                                </p:cTn>
                              </p:par>
                            </p:childTnLst>
                          </p:cTn>
                        </p:par>
                        <p:par>
                          <p:cTn id="72" fill="hold">
                            <p:stCondLst>
                              <p:cond delay="5500"/>
                            </p:stCondLst>
                            <p:childTnLst>
                              <p:par>
                                <p:cTn id="73" presetID="18" presetClass="entr" presetSubtype="9"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strips(upLeft)">
                                      <p:cBhvr>
                                        <p:cTn id="75" dur="500"/>
                                        <p:tgtEl>
                                          <p:spTgt spid="49"/>
                                        </p:tgtEl>
                                      </p:cBhvr>
                                    </p:animEffect>
                                  </p:childTnLst>
                                </p:cTn>
                              </p:par>
                              <p:par>
                                <p:cTn id="76" presetID="2" presetClass="entr" presetSubtype="8" accel="50000" decel="5000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1000" fill="hold"/>
                                        <p:tgtEl>
                                          <p:spTgt spid="31"/>
                                        </p:tgtEl>
                                        <p:attrNameLst>
                                          <p:attrName>ppt_x</p:attrName>
                                        </p:attrNameLst>
                                      </p:cBhvr>
                                      <p:tavLst>
                                        <p:tav tm="0">
                                          <p:val>
                                            <p:strVal val="0-#ppt_w/2"/>
                                          </p:val>
                                        </p:tav>
                                        <p:tav tm="100000">
                                          <p:val>
                                            <p:strVal val="#ppt_x"/>
                                          </p:val>
                                        </p:tav>
                                      </p:tavLst>
                                    </p:anim>
                                    <p:anim calcmode="lin" valueType="num">
                                      <p:cBhvr additive="base">
                                        <p:cTn id="79" dur="1000" fill="hold"/>
                                        <p:tgtEl>
                                          <p:spTgt spid="31"/>
                                        </p:tgtEl>
                                        <p:attrNameLst>
                                          <p:attrName>ppt_y</p:attrName>
                                        </p:attrNameLst>
                                      </p:cBhvr>
                                      <p:tavLst>
                                        <p:tav tm="0">
                                          <p:val>
                                            <p:strVal val="#ppt_y"/>
                                          </p:val>
                                        </p:tav>
                                        <p:tav tm="100000">
                                          <p:val>
                                            <p:strVal val="#ppt_y"/>
                                          </p:val>
                                        </p:tav>
                                      </p:tavLst>
                                    </p:anim>
                                  </p:childTnLst>
                                </p:cTn>
                              </p:par>
                            </p:childTnLst>
                          </p:cTn>
                        </p:par>
                        <p:par>
                          <p:cTn id="80" fill="hold">
                            <p:stCondLst>
                              <p:cond delay="6000"/>
                            </p:stCondLst>
                            <p:childTnLst>
                              <p:par>
                                <p:cTn id="81" presetID="18" presetClass="entr" presetSubtype="6" fill="hold"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strips(downRight)">
                                      <p:cBhvr>
                                        <p:cTn id="83" dur="500"/>
                                        <p:tgtEl>
                                          <p:spTgt spid="46"/>
                                        </p:tgtEl>
                                      </p:cBhvr>
                                    </p:animEffect>
                                  </p:childTnLst>
                                </p:cTn>
                              </p:par>
                              <p:par>
                                <p:cTn id="84" presetID="2" presetClass="entr" presetSubtype="2" accel="50000" decel="5000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additive="base">
                                        <p:cTn id="86" dur="1000" fill="hold"/>
                                        <p:tgtEl>
                                          <p:spTgt spid="28"/>
                                        </p:tgtEl>
                                        <p:attrNameLst>
                                          <p:attrName>ppt_x</p:attrName>
                                        </p:attrNameLst>
                                      </p:cBhvr>
                                      <p:tavLst>
                                        <p:tav tm="0">
                                          <p:val>
                                            <p:strVal val="1+#ppt_w/2"/>
                                          </p:val>
                                        </p:tav>
                                        <p:tav tm="100000">
                                          <p:val>
                                            <p:strVal val="#ppt_x"/>
                                          </p:val>
                                        </p:tav>
                                      </p:tavLst>
                                    </p:anim>
                                    <p:anim calcmode="lin" valueType="num">
                                      <p:cBhvr additive="base">
                                        <p:cTn id="87" dur="1000" fill="hold"/>
                                        <p:tgtEl>
                                          <p:spTgt spid="28"/>
                                        </p:tgtEl>
                                        <p:attrNameLst>
                                          <p:attrName>ppt_y</p:attrName>
                                        </p:attrNameLst>
                                      </p:cBhvr>
                                      <p:tavLst>
                                        <p:tav tm="0">
                                          <p:val>
                                            <p:strVal val="#ppt_y"/>
                                          </p:val>
                                        </p:tav>
                                        <p:tav tm="100000">
                                          <p:val>
                                            <p:strVal val="#ppt_y"/>
                                          </p:val>
                                        </p:tav>
                                      </p:tavLst>
                                    </p:anim>
                                  </p:childTnLst>
                                </p:cTn>
                              </p:par>
                            </p:childTnLst>
                          </p:cTn>
                        </p:par>
                        <p:par>
                          <p:cTn id="88" fill="hold">
                            <p:stCondLst>
                              <p:cond delay="6500"/>
                            </p:stCondLst>
                            <p:childTnLst>
                              <p:par>
                                <p:cTn id="89" presetID="18" presetClass="entr" presetSubtype="6" fill="hold"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strips(downRight)">
                                      <p:cBhvr>
                                        <p:cTn id="91" dur="500"/>
                                        <p:tgtEl>
                                          <p:spTgt spid="43"/>
                                        </p:tgtEl>
                                      </p:cBhvr>
                                    </p:animEffect>
                                  </p:childTnLst>
                                </p:cTn>
                              </p:par>
                              <p:par>
                                <p:cTn id="92" presetID="2" presetClass="entr" presetSubtype="2" accel="50000" decel="50000" fill="hold" nodeType="with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additive="base">
                                        <p:cTn id="94" dur="1000" fill="hold"/>
                                        <p:tgtEl>
                                          <p:spTgt spid="25"/>
                                        </p:tgtEl>
                                        <p:attrNameLst>
                                          <p:attrName>ppt_x</p:attrName>
                                        </p:attrNameLst>
                                      </p:cBhvr>
                                      <p:tavLst>
                                        <p:tav tm="0">
                                          <p:val>
                                            <p:strVal val="1+#ppt_w/2"/>
                                          </p:val>
                                        </p:tav>
                                        <p:tav tm="100000">
                                          <p:val>
                                            <p:strVal val="#ppt_x"/>
                                          </p:val>
                                        </p:tav>
                                      </p:tavLst>
                                    </p:anim>
                                    <p:anim calcmode="lin" valueType="num">
                                      <p:cBhvr additive="base">
                                        <p:cTn id="95" dur="1000" fill="hold"/>
                                        <p:tgtEl>
                                          <p:spTgt spid="25"/>
                                        </p:tgtEl>
                                        <p:attrNameLst>
                                          <p:attrName>ppt_y</p:attrName>
                                        </p:attrNameLst>
                                      </p:cBhvr>
                                      <p:tavLst>
                                        <p:tav tm="0">
                                          <p:val>
                                            <p:strVal val="#ppt_y"/>
                                          </p:val>
                                        </p:tav>
                                        <p:tav tm="100000">
                                          <p:val>
                                            <p:strVal val="#ppt_y"/>
                                          </p:val>
                                        </p:tav>
                                      </p:tavLst>
                                    </p:anim>
                                  </p:childTnLst>
                                </p:cTn>
                              </p:par>
                            </p:childTnLst>
                          </p:cTn>
                        </p:par>
                        <p:par>
                          <p:cTn id="96" fill="hold">
                            <p:stCondLst>
                              <p:cond delay="7000"/>
                            </p:stCondLst>
                            <p:childTnLst>
                              <p:par>
                                <p:cTn id="97" presetID="18" presetClass="entr" presetSubtype="12" fill="hold" nodeType="after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strips(downLeft)">
                                      <p:cBhvr>
                                        <p:cTn id="99" dur="500"/>
                                        <p:tgtEl>
                                          <p:spTgt spid="22"/>
                                        </p:tgtEl>
                                      </p:cBhvr>
                                    </p:animEffect>
                                  </p:childTnLst>
                                </p:cTn>
                              </p:par>
                              <p:par>
                                <p:cTn id="100" presetID="2" presetClass="entr" presetSubtype="8" accel="50000" decel="50000" fill="hold" nodeType="withEffect">
                                  <p:stCondLst>
                                    <p:cond delay="0"/>
                                  </p:stCondLst>
                                  <p:childTnLst>
                                    <p:set>
                                      <p:cBhvr>
                                        <p:cTn id="101" dur="1" fill="hold">
                                          <p:stCondLst>
                                            <p:cond delay="0"/>
                                          </p:stCondLst>
                                        </p:cTn>
                                        <p:tgtEl>
                                          <p:spTgt spid="34"/>
                                        </p:tgtEl>
                                        <p:attrNameLst>
                                          <p:attrName>style.visibility</p:attrName>
                                        </p:attrNameLst>
                                      </p:cBhvr>
                                      <p:to>
                                        <p:strVal val="visible"/>
                                      </p:to>
                                    </p:set>
                                    <p:anim calcmode="lin" valueType="num">
                                      <p:cBhvr additive="base">
                                        <p:cTn id="102" dur="1000" fill="hold"/>
                                        <p:tgtEl>
                                          <p:spTgt spid="34"/>
                                        </p:tgtEl>
                                        <p:attrNameLst>
                                          <p:attrName>ppt_x</p:attrName>
                                        </p:attrNameLst>
                                      </p:cBhvr>
                                      <p:tavLst>
                                        <p:tav tm="0">
                                          <p:val>
                                            <p:strVal val="0-#ppt_w/2"/>
                                          </p:val>
                                        </p:tav>
                                        <p:tav tm="100000">
                                          <p:val>
                                            <p:strVal val="#ppt_x"/>
                                          </p:val>
                                        </p:tav>
                                      </p:tavLst>
                                    </p:anim>
                                    <p:anim calcmode="lin" valueType="num">
                                      <p:cBhvr additive="base">
                                        <p:cTn id="103"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0" grpId="0" animBg="1"/>
      <p:bldP spid="21" grpId="0" animBg="1"/>
      <p:bldP spid="52" grpId="0" animBg="1"/>
      <p:bldP spid="53" grpId="0" animBg="1"/>
      <p:bldP spid="54" grpId="0" animBg="1"/>
      <p:bldP spid="55" grpId="0" animBg="1"/>
      <p:bldP spid="5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6"/>
          <p:cNvSpPr/>
          <p:nvPr/>
        </p:nvSpPr>
        <p:spPr bwMode="auto">
          <a:xfrm>
            <a:off x="8682248" y="2604176"/>
            <a:ext cx="1011460" cy="1708402"/>
          </a:xfrm>
          <a:custGeom>
            <a:avLst/>
            <a:gdLst>
              <a:gd name="T0" fmla="*/ 283 w 283"/>
              <a:gd name="T1" fmla="*/ 97 h 478"/>
              <a:gd name="T2" fmla="*/ 212 w 283"/>
              <a:gd name="T3" fmla="*/ 50 h 478"/>
              <a:gd name="T4" fmla="*/ 142 w 283"/>
              <a:gd name="T5" fmla="*/ 0 h 478"/>
              <a:gd name="T6" fmla="*/ 71 w 283"/>
              <a:gd name="T7" fmla="*/ 50 h 478"/>
              <a:gd name="T8" fmla="*/ 0 w 283"/>
              <a:gd name="T9" fmla="*/ 97 h 478"/>
              <a:gd name="T10" fmla="*/ 42 w 283"/>
              <a:gd name="T11" fmla="*/ 97 h 478"/>
              <a:gd name="T12" fmla="*/ 42 w 283"/>
              <a:gd name="T13" fmla="*/ 478 h 478"/>
              <a:gd name="T14" fmla="*/ 243 w 283"/>
              <a:gd name="T15" fmla="*/ 478 h 478"/>
              <a:gd name="T16" fmla="*/ 243 w 283"/>
              <a:gd name="T17" fmla="*/ 97 h 478"/>
              <a:gd name="T18" fmla="*/ 283 w 283"/>
              <a:gd name="T19" fmla="*/ 9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478">
                <a:moveTo>
                  <a:pt x="283" y="97"/>
                </a:moveTo>
                <a:lnTo>
                  <a:pt x="212" y="50"/>
                </a:lnTo>
                <a:lnTo>
                  <a:pt x="142" y="0"/>
                </a:lnTo>
                <a:lnTo>
                  <a:pt x="71" y="50"/>
                </a:lnTo>
                <a:lnTo>
                  <a:pt x="0" y="97"/>
                </a:lnTo>
                <a:lnTo>
                  <a:pt x="42" y="97"/>
                </a:lnTo>
                <a:lnTo>
                  <a:pt x="42" y="478"/>
                </a:lnTo>
                <a:lnTo>
                  <a:pt x="243" y="478"/>
                </a:lnTo>
                <a:lnTo>
                  <a:pt x="243" y="97"/>
                </a:lnTo>
                <a:lnTo>
                  <a:pt x="283" y="97"/>
                </a:lnTo>
                <a:close/>
              </a:path>
            </a:pathLst>
          </a:custGeom>
          <a:solidFill>
            <a:schemeClr val="bg1">
              <a:lumMod val="75000"/>
            </a:schemeClr>
          </a:solidFill>
          <a:ln>
            <a:noFill/>
          </a:ln>
          <a:effectLst/>
        </p:spPr>
        <p:txBody>
          <a:bodyPr vert="horz" wrap="square" lIns="91428" tIns="45714" rIns="91428" bIns="45714" numCol="1" anchor="t" anchorCtr="0" compatLnSpc="1"/>
          <a:lstStyle/>
          <a:p>
            <a:endParaRPr lang="zh-CN" altLang="en-US">
              <a:solidFill>
                <a:schemeClr val="tx1">
                  <a:lumMod val="50000"/>
                  <a:lumOff val="50000"/>
                </a:schemeClr>
              </a:solidFill>
              <a:cs typeface="+mn-ea"/>
              <a:sym typeface="+mn-lt"/>
            </a:endParaRPr>
          </a:p>
        </p:txBody>
      </p:sp>
      <p:sp>
        <p:nvSpPr>
          <p:cNvPr id="23" name="Freeform 7"/>
          <p:cNvSpPr/>
          <p:nvPr/>
        </p:nvSpPr>
        <p:spPr bwMode="auto">
          <a:xfrm>
            <a:off x="6109820" y="3619209"/>
            <a:ext cx="1015034" cy="693368"/>
          </a:xfrm>
          <a:custGeom>
            <a:avLst/>
            <a:gdLst>
              <a:gd name="T0" fmla="*/ 284 w 284"/>
              <a:gd name="T1" fmla="*/ 97 h 194"/>
              <a:gd name="T2" fmla="*/ 213 w 284"/>
              <a:gd name="T3" fmla="*/ 50 h 194"/>
              <a:gd name="T4" fmla="*/ 142 w 284"/>
              <a:gd name="T5" fmla="*/ 0 h 194"/>
              <a:gd name="T6" fmla="*/ 71 w 284"/>
              <a:gd name="T7" fmla="*/ 50 h 194"/>
              <a:gd name="T8" fmla="*/ 0 w 284"/>
              <a:gd name="T9" fmla="*/ 97 h 194"/>
              <a:gd name="T10" fmla="*/ 40 w 284"/>
              <a:gd name="T11" fmla="*/ 97 h 194"/>
              <a:gd name="T12" fmla="*/ 40 w 284"/>
              <a:gd name="T13" fmla="*/ 194 h 194"/>
              <a:gd name="T14" fmla="*/ 241 w 284"/>
              <a:gd name="T15" fmla="*/ 194 h 194"/>
              <a:gd name="T16" fmla="*/ 241 w 284"/>
              <a:gd name="T17" fmla="*/ 97 h 194"/>
              <a:gd name="T18" fmla="*/ 284 w 284"/>
              <a:gd name="T19"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194">
                <a:moveTo>
                  <a:pt x="284" y="97"/>
                </a:moveTo>
                <a:lnTo>
                  <a:pt x="213" y="50"/>
                </a:lnTo>
                <a:lnTo>
                  <a:pt x="142" y="0"/>
                </a:lnTo>
                <a:lnTo>
                  <a:pt x="71" y="50"/>
                </a:lnTo>
                <a:lnTo>
                  <a:pt x="0" y="97"/>
                </a:lnTo>
                <a:lnTo>
                  <a:pt x="40" y="97"/>
                </a:lnTo>
                <a:lnTo>
                  <a:pt x="40" y="194"/>
                </a:lnTo>
                <a:lnTo>
                  <a:pt x="241" y="194"/>
                </a:lnTo>
                <a:lnTo>
                  <a:pt x="241" y="97"/>
                </a:lnTo>
                <a:lnTo>
                  <a:pt x="284" y="97"/>
                </a:lnTo>
                <a:close/>
              </a:path>
            </a:pathLst>
          </a:custGeom>
          <a:solidFill>
            <a:schemeClr val="accent2"/>
          </a:solidFill>
          <a:ln>
            <a:noFill/>
          </a:ln>
          <a:effectLst/>
        </p:spPr>
        <p:txBody>
          <a:bodyPr vert="horz" wrap="square" lIns="91428" tIns="45714" rIns="91428" bIns="45714" numCol="1" anchor="t" anchorCtr="0" compatLnSpc="1"/>
          <a:lstStyle/>
          <a:p>
            <a:endParaRPr lang="zh-CN" altLang="en-US">
              <a:solidFill>
                <a:schemeClr val="tx1">
                  <a:lumMod val="50000"/>
                  <a:lumOff val="50000"/>
                </a:schemeClr>
              </a:solidFill>
              <a:cs typeface="+mn-ea"/>
              <a:sym typeface="+mn-lt"/>
            </a:endParaRPr>
          </a:p>
        </p:txBody>
      </p:sp>
      <p:sp>
        <p:nvSpPr>
          <p:cNvPr id="31" name="Oval 8"/>
          <p:cNvSpPr>
            <a:spLocks noChangeArrowheads="1"/>
          </p:cNvSpPr>
          <p:nvPr/>
        </p:nvSpPr>
        <p:spPr bwMode="auto">
          <a:xfrm>
            <a:off x="1617375" y="2044602"/>
            <a:ext cx="1840642" cy="1833493"/>
          </a:xfrm>
          <a:prstGeom prst="ellipse">
            <a:avLst/>
          </a:prstGeom>
          <a:solidFill>
            <a:schemeClr val="accent1"/>
          </a:solidFill>
          <a:ln>
            <a:noFill/>
          </a:ln>
        </p:spPr>
        <p:txBody>
          <a:bodyPr vert="horz" wrap="square" lIns="91428" tIns="45714" rIns="91428" bIns="45714" numCol="1" anchor="t" anchorCtr="0" compatLnSpc="1"/>
          <a:lstStyle/>
          <a:p>
            <a:r>
              <a:rPr lang="zh-CN" altLang="en-US" sz="2200" dirty="0">
                <a:solidFill>
                  <a:schemeClr val="bg1"/>
                </a:solidFill>
                <a:cs typeface="+mn-ea"/>
                <a:sym typeface="+mn-lt"/>
              </a:rPr>
              <a:t>添加标题</a:t>
            </a:r>
            <a:endParaRPr lang="zh-CN" altLang="en-US" sz="2200" dirty="0">
              <a:solidFill>
                <a:schemeClr val="bg1"/>
              </a:solidFill>
              <a:cs typeface="+mn-ea"/>
              <a:sym typeface="+mn-lt"/>
            </a:endParaRPr>
          </a:p>
        </p:txBody>
      </p:sp>
      <p:sp>
        <p:nvSpPr>
          <p:cNvPr id="32" name="Oval 9"/>
          <p:cNvSpPr>
            <a:spLocks noChangeArrowheads="1"/>
          </p:cNvSpPr>
          <p:nvPr/>
        </p:nvSpPr>
        <p:spPr bwMode="auto">
          <a:xfrm>
            <a:off x="3092738" y="1903223"/>
            <a:ext cx="2287400" cy="2280251"/>
          </a:xfrm>
          <a:prstGeom prst="ellipse">
            <a:avLst/>
          </a:prstGeom>
          <a:solidFill>
            <a:schemeClr val="bg1">
              <a:lumMod val="75000"/>
            </a:schemeClr>
          </a:solidFill>
          <a:ln>
            <a:noFill/>
          </a:ln>
        </p:spPr>
        <p:txBody>
          <a:bodyPr vert="horz" wrap="square" lIns="91428" tIns="45714" rIns="91428" bIns="45714" numCol="1" anchor="t" anchorCtr="0" compatLnSpc="1"/>
          <a:lstStyle/>
          <a:p>
            <a:pPr algn="r"/>
            <a:r>
              <a:rPr lang="zh-CN" altLang="en-US" sz="2400" dirty="0">
                <a:solidFill>
                  <a:schemeClr val="bg1"/>
                </a:solidFill>
                <a:cs typeface="+mn-ea"/>
                <a:sym typeface="+mn-lt"/>
              </a:rPr>
              <a:t>添加标题</a:t>
            </a:r>
            <a:endParaRPr lang="zh-CN" altLang="en-US" sz="2400" dirty="0">
              <a:solidFill>
                <a:schemeClr val="bg1"/>
              </a:solidFill>
              <a:cs typeface="+mn-ea"/>
              <a:sym typeface="+mn-lt"/>
            </a:endParaRPr>
          </a:p>
        </p:txBody>
      </p:sp>
      <p:sp>
        <p:nvSpPr>
          <p:cNvPr id="33" name="Oval 10"/>
          <p:cNvSpPr>
            <a:spLocks noChangeArrowheads="1"/>
          </p:cNvSpPr>
          <p:nvPr/>
        </p:nvSpPr>
        <p:spPr bwMode="auto">
          <a:xfrm>
            <a:off x="2299296" y="3121978"/>
            <a:ext cx="1915698" cy="1922845"/>
          </a:xfrm>
          <a:prstGeom prst="ellipse">
            <a:avLst/>
          </a:prstGeom>
          <a:solidFill>
            <a:schemeClr val="accent2"/>
          </a:solidFill>
          <a:ln>
            <a:noFill/>
          </a:ln>
        </p:spPr>
        <p:txBody>
          <a:bodyPr vert="horz" wrap="square" lIns="91428" tIns="45714" rIns="91428" bIns="45714" numCol="1" anchor="ctr" anchorCtr="0" compatLnSpc="1"/>
          <a:lstStyle/>
          <a:p>
            <a:pPr algn="ctr"/>
            <a:r>
              <a:rPr lang="zh-CN" altLang="en-US" sz="2000">
                <a:solidFill>
                  <a:schemeClr val="bg1"/>
                </a:solidFill>
                <a:cs typeface="+mn-ea"/>
                <a:sym typeface="+mn-lt"/>
              </a:rPr>
              <a:t>添加标题</a:t>
            </a:r>
            <a:endParaRPr lang="zh-CN" altLang="en-US" sz="2000">
              <a:solidFill>
                <a:schemeClr val="bg1"/>
              </a:solidFill>
              <a:cs typeface="+mn-ea"/>
              <a:sym typeface="+mn-lt"/>
            </a:endParaRPr>
          </a:p>
        </p:txBody>
      </p:sp>
      <p:sp>
        <p:nvSpPr>
          <p:cNvPr id="34" name="Freeform 15"/>
          <p:cNvSpPr/>
          <p:nvPr/>
        </p:nvSpPr>
        <p:spPr bwMode="auto">
          <a:xfrm>
            <a:off x="7389752" y="3218636"/>
            <a:ext cx="1015034" cy="1093942"/>
          </a:xfrm>
          <a:custGeom>
            <a:avLst/>
            <a:gdLst>
              <a:gd name="T0" fmla="*/ 283 w 283"/>
              <a:gd name="T1" fmla="*/ 97 h 305"/>
              <a:gd name="T2" fmla="*/ 213 w 283"/>
              <a:gd name="T3" fmla="*/ 49 h 305"/>
              <a:gd name="T4" fmla="*/ 142 w 283"/>
              <a:gd name="T5" fmla="*/ 0 h 305"/>
              <a:gd name="T6" fmla="*/ 71 w 283"/>
              <a:gd name="T7" fmla="*/ 49 h 305"/>
              <a:gd name="T8" fmla="*/ 0 w 283"/>
              <a:gd name="T9" fmla="*/ 97 h 305"/>
              <a:gd name="T10" fmla="*/ 41 w 283"/>
              <a:gd name="T11" fmla="*/ 97 h 305"/>
              <a:gd name="T12" fmla="*/ 41 w 283"/>
              <a:gd name="T13" fmla="*/ 305 h 305"/>
              <a:gd name="T14" fmla="*/ 241 w 283"/>
              <a:gd name="T15" fmla="*/ 305 h 305"/>
              <a:gd name="T16" fmla="*/ 241 w 283"/>
              <a:gd name="T17" fmla="*/ 97 h 305"/>
              <a:gd name="T18" fmla="*/ 283 w 283"/>
              <a:gd name="T19" fmla="*/ 9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05">
                <a:moveTo>
                  <a:pt x="283" y="97"/>
                </a:moveTo>
                <a:lnTo>
                  <a:pt x="213" y="49"/>
                </a:lnTo>
                <a:lnTo>
                  <a:pt x="142" y="0"/>
                </a:lnTo>
                <a:lnTo>
                  <a:pt x="71" y="49"/>
                </a:lnTo>
                <a:lnTo>
                  <a:pt x="0" y="97"/>
                </a:lnTo>
                <a:lnTo>
                  <a:pt x="41" y="97"/>
                </a:lnTo>
                <a:lnTo>
                  <a:pt x="41" y="305"/>
                </a:lnTo>
                <a:lnTo>
                  <a:pt x="241" y="305"/>
                </a:lnTo>
                <a:lnTo>
                  <a:pt x="241" y="97"/>
                </a:lnTo>
                <a:lnTo>
                  <a:pt x="283" y="97"/>
                </a:lnTo>
                <a:close/>
              </a:path>
            </a:pathLst>
          </a:custGeom>
          <a:solidFill>
            <a:schemeClr val="accent1"/>
          </a:solidFill>
          <a:ln>
            <a:noFill/>
          </a:ln>
          <a:effectLst/>
        </p:spPr>
        <p:txBody>
          <a:bodyPr vert="horz" wrap="square" lIns="91428" tIns="45714" rIns="91428" bIns="45714" numCol="1" anchor="t" anchorCtr="0" compatLnSpc="1"/>
          <a:lstStyle/>
          <a:p>
            <a:endParaRPr lang="zh-CN" altLang="en-US">
              <a:solidFill>
                <a:schemeClr val="tx1">
                  <a:lumMod val="50000"/>
                  <a:lumOff val="50000"/>
                </a:schemeClr>
              </a:solidFill>
              <a:cs typeface="+mn-ea"/>
              <a:sym typeface="+mn-lt"/>
            </a:endParaRPr>
          </a:p>
        </p:txBody>
      </p:sp>
      <p:sp>
        <p:nvSpPr>
          <p:cNvPr id="35" name="TextBox 14"/>
          <p:cNvSpPr txBox="1"/>
          <p:nvPr/>
        </p:nvSpPr>
        <p:spPr>
          <a:xfrm>
            <a:off x="6293260" y="3132463"/>
            <a:ext cx="604653" cy="523220"/>
          </a:xfrm>
          <a:prstGeom prst="rect">
            <a:avLst/>
          </a:prstGeom>
          <a:noFill/>
        </p:spPr>
        <p:txBody>
          <a:bodyPr wrap="none" rtlCol="0" anchor="ctr">
            <a:spAutoFit/>
          </a:bodyPr>
          <a:lstStyle/>
          <a:p>
            <a:pPr lvl="0" algn="ctr"/>
            <a:r>
              <a:rPr lang="en-US" altLang="zh-CN" sz="2800" dirty="0">
                <a:solidFill>
                  <a:schemeClr val="tx1">
                    <a:lumMod val="50000"/>
                    <a:lumOff val="50000"/>
                  </a:schemeClr>
                </a:solidFill>
                <a:cs typeface="+mn-ea"/>
                <a:sym typeface="+mn-lt"/>
              </a:rPr>
              <a:t>20</a:t>
            </a:r>
            <a:endParaRPr lang="zh-CN" altLang="en-US" dirty="0">
              <a:solidFill>
                <a:schemeClr val="tx1">
                  <a:lumMod val="50000"/>
                  <a:lumOff val="50000"/>
                </a:schemeClr>
              </a:solidFill>
              <a:cs typeface="+mn-ea"/>
              <a:sym typeface="+mn-lt"/>
            </a:endParaRPr>
          </a:p>
        </p:txBody>
      </p:sp>
      <p:sp>
        <p:nvSpPr>
          <p:cNvPr id="36" name="TextBox 18"/>
          <p:cNvSpPr txBox="1"/>
          <p:nvPr/>
        </p:nvSpPr>
        <p:spPr>
          <a:xfrm>
            <a:off x="7594944" y="2636859"/>
            <a:ext cx="604653" cy="523220"/>
          </a:xfrm>
          <a:prstGeom prst="rect">
            <a:avLst/>
          </a:prstGeom>
          <a:noFill/>
        </p:spPr>
        <p:txBody>
          <a:bodyPr wrap="none" rtlCol="0" anchor="ctr">
            <a:spAutoFit/>
          </a:bodyPr>
          <a:lstStyle/>
          <a:p>
            <a:pPr lvl="0" algn="ctr"/>
            <a:r>
              <a:rPr lang="en-US" altLang="zh-CN" sz="2800">
                <a:solidFill>
                  <a:schemeClr val="tx1">
                    <a:lumMod val="50000"/>
                    <a:lumOff val="50000"/>
                  </a:schemeClr>
                </a:solidFill>
                <a:cs typeface="+mn-ea"/>
                <a:sym typeface="+mn-lt"/>
              </a:rPr>
              <a:t>50</a:t>
            </a:r>
            <a:endParaRPr lang="zh-CN" altLang="en-US">
              <a:solidFill>
                <a:schemeClr val="tx1">
                  <a:lumMod val="50000"/>
                  <a:lumOff val="50000"/>
                </a:schemeClr>
              </a:solidFill>
              <a:cs typeface="+mn-ea"/>
              <a:sym typeface="+mn-lt"/>
            </a:endParaRPr>
          </a:p>
        </p:txBody>
      </p:sp>
      <p:sp>
        <p:nvSpPr>
          <p:cNvPr id="37" name="TextBox 19"/>
          <p:cNvSpPr txBox="1"/>
          <p:nvPr/>
        </p:nvSpPr>
        <p:spPr>
          <a:xfrm>
            <a:off x="8885653" y="2044567"/>
            <a:ext cx="604653" cy="523220"/>
          </a:xfrm>
          <a:prstGeom prst="rect">
            <a:avLst/>
          </a:prstGeom>
          <a:noFill/>
        </p:spPr>
        <p:txBody>
          <a:bodyPr wrap="none" rtlCol="0" anchor="ctr">
            <a:spAutoFit/>
          </a:bodyPr>
          <a:lstStyle/>
          <a:p>
            <a:pPr lvl="0" algn="ctr"/>
            <a:r>
              <a:rPr lang="en-US" altLang="zh-CN" sz="2800">
                <a:solidFill>
                  <a:schemeClr val="tx1">
                    <a:lumMod val="50000"/>
                    <a:lumOff val="50000"/>
                  </a:schemeClr>
                </a:solidFill>
                <a:cs typeface="+mn-ea"/>
                <a:sym typeface="+mn-lt"/>
              </a:rPr>
              <a:t>80</a:t>
            </a:r>
            <a:endParaRPr lang="zh-CN" altLang="en-US">
              <a:solidFill>
                <a:schemeClr val="tx1">
                  <a:lumMod val="50000"/>
                  <a:lumOff val="50000"/>
                </a:schemeClr>
              </a:solidFill>
              <a:cs typeface="+mn-ea"/>
              <a:sym typeface="+mn-lt"/>
            </a:endParaRPr>
          </a:p>
        </p:txBody>
      </p:sp>
      <p:cxnSp>
        <p:nvCxnSpPr>
          <p:cNvPr id="38" name="直接连接符 37"/>
          <p:cNvCxnSpPr/>
          <p:nvPr/>
        </p:nvCxnSpPr>
        <p:spPr>
          <a:xfrm>
            <a:off x="3328854" y="3295413"/>
            <a:ext cx="2400420" cy="1017164"/>
          </a:xfrm>
          <a:prstGeom prst="line">
            <a:avLst/>
          </a:prstGeom>
          <a:ln>
            <a:solidFill>
              <a:schemeClr val="bg1">
                <a:lumMod val="50000"/>
              </a:schemeClr>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729275" y="4312577"/>
            <a:ext cx="4252429" cy="0"/>
          </a:xfrm>
          <a:prstGeom prst="line">
            <a:avLst/>
          </a:prstGeom>
          <a:ln>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29"/>
          <p:cNvSpPr txBox="1"/>
          <p:nvPr/>
        </p:nvSpPr>
        <p:spPr>
          <a:xfrm flipH="1">
            <a:off x="5729274" y="4674572"/>
            <a:ext cx="2786544" cy="3877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defTabSz="913765">
              <a:defRPr/>
            </a:pPr>
            <a:r>
              <a:rPr lang="zh-CN" altLang="en-US" sz="2400" dirty="0">
                <a:solidFill>
                  <a:schemeClr val="tx1">
                    <a:lumMod val="50000"/>
                    <a:lumOff val="50000"/>
                  </a:schemeClr>
                </a:solidFill>
                <a:latin typeface="+mn-lt"/>
                <a:ea typeface="+mn-ea"/>
                <a:cs typeface="+mn-ea"/>
                <a:sym typeface="+mn-lt"/>
              </a:rPr>
              <a:t>点击添加标题</a:t>
            </a:r>
            <a:endParaRPr lang="zh-CN" altLang="en-US" sz="2400" dirty="0">
              <a:solidFill>
                <a:schemeClr val="tx1">
                  <a:lumMod val="50000"/>
                  <a:lumOff val="50000"/>
                </a:schemeClr>
              </a:solidFill>
              <a:latin typeface="+mn-lt"/>
              <a:ea typeface="+mn-ea"/>
              <a:cs typeface="+mn-ea"/>
              <a:sym typeface="+mn-lt"/>
            </a:endParaRPr>
          </a:p>
        </p:txBody>
      </p:sp>
      <p:sp>
        <p:nvSpPr>
          <p:cNvPr id="41" name="TextBox 30"/>
          <p:cNvSpPr txBox="1"/>
          <p:nvPr/>
        </p:nvSpPr>
        <p:spPr>
          <a:xfrm>
            <a:off x="5729273" y="5088536"/>
            <a:ext cx="4601530" cy="932442"/>
          </a:xfrm>
          <a:prstGeom prst="rect">
            <a:avLst/>
          </a:prstGeom>
          <a:noFill/>
        </p:spPr>
        <p:txBody>
          <a:bodyPr wrap="square" rtlCol="0">
            <a:spAutoFit/>
          </a:bodyPr>
          <a:lstStyle/>
          <a:p>
            <a:pPr>
              <a:lnSpc>
                <a:spcPct val="130000"/>
              </a:lnSpc>
            </a:pPr>
            <a:r>
              <a:rPr lang="zh-CN" altLang="en-US" sz="1400" dirty="0">
                <a:solidFill>
                  <a:schemeClr val="tx1">
                    <a:lumMod val="50000"/>
                    <a:lumOff val="50000"/>
                  </a:schemeClr>
                </a:solidFill>
                <a:cs typeface="+mn-ea"/>
                <a:sym typeface="+mn-lt"/>
              </a:rPr>
              <a:t>您的内容打在这里，或者通过复制您的文本后，在此框中选择粘贴，并选择只保留文字。您的内容打在这里，或者通过复制您的文本后。</a:t>
            </a:r>
            <a:endParaRPr lang="zh-CN" altLang="en-US" sz="1400" dirty="0">
              <a:solidFill>
                <a:schemeClr val="tx1">
                  <a:lumMod val="50000"/>
                  <a:lumOff val="50000"/>
                </a:schemeClr>
              </a:solidFill>
              <a:cs typeface="+mn-ea"/>
              <a:sym typeface="+mn-lt"/>
            </a:endParaRPr>
          </a:p>
        </p:txBody>
      </p:sp>
      <p:sp>
        <p:nvSpPr>
          <p:cNvPr id="2" name="标题 1"/>
          <p:cNvSpPr>
            <a:spLocks noGrp="1"/>
          </p:cNvSpPr>
          <p:nvPr>
            <p:ph type="title"/>
          </p:nvPr>
        </p:nvSpPr>
        <p:spPr/>
        <p:txBody>
          <a:bodyPr>
            <a:normAutofit fontScale="90000"/>
          </a:bodyPr>
          <a:lstStyle/>
          <a:p>
            <a:r>
              <a:rPr lang="zh-CN" altLang="en-US" dirty="0">
                <a:cs typeface="+mn-ea"/>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350" fill="hold"/>
                                        <p:tgtEl>
                                          <p:spTgt spid="31"/>
                                        </p:tgtEl>
                                        <p:attrNameLst>
                                          <p:attrName>ppt_x</p:attrName>
                                        </p:attrNameLst>
                                      </p:cBhvr>
                                      <p:tavLst>
                                        <p:tav tm="0">
                                          <p:val>
                                            <p:strVal val="0-#ppt_w/2"/>
                                          </p:val>
                                        </p:tav>
                                        <p:tav tm="100000">
                                          <p:val>
                                            <p:strVal val="#ppt_x"/>
                                          </p:val>
                                        </p:tav>
                                      </p:tavLst>
                                    </p:anim>
                                    <p:anim calcmode="lin" valueType="num">
                                      <p:cBhvr additive="base">
                                        <p:cTn id="8" dur="35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400" fill="hold"/>
                                        <p:tgtEl>
                                          <p:spTgt spid="33"/>
                                        </p:tgtEl>
                                        <p:attrNameLst>
                                          <p:attrName>ppt_x</p:attrName>
                                        </p:attrNameLst>
                                      </p:cBhvr>
                                      <p:tavLst>
                                        <p:tav tm="0">
                                          <p:val>
                                            <p:strVal val="#ppt_x"/>
                                          </p:val>
                                        </p:tav>
                                        <p:tav tm="100000">
                                          <p:val>
                                            <p:strVal val="#ppt_x"/>
                                          </p:val>
                                        </p:tav>
                                      </p:tavLst>
                                    </p:anim>
                                    <p:anim calcmode="lin" valueType="num">
                                      <p:cBhvr additive="base">
                                        <p:cTn id="12" dur="4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3" fill="hold" grpId="0" nodeType="withEffect">
                                  <p:stCondLst>
                                    <p:cond delay="5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400" fill="hold"/>
                                        <p:tgtEl>
                                          <p:spTgt spid="32"/>
                                        </p:tgtEl>
                                        <p:attrNameLst>
                                          <p:attrName>ppt_x</p:attrName>
                                        </p:attrNameLst>
                                      </p:cBhvr>
                                      <p:tavLst>
                                        <p:tav tm="0">
                                          <p:val>
                                            <p:strVal val="1+#ppt_w/2"/>
                                          </p:val>
                                        </p:tav>
                                        <p:tav tm="100000">
                                          <p:val>
                                            <p:strVal val="#ppt_x"/>
                                          </p:val>
                                        </p:tav>
                                      </p:tavLst>
                                    </p:anim>
                                    <p:anim calcmode="lin" valueType="num">
                                      <p:cBhvr additive="base">
                                        <p:cTn id="16" dur="400" fill="hold"/>
                                        <p:tgtEl>
                                          <p:spTgt spid="3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400"/>
                                        <p:tgtEl>
                                          <p:spTgt spid="38"/>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350"/>
                                        <p:tgtEl>
                                          <p:spTgt spid="39"/>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ppt_x"/>
                                          </p:val>
                                        </p:tav>
                                        <p:tav tm="100000">
                                          <p:val>
                                            <p:strVal val="#ppt_x"/>
                                          </p:val>
                                        </p:tav>
                                      </p:tavLst>
                                    </p:anim>
                                    <p:anim calcmode="lin" valueType="num">
                                      <p:cBhvr additive="base">
                                        <p:cTn id="33" dur="500" fill="hold"/>
                                        <p:tgtEl>
                                          <p:spTgt spid="34"/>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75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par>
                          <p:cTn id="48" fill="hold">
                            <p:stCondLst>
                              <p:cond delay="275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40"/>
                                        </p:tgtEl>
                                        <p:attrNameLst>
                                          <p:attrName>style.visibility</p:attrName>
                                        </p:attrNameLst>
                                      </p:cBhvr>
                                      <p:to>
                                        <p:strVal val="visible"/>
                                      </p:to>
                                    </p:set>
                                    <p:animEffect transition="in" filter="fade">
                                      <p:cBhvr>
                                        <p:cTn id="51" dur="100"/>
                                        <p:tgtEl>
                                          <p:spTgt spid="40"/>
                                        </p:tgtEl>
                                      </p:cBhvr>
                                    </p:animEffect>
                                  </p:childTnLst>
                                </p:cTn>
                              </p:par>
                              <p:par>
                                <p:cTn id="52" presetID="10" presetClass="entr" presetSubtype="0" fill="hold" grpId="0" nodeType="withEffect">
                                  <p:stCondLst>
                                    <p:cond delay="0"/>
                                  </p:stCondLst>
                                  <p:iterate type="lt">
                                    <p:tmPct val="10000"/>
                                  </p:iterate>
                                  <p:childTnLst>
                                    <p:set>
                                      <p:cBhvr>
                                        <p:cTn id="53" dur="1" fill="hold">
                                          <p:stCondLst>
                                            <p:cond delay="0"/>
                                          </p:stCondLst>
                                        </p:cTn>
                                        <p:tgtEl>
                                          <p:spTgt spid="41"/>
                                        </p:tgtEl>
                                        <p:attrNameLst>
                                          <p:attrName>style.visibility</p:attrName>
                                        </p:attrNameLst>
                                      </p:cBhvr>
                                      <p:to>
                                        <p:strVal val="visible"/>
                                      </p:to>
                                    </p:set>
                                    <p:animEffect transition="in" filter="fade">
                                      <p:cBhvr>
                                        <p:cTn id="54" dur="1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1" grpId="0" animBg="1"/>
      <p:bldP spid="32" grpId="0" animBg="1"/>
      <p:bldP spid="33" grpId="0" animBg="1"/>
      <p:bldP spid="34" grpId="0" animBg="1"/>
      <p:bldP spid="35" grpId="0"/>
      <p:bldP spid="36" grpId="0"/>
      <p:bldP spid="37" grpId="0"/>
      <p:bldP spid="40" grpId="0"/>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33"/>
          <p:cNvSpPr/>
          <p:nvPr/>
        </p:nvSpPr>
        <p:spPr>
          <a:xfrm>
            <a:off x="1109348" y="1633907"/>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smtClean="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rPr>
              <a:t>谢</a:t>
            </a:r>
            <a:endParaRPr lang="en-GB"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grpSp>
        <p:nvGrpSpPr>
          <p:cNvPr id="7" name="Group 35"/>
          <p:cNvGrpSpPr/>
          <p:nvPr/>
        </p:nvGrpSpPr>
        <p:grpSpPr>
          <a:xfrm>
            <a:off x="2756322" y="1633907"/>
            <a:ext cx="1979378" cy="1979378"/>
            <a:chOff x="4668236" y="1486874"/>
            <a:chExt cx="1619915" cy="1619915"/>
          </a:xfrm>
          <a:effectLst>
            <a:outerShdw blurRad="50800" dist="38100" dir="5400000" algn="t" rotWithShape="0">
              <a:prstClr val="black">
                <a:alpha val="40000"/>
              </a:prstClr>
            </a:outerShdw>
          </a:effectLst>
        </p:grpSpPr>
        <p:sp>
          <p:nvSpPr>
            <p:cNvPr id="8" name="Oval 36"/>
            <p:cNvSpPr/>
            <p:nvPr/>
          </p:nvSpPr>
          <p:spPr>
            <a:xfrm>
              <a:off x="4668236" y="1486874"/>
              <a:ext cx="1619915" cy="1619915"/>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rPr>
                <a:t>谢</a:t>
              </a:r>
              <a:endParaRPr lang="en-GB" altLang="zh-CN"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sp>
          <p:nvSpPr>
            <p:cNvPr id="9" name="Oval 37"/>
            <p:cNvSpPr/>
            <p:nvPr/>
          </p:nvSpPr>
          <p:spPr>
            <a:xfrm>
              <a:off x="4760888" y="2197327"/>
              <a:ext cx="199000" cy="199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400" b="1">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grpSp>
      <p:grpSp>
        <p:nvGrpSpPr>
          <p:cNvPr id="10" name="Group 39"/>
          <p:cNvGrpSpPr/>
          <p:nvPr/>
        </p:nvGrpSpPr>
        <p:grpSpPr>
          <a:xfrm>
            <a:off x="4403296" y="1633906"/>
            <a:ext cx="1979378" cy="1979378"/>
            <a:chOff x="5903848" y="1486873"/>
            <a:chExt cx="1619915" cy="1619915"/>
          </a:xfrm>
          <a:effectLst>
            <a:outerShdw blurRad="50800" dist="38100" dir="5400000" algn="t" rotWithShape="0">
              <a:prstClr val="black">
                <a:alpha val="40000"/>
              </a:prstClr>
            </a:outerShdw>
          </a:effectLst>
        </p:grpSpPr>
        <p:sp>
          <p:nvSpPr>
            <p:cNvPr id="11" name="Oval 40"/>
            <p:cNvSpPr/>
            <p:nvPr/>
          </p:nvSpPr>
          <p:spPr>
            <a:xfrm>
              <a:off x="5903848" y="1486873"/>
              <a:ext cx="1619915" cy="1619915"/>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smtClean="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rPr>
                <a:t>观</a:t>
              </a:r>
              <a:endParaRPr lang="en-GB"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sp>
          <p:nvSpPr>
            <p:cNvPr id="12" name="Oval 42"/>
            <p:cNvSpPr/>
            <p:nvPr/>
          </p:nvSpPr>
          <p:spPr>
            <a:xfrm>
              <a:off x="5996500" y="2197327"/>
              <a:ext cx="199000" cy="199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400" b="1">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grpSp>
      <p:grpSp>
        <p:nvGrpSpPr>
          <p:cNvPr id="13" name="Group 43"/>
          <p:cNvGrpSpPr/>
          <p:nvPr/>
        </p:nvGrpSpPr>
        <p:grpSpPr>
          <a:xfrm>
            <a:off x="6050271" y="1633904"/>
            <a:ext cx="1979378" cy="1979378"/>
            <a:chOff x="7139460" y="1486872"/>
            <a:chExt cx="1619915" cy="1619915"/>
          </a:xfrm>
          <a:effectLst>
            <a:outerShdw blurRad="50800" dist="38100" dir="5400000" algn="t" rotWithShape="0">
              <a:prstClr val="black">
                <a:alpha val="40000"/>
              </a:prstClr>
            </a:outerShdw>
          </a:effectLst>
        </p:grpSpPr>
        <p:sp>
          <p:nvSpPr>
            <p:cNvPr id="14" name="Oval 44"/>
            <p:cNvSpPr/>
            <p:nvPr/>
          </p:nvSpPr>
          <p:spPr>
            <a:xfrm>
              <a:off x="7139460" y="1486872"/>
              <a:ext cx="1619915" cy="1619915"/>
            </a:xfrm>
            <a:prstGeom prst="ellipse">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smtClean="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rPr>
                <a:t>看</a:t>
              </a:r>
              <a:endParaRPr lang="en-GB" sz="6400" b="1" dirty="0">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sp>
          <p:nvSpPr>
            <p:cNvPr id="15" name="Oval 46"/>
            <p:cNvSpPr/>
            <p:nvPr/>
          </p:nvSpPr>
          <p:spPr>
            <a:xfrm>
              <a:off x="7229221" y="2197327"/>
              <a:ext cx="199000" cy="199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400" b="1">
                <a:effectLst>
                  <a:outerShdw blurRad="38100" dist="38100" dir="2700000" algn="tl">
                    <a:srgbClr val="000000">
                      <a:alpha val="43137"/>
                    </a:srgbClr>
                  </a:outerShdw>
                </a:effectLst>
                <a:latin typeface="方正粗宋简体" panose="03000509000000000000" pitchFamily="65" charset="-122"/>
                <a:ea typeface="方正粗宋简体" panose="03000509000000000000" pitchFamily="65" charset="-122"/>
              </a:endParaRPr>
            </a:p>
          </p:txBody>
        </p:sp>
      </p:grpSp>
      <p:sp>
        <p:nvSpPr>
          <p:cNvPr id="16" name="01"/>
          <p:cNvSpPr txBox="1"/>
          <p:nvPr/>
        </p:nvSpPr>
        <p:spPr>
          <a:xfrm>
            <a:off x="1642095" y="3751148"/>
            <a:ext cx="5827204" cy="769427"/>
          </a:xfrm>
          <a:prstGeom prst="rect">
            <a:avLst/>
          </a:prstGeom>
          <a:noFill/>
        </p:spPr>
        <p:txBody>
          <a:bodyPr wrap="none" lIns="91424" tIns="45713" rIns="91424" bIns="45713" rtlCol="0">
            <a:spAutoFit/>
          </a:bodyPr>
          <a:lstStyle/>
          <a:p>
            <a:pPr algn="ctr"/>
            <a:r>
              <a:rPr lang="zh-CN" altLang="en-US" sz="4400" b="1" dirty="0" smtClean="0">
                <a:solidFill>
                  <a:schemeClr val="bg2"/>
                </a:solidFill>
                <a:latin typeface="微软雅黑" panose="020B0503020204020204" pitchFamily="34" charset="-122"/>
                <a:ea typeface="微软雅黑" panose="020B0503020204020204" pitchFamily="34" charset="-122"/>
              </a:rPr>
              <a:t>此处</a:t>
            </a:r>
            <a:r>
              <a:rPr lang="zh-CN" altLang="en-US" sz="4400" b="1" dirty="0">
                <a:solidFill>
                  <a:schemeClr val="bg2"/>
                </a:solidFill>
                <a:latin typeface="微软雅黑" panose="020B0503020204020204" pitchFamily="34" charset="-122"/>
                <a:ea typeface="微软雅黑" panose="020B0503020204020204" pitchFamily="34" charset="-122"/>
              </a:rPr>
              <a:t>添加您完整</a:t>
            </a:r>
            <a:r>
              <a:rPr lang="zh-CN" altLang="en-US" sz="4400" b="1" dirty="0" smtClean="0">
                <a:solidFill>
                  <a:schemeClr val="bg2"/>
                </a:solidFill>
                <a:latin typeface="微软雅黑" panose="020B0503020204020204" pitchFamily="34" charset="-122"/>
                <a:ea typeface="微软雅黑" panose="020B0503020204020204" pitchFamily="34" charset="-122"/>
              </a:rPr>
              <a:t>的标题</a:t>
            </a:r>
            <a:endParaRPr lang="en-GB" sz="4400" b="1" dirty="0">
              <a:solidFill>
                <a:schemeClr val="bg2"/>
              </a:solidFill>
              <a:latin typeface="微软雅黑" panose="020B0503020204020204" pitchFamily="34" charset="-122"/>
              <a:ea typeface="微软雅黑" panose="020B0503020204020204" pitchFamily="34" charset="-122"/>
            </a:endParaRPr>
          </a:p>
        </p:txBody>
      </p:sp>
      <p:sp>
        <p:nvSpPr>
          <p:cNvPr id="17" name="01"/>
          <p:cNvSpPr txBox="1"/>
          <p:nvPr/>
        </p:nvSpPr>
        <p:spPr>
          <a:xfrm>
            <a:off x="2324975" y="4528813"/>
            <a:ext cx="4461445" cy="369318"/>
          </a:xfrm>
          <a:prstGeom prst="rect">
            <a:avLst/>
          </a:prstGeom>
          <a:noFill/>
        </p:spPr>
        <p:txBody>
          <a:bodyPr wrap="none" lIns="91424" tIns="45713" rIns="91424" bIns="45713" rtlCol="0">
            <a:spAutoFit/>
          </a:bodyPr>
          <a:lstStyle/>
          <a:p>
            <a:pPr algn="ctr"/>
            <a:r>
              <a:rPr lang="en-US" altLang="zh-CN" sz="1100"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教学设计 </a:t>
            </a:r>
            <a:r>
              <a:rPr lang="en-US" altLang="zh-CN" dirty="0">
                <a:latin typeface="微软雅黑" panose="020B0503020204020204" pitchFamily="34" charset="-122"/>
                <a:ea typeface="微软雅黑" panose="020B0503020204020204" pitchFamily="34" charset="-122"/>
              </a:rPr>
              <a:t>l </a:t>
            </a:r>
            <a:r>
              <a:rPr lang="zh-CN" altLang="en-US" dirty="0">
                <a:latin typeface="微软雅黑" panose="020B0503020204020204" pitchFamily="34" charset="-122"/>
                <a:ea typeface="微软雅黑" panose="020B0503020204020204" pitchFamily="34" charset="-122"/>
              </a:rPr>
              <a:t>教育培训 </a:t>
            </a:r>
            <a:r>
              <a:rPr lang="en-US" altLang="zh-CN" dirty="0">
                <a:latin typeface="微软雅黑" panose="020B0503020204020204" pitchFamily="34" charset="-122"/>
                <a:ea typeface="微软雅黑" panose="020B0503020204020204" pitchFamily="34" charset="-122"/>
              </a:rPr>
              <a:t>l </a:t>
            </a:r>
            <a:r>
              <a:rPr lang="zh-CN" altLang="en-US" dirty="0">
                <a:latin typeface="微软雅黑" panose="020B0503020204020204" pitchFamily="34" charset="-122"/>
                <a:ea typeface="微软雅黑" panose="020B0503020204020204" pitchFamily="34" charset="-122"/>
              </a:rPr>
              <a:t>信息化 </a:t>
            </a:r>
            <a:r>
              <a:rPr lang="en-US" altLang="zh-CN" dirty="0">
                <a:latin typeface="微软雅黑" panose="020B0503020204020204" pitchFamily="34" charset="-122"/>
                <a:ea typeface="微软雅黑" panose="020B0503020204020204" pitchFamily="34" charset="-122"/>
              </a:rPr>
              <a:t>l </a:t>
            </a:r>
            <a:r>
              <a:rPr lang="zh-CN" altLang="en-US" dirty="0">
                <a:latin typeface="微软雅黑" panose="020B0503020204020204" pitchFamily="34" charset="-122"/>
                <a:ea typeface="微软雅黑" panose="020B0503020204020204" pitchFamily="34" charset="-122"/>
              </a:rPr>
              <a:t>微课</a:t>
            </a:r>
            <a:r>
              <a:rPr lang="en-US" altLang="zh-CN" sz="1100" dirty="0">
                <a:latin typeface="微软雅黑" panose="020B0503020204020204" pitchFamily="34" charset="-122"/>
                <a:ea typeface="微软雅黑" panose="020B0503020204020204" pitchFamily="34" charset="-122"/>
              </a:rPr>
              <a:t>——</a:t>
            </a:r>
            <a:endParaRPr lang="en-GB" sz="1100" dirty="0">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48149" y="458108"/>
            <a:ext cx="2896020" cy="28960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2500"/>
                            </p:stCondLst>
                            <p:childTnLst>
                              <p:par>
                                <p:cTn id="33" presetID="16" presetClass="entr" presetSubtype="2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750"/>
                                        <p:tgtEl>
                                          <p:spTgt spid="16"/>
                                        </p:tgtEl>
                                      </p:cBhvr>
                                    </p:animEffect>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4000"/>
                            </p:stCondLst>
                            <p:childTnLst>
                              <p:par>
                                <p:cTn id="41" presetID="26" presetClass="emph" presetSubtype="0" fill="hold" grpId="1" nodeType="afterEffect">
                                  <p:stCondLst>
                                    <p:cond delay="0"/>
                                  </p:stCondLst>
                                  <p:childTnLst>
                                    <p:animEffect transition="out" filter="fade">
                                      <p:cBhvr>
                                        <p:cTn id="42" dur="500" tmFilter="0, 0; .2, .5; .8, .5; 1, 0"/>
                                        <p:tgtEl>
                                          <p:spTgt spid="6"/>
                                        </p:tgtEl>
                                      </p:cBhvr>
                                    </p:animEffect>
                                    <p:animScale>
                                      <p:cBhvr>
                                        <p:cTn id="43" dur="250" autoRev="1" fill="hold"/>
                                        <p:tgtEl>
                                          <p:spTgt spid="6"/>
                                        </p:tgtEl>
                                      </p:cBhvr>
                                      <p:by x="105000" y="105000"/>
                                    </p:animScale>
                                  </p:childTnLst>
                                </p:cTn>
                              </p:par>
                            </p:childTnLst>
                          </p:cTn>
                        </p:par>
                        <p:par>
                          <p:cTn id="44" fill="hold">
                            <p:stCondLst>
                              <p:cond delay="4500"/>
                            </p:stCondLst>
                            <p:childTnLst>
                              <p:par>
                                <p:cTn id="45" presetID="26" presetClass="emph" presetSubtype="0" fill="hold" nodeType="afterEffect">
                                  <p:stCondLst>
                                    <p:cond delay="0"/>
                                  </p:stCondLst>
                                  <p:childTnLst>
                                    <p:animEffect transition="out" filter="fade">
                                      <p:cBhvr>
                                        <p:cTn id="46" dur="500" tmFilter="0, 0; .2, .5; .8, .5; 1, 0"/>
                                        <p:tgtEl>
                                          <p:spTgt spid="7"/>
                                        </p:tgtEl>
                                      </p:cBhvr>
                                    </p:animEffect>
                                    <p:animScale>
                                      <p:cBhvr>
                                        <p:cTn id="47" dur="250" autoRev="1" fill="hold"/>
                                        <p:tgtEl>
                                          <p:spTgt spid="7"/>
                                        </p:tgtEl>
                                      </p:cBhvr>
                                      <p:by x="105000" y="105000"/>
                                    </p:animScale>
                                  </p:childTnLst>
                                </p:cTn>
                              </p:par>
                            </p:childTnLst>
                          </p:cTn>
                        </p:par>
                        <p:par>
                          <p:cTn id="48" fill="hold">
                            <p:stCondLst>
                              <p:cond delay="5000"/>
                            </p:stCondLst>
                            <p:childTnLst>
                              <p:par>
                                <p:cTn id="49" presetID="26" presetClass="emph" presetSubtype="0" fill="hold" nodeType="after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par>
                          <p:cTn id="52" fill="hold">
                            <p:stCondLst>
                              <p:cond delay="5500"/>
                            </p:stCondLst>
                            <p:childTnLst>
                              <p:par>
                                <p:cTn id="53" presetID="26" presetClass="emph" presetSubtype="0" fill="hold" nodeType="afterEffect">
                                  <p:stCondLst>
                                    <p:cond delay="0"/>
                                  </p:stCondLst>
                                  <p:childTnLst>
                                    <p:animEffect transition="out" filter="fade">
                                      <p:cBhvr>
                                        <p:cTn id="54" dur="500" tmFilter="0, 0; .2, .5; .8, .5; 1, 0"/>
                                        <p:tgtEl>
                                          <p:spTgt spid="13"/>
                                        </p:tgtEl>
                                      </p:cBhvr>
                                    </p:animEffect>
                                    <p:animScale>
                                      <p:cBhvr>
                                        <p:cTn id="5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40" name="Oval 39"/>
          <p:cNvSpPr/>
          <p:nvPr/>
        </p:nvSpPr>
        <p:spPr>
          <a:xfrm>
            <a:off x="3162683" y="1905000"/>
            <a:ext cx="933328" cy="933450"/>
          </a:xfrm>
          <a:prstGeom prst="ellipse">
            <a:avLst/>
          </a:prstGeom>
          <a:solidFill>
            <a:schemeClr val="bg1"/>
          </a:solidFill>
          <a:ln w="139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accent6"/>
                </a:solidFill>
                <a:latin typeface="+mn-ea"/>
                <a:cs typeface="+mn-ea"/>
              </a:rPr>
              <a:t>1</a:t>
            </a:r>
            <a:endParaRPr lang="en-US" sz="2400" dirty="0">
              <a:solidFill>
                <a:schemeClr val="accent6"/>
              </a:solidFill>
              <a:latin typeface="+mn-ea"/>
              <a:cs typeface="+mn-ea"/>
            </a:endParaRPr>
          </a:p>
        </p:txBody>
      </p:sp>
      <p:sp>
        <p:nvSpPr>
          <p:cNvPr id="41" name="Oval 40"/>
          <p:cNvSpPr/>
          <p:nvPr/>
        </p:nvSpPr>
        <p:spPr>
          <a:xfrm>
            <a:off x="6791235" y="2330450"/>
            <a:ext cx="933328" cy="933450"/>
          </a:xfrm>
          <a:prstGeom prst="ellipse">
            <a:avLst/>
          </a:prstGeom>
          <a:solidFill>
            <a:schemeClr val="bg1"/>
          </a:solidFill>
          <a:ln w="139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tx1">
                    <a:lumMod val="85000"/>
                    <a:lumOff val="15000"/>
                  </a:schemeClr>
                </a:solidFill>
                <a:latin typeface="+mn-ea"/>
                <a:cs typeface="+mn-ea"/>
              </a:rPr>
              <a:t>2</a:t>
            </a:r>
            <a:endParaRPr lang="en-US" sz="2400" dirty="0">
              <a:solidFill>
                <a:schemeClr val="tx1">
                  <a:lumMod val="85000"/>
                  <a:lumOff val="15000"/>
                </a:schemeClr>
              </a:solidFill>
              <a:latin typeface="+mn-ea"/>
              <a:cs typeface="+mn-ea"/>
            </a:endParaRPr>
          </a:p>
        </p:txBody>
      </p:sp>
      <p:sp>
        <p:nvSpPr>
          <p:cNvPr id="42" name="Oval 41"/>
          <p:cNvSpPr/>
          <p:nvPr/>
        </p:nvSpPr>
        <p:spPr>
          <a:xfrm>
            <a:off x="5105122" y="4103103"/>
            <a:ext cx="933328" cy="933450"/>
          </a:xfrm>
          <a:prstGeom prst="ellipse">
            <a:avLst/>
          </a:prstGeom>
          <a:solidFill>
            <a:schemeClr val="bg1"/>
          </a:solidFill>
          <a:ln w="139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accent2"/>
                </a:solidFill>
                <a:latin typeface="+mn-ea"/>
                <a:cs typeface="+mn-ea"/>
              </a:rPr>
              <a:t>4</a:t>
            </a:r>
            <a:endParaRPr lang="en-US" sz="2400" dirty="0">
              <a:solidFill>
                <a:schemeClr val="accent2"/>
              </a:solidFill>
              <a:latin typeface="+mn-ea"/>
              <a:cs typeface="+mn-ea"/>
            </a:endParaRPr>
          </a:p>
        </p:txBody>
      </p:sp>
      <p:sp>
        <p:nvSpPr>
          <p:cNvPr id="43" name="Oval 42"/>
          <p:cNvSpPr/>
          <p:nvPr/>
        </p:nvSpPr>
        <p:spPr>
          <a:xfrm>
            <a:off x="8511973" y="3687178"/>
            <a:ext cx="933328" cy="933450"/>
          </a:xfrm>
          <a:prstGeom prst="ellipse">
            <a:avLst/>
          </a:prstGeom>
          <a:solidFill>
            <a:schemeClr val="bg1"/>
          </a:solidFill>
          <a:ln w="139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accent4"/>
                </a:solidFill>
                <a:latin typeface="+mn-ea"/>
                <a:cs typeface="+mn-ea"/>
              </a:rPr>
              <a:t>3</a:t>
            </a:r>
            <a:endParaRPr lang="en-US" sz="2400" dirty="0">
              <a:solidFill>
                <a:schemeClr val="accent4"/>
              </a:solidFill>
              <a:latin typeface="+mn-ea"/>
              <a:cs typeface="+mn-ea"/>
            </a:endParaRPr>
          </a:p>
        </p:txBody>
      </p:sp>
      <p:cxnSp>
        <p:nvCxnSpPr>
          <p:cNvPr id="44" name="Straight Connector 43"/>
          <p:cNvCxnSpPr>
            <a:stCxn id="40" idx="4"/>
          </p:cNvCxnSpPr>
          <p:nvPr/>
        </p:nvCxnSpPr>
        <p:spPr>
          <a:xfrm flipH="1">
            <a:off x="795" y="2838450"/>
            <a:ext cx="3628553"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95" y="3263900"/>
            <a:ext cx="7257105" cy="0"/>
          </a:xfrm>
          <a:prstGeom prst="line">
            <a:avLst/>
          </a:prstGeom>
          <a:ln w="139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795" y="3687178"/>
            <a:ext cx="8919853"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42" idx="0"/>
          </p:cNvCxnSpPr>
          <p:nvPr/>
        </p:nvCxnSpPr>
        <p:spPr>
          <a:xfrm flipH="1">
            <a:off x="794" y="4103103"/>
            <a:ext cx="5570992" cy="0"/>
          </a:xfrm>
          <a:prstGeom prst="line">
            <a:avLst/>
          </a:prstGeom>
          <a:ln w="139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Text Placeholder 32"/>
          <p:cNvSpPr txBox="1"/>
          <p:nvPr/>
        </p:nvSpPr>
        <p:spPr>
          <a:xfrm>
            <a:off x="4385229" y="2317386"/>
            <a:ext cx="1650125"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68" name="Text Placeholder 33"/>
          <p:cNvSpPr txBox="1"/>
          <p:nvPr/>
        </p:nvSpPr>
        <p:spPr>
          <a:xfrm>
            <a:off x="4385230" y="2111785"/>
            <a:ext cx="156359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50" dirty="0">
                <a:solidFill>
                  <a:srgbClr val="7F7F7F"/>
                </a:solidFill>
                <a:latin typeface="+mn-ea"/>
                <a:cs typeface="+mn-ea"/>
              </a:rPr>
              <a:t>概念</a:t>
            </a:r>
            <a:r>
              <a:rPr lang="en-AU" sz="1050" dirty="0">
                <a:solidFill>
                  <a:srgbClr val="7F7F7F"/>
                </a:solidFill>
                <a:latin typeface="+mn-ea"/>
                <a:cs typeface="+mn-ea"/>
              </a:rPr>
              <a:t> </a:t>
            </a:r>
            <a:r>
              <a:rPr lang="en-US" altLang="zh-CN" sz="1050" dirty="0">
                <a:solidFill>
                  <a:srgbClr val="7F7F7F"/>
                </a:solidFill>
                <a:latin typeface="+mn-ea"/>
                <a:cs typeface="+mn-ea"/>
              </a:rPr>
              <a:t>&amp; </a:t>
            </a:r>
            <a:r>
              <a:rPr lang="zh-CN" altLang="en-US" sz="1050" dirty="0">
                <a:solidFill>
                  <a:srgbClr val="7F7F7F"/>
                </a:solidFill>
                <a:latin typeface="+mn-ea"/>
                <a:cs typeface="+mn-ea"/>
              </a:rPr>
              <a:t>创意</a:t>
            </a:r>
            <a:endParaRPr lang="en-AU" sz="1050" dirty="0">
              <a:solidFill>
                <a:srgbClr val="7F7F7F"/>
              </a:solidFill>
              <a:latin typeface="+mn-ea"/>
              <a:cs typeface="+mn-ea"/>
            </a:endParaRPr>
          </a:p>
        </p:txBody>
      </p:sp>
      <p:sp>
        <p:nvSpPr>
          <p:cNvPr id="69" name="Text Placeholder 32"/>
          <p:cNvSpPr txBox="1"/>
          <p:nvPr/>
        </p:nvSpPr>
        <p:spPr>
          <a:xfrm>
            <a:off x="8013782" y="2701675"/>
            <a:ext cx="1650125"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70" name="Text Placeholder 33"/>
          <p:cNvSpPr txBox="1"/>
          <p:nvPr/>
        </p:nvSpPr>
        <p:spPr>
          <a:xfrm>
            <a:off x="8013783" y="2496074"/>
            <a:ext cx="156359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50" dirty="0">
                <a:solidFill>
                  <a:srgbClr val="7F7F7F"/>
                </a:solidFill>
                <a:latin typeface="+mn-ea"/>
                <a:cs typeface="+mn-ea"/>
              </a:rPr>
              <a:t>数据分析</a:t>
            </a:r>
            <a:endParaRPr lang="en-AU" sz="1050" dirty="0">
              <a:solidFill>
                <a:srgbClr val="7F7F7F"/>
              </a:solidFill>
              <a:latin typeface="+mn-ea"/>
              <a:cs typeface="+mn-ea"/>
            </a:endParaRPr>
          </a:p>
        </p:txBody>
      </p:sp>
      <p:sp>
        <p:nvSpPr>
          <p:cNvPr id="71" name="Text Placeholder 32"/>
          <p:cNvSpPr txBox="1"/>
          <p:nvPr/>
        </p:nvSpPr>
        <p:spPr>
          <a:xfrm>
            <a:off x="6322057" y="4487280"/>
            <a:ext cx="1650125"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72" name="Text Placeholder 33"/>
          <p:cNvSpPr txBox="1"/>
          <p:nvPr/>
        </p:nvSpPr>
        <p:spPr>
          <a:xfrm>
            <a:off x="6322058" y="4281679"/>
            <a:ext cx="156359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50" dirty="0">
                <a:solidFill>
                  <a:srgbClr val="7F7F7F"/>
                </a:solidFill>
                <a:latin typeface="+mn-ea"/>
                <a:cs typeface="+mn-ea"/>
              </a:rPr>
              <a:t>客户终端</a:t>
            </a:r>
            <a:endParaRPr lang="en-AU" sz="1050" dirty="0">
              <a:solidFill>
                <a:srgbClr val="7F7F7F"/>
              </a:solidFill>
              <a:latin typeface="+mn-ea"/>
              <a:cs typeface="+mn-ea"/>
            </a:endParaRPr>
          </a:p>
        </p:txBody>
      </p:sp>
      <p:sp>
        <p:nvSpPr>
          <p:cNvPr id="73" name="Text Placeholder 32"/>
          <p:cNvSpPr txBox="1"/>
          <p:nvPr/>
        </p:nvSpPr>
        <p:spPr>
          <a:xfrm>
            <a:off x="9765304" y="4065756"/>
            <a:ext cx="1650125"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74" name="Text Placeholder 33"/>
          <p:cNvSpPr txBox="1"/>
          <p:nvPr/>
        </p:nvSpPr>
        <p:spPr>
          <a:xfrm>
            <a:off x="9765305" y="3860155"/>
            <a:ext cx="156359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50" dirty="0">
                <a:solidFill>
                  <a:srgbClr val="7F7F7F"/>
                </a:solidFill>
                <a:latin typeface="+mn-ea"/>
                <a:cs typeface="+mn-ea"/>
              </a:rPr>
              <a:t>系统安全</a:t>
            </a:r>
            <a:endParaRPr lang="en-AU" sz="1050" dirty="0">
              <a:solidFill>
                <a:srgbClr val="7F7F7F"/>
              </a:solidFill>
              <a:latin typeface="+mn-ea"/>
              <a:cs typeface="+mn-ea"/>
            </a:endParaRPr>
          </a:p>
        </p:txBody>
      </p:sp>
      <p:sp>
        <p:nvSpPr>
          <p:cNvPr id="75" name="Oval 74"/>
          <p:cNvSpPr/>
          <p:nvPr/>
        </p:nvSpPr>
        <p:spPr>
          <a:xfrm>
            <a:off x="1687934" y="4509306"/>
            <a:ext cx="933328" cy="933450"/>
          </a:xfrm>
          <a:prstGeom prst="ellipse">
            <a:avLst/>
          </a:prstGeom>
          <a:solidFill>
            <a:schemeClr val="bg1"/>
          </a:solidFill>
          <a:ln w="139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accent1"/>
                </a:solidFill>
                <a:latin typeface="+mn-ea"/>
                <a:cs typeface="+mn-ea"/>
              </a:rPr>
              <a:t>5</a:t>
            </a:r>
            <a:endParaRPr lang="en-US" sz="2400" dirty="0">
              <a:solidFill>
                <a:schemeClr val="accent1"/>
              </a:solidFill>
              <a:latin typeface="+mn-ea"/>
              <a:cs typeface="+mn-ea"/>
            </a:endParaRPr>
          </a:p>
        </p:txBody>
      </p:sp>
      <p:cxnSp>
        <p:nvCxnSpPr>
          <p:cNvPr id="76" name="Straight Connector 75"/>
          <p:cNvCxnSpPr>
            <a:stCxn id="75" idx="0"/>
          </p:cNvCxnSpPr>
          <p:nvPr/>
        </p:nvCxnSpPr>
        <p:spPr>
          <a:xfrm flipH="1">
            <a:off x="794" y="4509306"/>
            <a:ext cx="2153804"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 name="Text Placeholder 32"/>
          <p:cNvSpPr txBox="1"/>
          <p:nvPr/>
        </p:nvSpPr>
        <p:spPr>
          <a:xfrm>
            <a:off x="2904869" y="4893483"/>
            <a:ext cx="1650125"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78" name="Text Placeholder 33"/>
          <p:cNvSpPr txBox="1"/>
          <p:nvPr/>
        </p:nvSpPr>
        <p:spPr>
          <a:xfrm>
            <a:off x="2904870" y="4687882"/>
            <a:ext cx="156359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50" dirty="0">
                <a:solidFill>
                  <a:srgbClr val="7F7F7F"/>
                </a:solidFill>
                <a:latin typeface="+mn-ea"/>
                <a:cs typeface="+mn-ea"/>
              </a:rPr>
              <a:t>产品发布应用</a:t>
            </a:r>
            <a:endParaRPr lang="en-AU" sz="1050" dirty="0">
              <a:solidFill>
                <a:srgbClr val="7F7F7F"/>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left)">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fade">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500"/>
                                        <p:tgtEl>
                                          <p:spTgt spid="6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fade">
                                      <p:cBhvr>
                                        <p:cTn id="71" dur="500"/>
                                        <p:tgtEl>
                                          <p:spTgt spid="7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fade">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wipe(left)">
                                      <p:cBhvr>
                                        <p:cTn id="79" dur="500"/>
                                        <p:tgtEl>
                                          <p:spTgt spid="7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75"/>
                                        </p:tgtEl>
                                        <p:attrNameLst>
                                          <p:attrName>style.visibility</p:attrName>
                                        </p:attrNameLst>
                                      </p:cBhvr>
                                      <p:to>
                                        <p:strVal val="visible"/>
                                      </p:to>
                                    </p:set>
                                    <p:animEffect transition="in" filter="fade">
                                      <p:cBhvr>
                                        <p:cTn id="84" dur="500"/>
                                        <p:tgtEl>
                                          <p:spTgt spid="7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78"/>
                                        </p:tgtEl>
                                        <p:attrNameLst>
                                          <p:attrName>style.visibility</p:attrName>
                                        </p:attrNameLst>
                                      </p:cBhvr>
                                      <p:to>
                                        <p:strVal val="visible"/>
                                      </p:to>
                                    </p:set>
                                    <p:animEffect transition="in" filter="fade">
                                      <p:cBhvr>
                                        <p:cTn id="89" dur="500"/>
                                        <p:tgtEl>
                                          <p:spTgt spid="7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fade">
                                      <p:cBhvr>
                                        <p:cTn id="9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67" grpId="0"/>
      <p:bldP spid="68" grpId="0"/>
      <p:bldP spid="69" grpId="0"/>
      <p:bldP spid="70" grpId="0"/>
      <p:bldP spid="71" grpId="0"/>
      <p:bldP spid="72" grpId="0"/>
      <p:bldP spid="73" grpId="0"/>
      <p:bldP spid="74" grpId="0"/>
      <p:bldP spid="75" grpId="0" animBg="1"/>
      <p:bldP spid="77" grpId="0"/>
      <p:bldP spid="7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flipH="1">
            <a:off x="303701" y="1341349"/>
            <a:ext cx="12299702" cy="5155460"/>
            <a:chOff x="437754" y="2298209"/>
            <a:chExt cx="10805297" cy="4529077"/>
          </a:xfrm>
        </p:grpSpPr>
        <p:sp>
          <p:nvSpPr>
            <p:cNvPr id="15" name="Rectangle 10"/>
            <p:cNvSpPr/>
            <p:nvPr/>
          </p:nvSpPr>
          <p:spPr>
            <a:xfrm>
              <a:off x="1048444" y="2893817"/>
              <a:ext cx="3197180" cy="2326296"/>
            </a:xfrm>
            <a:prstGeom prst="rect">
              <a:avLst/>
            </a:prstGeom>
            <a:blipFill dpi="0" rotWithShape="1">
              <a:blip r:embed="rId1" cstate="email"/>
              <a:srcRect/>
              <a:tile tx="0" ty="0" sx="25000" sy="25000" flip="none" algn="ctr"/>
            </a:blipFill>
            <a:ln>
              <a:noFill/>
            </a:ln>
            <a:effectLst/>
          </p:spPr>
          <p:style>
            <a:lnRef idx="1">
              <a:schemeClr val="accent1"/>
            </a:lnRef>
            <a:fillRef idx="3">
              <a:schemeClr val="accent1"/>
            </a:fillRef>
            <a:effectRef idx="2">
              <a:schemeClr val="accent1"/>
            </a:effectRef>
            <a:fontRef idx="minor">
              <a:schemeClr val="lt1"/>
            </a:fontRef>
          </p:style>
          <p:txBody>
            <a:bodyPr lIns="243697" tIns="121848" rIns="243697" bIns="121848" rtlCol="0" anchor="ctr"/>
            <a:lstStyle/>
            <a:p>
              <a:pPr algn="ctr"/>
              <a:endParaRPr lang="en-US" sz="1050" dirty="0">
                <a:cs typeface="+mn-ea"/>
                <a:sym typeface="+mn-lt"/>
              </a:endParaRPr>
            </a:p>
          </p:txBody>
        </p:sp>
        <p:sp>
          <p:nvSpPr>
            <p:cNvPr id="16" name="Rectangle 10"/>
            <p:cNvSpPr/>
            <p:nvPr/>
          </p:nvSpPr>
          <p:spPr>
            <a:xfrm>
              <a:off x="7830377" y="2893817"/>
              <a:ext cx="3412673" cy="3490597"/>
            </a:xfrm>
            <a:prstGeom prst="rect">
              <a:avLst/>
            </a:prstGeom>
            <a:blipFill dpi="0" rotWithShape="1">
              <a:blip r:embed="rId2" cstate="email"/>
              <a:srcRect/>
              <a:tile tx="0" ty="0" sx="38000" sy="38000" flip="none" algn="ctr"/>
            </a:blipFill>
            <a:ln>
              <a:noFill/>
            </a:ln>
            <a:effectLst/>
          </p:spPr>
          <p:style>
            <a:lnRef idx="1">
              <a:schemeClr val="accent1"/>
            </a:lnRef>
            <a:fillRef idx="3">
              <a:schemeClr val="accent1"/>
            </a:fillRef>
            <a:effectRef idx="2">
              <a:schemeClr val="accent1"/>
            </a:effectRef>
            <a:fontRef idx="minor">
              <a:schemeClr val="lt1"/>
            </a:fontRef>
          </p:style>
          <p:txBody>
            <a:bodyPr lIns="243697" tIns="121848" rIns="243697" bIns="121848" rtlCol="0" anchor="ctr"/>
            <a:lstStyle/>
            <a:p>
              <a:pPr algn="ctr"/>
              <a:endParaRPr lang="en-US" sz="1050" dirty="0">
                <a:cs typeface="+mn-ea"/>
                <a:sym typeface="+mn-lt"/>
              </a:endParaRPr>
            </a:p>
          </p:txBody>
        </p:sp>
        <p:sp>
          <p:nvSpPr>
            <p:cNvPr id="17" name="Rectangle 10"/>
            <p:cNvSpPr/>
            <p:nvPr/>
          </p:nvSpPr>
          <p:spPr>
            <a:xfrm>
              <a:off x="4405003" y="2893817"/>
              <a:ext cx="3120970" cy="2271008"/>
            </a:xfrm>
            <a:prstGeom prst="rect">
              <a:avLst/>
            </a:prstGeom>
            <a:blipFill dpi="0" rotWithShape="1">
              <a:blip r:embed="rId3" cstate="email"/>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243697" tIns="121848" rIns="243697" bIns="121848" rtlCol="0" anchor="ctr"/>
            <a:lstStyle/>
            <a:p>
              <a:pPr algn="ctr"/>
              <a:endParaRPr lang="en-US" sz="1050" dirty="0">
                <a:cs typeface="+mn-ea"/>
                <a:sym typeface="+mn-lt"/>
              </a:endParaRPr>
            </a:p>
          </p:txBody>
        </p:sp>
        <p:grpSp>
          <p:nvGrpSpPr>
            <p:cNvPr id="18" name="组合 17"/>
            <p:cNvGrpSpPr/>
            <p:nvPr/>
          </p:nvGrpSpPr>
          <p:grpSpPr>
            <a:xfrm flipH="1">
              <a:off x="437754" y="2298209"/>
              <a:ext cx="10805297" cy="4529077"/>
              <a:chOff x="1082504" y="2042395"/>
              <a:chExt cx="10805297" cy="4529077"/>
            </a:xfrm>
          </p:grpSpPr>
          <p:sp>
            <p:nvSpPr>
              <p:cNvPr id="28" name="矩形 27"/>
              <p:cNvSpPr/>
              <p:nvPr/>
            </p:nvSpPr>
            <p:spPr>
              <a:xfrm flipV="1">
                <a:off x="4796583" y="4835071"/>
                <a:ext cx="3123969" cy="1292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9" name="矩形 28"/>
              <p:cNvSpPr/>
              <p:nvPr/>
            </p:nvSpPr>
            <p:spPr>
              <a:xfrm>
                <a:off x="1489870" y="2042395"/>
                <a:ext cx="10397931" cy="405573"/>
              </a:xfrm>
              <a:prstGeom prst="rect">
                <a:avLst/>
              </a:prstGeom>
            </p:spPr>
            <p:txBody>
              <a:bodyPr wrap="square">
                <a:spAutoFit/>
              </a:bodyPr>
              <a:lstStyle/>
              <a:p>
                <a:pPr>
                  <a:lnSpc>
                    <a:spcPct val="150000"/>
                  </a:lnSpc>
                </a:pPr>
                <a:r>
                  <a:rPr lang="zh-CN" altLang="en-US" sz="1600" dirty="0">
                    <a:solidFill>
                      <a:schemeClr val="tx1">
                        <a:lumMod val="50000"/>
                        <a:lumOff val="50000"/>
                      </a:schemeClr>
                    </a:solidFill>
                    <a:cs typeface="+mn-ea"/>
                    <a:sym typeface="+mn-lt"/>
                  </a:rPr>
                  <a:t>此处添加详细文本描述，建议与标题相关并符合整体语言风格，语言描述尽量简洁生动。尽量将每页幻灯片的字数</a:t>
                </a:r>
                <a:endParaRPr lang="zh-CN" altLang="en-US" sz="1600" dirty="0">
                  <a:solidFill>
                    <a:schemeClr val="tx1">
                      <a:lumMod val="50000"/>
                      <a:lumOff val="50000"/>
                    </a:schemeClr>
                  </a:solidFill>
                  <a:cs typeface="+mn-ea"/>
                  <a:sym typeface="+mn-lt"/>
                </a:endParaRPr>
              </a:p>
            </p:txBody>
          </p:sp>
          <p:sp>
            <p:nvSpPr>
              <p:cNvPr id="30" name="矩形 29"/>
              <p:cNvSpPr/>
              <p:nvPr/>
            </p:nvSpPr>
            <p:spPr>
              <a:xfrm>
                <a:off x="4796583" y="5192524"/>
                <a:ext cx="6586931" cy="1378948"/>
              </a:xfrm>
              <a:prstGeom prst="rect">
                <a:avLst/>
              </a:prstGeom>
            </p:spPr>
            <p:txBody>
              <a:bodyPr wrap="square">
                <a:spAutoFit/>
              </a:bodyPr>
              <a:lstStyle/>
              <a:p>
                <a:pPr>
                  <a:lnSpc>
                    <a:spcPct val="150000"/>
                  </a:lnSpc>
                </a:pPr>
                <a:r>
                  <a:rPr lang="zh-CN" altLang="en-US" sz="1600" dirty="0">
                    <a:solidFill>
                      <a:schemeClr val="tx1">
                        <a:lumMod val="50000"/>
                        <a:lumOff val="50000"/>
                      </a:schemeClr>
                    </a:solidFill>
                    <a:cs typeface="+mn-ea"/>
                    <a:sym typeface="+mn-lt"/>
                  </a:rPr>
                  <a:t>此处添加详细文本描述，建议与标题相关并符合整体语言风格，语言描述尽量简洁生动。尽量将每页幻灯片的字数此处添加详细文本描述，建议与标题相关并符合整体语言风格，语言描述尽量简洁生动。尽量将每页幻灯片的字数</a:t>
                </a:r>
                <a:endParaRPr lang="zh-CN" altLang="en-US" sz="1600" dirty="0">
                  <a:solidFill>
                    <a:schemeClr val="tx1">
                      <a:lumMod val="50000"/>
                      <a:lumOff val="50000"/>
                    </a:schemeClr>
                  </a:solidFill>
                  <a:cs typeface="+mn-ea"/>
                  <a:sym typeface="+mn-lt"/>
                </a:endParaRPr>
              </a:p>
              <a:p>
                <a:pPr>
                  <a:lnSpc>
                    <a:spcPct val="150000"/>
                  </a:lnSpc>
                </a:pPr>
                <a:endParaRPr lang="zh-CN" altLang="en-US" sz="1600" dirty="0">
                  <a:solidFill>
                    <a:schemeClr val="tx1">
                      <a:lumMod val="50000"/>
                      <a:lumOff val="50000"/>
                    </a:schemeClr>
                  </a:solidFill>
                  <a:cs typeface="+mn-ea"/>
                  <a:sym typeface="+mn-lt"/>
                </a:endParaRPr>
              </a:p>
            </p:txBody>
          </p:sp>
          <p:sp>
            <p:nvSpPr>
              <p:cNvPr id="31" name="矩形 30"/>
              <p:cNvSpPr/>
              <p:nvPr/>
            </p:nvSpPr>
            <p:spPr>
              <a:xfrm flipV="1">
                <a:off x="8079931" y="4835070"/>
                <a:ext cx="3197180" cy="1292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32" name="矩形 31"/>
              <p:cNvSpPr/>
              <p:nvPr/>
            </p:nvSpPr>
            <p:spPr>
              <a:xfrm flipV="1">
                <a:off x="1082504" y="6008738"/>
                <a:ext cx="3412673" cy="11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grpSp>
      </p:grpSp>
      <p:sp>
        <p:nvSpPr>
          <p:cNvPr id="2" name="标题 1"/>
          <p:cNvSpPr>
            <a:spLocks noGrp="1"/>
          </p:cNvSpPr>
          <p:nvPr>
            <p:ph type="title"/>
          </p:nvPr>
        </p:nvSpPr>
        <p:spPr/>
        <p:txBody>
          <a:bodyPr>
            <a:normAutofit fontScale="90000"/>
          </a:bodyPr>
          <a:lstStyle/>
          <a:p>
            <a:r>
              <a:rPr lang="zh-CN" altLang="en-US" dirty="0">
                <a:cs typeface="+mn-ea"/>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1236800" y="1734507"/>
            <a:ext cx="4338569" cy="3918484"/>
            <a:chOff x="1375866" y="1734286"/>
            <a:chExt cx="4339134" cy="3918994"/>
          </a:xfrm>
        </p:grpSpPr>
        <p:grpSp>
          <p:nvGrpSpPr>
            <p:cNvPr id="73" name="Group 3"/>
            <p:cNvGrpSpPr>
              <a:grpSpLocks noChangeAspect="1"/>
            </p:cNvGrpSpPr>
            <p:nvPr/>
          </p:nvGrpSpPr>
          <p:grpSpPr>
            <a:xfrm>
              <a:off x="1375866" y="1734286"/>
              <a:ext cx="4339134" cy="3918994"/>
              <a:chOff x="2117725" y="293687"/>
              <a:chExt cx="5951538" cy="5375276"/>
            </a:xfrm>
          </p:grpSpPr>
          <p:grpSp>
            <p:nvGrpSpPr>
              <p:cNvPr id="109" name="Group 4"/>
              <p:cNvGrpSpPr/>
              <p:nvPr/>
            </p:nvGrpSpPr>
            <p:grpSpPr>
              <a:xfrm>
                <a:off x="2117725" y="469900"/>
                <a:ext cx="5951538" cy="5199063"/>
                <a:chOff x="2117725" y="469900"/>
                <a:chExt cx="5951538" cy="5199063"/>
              </a:xfrm>
            </p:grpSpPr>
            <p:sp>
              <p:nvSpPr>
                <p:cNvPr id="111" name="Freeform: Shape 6"/>
                <p:cNvSpPr/>
                <p:nvPr/>
              </p:nvSpPr>
              <p:spPr bwMode="auto">
                <a:xfrm>
                  <a:off x="4149725" y="2713037"/>
                  <a:ext cx="3898900" cy="2946400"/>
                </a:xfrm>
                <a:custGeom>
                  <a:avLst/>
                  <a:gdLst>
                    <a:gd name="T0" fmla="*/ 1045 w 1839"/>
                    <a:gd name="T1" fmla="*/ 1390 h 1390"/>
                    <a:gd name="T2" fmla="*/ 942 w 1839"/>
                    <a:gd name="T3" fmla="*/ 1385 h 1390"/>
                    <a:gd name="T4" fmla="*/ 575 w 1839"/>
                    <a:gd name="T5" fmla="*/ 1190 h 1390"/>
                    <a:gd name="T6" fmla="*/ 420 w 1839"/>
                    <a:gd name="T7" fmla="*/ 878 h 1390"/>
                    <a:gd name="T8" fmla="*/ 321 w 1839"/>
                    <a:gd name="T9" fmla="*/ 689 h 1390"/>
                    <a:gd name="T10" fmla="*/ 218 w 1839"/>
                    <a:gd name="T11" fmla="*/ 673 h 1390"/>
                    <a:gd name="T12" fmla="*/ 106 w 1839"/>
                    <a:gd name="T13" fmla="*/ 786 h 1390"/>
                    <a:gd name="T14" fmla="*/ 38 w 1839"/>
                    <a:gd name="T15" fmla="*/ 813 h 1390"/>
                    <a:gd name="T16" fmla="*/ 11 w 1839"/>
                    <a:gd name="T17" fmla="*/ 744 h 1390"/>
                    <a:gd name="T18" fmla="*/ 185 w 1839"/>
                    <a:gd name="T19" fmla="*/ 574 h 1390"/>
                    <a:gd name="T20" fmla="*/ 373 w 1839"/>
                    <a:gd name="T21" fmla="*/ 599 h 1390"/>
                    <a:gd name="T22" fmla="*/ 518 w 1839"/>
                    <a:gd name="T23" fmla="*/ 842 h 1390"/>
                    <a:gd name="T24" fmla="*/ 657 w 1839"/>
                    <a:gd name="T25" fmla="*/ 1126 h 1390"/>
                    <a:gd name="T26" fmla="*/ 951 w 1839"/>
                    <a:gd name="T27" fmla="*/ 1281 h 1390"/>
                    <a:gd name="T28" fmla="*/ 1462 w 1839"/>
                    <a:gd name="T29" fmla="*/ 1147 h 1390"/>
                    <a:gd name="T30" fmla="*/ 1682 w 1839"/>
                    <a:gd name="T31" fmla="*/ 774 h 1390"/>
                    <a:gd name="T32" fmla="*/ 1732 w 1839"/>
                    <a:gd name="T33" fmla="*/ 459 h 1390"/>
                    <a:gd name="T34" fmla="*/ 1732 w 1839"/>
                    <a:gd name="T35" fmla="*/ 457 h 1390"/>
                    <a:gd name="T36" fmla="*/ 1717 w 1839"/>
                    <a:gd name="T37" fmla="*/ 254 h 1390"/>
                    <a:gd name="T38" fmla="*/ 1651 w 1839"/>
                    <a:gd name="T39" fmla="*/ 105 h 1390"/>
                    <a:gd name="T40" fmla="*/ 1629 w 1839"/>
                    <a:gd name="T41" fmla="*/ 35 h 1390"/>
                    <a:gd name="T42" fmla="*/ 1700 w 1839"/>
                    <a:gd name="T43" fmla="*/ 14 h 1390"/>
                    <a:gd name="T44" fmla="*/ 1819 w 1839"/>
                    <a:gd name="T45" fmla="*/ 235 h 1390"/>
                    <a:gd name="T46" fmla="*/ 1836 w 1839"/>
                    <a:gd name="T47" fmla="*/ 464 h 1390"/>
                    <a:gd name="T48" fmla="*/ 1836 w 1839"/>
                    <a:gd name="T49" fmla="*/ 466 h 1390"/>
                    <a:gd name="T50" fmla="*/ 1782 w 1839"/>
                    <a:gd name="T51" fmla="*/ 802 h 1390"/>
                    <a:gd name="T52" fmla="*/ 1530 w 1839"/>
                    <a:gd name="T53" fmla="*/ 1226 h 1390"/>
                    <a:gd name="T54" fmla="*/ 1045 w 1839"/>
                    <a:gd name="T55" fmla="*/ 139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9" h="1390">
                      <a:moveTo>
                        <a:pt x="1045" y="1390"/>
                      </a:moveTo>
                      <a:cubicBezTo>
                        <a:pt x="1011" y="1390"/>
                        <a:pt x="977" y="1388"/>
                        <a:pt x="942" y="1385"/>
                      </a:cubicBezTo>
                      <a:cubicBezTo>
                        <a:pt x="787" y="1371"/>
                        <a:pt x="667" y="1307"/>
                        <a:pt x="575" y="1190"/>
                      </a:cubicBezTo>
                      <a:cubicBezTo>
                        <a:pt x="499" y="1093"/>
                        <a:pt x="457" y="979"/>
                        <a:pt x="420" y="878"/>
                      </a:cubicBezTo>
                      <a:cubicBezTo>
                        <a:pt x="388" y="792"/>
                        <a:pt x="358" y="710"/>
                        <a:pt x="321" y="689"/>
                      </a:cubicBezTo>
                      <a:cubicBezTo>
                        <a:pt x="284" y="668"/>
                        <a:pt x="250" y="663"/>
                        <a:pt x="218" y="673"/>
                      </a:cubicBezTo>
                      <a:cubicBezTo>
                        <a:pt x="148" y="696"/>
                        <a:pt x="107" y="785"/>
                        <a:pt x="106" y="786"/>
                      </a:cubicBezTo>
                      <a:cubicBezTo>
                        <a:pt x="95" y="813"/>
                        <a:pt x="64" y="824"/>
                        <a:pt x="38" y="813"/>
                      </a:cubicBezTo>
                      <a:cubicBezTo>
                        <a:pt x="12" y="801"/>
                        <a:pt x="0" y="770"/>
                        <a:pt x="11" y="744"/>
                      </a:cubicBezTo>
                      <a:cubicBezTo>
                        <a:pt x="14" y="739"/>
                        <a:pt x="71" y="612"/>
                        <a:pt x="185" y="574"/>
                      </a:cubicBezTo>
                      <a:cubicBezTo>
                        <a:pt x="246" y="554"/>
                        <a:pt x="309" y="563"/>
                        <a:pt x="373" y="599"/>
                      </a:cubicBezTo>
                      <a:cubicBezTo>
                        <a:pt x="443" y="639"/>
                        <a:pt x="477" y="733"/>
                        <a:pt x="518" y="842"/>
                      </a:cubicBezTo>
                      <a:cubicBezTo>
                        <a:pt x="552" y="936"/>
                        <a:pt x="591" y="1042"/>
                        <a:pt x="657" y="1126"/>
                      </a:cubicBezTo>
                      <a:cubicBezTo>
                        <a:pt x="730" y="1219"/>
                        <a:pt x="826" y="1270"/>
                        <a:pt x="951" y="1281"/>
                      </a:cubicBezTo>
                      <a:cubicBezTo>
                        <a:pt x="1163" y="1301"/>
                        <a:pt x="1335" y="1255"/>
                        <a:pt x="1462" y="1147"/>
                      </a:cubicBezTo>
                      <a:cubicBezTo>
                        <a:pt x="1563" y="1061"/>
                        <a:pt x="1637" y="936"/>
                        <a:pt x="1682" y="774"/>
                      </a:cubicBezTo>
                      <a:cubicBezTo>
                        <a:pt x="1720" y="640"/>
                        <a:pt x="1728" y="518"/>
                        <a:pt x="1732" y="459"/>
                      </a:cubicBezTo>
                      <a:cubicBezTo>
                        <a:pt x="1732" y="457"/>
                        <a:pt x="1732" y="457"/>
                        <a:pt x="1732" y="457"/>
                      </a:cubicBezTo>
                      <a:cubicBezTo>
                        <a:pt x="1735" y="412"/>
                        <a:pt x="1731" y="330"/>
                        <a:pt x="1717" y="254"/>
                      </a:cubicBezTo>
                      <a:cubicBezTo>
                        <a:pt x="1699" y="161"/>
                        <a:pt x="1671" y="116"/>
                        <a:pt x="1651" y="105"/>
                      </a:cubicBezTo>
                      <a:cubicBezTo>
                        <a:pt x="1625" y="92"/>
                        <a:pt x="1616" y="60"/>
                        <a:pt x="1629" y="35"/>
                      </a:cubicBezTo>
                      <a:cubicBezTo>
                        <a:pt x="1643" y="10"/>
                        <a:pt x="1674" y="0"/>
                        <a:pt x="1700" y="14"/>
                      </a:cubicBezTo>
                      <a:cubicBezTo>
                        <a:pt x="1756" y="44"/>
                        <a:pt x="1796" y="118"/>
                        <a:pt x="1819" y="235"/>
                      </a:cubicBezTo>
                      <a:cubicBezTo>
                        <a:pt x="1835" y="320"/>
                        <a:pt x="1839" y="411"/>
                        <a:pt x="1836" y="464"/>
                      </a:cubicBezTo>
                      <a:cubicBezTo>
                        <a:pt x="1836" y="466"/>
                        <a:pt x="1836" y="466"/>
                        <a:pt x="1836" y="466"/>
                      </a:cubicBezTo>
                      <a:cubicBezTo>
                        <a:pt x="1831" y="528"/>
                        <a:pt x="1823" y="658"/>
                        <a:pt x="1782" y="802"/>
                      </a:cubicBezTo>
                      <a:cubicBezTo>
                        <a:pt x="1731" y="984"/>
                        <a:pt x="1646" y="1127"/>
                        <a:pt x="1530" y="1226"/>
                      </a:cubicBezTo>
                      <a:cubicBezTo>
                        <a:pt x="1403" y="1335"/>
                        <a:pt x="1240" y="1390"/>
                        <a:pt x="1045" y="139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12" name="Freeform: Shape 7"/>
                <p:cNvSpPr/>
                <p:nvPr/>
              </p:nvSpPr>
              <p:spPr bwMode="auto">
                <a:xfrm>
                  <a:off x="4254500" y="3622675"/>
                  <a:ext cx="2792413" cy="1089025"/>
                </a:xfrm>
                <a:custGeom>
                  <a:avLst/>
                  <a:gdLst>
                    <a:gd name="T0" fmla="*/ 988 w 1318"/>
                    <a:gd name="T1" fmla="*/ 514 h 514"/>
                    <a:gd name="T2" fmla="*/ 793 w 1318"/>
                    <a:gd name="T3" fmla="*/ 476 h 514"/>
                    <a:gd name="T4" fmla="*/ 611 w 1318"/>
                    <a:gd name="T5" fmla="*/ 347 h 514"/>
                    <a:gd name="T6" fmla="*/ 86 w 1318"/>
                    <a:gd name="T7" fmla="*/ 151 h 514"/>
                    <a:gd name="T8" fmla="*/ 14 w 1318"/>
                    <a:gd name="T9" fmla="*/ 133 h 514"/>
                    <a:gd name="T10" fmla="*/ 33 w 1318"/>
                    <a:gd name="T11" fmla="*/ 62 h 514"/>
                    <a:gd name="T12" fmla="*/ 390 w 1318"/>
                    <a:gd name="T13" fmla="*/ 63 h 514"/>
                    <a:gd name="T14" fmla="*/ 678 w 1318"/>
                    <a:gd name="T15" fmla="*/ 267 h 514"/>
                    <a:gd name="T16" fmla="*/ 829 w 1318"/>
                    <a:gd name="T17" fmla="*/ 378 h 514"/>
                    <a:gd name="T18" fmla="*/ 1167 w 1318"/>
                    <a:gd name="T19" fmla="*/ 344 h 514"/>
                    <a:gd name="T20" fmla="*/ 1200 w 1318"/>
                    <a:gd name="T21" fmla="*/ 274 h 514"/>
                    <a:gd name="T22" fmla="*/ 1229 w 1318"/>
                    <a:gd name="T23" fmla="*/ 206 h 514"/>
                    <a:gd name="T24" fmla="*/ 1297 w 1318"/>
                    <a:gd name="T25" fmla="*/ 235 h 514"/>
                    <a:gd name="T26" fmla="*/ 1241 w 1318"/>
                    <a:gd name="T27" fmla="*/ 416 h 514"/>
                    <a:gd name="T28" fmla="*/ 1064 w 1318"/>
                    <a:gd name="T29" fmla="*/ 507 h 514"/>
                    <a:gd name="T30" fmla="*/ 988 w 1318"/>
                    <a:gd name="T31"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8" h="514">
                      <a:moveTo>
                        <a:pt x="988" y="514"/>
                      </a:moveTo>
                      <a:cubicBezTo>
                        <a:pt x="927" y="514"/>
                        <a:pt x="862" y="501"/>
                        <a:pt x="793" y="476"/>
                      </a:cubicBezTo>
                      <a:cubicBezTo>
                        <a:pt x="742" y="457"/>
                        <a:pt x="684" y="409"/>
                        <a:pt x="611" y="347"/>
                      </a:cubicBezTo>
                      <a:cubicBezTo>
                        <a:pt x="454" y="214"/>
                        <a:pt x="258" y="49"/>
                        <a:pt x="86" y="151"/>
                      </a:cubicBezTo>
                      <a:cubicBezTo>
                        <a:pt x="61" y="166"/>
                        <a:pt x="29" y="158"/>
                        <a:pt x="14" y="133"/>
                      </a:cubicBezTo>
                      <a:cubicBezTo>
                        <a:pt x="0" y="108"/>
                        <a:pt x="8" y="77"/>
                        <a:pt x="33" y="62"/>
                      </a:cubicBezTo>
                      <a:cubicBezTo>
                        <a:pt x="138" y="0"/>
                        <a:pt x="258" y="0"/>
                        <a:pt x="390" y="63"/>
                      </a:cubicBezTo>
                      <a:cubicBezTo>
                        <a:pt x="496" y="114"/>
                        <a:pt x="597" y="199"/>
                        <a:pt x="678" y="267"/>
                      </a:cubicBezTo>
                      <a:cubicBezTo>
                        <a:pt x="738" y="318"/>
                        <a:pt x="795" y="366"/>
                        <a:pt x="829" y="378"/>
                      </a:cubicBezTo>
                      <a:cubicBezTo>
                        <a:pt x="1037" y="455"/>
                        <a:pt x="1140" y="371"/>
                        <a:pt x="1167" y="344"/>
                      </a:cubicBezTo>
                      <a:cubicBezTo>
                        <a:pt x="1197" y="312"/>
                        <a:pt x="1204" y="283"/>
                        <a:pt x="1200" y="274"/>
                      </a:cubicBezTo>
                      <a:cubicBezTo>
                        <a:pt x="1189" y="247"/>
                        <a:pt x="1202" y="217"/>
                        <a:pt x="1229" y="206"/>
                      </a:cubicBezTo>
                      <a:cubicBezTo>
                        <a:pt x="1256" y="196"/>
                        <a:pt x="1286" y="209"/>
                        <a:pt x="1297" y="235"/>
                      </a:cubicBezTo>
                      <a:cubicBezTo>
                        <a:pt x="1318" y="289"/>
                        <a:pt x="1296" y="360"/>
                        <a:pt x="1241" y="416"/>
                      </a:cubicBezTo>
                      <a:cubicBezTo>
                        <a:pt x="1210" y="449"/>
                        <a:pt x="1154" y="491"/>
                        <a:pt x="1064" y="507"/>
                      </a:cubicBezTo>
                      <a:cubicBezTo>
                        <a:pt x="1040" y="511"/>
                        <a:pt x="1014" y="514"/>
                        <a:pt x="988" y="514"/>
                      </a:cubicBezTo>
                      <a:close/>
                    </a:path>
                  </a:pathLst>
                </a:custGeom>
                <a:solidFill>
                  <a:schemeClr val="accent1"/>
                </a:solidFill>
                <a:ln>
                  <a:noFill/>
                </a:ln>
              </p:spPr>
              <p:txBody>
                <a:bodyPr anchor="ctr"/>
                <a:lstStyle/>
                <a:p>
                  <a:pPr algn="ctr" defTabSz="913765">
                    <a:defRPr/>
                  </a:pPr>
                  <a:endParaRPr>
                    <a:solidFill>
                      <a:srgbClr val="000000"/>
                    </a:solidFill>
                    <a:cs typeface="+mn-ea"/>
                    <a:sym typeface="+mn-lt"/>
                  </a:endParaRPr>
                </a:p>
              </p:txBody>
            </p:sp>
            <p:sp>
              <p:nvSpPr>
                <p:cNvPr id="113" name="Freeform: Shape 8"/>
                <p:cNvSpPr/>
                <p:nvPr/>
              </p:nvSpPr>
              <p:spPr bwMode="auto">
                <a:xfrm>
                  <a:off x="4003675" y="1208087"/>
                  <a:ext cx="3565525" cy="2568575"/>
                </a:xfrm>
                <a:custGeom>
                  <a:avLst/>
                  <a:gdLst>
                    <a:gd name="T0" fmla="*/ 58 w 1682"/>
                    <a:gd name="T1" fmla="*/ 1212 h 1212"/>
                    <a:gd name="T2" fmla="*/ 42 w 1682"/>
                    <a:gd name="T3" fmla="*/ 1209 h 1212"/>
                    <a:gd name="T4" fmla="*/ 9 w 1682"/>
                    <a:gd name="T5" fmla="*/ 1143 h 1212"/>
                    <a:gd name="T6" fmla="*/ 583 w 1682"/>
                    <a:gd name="T7" fmla="*/ 903 h 1212"/>
                    <a:gd name="T8" fmla="*/ 1080 w 1682"/>
                    <a:gd name="T9" fmla="*/ 734 h 1212"/>
                    <a:gd name="T10" fmla="*/ 1052 w 1682"/>
                    <a:gd name="T11" fmla="*/ 626 h 1212"/>
                    <a:gd name="T12" fmla="*/ 809 w 1682"/>
                    <a:gd name="T13" fmla="*/ 478 h 1212"/>
                    <a:gd name="T14" fmla="*/ 573 w 1682"/>
                    <a:gd name="T15" fmla="*/ 314 h 1212"/>
                    <a:gd name="T16" fmla="*/ 573 w 1682"/>
                    <a:gd name="T17" fmla="*/ 186 h 1212"/>
                    <a:gd name="T18" fmla="*/ 740 w 1682"/>
                    <a:gd name="T19" fmla="*/ 62 h 1212"/>
                    <a:gd name="T20" fmla="*/ 1173 w 1682"/>
                    <a:gd name="T21" fmla="*/ 9 h 1212"/>
                    <a:gd name="T22" fmla="*/ 1647 w 1682"/>
                    <a:gd name="T23" fmla="*/ 65 h 1212"/>
                    <a:gd name="T24" fmla="*/ 1669 w 1682"/>
                    <a:gd name="T25" fmla="*/ 135 h 1212"/>
                    <a:gd name="T26" fmla="*/ 1598 w 1682"/>
                    <a:gd name="T27" fmla="*/ 157 h 1212"/>
                    <a:gd name="T28" fmla="*/ 1176 w 1682"/>
                    <a:gd name="T29" fmla="*/ 113 h 1212"/>
                    <a:gd name="T30" fmla="*/ 775 w 1682"/>
                    <a:gd name="T31" fmla="*/ 160 h 1212"/>
                    <a:gd name="T32" fmla="*/ 668 w 1682"/>
                    <a:gd name="T33" fmla="*/ 230 h 1212"/>
                    <a:gd name="T34" fmla="*/ 670 w 1682"/>
                    <a:gd name="T35" fmla="*/ 277 h 1212"/>
                    <a:gd name="T36" fmla="*/ 843 w 1682"/>
                    <a:gd name="T37" fmla="*/ 380 h 1212"/>
                    <a:gd name="T38" fmla="*/ 1139 w 1682"/>
                    <a:gd name="T39" fmla="*/ 568 h 1212"/>
                    <a:gd name="T40" fmla="*/ 1176 w 1682"/>
                    <a:gd name="T41" fmla="*/ 775 h 1212"/>
                    <a:gd name="T42" fmla="*/ 601 w 1682"/>
                    <a:gd name="T43" fmla="*/ 1006 h 1212"/>
                    <a:gd name="T44" fmla="*/ 263 w 1682"/>
                    <a:gd name="T45" fmla="*/ 1078 h 1212"/>
                    <a:gd name="T46" fmla="*/ 108 w 1682"/>
                    <a:gd name="T47" fmla="*/ 1176 h 1212"/>
                    <a:gd name="T48" fmla="*/ 58 w 1682"/>
                    <a:gd name="T49" fmla="*/ 1212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2" h="1212">
                      <a:moveTo>
                        <a:pt x="58" y="1212"/>
                      </a:moveTo>
                      <a:cubicBezTo>
                        <a:pt x="53" y="1212"/>
                        <a:pt x="47" y="1211"/>
                        <a:pt x="42" y="1209"/>
                      </a:cubicBezTo>
                      <a:cubicBezTo>
                        <a:pt x="15" y="1200"/>
                        <a:pt x="0" y="1170"/>
                        <a:pt x="9" y="1143"/>
                      </a:cubicBezTo>
                      <a:cubicBezTo>
                        <a:pt x="59" y="994"/>
                        <a:pt x="313" y="950"/>
                        <a:pt x="583" y="903"/>
                      </a:cubicBezTo>
                      <a:cubicBezTo>
                        <a:pt x="787" y="868"/>
                        <a:pt x="1042" y="823"/>
                        <a:pt x="1080" y="734"/>
                      </a:cubicBezTo>
                      <a:cubicBezTo>
                        <a:pt x="1092" y="708"/>
                        <a:pt x="1082" y="671"/>
                        <a:pt x="1052" y="626"/>
                      </a:cubicBezTo>
                      <a:cubicBezTo>
                        <a:pt x="998" y="543"/>
                        <a:pt x="902" y="510"/>
                        <a:pt x="809" y="478"/>
                      </a:cubicBezTo>
                      <a:cubicBezTo>
                        <a:pt x="711" y="445"/>
                        <a:pt x="610" y="410"/>
                        <a:pt x="573" y="314"/>
                      </a:cubicBezTo>
                      <a:cubicBezTo>
                        <a:pt x="556" y="269"/>
                        <a:pt x="556" y="225"/>
                        <a:pt x="573" y="186"/>
                      </a:cubicBezTo>
                      <a:cubicBezTo>
                        <a:pt x="605" y="117"/>
                        <a:pt x="684" y="82"/>
                        <a:pt x="740" y="62"/>
                      </a:cubicBezTo>
                      <a:cubicBezTo>
                        <a:pt x="811" y="37"/>
                        <a:pt x="993" y="14"/>
                        <a:pt x="1173" y="9"/>
                      </a:cubicBezTo>
                      <a:cubicBezTo>
                        <a:pt x="1461" y="0"/>
                        <a:pt x="1590" y="34"/>
                        <a:pt x="1647" y="65"/>
                      </a:cubicBezTo>
                      <a:cubicBezTo>
                        <a:pt x="1673" y="78"/>
                        <a:pt x="1682" y="110"/>
                        <a:pt x="1669" y="135"/>
                      </a:cubicBezTo>
                      <a:cubicBezTo>
                        <a:pt x="1655" y="161"/>
                        <a:pt x="1624" y="170"/>
                        <a:pt x="1598" y="157"/>
                      </a:cubicBezTo>
                      <a:cubicBezTo>
                        <a:pt x="1535" y="123"/>
                        <a:pt x="1377" y="107"/>
                        <a:pt x="1176" y="113"/>
                      </a:cubicBezTo>
                      <a:cubicBezTo>
                        <a:pt x="992" y="118"/>
                        <a:pt x="827" y="141"/>
                        <a:pt x="775" y="160"/>
                      </a:cubicBezTo>
                      <a:cubicBezTo>
                        <a:pt x="715" y="181"/>
                        <a:pt x="680" y="204"/>
                        <a:pt x="668" y="230"/>
                      </a:cubicBezTo>
                      <a:cubicBezTo>
                        <a:pt x="664" y="238"/>
                        <a:pt x="660" y="252"/>
                        <a:pt x="670" y="277"/>
                      </a:cubicBezTo>
                      <a:cubicBezTo>
                        <a:pt x="690" y="327"/>
                        <a:pt x="761" y="352"/>
                        <a:pt x="843" y="380"/>
                      </a:cubicBezTo>
                      <a:cubicBezTo>
                        <a:pt x="947" y="416"/>
                        <a:pt x="1065" y="457"/>
                        <a:pt x="1139" y="568"/>
                      </a:cubicBezTo>
                      <a:cubicBezTo>
                        <a:pt x="1190" y="645"/>
                        <a:pt x="1202" y="715"/>
                        <a:pt x="1176" y="775"/>
                      </a:cubicBezTo>
                      <a:cubicBezTo>
                        <a:pt x="1115" y="916"/>
                        <a:pt x="865" y="960"/>
                        <a:pt x="601" y="1006"/>
                      </a:cubicBezTo>
                      <a:cubicBezTo>
                        <a:pt x="481" y="1026"/>
                        <a:pt x="357" y="1048"/>
                        <a:pt x="263" y="1078"/>
                      </a:cubicBezTo>
                      <a:cubicBezTo>
                        <a:pt x="200" y="1098"/>
                        <a:pt x="123" y="1131"/>
                        <a:pt x="108" y="1176"/>
                      </a:cubicBezTo>
                      <a:cubicBezTo>
                        <a:pt x="100" y="1198"/>
                        <a:pt x="80" y="1212"/>
                        <a:pt x="58" y="121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14" name="Freeform: Shape 9"/>
                <p:cNvSpPr/>
                <p:nvPr/>
              </p:nvSpPr>
              <p:spPr bwMode="auto">
                <a:xfrm>
                  <a:off x="2503488" y="712787"/>
                  <a:ext cx="1571625" cy="2428875"/>
                </a:xfrm>
                <a:custGeom>
                  <a:avLst/>
                  <a:gdLst>
                    <a:gd name="T0" fmla="*/ 406 w 742"/>
                    <a:gd name="T1" fmla="*/ 1146 h 1146"/>
                    <a:gd name="T2" fmla="*/ 355 w 742"/>
                    <a:gd name="T3" fmla="*/ 1099 h 1146"/>
                    <a:gd name="T4" fmla="*/ 387 w 742"/>
                    <a:gd name="T5" fmla="*/ 1045 h 1146"/>
                    <a:gd name="T6" fmla="*/ 366 w 742"/>
                    <a:gd name="T7" fmla="*/ 853 h 1146"/>
                    <a:gd name="T8" fmla="*/ 247 w 742"/>
                    <a:gd name="T9" fmla="*/ 732 h 1146"/>
                    <a:gd name="T10" fmla="*/ 152 w 742"/>
                    <a:gd name="T11" fmla="*/ 650 h 1146"/>
                    <a:gd name="T12" fmla="*/ 136 w 742"/>
                    <a:gd name="T13" fmla="*/ 132 h 1146"/>
                    <a:gd name="T14" fmla="*/ 442 w 742"/>
                    <a:gd name="T15" fmla="*/ 2 h 1146"/>
                    <a:gd name="T16" fmla="*/ 709 w 742"/>
                    <a:gd name="T17" fmla="*/ 65 h 1146"/>
                    <a:gd name="T18" fmla="*/ 727 w 742"/>
                    <a:gd name="T19" fmla="*/ 137 h 1146"/>
                    <a:gd name="T20" fmla="*/ 655 w 742"/>
                    <a:gd name="T21" fmla="*/ 154 h 1146"/>
                    <a:gd name="T22" fmla="*/ 444 w 742"/>
                    <a:gd name="T23" fmla="*/ 106 h 1146"/>
                    <a:gd name="T24" fmla="*/ 214 w 742"/>
                    <a:gd name="T25" fmla="*/ 201 h 1146"/>
                    <a:gd name="T26" fmla="*/ 228 w 742"/>
                    <a:gd name="T27" fmla="*/ 579 h 1146"/>
                    <a:gd name="T28" fmla="*/ 310 w 742"/>
                    <a:gd name="T29" fmla="*/ 650 h 1146"/>
                    <a:gd name="T30" fmla="*/ 459 w 742"/>
                    <a:gd name="T31" fmla="*/ 806 h 1146"/>
                    <a:gd name="T32" fmla="*/ 477 w 742"/>
                    <a:gd name="T33" fmla="*/ 1099 h 1146"/>
                    <a:gd name="T34" fmla="*/ 412 w 742"/>
                    <a:gd name="T35" fmla="*/ 1145 h 1146"/>
                    <a:gd name="T36" fmla="*/ 406 w 742"/>
                    <a:gd name="T37" fmla="*/ 1146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2" h="1146">
                      <a:moveTo>
                        <a:pt x="406" y="1146"/>
                      </a:moveTo>
                      <a:cubicBezTo>
                        <a:pt x="380" y="1146"/>
                        <a:pt x="358" y="1126"/>
                        <a:pt x="355" y="1099"/>
                      </a:cubicBezTo>
                      <a:cubicBezTo>
                        <a:pt x="352" y="1076"/>
                        <a:pt x="366" y="1054"/>
                        <a:pt x="387" y="1045"/>
                      </a:cubicBezTo>
                      <a:cubicBezTo>
                        <a:pt x="399" y="1014"/>
                        <a:pt x="393" y="906"/>
                        <a:pt x="366" y="853"/>
                      </a:cubicBezTo>
                      <a:cubicBezTo>
                        <a:pt x="342" y="805"/>
                        <a:pt x="296" y="770"/>
                        <a:pt x="247" y="732"/>
                      </a:cubicBezTo>
                      <a:cubicBezTo>
                        <a:pt x="214" y="707"/>
                        <a:pt x="181" y="681"/>
                        <a:pt x="152" y="650"/>
                      </a:cubicBezTo>
                      <a:cubicBezTo>
                        <a:pt x="35" y="525"/>
                        <a:pt x="0" y="287"/>
                        <a:pt x="136" y="132"/>
                      </a:cubicBezTo>
                      <a:cubicBezTo>
                        <a:pt x="228" y="28"/>
                        <a:pt x="353" y="4"/>
                        <a:pt x="442" y="2"/>
                      </a:cubicBezTo>
                      <a:cubicBezTo>
                        <a:pt x="539" y="0"/>
                        <a:pt x="641" y="24"/>
                        <a:pt x="709" y="65"/>
                      </a:cubicBezTo>
                      <a:cubicBezTo>
                        <a:pt x="734" y="80"/>
                        <a:pt x="742" y="112"/>
                        <a:pt x="727" y="137"/>
                      </a:cubicBezTo>
                      <a:cubicBezTo>
                        <a:pt x="712" y="161"/>
                        <a:pt x="680" y="169"/>
                        <a:pt x="655" y="154"/>
                      </a:cubicBezTo>
                      <a:cubicBezTo>
                        <a:pt x="614" y="129"/>
                        <a:pt x="532" y="104"/>
                        <a:pt x="444" y="106"/>
                      </a:cubicBezTo>
                      <a:cubicBezTo>
                        <a:pt x="376" y="107"/>
                        <a:pt x="281" y="125"/>
                        <a:pt x="214" y="201"/>
                      </a:cubicBezTo>
                      <a:cubicBezTo>
                        <a:pt x="136" y="290"/>
                        <a:pt x="123" y="467"/>
                        <a:pt x="228" y="579"/>
                      </a:cubicBezTo>
                      <a:cubicBezTo>
                        <a:pt x="251" y="604"/>
                        <a:pt x="280" y="626"/>
                        <a:pt x="310" y="650"/>
                      </a:cubicBezTo>
                      <a:cubicBezTo>
                        <a:pt x="366" y="693"/>
                        <a:pt x="424" y="737"/>
                        <a:pt x="459" y="806"/>
                      </a:cubicBezTo>
                      <a:cubicBezTo>
                        <a:pt x="492" y="872"/>
                        <a:pt x="515" y="1027"/>
                        <a:pt x="477" y="1099"/>
                      </a:cubicBezTo>
                      <a:cubicBezTo>
                        <a:pt x="457" y="1135"/>
                        <a:pt x="428" y="1143"/>
                        <a:pt x="412" y="1145"/>
                      </a:cubicBezTo>
                      <a:cubicBezTo>
                        <a:pt x="410" y="1145"/>
                        <a:pt x="408" y="1146"/>
                        <a:pt x="406" y="114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15" name="Freeform: Shape 10"/>
                <p:cNvSpPr/>
                <p:nvPr/>
              </p:nvSpPr>
              <p:spPr bwMode="auto">
                <a:xfrm>
                  <a:off x="3527425" y="898525"/>
                  <a:ext cx="2271713" cy="2473325"/>
                </a:xfrm>
                <a:custGeom>
                  <a:avLst/>
                  <a:gdLst>
                    <a:gd name="T0" fmla="*/ 60 w 1072"/>
                    <a:gd name="T1" fmla="*/ 1167 h 1167"/>
                    <a:gd name="T2" fmla="*/ 36 w 1072"/>
                    <a:gd name="T3" fmla="*/ 1161 h 1167"/>
                    <a:gd name="T4" fmla="*/ 13 w 1072"/>
                    <a:gd name="T5" fmla="*/ 1091 h 1167"/>
                    <a:gd name="T6" fmla="*/ 28 w 1072"/>
                    <a:gd name="T7" fmla="*/ 1062 h 1167"/>
                    <a:gd name="T8" fmla="*/ 336 w 1072"/>
                    <a:gd name="T9" fmla="*/ 551 h 1167"/>
                    <a:gd name="T10" fmla="*/ 994 w 1072"/>
                    <a:gd name="T11" fmla="*/ 10 h 1167"/>
                    <a:gd name="T12" fmla="*/ 1062 w 1072"/>
                    <a:gd name="T13" fmla="*/ 40 h 1167"/>
                    <a:gd name="T14" fmla="*/ 1032 w 1072"/>
                    <a:gd name="T15" fmla="*/ 107 h 1167"/>
                    <a:gd name="T16" fmla="*/ 417 w 1072"/>
                    <a:gd name="T17" fmla="*/ 615 h 1167"/>
                    <a:gd name="T18" fmla="*/ 121 w 1072"/>
                    <a:gd name="T19" fmla="*/ 1109 h 1167"/>
                    <a:gd name="T20" fmla="*/ 106 w 1072"/>
                    <a:gd name="T21" fmla="*/ 1138 h 1167"/>
                    <a:gd name="T22" fmla="*/ 60 w 1072"/>
                    <a:gd name="T23" fmla="*/ 1167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2" h="1167">
                      <a:moveTo>
                        <a:pt x="60" y="1167"/>
                      </a:moveTo>
                      <a:cubicBezTo>
                        <a:pt x="52" y="1167"/>
                        <a:pt x="44" y="1165"/>
                        <a:pt x="36" y="1161"/>
                      </a:cubicBezTo>
                      <a:cubicBezTo>
                        <a:pt x="11" y="1148"/>
                        <a:pt x="0" y="1117"/>
                        <a:pt x="13" y="1091"/>
                      </a:cubicBezTo>
                      <a:cubicBezTo>
                        <a:pt x="18" y="1082"/>
                        <a:pt x="22" y="1073"/>
                        <a:pt x="28" y="1062"/>
                      </a:cubicBezTo>
                      <a:cubicBezTo>
                        <a:pt x="85" y="948"/>
                        <a:pt x="191" y="734"/>
                        <a:pt x="336" y="551"/>
                      </a:cubicBezTo>
                      <a:cubicBezTo>
                        <a:pt x="629" y="178"/>
                        <a:pt x="894" y="48"/>
                        <a:pt x="994" y="10"/>
                      </a:cubicBezTo>
                      <a:cubicBezTo>
                        <a:pt x="1021" y="0"/>
                        <a:pt x="1051" y="13"/>
                        <a:pt x="1062" y="40"/>
                      </a:cubicBezTo>
                      <a:cubicBezTo>
                        <a:pt x="1072" y="67"/>
                        <a:pt x="1058" y="97"/>
                        <a:pt x="1032" y="107"/>
                      </a:cubicBezTo>
                      <a:cubicBezTo>
                        <a:pt x="940" y="142"/>
                        <a:pt x="695" y="263"/>
                        <a:pt x="417" y="615"/>
                      </a:cubicBezTo>
                      <a:cubicBezTo>
                        <a:pt x="280" y="790"/>
                        <a:pt x="176" y="997"/>
                        <a:pt x="121" y="1109"/>
                      </a:cubicBezTo>
                      <a:cubicBezTo>
                        <a:pt x="115" y="1119"/>
                        <a:pt x="111" y="1129"/>
                        <a:pt x="106" y="1138"/>
                      </a:cubicBezTo>
                      <a:cubicBezTo>
                        <a:pt x="97" y="1156"/>
                        <a:pt x="79" y="1167"/>
                        <a:pt x="60" y="116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16" name="Freeform: Shape 11"/>
                <p:cNvSpPr/>
                <p:nvPr/>
              </p:nvSpPr>
              <p:spPr bwMode="auto">
                <a:xfrm>
                  <a:off x="3408363" y="2251075"/>
                  <a:ext cx="2333625" cy="1746250"/>
                </a:xfrm>
                <a:custGeom>
                  <a:avLst/>
                  <a:gdLst>
                    <a:gd name="T0" fmla="*/ 59 w 1101"/>
                    <a:gd name="T1" fmla="*/ 824 h 824"/>
                    <a:gd name="T2" fmla="*/ 40 w 1101"/>
                    <a:gd name="T3" fmla="*/ 820 h 824"/>
                    <a:gd name="T4" fmla="*/ 11 w 1101"/>
                    <a:gd name="T5" fmla="*/ 752 h 824"/>
                    <a:gd name="T6" fmla="*/ 481 w 1101"/>
                    <a:gd name="T7" fmla="*/ 196 h 824"/>
                    <a:gd name="T8" fmla="*/ 1049 w 1101"/>
                    <a:gd name="T9" fmla="*/ 0 h 824"/>
                    <a:gd name="T10" fmla="*/ 1049 w 1101"/>
                    <a:gd name="T11" fmla="*/ 0 h 824"/>
                    <a:gd name="T12" fmla="*/ 1101 w 1101"/>
                    <a:gd name="T13" fmla="*/ 51 h 824"/>
                    <a:gd name="T14" fmla="*/ 1049 w 1101"/>
                    <a:gd name="T15" fmla="*/ 104 h 824"/>
                    <a:gd name="T16" fmla="*/ 539 w 1101"/>
                    <a:gd name="T17" fmla="*/ 283 h 824"/>
                    <a:gd name="T18" fmla="*/ 108 w 1101"/>
                    <a:gd name="T19" fmla="*/ 791 h 824"/>
                    <a:gd name="T20" fmla="*/ 59 w 1101"/>
                    <a:gd name="T21" fmla="*/ 8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 h="824">
                      <a:moveTo>
                        <a:pt x="59" y="824"/>
                      </a:moveTo>
                      <a:cubicBezTo>
                        <a:pt x="53" y="824"/>
                        <a:pt x="46" y="822"/>
                        <a:pt x="40" y="820"/>
                      </a:cubicBezTo>
                      <a:cubicBezTo>
                        <a:pt x="13" y="809"/>
                        <a:pt x="0" y="779"/>
                        <a:pt x="11" y="752"/>
                      </a:cubicBezTo>
                      <a:cubicBezTo>
                        <a:pt x="124" y="474"/>
                        <a:pt x="329" y="296"/>
                        <a:pt x="481" y="196"/>
                      </a:cubicBezTo>
                      <a:cubicBezTo>
                        <a:pt x="668" y="73"/>
                        <a:pt x="880" y="0"/>
                        <a:pt x="1049" y="0"/>
                      </a:cubicBezTo>
                      <a:cubicBezTo>
                        <a:pt x="1049" y="0"/>
                        <a:pt x="1049" y="0"/>
                        <a:pt x="1049" y="0"/>
                      </a:cubicBezTo>
                      <a:cubicBezTo>
                        <a:pt x="1078" y="0"/>
                        <a:pt x="1101" y="23"/>
                        <a:pt x="1101" y="51"/>
                      </a:cubicBezTo>
                      <a:cubicBezTo>
                        <a:pt x="1101" y="80"/>
                        <a:pt x="1078" y="103"/>
                        <a:pt x="1049" y="104"/>
                      </a:cubicBezTo>
                      <a:cubicBezTo>
                        <a:pt x="899" y="104"/>
                        <a:pt x="709" y="171"/>
                        <a:pt x="539" y="283"/>
                      </a:cubicBezTo>
                      <a:cubicBezTo>
                        <a:pt x="399" y="375"/>
                        <a:pt x="210" y="537"/>
                        <a:pt x="108" y="791"/>
                      </a:cubicBezTo>
                      <a:cubicBezTo>
                        <a:pt x="99" y="811"/>
                        <a:pt x="80" y="824"/>
                        <a:pt x="59" y="82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17" name="Freeform: Shape 13"/>
                <p:cNvSpPr/>
                <p:nvPr/>
              </p:nvSpPr>
              <p:spPr bwMode="auto">
                <a:xfrm>
                  <a:off x="3233738" y="4910137"/>
                  <a:ext cx="1144588" cy="579438"/>
                </a:xfrm>
                <a:custGeom>
                  <a:avLst/>
                  <a:gdLst>
                    <a:gd name="T0" fmla="*/ 0 w 540"/>
                    <a:gd name="T1" fmla="*/ 0 h 273"/>
                    <a:gd name="T2" fmla="*/ 540 w 540"/>
                    <a:gd name="T3" fmla="*/ 259 h 273"/>
                  </a:gdLst>
                  <a:ahLst/>
                  <a:cxnLst>
                    <a:cxn ang="0">
                      <a:pos x="T0" y="T1"/>
                    </a:cxn>
                    <a:cxn ang="0">
                      <a:pos x="T2" y="T3"/>
                    </a:cxn>
                  </a:cxnLst>
                  <a:rect l="0" t="0" r="r" b="b"/>
                  <a:pathLst>
                    <a:path w="540" h="273">
                      <a:moveTo>
                        <a:pt x="0" y="0"/>
                      </a:moveTo>
                      <a:cubicBezTo>
                        <a:pt x="0" y="0"/>
                        <a:pt x="249" y="273"/>
                        <a:pt x="540" y="25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18" name="Freeform: Shape 14"/>
                <p:cNvSpPr/>
                <p:nvPr/>
              </p:nvSpPr>
              <p:spPr bwMode="auto">
                <a:xfrm>
                  <a:off x="3036888" y="4711700"/>
                  <a:ext cx="1522413" cy="957263"/>
                </a:xfrm>
                <a:custGeom>
                  <a:avLst/>
                  <a:gdLst>
                    <a:gd name="T0" fmla="*/ 693 w 718"/>
                    <a:gd name="T1" fmla="*/ 412 h 452"/>
                    <a:gd name="T2" fmla="*/ 637 w 718"/>
                    <a:gd name="T3" fmla="*/ 437 h 452"/>
                    <a:gd name="T4" fmla="*/ 31 w 718"/>
                    <a:gd name="T5" fmla="*/ 150 h 452"/>
                    <a:gd name="T6" fmla="*/ 37 w 718"/>
                    <a:gd name="T7" fmla="*/ 32 h 452"/>
                    <a:gd name="T8" fmla="*/ 155 w 718"/>
                    <a:gd name="T9" fmla="*/ 37 h 452"/>
                    <a:gd name="T10" fmla="*/ 629 w 718"/>
                    <a:gd name="T11" fmla="*/ 269 h 452"/>
                    <a:gd name="T12" fmla="*/ 717 w 718"/>
                    <a:gd name="T13" fmla="*/ 349 h 452"/>
                    <a:gd name="T14" fmla="*/ 693 w 718"/>
                    <a:gd name="T15" fmla="*/ 412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8" h="452">
                      <a:moveTo>
                        <a:pt x="693" y="412"/>
                      </a:moveTo>
                      <a:cubicBezTo>
                        <a:pt x="678" y="426"/>
                        <a:pt x="659" y="435"/>
                        <a:pt x="637" y="437"/>
                      </a:cubicBezTo>
                      <a:cubicBezTo>
                        <a:pt x="311" y="452"/>
                        <a:pt x="42" y="162"/>
                        <a:pt x="31" y="150"/>
                      </a:cubicBezTo>
                      <a:cubicBezTo>
                        <a:pt x="0" y="116"/>
                        <a:pt x="2" y="63"/>
                        <a:pt x="37" y="32"/>
                      </a:cubicBezTo>
                      <a:cubicBezTo>
                        <a:pt x="71" y="0"/>
                        <a:pt x="124" y="3"/>
                        <a:pt x="155" y="37"/>
                      </a:cubicBezTo>
                      <a:cubicBezTo>
                        <a:pt x="159" y="41"/>
                        <a:pt x="383" y="281"/>
                        <a:pt x="629" y="269"/>
                      </a:cubicBezTo>
                      <a:cubicBezTo>
                        <a:pt x="676" y="267"/>
                        <a:pt x="715" y="302"/>
                        <a:pt x="717" y="349"/>
                      </a:cubicBezTo>
                      <a:cubicBezTo>
                        <a:pt x="718" y="373"/>
                        <a:pt x="709" y="396"/>
                        <a:pt x="693" y="412"/>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19" name="Freeform: Shape 20"/>
                <p:cNvSpPr/>
                <p:nvPr/>
              </p:nvSpPr>
              <p:spPr bwMode="auto">
                <a:xfrm>
                  <a:off x="2117725" y="4819650"/>
                  <a:ext cx="381000" cy="454025"/>
                </a:xfrm>
                <a:custGeom>
                  <a:avLst/>
                  <a:gdLst>
                    <a:gd name="T0" fmla="*/ 42 w 180"/>
                    <a:gd name="T1" fmla="*/ 0 h 214"/>
                    <a:gd name="T2" fmla="*/ 104 w 180"/>
                    <a:gd name="T3" fmla="*/ 214 h 214"/>
                    <a:gd name="T4" fmla="*/ 180 w 180"/>
                    <a:gd name="T5" fmla="*/ 137 h 214"/>
                    <a:gd name="T6" fmla="*/ 42 w 180"/>
                    <a:gd name="T7" fmla="*/ 0 h 214"/>
                  </a:gdLst>
                  <a:ahLst/>
                  <a:cxnLst>
                    <a:cxn ang="0">
                      <a:pos x="T0" y="T1"/>
                    </a:cxn>
                    <a:cxn ang="0">
                      <a:pos x="T2" y="T3"/>
                    </a:cxn>
                    <a:cxn ang="0">
                      <a:pos x="T4" y="T5"/>
                    </a:cxn>
                    <a:cxn ang="0">
                      <a:pos x="T6" y="T7"/>
                    </a:cxn>
                  </a:cxnLst>
                  <a:rect l="0" t="0" r="r" b="b"/>
                  <a:pathLst>
                    <a:path w="180" h="214">
                      <a:moveTo>
                        <a:pt x="42" y="0"/>
                      </a:moveTo>
                      <a:cubicBezTo>
                        <a:pt x="0" y="42"/>
                        <a:pt x="28" y="138"/>
                        <a:pt x="104" y="214"/>
                      </a:cubicBezTo>
                      <a:cubicBezTo>
                        <a:pt x="180" y="137"/>
                        <a:pt x="180" y="137"/>
                        <a:pt x="180" y="137"/>
                      </a:cubicBezTo>
                      <a:lnTo>
                        <a:pt x="42"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20" name="Freeform: Shape 21"/>
                <p:cNvSpPr/>
                <p:nvPr/>
              </p:nvSpPr>
              <p:spPr bwMode="auto">
                <a:xfrm>
                  <a:off x="2143125" y="4078287"/>
                  <a:ext cx="1031875" cy="869950"/>
                </a:xfrm>
                <a:custGeom>
                  <a:avLst/>
                  <a:gdLst>
                    <a:gd name="T0" fmla="*/ 245 w 487"/>
                    <a:gd name="T1" fmla="*/ 411 h 411"/>
                    <a:gd name="T2" fmla="*/ 487 w 487"/>
                    <a:gd name="T3" fmla="*/ 168 h 411"/>
                    <a:gd name="T4" fmla="*/ 350 w 487"/>
                    <a:gd name="T5" fmla="*/ 31 h 411"/>
                    <a:gd name="T6" fmla="*/ 319 w 487"/>
                    <a:gd name="T7" fmla="*/ 0 h 411"/>
                    <a:gd name="T8" fmla="*/ 0 w 487"/>
                    <a:gd name="T9" fmla="*/ 319 h 411"/>
                    <a:gd name="T10" fmla="*/ 30 w 487"/>
                    <a:gd name="T11" fmla="*/ 350 h 411"/>
                    <a:gd name="T12" fmla="*/ 245 w 487"/>
                    <a:gd name="T13" fmla="*/ 411 h 411"/>
                  </a:gdLst>
                  <a:ahLst/>
                  <a:cxnLst>
                    <a:cxn ang="0">
                      <a:pos x="T0" y="T1"/>
                    </a:cxn>
                    <a:cxn ang="0">
                      <a:pos x="T2" y="T3"/>
                    </a:cxn>
                    <a:cxn ang="0">
                      <a:pos x="T4" y="T5"/>
                    </a:cxn>
                    <a:cxn ang="0">
                      <a:pos x="T6" y="T7"/>
                    </a:cxn>
                    <a:cxn ang="0">
                      <a:pos x="T8" y="T9"/>
                    </a:cxn>
                    <a:cxn ang="0">
                      <a:pos x="T10" y="T11"/>
                    </a:cxn>
                    <a:cxn ang="0">
                      <a:pos x="T12" y="T13"/>
                    </a:cxn>
                  </a:cxnLst>
                  <a:rect l="0" t="0" r="r" b="b"/>
                  <a:pathLst>
                    <a:path w="487" h="411">
                      <a:moveTo>
                        <a:pt x="245" y="411"/>
                      </a:moveTo>
                      <a:cubicBezTo>
                        <a:pt x="487" y="168"/>
                        <a:pt x="487" y="168"/>
                        <a:pt x="487" y="168"/>
                      </a:cubicBezTo>
                      <a:cubicBezTo>
                        <a:pt x="350" y="31"/>
                        <a:pt x="350" y="31"/>
                        <a:pt x="350" y="31"/>
                      </a:cubicBezTo>
                      <a:cubicBezTo>
                        <a:pt x="319" y="0"/>
                        <a:pt x="319" y="0"/>
                        <a:pt x="319" y="0"/>
                      </a:cubicBezTo>
                      <a:cubicBezTo>
                        <a:pt x="0" y="319"/>
                        <a:pt x="0" y="319"/>
                        <a:pt x="0" y="319"/>
                      </a:cubicBezTo>
                      <a:cubicBezTo>
                        <a:pt x="30" y="350"/>
                        <a:pt x="30" y="350"/>
                        <a:pt x="30" y="350"/>
                      </a:cubicBezTo>
                      <a:cubicBezTo>
                        <a:pt x="73" y="307"/>
                        <a:pt x="169" y="335"/>
                        <a:pt x="245" y="411"/>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21" name="Freeform: Shape 22"/>
                <p:cNvSpPr/>
                <p:nvPr/>
              </p:nvSpPr>
              <p:spPr bwMode="auto">
                <a:xfrm>
                  <a:off x="2206625" y="4729162"/>
                  <a:ext cx="455613" cy="381000"/>
                </a:xfrm>
                <a:custGeom>
                  <a:avLst/>
                  <a:gdLst>
                    <a:gd name="T0" fmla="*/ 215 w 215"/>
                    <a:gd name="T1" fmla="*/ 104 h 180"/>
                    <a:gd name="T2" fmla="*/ 0 w 215"/>
                    <a:gd name="T3" fmla="*/ 43 h 180"/>
                    <a:gd name="T4" fmla="*/ 138 w 215"/>
                    <a:gd name="T5" fmla="*/ 180 h 180"/>
                    <a:gd name="T6" fmla="*/ 215 w 215"/>
                    <a:gd name="T7" fmla="*/ 104 h 180"/>
                  </a:gdLst>
                  <a:ahLst/>
                  <a:cxnLst>
                    <a:cxn ang="0">
                      <a:pos x="T0" y="T1"/>
                    </a:cxn>
                    <a:cxn ang="0">
                      <a:pos x="T2" y="T3"/>
                    </a:cxn>
                    <a:cxn ang="0">
                      <a:pos x="T4" y="T5"/>
                    </a:cxn>
                    <a:cxn ang="0">
                      <a:pos x="T6" y="T7"/>
                    </a:cxn>
                  </a:cxnLst>
                  <a:rect l="0" t="0" r="r" b="b"/>
                  <a:pathLst>
                    <a:path w="215" h="180">
                      <a:moveTo>
                        <a:pt x="215" y="104"/>
                      </a:moveTo>
                      <a:cubicBezTo>
                        <a:pt x="139" y="28"/>
                        <a:pt x="43" y="0"/>
                        <a:pt x="0" y="43"/>
                      </a:cubicBezTo>
                      <a:cubicBezTo>
                        <a:pt x="138" y="180"/>
                        <a:pt x="138" y="180"/>
                        <a:pt x="138" y="180"/>
                      </a:cubicBezTo>
                      <a:lnTo>
                        <a:pt x="215" y="104"/>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22" name="Freeform: Shape 23"/>
                <p:cNvSpPr/>
                <p:nvPr/>
              </p:nvSpPr>
              <p:spPr bwMode="auto">
                <a:xfrm>
                  <a:off x="2884488" y="2743200"/>
                  <a:ext cx="1222375" cy="1690688"/>
                </a:xfrm>
                <a:custGeom>
                  <a:avLst/>
                  <a:gdLst>
                    <a:gd name="T0" fmla="*/ 577 w 577"/>
                    <a:gd name="T1" fmla="*/ 359 h 798"/>
                    <a:gd name="T2" fmla="*/ 233 w 577"/>
                    <a:gd name="T3" fmla="*/ 16 h 798"/>
                    <a:gd name="T4" fmla="*/ 178 w 577"/>
                    <a:gd name="T5" fmla="*/ 16 h 798"/>
                    <a:gd name="T6" fmla="*/ 178 w 577"/>
                    <a:gd name="T7" fmla="*/ 71 h 798"/>
                    <a:gd name="T8" fmla="*/ 192 w 577"/>
                    <a:gd name="T9" fmla="*/ 85 h 798"/>
                    <a:gd name="T10" fmla="*/ 0 w 577"/>
                    <a:gd name="T11" fmla="*/ 661 h 798"/>
                    <a:gd name="T12" fmla="*/ 137 w 577"/>
                    <a:gd name="T13" fmla="*/ 798 h 798"/>
                    <a:gd name="T14" fmla="*/ 577 w 577"/>
                    <a:gd name="T15" fmla="*/ 359 h 7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798">
                      <a:moveTo>
                        <a:pt x="577" y="359"/>
                      </a:moveTo>
                      <a:cubicBezTo>
                        <a:pt x="233" y="16"/>
                        <a:pt x="233" y="16"/>
                        <a:pt x="233" y="16"/>
                      </a:cubicBezTo>
                      <a:cubicBezTo>
                        <a:pt x="218" y="0"/>
                        <a:pt x="193" y="0"/>
                        <a:pt x="178" y="16"/>
                      </a:cubicBezTo>
                      <a:cubicBezTo>
                        <a:pt x="162" y="31"/>
                        <a:pt x="162" y="56"/>
                        <a:pt x="178" y="71"/>
                      </a:cubicBezTo>
                      <a:cubicBezTo>
                        <a:pt x="192" y="85"/>
                        <a:pt x="192" y="85"/>
                        <a:pt x="192" y="85"/>
                      </a:cubicBezTo>
                      <a:cubicBezTo>
                        <a:pt x="0" y="661"/>
                        <a:pt x="0" y="661"/>
                        <a:pt x="0" y="661"/>
                      </a:cubicBezTo>
                      <a:cubicBezTo>
                        <a:pt x="137" y="798"/>
                        <a:pt x="137" y="798"/>
                        <a:pt x="137" y="798"/>
                      </a:cubicBezTo>
                      <a:lnTo>
                        <a:pt x="577" y="35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23" name="Freeform: Shape 24"/>
                <p:cNvSpPr/>
                <p:nvPr/>
              </p:nvSpPr>
              <p:spPr bwMode="auto">
                <a:xfrm>
                  <a:off x="2338388" y="5110162"/>
                  <a:ext cx="452438" cy="382588"/>
                </a:xfrm>
                <a:custGeom>
                  <a:avLst/>
                  <a:gdLst>
                    <a:gd name="T0" fmla="*/ 214 w 214"/>
                    <a:gd name="T1" fmla="*/ 138 h 181"/>
                    <a:gd name="T2" fmla="*/ 76 w 214"/>
                    <a:gd name="T3" fmla="*/ 0 h 181"/>
                    <a:gd name="T4" fmla="*/ 0 w 214"/>
                    <a:gd name="T5" fmla="*/ 77 h 181"/>
                    <a:gd name="T6" fmla="*/ 214 w 214"/>
                    <a:gd name="T7" fmla="*/ 138 h 181"/>
                  </a:gdLst>
                  <a:ahLst/>
                  <a:cxnLst>
                    <a:cxn ang="0">
                      <a:pos x="T0" y="T1"/>
                    </a:cxn>
                    <a:cxn ang="0">
                      <a:pos x="T2" y="T3"/>
                    </a:cxn>
                    <a:cxn ang="0">
                      <a:pos x="T4" y="T5"/>
                    </a:cxn>
                    <a:cxn ang="0">
                      <a:pos x="T6" y="T7"/>
                    </a:cxn>
                  </a:cxnLst>
                  <a:rect l="0" t="0" r="r" b="b"/>
                  <a:pathLst>
                    <a:path w="214" h="181">
                      <a:moveTo>
                        <a:pt x="214" y="138"/>
                      </a:moveTo>
                      <a:cubicBezTo>
                        <a:pt x="76" y="0"/>
                        <a:pt x="76" y="0"/>
                        <a:pt x="76" y="0"/>
                      </a:cubicBezTo>
                      <a:cubicBezTo>
                        <a:pt x="0" y="77"/>
                        <a:pt x="0" y="77"/>
                        <a:pt x="0" y="77"/>
                      </a:cubicBezTo>
                      <a:cubicBezTo>
                        <a:pt x="76" y="153"/>
                        <a:pt x="172" y="181"/>
                        <a:pt x="214" y="138"/>
                      </a:cubicBez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24" name="Freeform: Shape 25"/>
                <p:cNvSpPr/>
                <p:nvPr/>
              </p:nvSpPr>
              <p:spPr bwMode="auto">
                <a:xfrm>
                  <a:off x="2662238" y="4433887"/>
                  <a:ext cx="871538" cy="1033463"/>
                </a:xfrm>
                <a:custGeom>
                  <a:avLst/>
                  <a:gdLst>
                    <a:gd name="T0" fmla="*/ 0 w 411"/>
                    <a:gd name="T1" fmla="*/ 243 h 488"/>
                    <a:gd name="T2" fmla="*/ 61 w 411"/>
                    <a:gd name="T3" fmla="*/ 457 h 488"/>
                    <a:gd name="T4" fmla="*/ 91 w 411"/>
                    <a:gd name="T5" fmla="*/ 488 h 488"/>
                    <a:gd name="T6" fmla="*/ 411 w 411"/>
                    <a:gd name="T7" fmla="*/ 168 h 488"/>
                    <a:gd name="T8" fmla="*/ 380 w 411"/>
                    <a:gd name="T9" fmla="*/ 138 h 488"/>
                    <a:gd name="T10" fmla="*/ 242 w 411"/>
                    <a:gd name="T11" fmla="*/ 0 h 488"/>
                    <a:gd name="T12" fmla="*/ 0 w 411"/>
                    <a:gd name="T13" fmla="*/ 243 h 488"/>
                  </a:gdLst>
                  <a:ahLst/>
                  <a:cxnLst>
                    <a:cxn ang="0">
                      <a:pos x="T0" y="T1"/>
                    </a:cxn>
                    <a:cxn ang="0">
                      <a:pos x="T2" y="T3"/>
                    </a:cxn>
                    <a:cxn ang="0">
                      <a:pos x="T4" y="T5"/>
                    </a:cxn>
                    <a:cxn ang="0">
                      <a:pos x="T6" y="T7"/>
                    </a:cxn>
                    <a:cxn ang="0">
                      <a:pos x="T8" y="T9"/>
                    </a:cxn>
                    <a:cxn ang="0">
                      <a:pos x="T10" y="T11"/>
                    </a:cxn>
                    <a:cxn ang="0">
                      <a:pos x="T12" y="T13"/>
                    </a:cxn>
                  </a:cxnLst>
                  <a:rect l="0" t="0" r="r" b="b"/>
                  <a:pathLst>
                    <a:path w="411" h="488">
                      <a:moveTo>
                        <a:pt x="0" y="243"/>
                      </a:moveTo>
                      <a:cubicBezTo>
                        <a:pt x="76" y="319"/>
                        <a:pt x="103" y="415"/>
                        <a:pt x="61" y="457"/>
                      </a:cubicBezTo>
                      <a:cubicBezTo>
                        <a:pt x="91" y="488"/>
                        <a:pt x="91" y="488"/>
                        <a:pt x="91" y="488"/>
                      </a:cubicBezTo>
                      <a:cubicBezTo>
                        <a:pt x="411" y="168"/>
                        <a:pt x="411" y="168"/>
                        <a:pt x="411" y="168"/>
                      </a:cubicBezTo>
                      <a:cubicBezTo>
                        <a:pt x="380" y="138"/>
                        <a:pt x="380" y="138"/>
                        <a:pt x="380" y="138"/>
                      </a:cubicBezTo>
                      <a:cubicBezTo>
                        <a:pt x="242" y="0"/>
                        <a:pt x="242" y="0"/>
                        <a:pt x="242" y="0"/>
                      </a:cubicBezTo>
                      <a:lnTo>
                        <a:pt x="0" y="243"/>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25" name="Freeform: Shape 26"/>
                <p:cNvSpPr/>
                <p:nvPr/>
              </p:nvSpPr>
              <p:spPr bwMode="auto">
                <a:xfrm>
                  <a:off x="2498725" y="4948237"/>
                  <a:ext cx="381000" cy="454025"/>
                </a:xfrm>
                <a:custGeom>
                  <a:avLst/>
                  <a:gdLst>
                    <a:gd name="T0" fmla="*/ 77 w 180"/>
                    <a:gd name="T1" fmla="*/ 0 h 214"/>
                    <a:gd name="T2" fmla="*/ 0 w 180"/>
                    <a:gd name="T3" fmla="*/ 76 h 214"/>
                    <a:gd name="T4" fmla="*/ 138 w 180"/>
                    <a:gd name="T5" fmla="*/ 214 h 214"/>
                    <a:gd name="T6" fmla="*/ 77 w 180"/>
                    <a:gd name="T7" fmla="*/ 0 h 214"/>
                  </a:gdLst>
                  <a:ahLst/>
                  <a:cxnLst>
                    <a:cxn ang="0">
                      <a:pos x="T0" y="T1"/>
                    </a:cxn>
                    <a:cxn ang="0">
                      <a:pos x="T2" y="T3"/>
                    </a:cxn>
                    <a:cxn ang="0">
                      <a:pos x="T4" y="T5"/>
                    </a:cxn>
                    <a:cxn ang="0">
                      <a:pos x="T6" y="T7"/>
                    </a:cxn>
                  </a:cxnLst>
                  <a:rect l="0" t="0" r="r" b="b"/>
                  <a:pathLst>
                    <a:path w="180" h="214">
                      <a:moveTo>
                        <a:pt x="77" y="0"/>
                      </a:moveTo>
                      <a:cubicBezTo>
                        <a:pt x="0" y="76"/>
                        <a:pt x="0" y="76"/>
                        <a:pt x="0" y="76"/>
                      </a:cubicBezTo>
                      <a:cubicBezTo>
                        <a:pt x="138" y="214"/>
                        <a:pt x="138" y="214"/>
                        <a:pt x="138" y="214"/>
                      </a:cubicBezTo>
                      <a:cubicBezTo>
                        <a:pt x="180" y="172"/>
                        <a:pt x="153" y="76"/>
                        <a:pt x="77" y="0"/>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26" name="Freeform: Shape 27"/>
                <p:cNvSpPr/>
                <p:nvPr/>
              </p:nvSpPr>
              <p:spPr bwMode="auto">
                <a:xfrm>
                  <a:off x="3175000" y="3503612"/>
                  <a:ext cx="1690688" cy="1222375"/>
                </a:xfrm>
                <a:custGeom>
                  <a:avLst/>
                  <a:gdLst>
                    <a:gd name="T0" fmla="*/ 138 w 798"/>
                    <a:gd name="T1" fmla="*/ 577 h 577"/>
                    <a:gd name="T2" fmla="*/ 714 w 798"/>
                    <a:gd name="T3" fmla="*/ 385 h 577"/>
                    <a:gd name="T4" fmla="*/ 728 w 798"/>
                    <a:gd name="T5" fmla="*/ 399 h 577"/>
                    <a:gd name="T6" fmla="*/ 783 w 798"/>
                    <a:gd name="T7" fmla="*/ 399 h 577"/>
                    <a:gd name="T8" fmla="*/ 783 w 798"/>
                    <a:gd name="T9" fmla="*/ 344 h 577"/>
                    <a:gd name="T10" fmla="*/ 440 w 798"/>
                    <a:gd name="T11" fmla="*/ 0 h 577"/>
                    <a:gd name="T12" fmla="*/ 0 w 798"/>
                    <a:gd name="T13" fmla="*/ 439 h 577"/>
                    <a:gd name="T14" fmla="*/ 138 w 798"/>
                    <a:gd name="T15" fmla="*/ 577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8" h="577">
                      <a:moveTo>
                        <a:pt x="138" y="577"/>
                      </a:moveTo>
                      <a:cubicBezTo>
                        <a:pt x="714" y="385"/>
                        <a:pt x="714" y="385"/>
                        <a:pt x="714" y="385"/>
                      </a:cubicBezTo>
                      <a:cubicBezTo>
                        <a:pt x="728" y="399"/>
                        <a:pt x="728" y="399"/>
                        <a:pt x="728" y="399"/>
                      </a:cubicBezTo>
                      <a:cubicBezTo>
                        <a:pt x="743" y="414"/>
                        <a:pt x="768" y="414"/>
                        <a:pt x="783" y="399"/>
                      </a:cubicBezTo>
                      <a:cubicBezTo>
                        <a:pt x="798" y="384"/>
                        <a:pt x="798" y="359"/>
                        <a:pt x="783" y="344"/>
                      </a:cubicBezTo>
                      <a:cubicBezTo>
                        <a:pt x="440" y="0"/>
                        <a:pt x="440" y="0"/>
                        <a:pt x="440" y="0"/>
                      </a:cubicBezTo>
                      <a:cubicBezTo>
                        <a:pt x="0" y="439"/>
                        <a:pt x="0" y="439"/>
                        <a:pt x="0" y="439"/>
                      </a:cubicBezTo>
                      <a:lnTo>
                        <a:pt x="138" y="577"/>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27" name="Freeform: Shape 28"/>
                <p:cNvSpPr/>
                <p:nvPr/>
              </p:nvSpPr>
              <p:spPr bwMode="auto">
                <a:xfrm>
                  <a:off x="3884613" y="469900"/>
                  <a:ext cx="1149350" cy="1147763"/>
                </a:xfrm>
                <a:custGeom>
                  <a:avLst/>
                  <a:gdLst>
                    <a:gd name="T0" fmla="*/ 516 w 542"/>
                    <a:gd name="T1" fmla="*/ 317 h 542"/>
                    <a:gd name="T2" fmla="*/ 224 w 542"/>
                    <a:gd name="T3" fmla="*/ 516 h 542"/>
                    <a:gd name="T4" fmla="*/ 26 w 542"/>
                    <a:gd name="T5" fmla="*/ 224 h 542"/>
                    <a:gd name="T6" fmla="*/ 318 w 542"/>
                    <a:gd name="T7" fmla="*/ 25 h 542"/>
                    <a:gd name="T8" fmla="*/ 516 w 542"/>
                    <a:gd name="T9" fmla="*/ 317 h 542"/>
                  </a:gdLst>
                  <a:ahLst/>
                  <a:cxnLst>
                    <a:cxn ang="0">
                      <a:pos x="T0" y="T1"/>
                    </a:cxn>
                    <a:cxn ang="0">
                      <a:pos x="T2" y="T3"/>
                    </a:cxn>
                    <a:cxn ang="0">
                      <a:pos x="T4" y="T5"/>
                    </a:cxn>
                    <a:cxn ang="0">
                      <a:pos x="T6" y="T7"/>
                    </a:cxn>
                    <a:cxn ang="0">
                      <a:pos x="T8" y="T9"/>
                    </a:cxn>
                  </a:cxnLst>
                  <a:rect l="0" t="0" r="r" b="b"/>
                  <a:pathLst>
                    <a:path w="542" h="542">
                      <a:moveTo>
                        <a:pt x="516" y="317"/>
                      </a:moveTo>
                      <a:cubicBezTo>
                        <a:pt x="490" y="453"/>
                        <a:pt x="359" y="542"/>
                        <a:pt x="224" y="516"/>
                      </a:cubicBezTo>
                      <a:cubicBezTo>
                        <a:pt x="89" y="490"/>
                        <a:pt x="0" y="359"/>
                        <a:pt x="26" y="224"/>
                      </a:cubicBezTo>
                      <a:cubicBezTo>
                        <a:pt x="51" y="88"/>
                        <a:pt x="182" y="0"/>
                        <a:pt x="318" y="25"/>
                      </a:cubicBezTo>
                      <a:cubicBezTo>
                        <a:pt x="453" y="51"/>
                        <a:pt x="542" y="182"/>
                        <a:pt x="516" y="317"/>
                      </a:cubicBezTo>
                      <a:close/>
                    </a:path>
                  </a:pathLst>
                </a:custGeom>
                <a:solidFill>
                  <a:schemeClr val="bg1"/>
                </a:solidFill>
                <a:ln w="38100">
                  <a:solidFill>
                    <a:schemeClr val="accent1"/>
                  </a:solidFill>
                  <a:round/>
                </a:ln>
              </p:spPr>
              <p:txBody>
                <a:bodyPr anchor="ctr"/>
                <a:lstStyle/>
                <a:p>
                  <a:pPr algn="ctr" defTabSz="913765">
                    <a:defRPr/>
                  </a:pPr>
                  <a:endParaRPr>
                    <a:solidFill>
                      <a:srgbClr val="000000"/>
                    </a:solidFill>
                    <a:cs typeface="+mn-ea"/>
                    <a:sym typeface="+mn-lt"/>
                  </a:endParaRPr>
                </a:p>
              </p:txBody>
            </p:sp>
            <p:sp>
              <p:nvSpPr>
                <p:cNvPr id="128" name="Freeform: Shape 29"/>
                <p:cNvSpPr/>
                <p:nvPr/>
              </p:nvSpPr>
              <p:spPr bwMode="auto">
                <a:xfrm>
                  <a:off x="6919913" y="542925"/>
                  <a:ext cx="1149350" cy="1150938"/>
                </a:xfrm>
                <a:custGeom>
                  <a:avLst/>
                  <a:gdLst>
                    <a:gd name="T0" fmla="*/ 516 w 542"/>
                    <a:gd name="T1" fmla="*/ 318 h 543"/>
                    <a:gd name="T2" fmla="*/ 224 w 542"/>
                    <a:gd name="T3" fmla="*/ 517 h 543"/>
                    <a:gd name="T4" fmla="*/ 25 w 542"/>
                    <a:gd name="T5" fmla="*/ 225 h 543"/>
                    <a:gd name="T6" fmla="*/ 318 w 542"/>
                    <a:gd name="T7" fmla="*/ 26 h 543"/>
                    <a:gd name="T8" fmla="*/ 516 w 542"/>
                    <a:gd name="T9" fmla="*/ 318 h 543"/>
                  </a:gdLst>
                  <a:ahLst/>
                  <a:cxnLst>
                    <a:cxn ang="0">
                      <a:pos x="T0" y="T1"/>
                    </a:cxn>
                    <a:cxn ang="0">
                      <a:pos x="T2" y="T3"/>
                    </a:cxn>
                    <a:cxn ang="0">
                      <a:pos x="T4" y="T5"/>
                    </a:cxn>
                    <a:cxn ang="0">
                      <a:pos x="T6" y="T7"/>
                    </a:cxn>
                    <a:cxn ang="0">
                      <a:pos x="T8" y="T9"/>
                    </a:cxn>
                  </a:cxnLst>
                  <a:rect l="0" t="0" r="r" b="b"/>
                  <a:pathLst>
                    <a:path w="542" h="543">
                      <a:moveTo>
                        <a:pt x="516" y="318"/>
                      </a:moveTo>
                      <a:cubicBezTo>
                        <a:pt x="490" y="454"/>
                        <a:pt x="359" y="543"/>
                        <a:pt x="224" y="517"/>
                      </a:cubicBezTo>
                      <a:cubicBezTo>
                        <a:pt x="88" y="491"/>
                        <a:pt x="0" y="360"/>
                        <a:pt x="25" y="225"/>
                      </a:cubicBezTo>
                      <a:cubicBezTo>
                        <a:pt x="51" y="89"/>
                        <a:pt x="182" y="0"/>
                        <a:pt x="318" y="26"/>
                      </a:cubicBezTo>
                      <a:cubicBezTo>
                        <a:pt x="453" y="52"/>
                        <a:pt x="542" y="183"/>
                        <a:pt x="516" y="318"/>
                      </a:cubicBezTo>
                      <a:close/>
                    </a:path>
                  </a:pathLst>
                </a:custGeom>
                <a:solidFill>
                  <a:schemeClr val="bg1"/>
                </a:solidFill>
                <a:ln w="38100">
                  <a:solidFill>
                    <a:schemeClr val="accent1"/>
                  </a:solidFill>
                  <a:round/>
                </a:ln>
              </p:spPr>
              <p:txBody>
                <a:bodyPr anchor="ctr"/>
                <a:lstStyle/>
                <a:p>
                  <a:pPr algn="ctr" defTabSz="913765">
                    <a:defRPr/>
                  </a:pPr>
                  <a:endParaRPr>
                    <a:solidFill>
                      <a:srgbClr val="000000"/>
                    </a:solidFill>
                    <a:cs typeface="+mn-ea"/>
                    <a:sym typeface="+mn-lt"/>
                  </a:endParaRPr>
                </a:p>
              </p:txBody>
            </p:sp>
            <p:sp>
              <p:nvSpPr>
                <p:cNvPr id="129" name="Freeform: Shape 30"/>
                <p:cNvSpPr/>
                <p:nvPr/>
              </p:nvSpPr>
              <p:spPr bwMode="auto">
                <a:xfrm>
                  <a:off x="7600950" y="985837"/>
                  <a:ext cx="12700" cy="3175"/>
                </a:xfrm>
                <a:custGeom>
                  <a:avLst/>
                  <a:gdLst>
                    <a:gd name="T0" fmla="*/ 0 w 6"/>
                    <a:gd name="T1" fmla="*/ 0 h 1"/>
                    <a:gd name="T2" fmla="*/ 6 w 6"/>
                    <a:gd name="T3" fmla="*/ 1 h 1"/>
                    <a:gd name="T4" fmla="*/ 0 w 6"/>
                    <a:gd name="T5" fmla="*/ 0 h 1"/>
                  </a:gdLst>
                  <a:ahLst/>
                  <a:cxnLst>
                    <a:cxn ang="0">
                      <a:pos x="T0" y="T1"/>
                    </a:cxn>
                    <a:cxn ang="0">
                      <a:pos x="T2" y="T3"/>
                    </a:cxn>
                    <a:cxn ang="0">
                      <a:pos x="T4" y="T5"/>
                    </a:cxn>
                  </a:cxnLst>
                  <a:rect l="0" t="0" r="r" b="b"/>
                  <a:pathLst>
                    <a:path w="6" h="1">
                      <a:moveTo>
                        <a:pt x="0" y="0"/>
                      </a:moveTo>
                      <a:cubicBezTo>
                        <a:pt x="2" y="0"/>
                        <a:pt x="4" y="1"/>
                        <a:pt x="6" y="1"/>
                      </a:cubicBezTo>
                      <a:cubicBezTo>
                        <a:pt x="4" y="1"/>
                        <a:pt x="2"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30" name="Freeform: Shape 31"/>
                <p:cNvSpPr/>
                <p:nvPr/>
              </p:nvSpPr>
              <p:spPr bwMode="auto">
                <a:xfrm>
                  <a:off x="7634288" y="992187"/>
                  <a:ext cx="19050" cy="3175"/>
                </a:xfrm>
                <a:custGeom>
                  <a:avLst/>
                  <a:gdLst>
                    <a:gd name="T0" fmla="*/ 8 w 9"/>
                    <a:gd name="T1" fmla="*/ 1 h 1"/>
                    <a:gd name="T2" fmla="*/ 2 w 9"/>
                    <a:gd name="T3" fmla="*/ 0 h 1"/>
                    <a:gd name="T4" fmla="*/ 0 w 9"/>
                    <a:gd name="T5" fmla="*/ 0 h 1"/>
                    <a:gd name="T6" fmla="*/ 9 w 9"/>
                    <a:gd name="T7" fmla="*/ 1 h 1"/>
                    <a:gd name="T8" fmla="*/ 8 w 9"/>
                    <a:gd name="T9" fmla="*/ 1 h 1"/>
                  </a:gdLst>
                  <a:ahLst/>
                  <a:cxnLst>
                    <a:cxn ang="0">
                      <a:pos x="T0" y="T1"/>
                    </a:cxn>
                    <a:cxn ang="0">
                      <a:pos x="T2" y="T3"/>
                    </a:cxn>
                    <a:cxn ang="0">
                      <a:pos x="T4" y="T5"/>
                    </a:cxn>
                    <a:cxn ang="0">
                      <a:pos x="T6" y="T7"/>
                    </a:cxn>
                    <a:cxn ang="0">
                      <a:pos x="T8" y="T9"/>
                    </a:cxn>
                  </a:cxnLst>
                  <a:rect l="0" t="0" r="r" b="b"/>
                  <a:pathLst>
                    <a:path w="9" h="1">
                      <a:moveTo>
                        <a:pt x="8" y="1"/>
                      </a:moveTo>
                      <a:cubicBezTo>
                        <a:pt x="6" y="1"/>
                        <a:pt x="4" y="1"/>
                        <a:pt x="2" y="0"/>
                      </a:cubicBezTo>
                      <a:cubicBezTo>
                        <a:pt x="1" y="0"/>
                        <a:pt x="1" y="0"/>
                        <a:pt x="0" y="0"/>
                      </a:cubicBezTo>
                      <a:cubicBezTo>
                        <a:pt x="3" y="0"/>
                        <a:pt x="6" y="1"/>
                        <a:pt x="9" y="1"/>
                      </a:cubicBezTo>
                      <a:cubicBezTo>
                        <a:pt x="9" y="1"/>
                        <a:pt x="9" y="1"/>
                        <a:pt x="8"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31" name="Freeform: Shape 32"/>
                <p:cNvSpPr/>
                <p:nvPr/>
              </p:nvSpPr>
              <p:spPr bwMode="auto">
                <a:xfrm>
                  <a:off x="7658100" y="995362"/>
                  <a:ext cx="1746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5" y="0"/>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32" name="Freeform: Shape 33"/>
                <p:cNvSpPr/>
                <p:nvPr/>
              </p:nvSpPr>
              <p:spPr bwMode="auto">
                <a:xfrm>
                  <a:off x="7618413" y="990600"/>
                  <a:ext cx="15875" cy="1588"/>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3" y="0"/>
                        <a:pt x="5" y="1"/>
                        <a:pt x="8" y="1"/>
                      </a:cubicBezTo>
                      <a:cubicBezTo>
                        <a:pt x="5" y="1"/>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33" name="Freeform: Shape 34"/>
                <p:cNvSpPr/>
                <p:nvPr/>
              </p:nvSpPr>
              <p:spPr bwMode="auto">
                <a:xfrm>
                  <a:off x="7564438" y="973137"/>
                  <a:ext cx="30163" cy="11113"/>
                </a:xfrm>
                <a:custGeom>
                  <a:avLst/>
                  <a:gdLst>
                    <a:gd name="T0" fmla="*/ 8 w 14"/>
                    <a:gd name="T1" fmla="*/ 3 h 5"/>
                    <a:gd name="T2" fmla="*/ 5 w 14"/>
                    <a:gd name="T3" fmla="*/ 1 h 5"/>
                    <a:gd name="T4" fmla="*/ 0 w 14"/>
                    <a:gd name="T5" fmla="*/ 0 h 5"/>
                    <a:gd name="T6" fmla="*/ 14 w 14"/>
                    <a:gd name="T7" fmla="*/ 5 h 5"/>
                    <a:gd name="T8" fmla="*/ 8 w 14"/>
                    <a:gd name="T9" fmla="*/ 3 h 5"/>
                  </a:gdLst>
                  <a:ahLst/>
                  <a:cxnLst>
                    <a:cxn ang="0">
                      <a:pos x="T0" y="T1"/>
                    </a:cxn>
                    <a:cxn ang="0">
                      <a:pos x="T2" y="T3"/>
                    </a:cxn>
                    <a:cxn ang="0">
                      <a:pos x="T4" y="T5"/>
                    </a:cxn>
                    <a:cxn ang="0">
                      <a:pos x="T6" y="T7"/>
                    </a:cxn>
                    <a:cxn ang="0">
                      <a:pos x="T8" y="T9"/>
                    </a:cxn>
                  </a:cxnLst>
                  <a:rect l="0" t="0" r="r" b="b"/>
                  <a:pathLst>
                    <a:path w="14" h="5">
                      <a:moveTo>
                        <a:pt x="8" y="3"/>
                      </a:moveTo>
                      <a:cubicBezTo>
                        <a:pt x="7" y="2"/>
                        <a:pt x="6" y="2"/>
                        <a:pt x="5" y="1"/>
                      </a:cubicBezTo>
                      <a:cubicBezTo>
                        <a:pt x="3" y="1"/>
                        <a:pt x="2" y="0"/>
                        <a:pt x="0" y="0"/>
                      </a:cubicBezTo>
                      <a:cubicBezTo>
                        <a:pt x="5" y="2"/>
                        <a:pt x="10" y="3"/>
                        <a:pt x="14" y="5"/>
                      </a:cubicBezTo>
                      <a:cubicBezTo>
                        <a:pt x="12" y="4"/>
                        <a:pt x="10" y="3"/>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34" name="Freeform: Shape 35"/>
                <p:cNvSpPr/>
                <p:nvPr/>
              </p:nvSpPr>
              <p:spPr bwMode="auto">
                <a:xfrm>
                  <a:off x="7594600" y="984250"/>
                  <a:ext cx="6350" cy="1588"/>
                </a:xfrm>
                <a:custGeom>
                  <a:avLst/>
                  <a:gdLst>
                    <a:gd name="T0" fmla="*/ 3 w 3"/>
                    <a:gd name="T1" fmla="*/ 1 h 1"/>
                    <a:gd name="T2" fmla="*/ 3 w 3"/>
                    <a:gd name="T3" fmla="*/ 1 h 1"/>
                    <a:gd name="T4" fmla="*/ 0 w 3"/>
                    <a:gd name="T5" fmla="*/ 0 h 1"/>
                    <a:gd name="T6" fmla="*/ 0 w 3"/>
                    <a:gd name="T7" fmla="*/ 0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1"/>
                        <a:pt x="3" y="1"/>
                        <a:pt x="3" y="1"/>
                      </a:cubicBezTo>
                      <a:cubicBezTo>
                        <a:pt x="2" y="0"/>
                        <a:pt x="1" y="0"/>
                        <a:pt x="0" y="0"/>
                      </a:cubicBezTo>
                      <a:cubicBezTo>
                        <a:pt x="0" y="0"/>
                        <a:pt x="0" y="0"/>
                        <a:pt x="0" y="0"/>
                      </a:cubicBezTo>
                      <a:cubicBezTo>
                        <a:pt x="1" y="0"/>
                        <a:pt x="2" y="0"/>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35" name="Freeform: Shape 36"/>
                <p:cNvSpPr/>
                <p:nvPr/>
              </p:nvSpPr>
              <p:spPr bwMode="auto">
                <a:xfrm>
                  <a:off x="7613650" y="989012"/>
                  <a:ext cx="4763" cy="1588"/>
                </a:xfrm>
                <a:custGeom>
                  <a:avLst/>
                  <a:gdLst>
                    <a:gd name="T0" fmla="*/ 2 w 2"/>
                    <a:gd name="T1" fmla="*/ 1 h 1"/>
                    <a:gd name="T2" fmla="*/ 2 w 2"/>
                    <a:gd name="T3" fmla="*/ 1 h 1"/>
                    <a:gd name="T4" fmla="*/ 0 w 2"/>
                    <a:gd name="T5" fmla="*/ 0 h 1"/>
                    <a:gd name="T6" fmla="*/ 0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1"/>
                        <a:pt x="2" y="1"/>
                      </a:cubicBezTo>
                      <a:cubicBezTo>
                        <a:pt x="1" y="0"/>
                        <a:pt x="0" y="0"/>
                        <a:pt x="0" y="0"/>
                      </a:cubicBezTo>
                      <a:cubicBezTo>
                        <a:pt x="0" y="0"/>
                        <a:pt x="0" y="0"/>
                        <a:pt x="0" y="0"/>
                      </a:cubicBezTo>
                      <a:cubicBezTo>
                        <a:pt x="1" y="0"/>
                        <a:pt x="1"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36" name="Freeform: Shape 37"/>
                <p:cNvSpPr/>
                <p:nvPr/>
              </p:nvSpPr>
              <p:spPr bwMode="auto">
                <a:xfrm>
                  <a:off x="7653338" y="995362"/>
                  <a:ext cx="4763"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1" y="0"/>
                        <a:pt x="1" y="0"/>
                        <a:pt x="0" y="0"/>
                      </a:cubicBezTo>
                      <a:cubicBezTo>
                        <a:pt x="1" y="0"/>
                        <a:pt x="1" y="0"/>
                        <a:pt x="2" y="0"/>
                      </a:cubicBezTo>
                      <a:cubicBezTo>
                        <a:pt x="2"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37" name="Freeform: Shape 38"/>
                <p:cNvSpPr/>
                <p:nvPr/>
              </p:nvSpPr>
              <p:spPr bwMode="auto">
                <a:xfrm>
                  <a:off x="7634288" y="9921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38" name="Freeform: Shape 39"/>
                <p:cNvSpPr/>
                <p:nvPr/>
              </p:nvSpPr>
              <p:spPr bwMode="auto">
                <a:xfrm>
                  <a:off x="6786563" y="1931987"/>
                  <a:ext cx="1149350" cy="1147763"/>
                </a:xfrm>
                <a:custGeom>
                  <a:avLst/>
                  <a:gdLst>
                    <a:gd name="T0" fmla="*/ 517 w 542"/>
                    <a:gd name="T1" fmla="*/ 318 h 542"/>
                    <a:gd name="T2" fmla="*/ 224 w 542"/>
                    <a:gd name="T3" fmla="*/ 516 h 542"/>
                    <a:gd name="T4" fmla="*/ 26 w 542"/>
                    <a:gd name="T5" fmla="*/ 224 h 542"/>
                    <a:gd name="T6" fmla="*/ 318 w 542"/>
                    <a:gd name="T7" fmla="*/ 26 h 542"/>
                    <a:gd name="T8" fmla="*/ 517 w 542"/>
                    <a:gd name="T9" fmla="*/ 318 h 542"/>
                  </a:gdLst>
                  <a:ahLst/>
                  <a:cxnLst>
                    <a:cxn ang="0">
                      <a:pos x="T0" y="T1"/>
                    </a:cxn>
                    <a:cxn ang="0">
                      <a:pos x="T2" y="T3"/>
                    </a:cxn>
                    <a:cxn ang="0">
                      <a:pos x="T4" y="T5"/>
                    </a:cxn>
                    <a:cxn ang="0">
                      <a:pos x="T6" y="T7"/>
                    </a:cxn>
                    <a:cxn ang="0">
                      <a:pos x="T8" y="T9"/>
                    </a:cxn>
                  </a:cxnLst>
                  <a:rect l="0" t="0" r="r" b="b"/>
                  <a:pathLst>
                    <a:path w="542" h="542">
                      <a:moveTo>
                        <a:pt x="517" y="318"/>
                      </a:moveTo>
                      <a:cubicBezTo>
                        <a:pt x="491" y="453"/>
                        <a:pt x="360" y="542"/>
                        <a:pt x="224" y="516"/>
                      </a:cubicBezTo>
                      <a:cubicBezTo>
                        <a:pt x="89" y="490"/>
                        <a:pt x="0" y="360"/>
                        <a:pt x="26" y="224"/>
                      </a:cubicBezTo>
                      <a:cubicBezTo>
                        <a:pt x="52" y="89"/>
                        <a:pt x="183" y="0"/>
                        <a:pt x="318" y="26"/>
                      </a:cubicBezTo>
                      <a:cubicBezTo>
                        <a:pt x="454" y="52"/>
                        <a:pt x="542" y="183"/>
                        <a:pt x="517" y="318"/>
                      </a:cubicBezTo>
                      <a:close/>
                    </a:path>
                  </a:pathLst>
                </a:custGeom>
                <a:solidFill>
                  <a:schemeClr val="bg1"/>
                </a:solidFill>
                <a:ln w="38100">
                  <a:solidFill>
                    <a:schemeClr val="accent1"/>
                  </a:solidFill>
                  <a:round/>
                </a:ln>
              </p:spPr>
              <p:txBody>
                <a:bodyPr anchor="ctr"/>
                <a:lstStyle/>
                <a:p>
                  <a:pPr algn="ctr" defTabSz="913765">
                    <a:defRPr/>
                  </a:pPr>
                  <a:endParaRPr>
                    <a:solidFill>
                      <a:srgbClr val="000000"/>
                    </a:solidFill>
                    <a:cs typeface="+mn-ea"/>
                    <a:sym typeface="+mn-lt"/>
                  </a:endParaRPr>
                </a:p>
              </p:txBody>
            </p:sp>
            <p:sp>
              <p:nvSpPr>
                <p:cNvPr id="139" name="Freeform: Shape 40"/>
                <p:cNvSpPr/>
                <p:nvPr/>
              </p:nvSpPr>
              <p:spPr bwMode="auto">
                <a:xfrm>
                  <a:off x="7232650" y="2478087"/>
                  <a:ext cx="9525" cy="11113"/>
                </a:xfrm>
                <a:custGeom>
                  <a:avLst/>
                  <a:gdLst>
                    <a:gd name="T0" fmla="*/ 5 w 5"/>
                    <a:gd name="T1" fmla="*/ 0 h 5"/>
                    <a:gd name="T2" fmla="*/ 0 w 5"/>
                    <a:gd name="T3" fmla="*/ 5 h 5"/>
                    <a:gd name="T4" fmla="*/ 5 w 5"/>
                    <a:gd name="T5" fmla="*/ 0 h 5"/>
                  </a:gdLst>
                  <a:ahLst/>
                  <a:cxnLst>
                    <a:cxn ang="0">
                      <a:pos x="T0" y="T1"/>
                    </a:cxn>
                    <a:cxn ang="0">
                      <a:pos x="T2" y="T3"/>
                    </a:cxn>
                    <a:cxn ang="0">
                      <a:pos x="T4" y="T5"/>
                    </a:cxn>
                  </a:cxnLst>
                  <a:rect l="0" t="0" r="r" b="b"/>
                  <a:pathLst>
                    <a:path w="5" h="5">
                      <a:moveTo>
                        <a:pt x="5" y="0"/>
                      </a:moveTo>
                      <a:cubicBezTo>
                        <a:pt x="3" y="1"/>
                        <a:pt x="1" y="3"/>
                        <a:pt x="0" y="5"/>
                      </a:cubicBezTo>
                      <a:cubicBezTo>
                        <a:pt x="1" y="3"/>
                        <a:pt x="3" y="1"/>
                        <a:pt x="5"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40" name="Freeform: Shape 41"/>
                <p:cNvSpPr/>
                <p:nvPr/>
              </p:nvSpPr>
              <p:spPr bwMode="auto">
                <a:xfrm>
                  <a:off x="7213600" y="2501900"/>
                  <a:ext cx="6350" cy="9525"/>
                </a:xfrm>
                <a:custGeom>
                  <a:avLst/>
                  <a:gdLst>
                    <a:gd name="T0" fmla="*/ 3 w 3"/>
                    <a:gd name="T1" fmla="*/ 0 h 5"/>
                    <a:gd name="T2" fmla="*/ 0 w 3"/>
                    <a:gd name="T3" fmla="*/ 5 h 5"/>
                    <a:gd name="T4" fmla="*/ 3 w 3"/>
                    <a:gd name="T5" fmla="*/ 0 h 5"/>
                  </a:gdLst>
                  <a:ahLst/>
                  <a:cxnLst>
                    <a:cxn ang="0">
                      <a:pos x="T0" y="T1"/>
                    </a:cxn>
                    <a:cxn ang="0">
                      <a:pos x="T2" y="T3"/>
                    </a:cxn>
                    <a:cxn ang="0">
                      <a:pos x="T4" y="T5"/>
                    </a:cxn>
                  </a:cxnLst>
                  <a:rect l="0" t="0" r="r" b="b"/>
                  <a:pathLst>
                    <a:path w="3" h="5">
                      <a:moveTo>
                        <a:pt x="3" y="0"/>
                      </a:moveTo>
                      <a:cubicBezTo>
                        <a:pt x="2" y="1"/>
                        <a:pt x="1" y="3"/>
                        <a:pt x="0" y="5"/>
                      </a:cubicBezTo>
                      <a:cubicBezTo>
                        <a:pt x="1" y="3"/>
                        <a:pt x="2" y="1"/>
                        <a:pt x="3"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41" name="Freeform: Shape 42"/>
                <p:cNvSpPr/>
                <p:nvPr/>
              </p:nvSpPr>
              <p:spPr bwMode="auto">
                <a:xfrm>
                  <a:off x="7219950" y="2489200"/>
                  <a:ext cx="9525" cy="9525"/>
                </a:xfrm>
                <a:custGeom>
                  <a:avLst/>
                  <a:gdLst>
                    <a:gd name="T0" fmla="*/ 0 w 5"/>
                    <a:gd name="T1" fmla="*/ 5 h 5"/>
                    <a:gd name="T2" fmla="*/ 5 w 5"/>
                    <a:gd name="T3" fmla="*/ 0 h 5"/>
                    <a:gd name="T4" fmla="*/ 0 w 5"/>
                    <a:gd name="T5" fmla="*/ 5 h 5"/>
                  </a:gdLst>
                  <a:ahLst/>
                  <a:cxnLst>
                    <a:cxn ang="0">
                      <a:pos x="T0" y="T1"/>
                    </a:cxn>
                    <a:cxn ang="0">
                      <a:pos x="T2" y="T3"/>
                    </a:cxn>
                    <a:cxn ang="0">
                      <a:pos x="T4" y="T5"/>
                    </a:cxn>
                  </a:cxnLst>
                  <a:rect l="0" t="0" r="r" b="b"/>
                  <a:pathLst>
                    <a:path w="5" h="5">
                      <a:moveTo>
                        <a:pt x="0" y="5"/>
                      </a:moveTo>
                      <a:cubicBezTo>
                        <a:pt x="2" y="4"/>
                        <a:pt x="3" y="2"/>
                        <a:pt x="5" y="0"/>
                      </a:cubicBezTo>
                      <a:cubicBezTo>
                        <a:pt x="3" y="2"/>
                        <a:pt x="2" y="4"/>
                        <a:pt x="0" y="5"/>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42" name="Freeform: Shape 43"/>
                <p:cNvSpPr/>
                <p:nvPr/>
              </p:nvSpPr>
              <p:spPr bwMode="auto">
                <a:xfrm>
                  <a:off x="7204075" y="2514600"/>
                  <a:ext cx="6350" cy="12700"/>
                </a:xfrm>
                <a:custGeom>
                  <a:avLst/>
                  <a:gdLst>
                    <a:gd name="T0" fmla="*/ 0 w 3"/>
                    <a:gd name="T1" fmla="*/ 6 h 6"/>
                    <a:gd name="T2" fmla="*/ 3 w 3"/>
                    <a:gd name="T3" fmla="*/ 0 h 6"/>
                    <a:gd name="T4" fmla="*/ 0 w 3"/>
                    <a:gd name="T5" fmla="*/ 6 h 6"/>
                  </a:gdLst>
                  <a:ahLst/>
                  <a:cxnLst>
                    <a:cxn ang="0">
                      <a:pos x="T0" y="T1"/>
                    </a:cxn>
                    <a:cxn ang="0">
                      <a:pos x="T2" y="T3"/>
                    </a:cxn>
                    <a:cxn ang="0">
                      <a:pos x="T4" y="T5"/>
                    </a:cxn>
                  </a:cxnLst>
                  <a:rect l="0" t="0" r="r" b="b"/>
                  <a:pathLst>
                    <a:path w="3" h="6">
                      <a:moveTo>
                        <a:pt x="0" y="6"/>
                      </a:moveTo>
                      <a:cubicBezTo>
                        <a:pt x="1" y="4"/>
                        <a:pt x="2" y="2"/>
                        <a:pt x="3" y="0"/>
                      </a:cubicBezTo>
                      <a:cubicBezTo>
                        <a:pt x="2" y="2"/>
                        <a:pt x="1" y="4"/>
                        <a:pt x="0" y="6"/>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43" name="Freeform: Shape 44"/>
                <p:cNvSpPr/>
                <p:nvPr/>
              </p:nvSpPr>
              <p:spPr bwMode="auto">
                <a:xfrm>
                  <a:off x="7254875" y="2463800"/>
                  <a:ext cx="9525" cy="6350"/>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3" y="1"/>
                        <a:pt x="1" y="2"/>
                        <a:pt x="0" y="3"/>
                      </a:cubicBezTo>
                      <a:cubicBezTo>
                        <a:pt x="1" y="2"/>
                        <a:pt x="3"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44" name="Freeform: Shape 45"/>
                <p:cNvSpPr/>
                <p:nvPr/>
              </p:nvSpPr>
              <p:spPr bwMode="auto">
                <a:xfrm>
                  <a:off x="7242175" y="2470150"/>
                  <a:ext cx="11113" cy="7938"/>
                </a:xfrm>
                <a:custGeom>
                  <a:avLst/>
                  <a:gdLst>
                    <a:gd name="T0" fmla="*/ 5 w 5"/>
                    <a:gd name="T1" fmla="*/ 0 h 4"/>
                    <a:gd name="T2" fmla="*/ 0 w 5"/>
                    <a:gd name="T3" fmla="*/ 4 h 4"/>
                    <a:gd name="T4" fmla="*/ 5 w 5"/>
                    <a:gd name="T5" fmla="*/ 0 h 4"/>
                  </a:gdLst>
                  <a:ahLst/>
                  <a:cxnLst>
                    <a:cxn ang="0">
                      <a:pos x="T0" y="T1"/>
                    </a:cxn>
                    <a:cxn ang="0">
                      <a:pos x="T2" y="T3"/>
                    </a:cxn>
                    <a:cxn ang="0">
                      <a:pos x="T4" y="T5"/>
                    </a:cxn>
                  </a:cxnLst>
                  <a:rect l="0" t="0" r="r" b="b"/>
                  <a:pathLst>
                    <a:path w="5" h="4">
                      <a:moveTo>
                        <a:pt x="5" y="0"/>
                      </a:moveTo>
                      <a:cubicBezTo>
                        <a:pt x="3" y="1"/>
                        <a:pt x="2" y="3"/>
                        <a:pt x="0" y="4"/>
                      </a:cubicBezTo>
                      <a:cubicBezTo>
                        <a:pt x="2" y="3"/>
                        <a:pt x="3" y="1"/>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45" name="Freeform: Shape 46"/>
                <p:cNvSpPr/>
                <p:nvPr/>
              </p:nvSpPr>
              <p:spPr bwMode="auto">
                <a:xfrm>
                  <a:off x="7350125" y="2439987"/>
                  <a:ext cx="3175"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46" name="Freeform: Shape 47"/>
                <p:cNvSpPr/>
                <p:nvPr/>
              </p:nvSpPr>
              <p:spPr bwMode="auto">
                <a:xfrm>
                  <a:off x="7267575" y="2457450"/>
                  <a:ext cx="9525" cy="3175"/>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3" y="1"/>
                        <a:pt x="1" y="1"/>
                        <a:pt x="0" y="2"/>
                      </a:cubicBezTo>
                      <a:cubicBezTo>
                        <a:pt x="1" y="1"/>
                        <a:pt x="3"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47" name="Freeform: Shape 48"/>
                <p:cNvSpPr/>
                <p:nvPr/>
              </p:nvSpPr>
              <p:spPr bwMode="auto">
                <a:xfrm>
                  <a:off x="7337425" y="2439987"/>
                  <a:ext cx="12700" cy="1588"/>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cubicBezTo>
                        <a:pt x="2" y="0"/>
                        <a:pt x="4"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48" name="Freeform: Shape 49"/>
                <p:cNvSpPr/>
                <p:nvPr/>
              </p:nvSpPr>
              <p:spPr bwMode="auto">
                <a:xfrm>
                  <a:off x="7308850" y="2444750"/>
                  <a:ext cx="9525" cy="1588"/>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0"/>
                        <a:pt x="2" y="0"/>
                        <a:pt x="0" y="1"/>
                      </a:cubicBezTo>
                      <a:cubicBezTo>
                        <a:pt x="2" y="0"/>
                        <a:pt x="3"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49" name="Freeform: Shape 50"/>
                <p:cNvSpPr/>
                <p:nvPr/>
              </p:nvSpPr>
              <p:spPr bwMode="auto">
                <a:xfrm>
                  <a:off x="7323138" y="2441575"/>
                  <a:ext cx="11113"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2" y="0"/>
                        <a:pt x="0" y="0"/>
                      </a:cubicBezTo>
                      <a:cubicBezTo>
                        <a:pt x="2" y="0"/>
                        <a:pt x="3"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50" name="Freeform: Shape 51"/>
                <p:cNvSpPr/>
                <p:nvPr/>
              </p:nvSpPr>
              <p:spPr bwMode="auto">
                <a:xfrm>
                  <a:off x="7291388" y="2446337"/>
                  <a:ext cx="14288" cy="4763"/>
                </a:xfrm>
                <a:custGeom>
                  <a:avLst/>
                  <a:gdLst>
                    <a:gd name="T0" fmla="*/ 7 w 7"/>
                    <a:gd name="T1" fmla="*/ 0 h 2"/>
                    <a:gd name="T2" fmla="*/ 0 w 7"/>
                    <a:gd name="T3" fmla="*/ 2 h 2"/>
                    <a:gd name="T4" fmla="*/ 7 w 7"/>
                    <a:gd name="T5" fmla="*/ 0 h 2"/>
                  </a:gdLst>
                  <a:ahLst/>
                  <a:cxnLst>
                    <a:cxn ang="0">
                      <a:pos x="T0" y="T1"/>
                    </a:cxn>
                    <a:cxn ang="0">
                      <a:pos x="T2" y="T3"/>
                    </a:cxn>
                    <a:cxn ang="0">
                      <a:pos x="T4" y="T5"/>
                    </a:cxn>
                  </a:cxnLst>
                  <a:rect l="0" t="0" r="r" b="b"/>
                  <a:pathLst>
                    <a:path w="7" h="2">
                      <a:moveTo>
                        <a:pt x="7" y="0"/>
                      </a:moveTo>
                      <a:cubicBezTo>
                        <a:pt x="4" y="1"/>
                        <a:pt x="2" y="1"/>
                        <a:pt x="0" y="2"/>
                      </a:cubicBezTo>
                      <a:cubicBezTo>
                        <a:pt x="2" y="1"/>
                        <a:pt x="4" y="1"/>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51" name="Freeform: Shape 52"/>
                <p:cNvSpPr/>
                <p:nvPr/>
              </p:nvSpPr>
              <p:spPr bwMode="auto">
                <a:xfrm>
                  <a:off x="7278688" y="2451100"/>
                  <a:ext cx="12700" cy="3175"/>
                </a:xfrm>
                <a:custGeom>
                  <a:avLst/>
                  <a:gdLst>
                    <a:gd name="T0" fmla="*/ 6 w 6"/>
                    <a:gd name="T1" fmla="*/ 0 h 2"/>
                    <a:gd name="T2" fmla="*/ 0 w 6"/>
                    <a:gd name="T3" fmla="*/ 2 h 2"/>
                    <a:gd name="T4" fmla="*/ 6 w 6"/>
                    <a:gd name="T5" fmla="*/ 0 h 2"/>
                  </a:gdLst>
                  <a:ahLst/>
                  <a:cxnLst>
                    <a:cxn ang="0">
                      <a:pos x="T0" y="T1"/>
                    </a:cxn>
                    <a:cxn ang="0">
                      <a:pos x="T2" y="T3"/>
                    </a:cxn>
                    <a:cxn ang="0">
                      <a:pos x="T4" y="T5"/>
                    </a:cxn>
                  </a:cxnLst>
                  <a:rect l="0" t="0" r="r" b="b"/>
                  <a:pathLst>
                    <a:path w="6" h="2">
                      <a:moveTo>
                        <a:pt x="6" y="0"/>
                      </a:moveTo>
                      <a:cubicBezTo>
                        <a:pt x="4" y="1"/>
                        <a:pt x="2" y="2"/>
                        <a:pt x="0" y="2"/>
                      </a:cubicBezTo>
                      <a:cubicBezTo>
                        <a:pt x="2" y="2"/>
                        <a:pt x="4"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52" name="Freeform: Shape 53"/>
                <p:cNvSpPr/>
                <p:nvPr/>
              </p:nvSpPr>
              <p:spPr bwMode="auto">
                <a:xfrm>
                  <a:off x="7366000" y="2441575"/>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53" name="Freeform: Shape 54"/>
                <p:cNvSpPr/>
                <p:nvPr/>
              </p:nvSpPr>
              <p:spPr bwMode="auto">
                <a:xfrm>
                  <a:off x="7470775" y="2489200"/>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54" name="Freeform: Shape 55"/>
                <p:cNvSpPr/>
                <p:nvPr/>
              </p:nvSpPr>
              <p:spPr bwMode="auto">
                <a:xfrm>
                  <a:off x="7448550" y="2470150"/>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55" name="Freeform: Shape 56"/>
                <p:cNvSpPr/>
                <p:nvPr/>
              </p:nvSpPr>
              <p:spPr bwMode="auto">
                <a:xfrm>
                  <a:off x="7423150" y="2454275"/>
                  <a:ext cx="3175" cy="3175"/>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2" y="1"/>
                      </a:cubicBezTo>
                      <a:cubicBezTo>
                        <a:pt x="1" y="1"/>
                        <a:pt x="1"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56" name="Freeform: Shape 57"/>
                <p:cNvSpPr/>
                <p:nvPr/>
              </p:nvSpPr>
              <p:spPr bwMode="auto">
                <a:xfrm>
                  <a:off x="7435850" y="2460625"/>
                  <a:ext cx="1588"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57" name="Freeform: Shape 58"/>
                <p:cNvSpPr/>
                <p:nvPr/>
              </p:nvSpPr>
              <p:spPr bwMode="auto">
                <a:xfrm>
                  <a:off x="7412038" y="24511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58" name="Freeform: Shape 59"/>
                <p:cNvSpPr/>
                <p:nvPr/>
              </p:nvSpPr>
              <p:spPr bwMode="auto">
                <a:xfrm>
                  <a:off x="7481888" y="2498725"/>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59" name="Freeform: Shape 60"/>
                <p:cNvSpPr/>
                <p:nvPr/>
              </p:nvSpPr>
              <p:spPr bwMode="auto">
                <a:xfrm>
                  <a:off x="7489825" y="2511425"/>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60" name="Freeform: Shape 61"/>
                <p:cNvSpPr/>
                <p:nvPr/>
              </p:nvSpPr>
              <p:spPr bwMode="auto">
                <a:xfrm>
                  <a:off x="7380288" y="2441575"/>
                  <a:ext cx="4763" cy="3175"/>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1"/>
                        <a:pt x="2" y="1"/>
                      </a:cubicBezTo>
                      <a:cubicBezTo>
                        <a:pt x="1" y="1"/>
                        <a:pt x="1"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61" name="Freeform: Shape 62"/>
                <p:cNvSpPr/>
                <p:nvPr/>
              </p:nvSpPr>
              <p:spPr bwMode="auto">
                <a:xfrm>
                  <a:off x="7394575" y="2446337"/>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62" name="Freeform: Shape 63"/>
                <p:cNvSpPr/>
                <p:nvPr/>
              </p:nvSpPr>
              <p:spPr bwMode="auto">
                <a:xfrm>
                  <a:off x="7461250" y="2478087"/>
                  <a:ext cx="9525" cy="11113"/>
                </a:xfrm>
                <a:custGeom>
                  <a:avLst/>
                  <a:gdLst>
                    <a:gd name="T0" fmla="*/ 5 w 5"/>
                    <a:gd name="T1" fmla="*/ 5 h 5"/>
                    <a:gd name="T2" fmla="*/ 0 w 5"/>
                    <a:gd name="T3" fmla="*/ 0 h 5"/>
                    <a:gd name="T4" fmla="*/ 0 w 5"/>
                    <a:gd name="T5" fmla="*/ 0 h 5"/>
                    <a:gd name="T6" fmla="*/ 5 w 5"/>
                    <a:gd name="T7" fmla="*/ 5 h 5"/>
                  </a:gdLst>
                  <a:ahLst/>
                  <a:cxnLst>
                    <a:cxn ang="0">
                      <a:pos x="T0" y="T1"/>
                    </a:cxn>
                    <a:cxn ang="0">
                      <a:pos x="T2" y="T3"/>
                    </a:cxn>
                    <a:cxn ang="0">
                      <a:pos x="T4" y="T5"/>
                    </a:cxn>
                    <a:cxn ang="0">
                      <a:pos x="T6" y="T7"/>
                    </a:cxn>
                  </a:cxnLst>
                  <a:rect l="0" t="0" r="r" b="b"/>
                  <a:pathLst>
                    <a:path w="5" h="5">
                      <a:moveTo>
                        <a:pt x="5" y="5"/>
                      </a:moveTo>
                      <a:cubicBezTo>
                        <a:pt x="3" y="3"/>
                        <a:pt x="2" y="1"/>
                        <a:pt x="0" y="0"/>
                      </a:cubicBezTo>
                      <a:cubicBezTo>
                        <a:pt x="0" y="0"/>
                        <a:pt x="0" y="0"/>
                        <a:pt x="0" y="0"/>
                      </a:cubicBezTo>
                      <a:cubicBezTo>
                        <a:pt x="2" y="1"/>
                        <a:pt x="3" y="3"/>
                        <a:pt x="5" y="5"/>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63" name="Freeform: Shape 64"/>
                <p:cNvSpPr/>
                <p:nvPr/>
              </p:nvSpPr>
              <p:spPr bwMode="auto">
                <a:xfrm>
                  <a:off x="7493000" y="2514600"/>
                  <a:ext cx="6350" cy="12700"/>
                </a:xfrm>
                <a:custGeom>
                  <a:avLst/>
                  <a:gdLst>
                    <a:gd name="T0" fmla="*/ 3 w 3"/>
                    <a:gd name="T1" fmla="*/ 6 h 6"/>
                    <a:gd name="T2" fmla="*/ 0 w 3"/>
                    <a:gd name="T3" fmla="*/ 0 h 6"/>
                    <a:gd name="T4" fmla="*/ 3 w 3"/>
                    <a:gd name="T5" fmla="*/ 6 h 6"/>
                  </a:gdLst>
                  <a:ahLst/>
                  <a:cxnLst>
                    <a:cxn ang="0">
                      <a:pos x="T0" y="T1"/>
                    </a:cxn>
                    <a:cxn ang="0">
                      <a:pos x="T2" y="T3"/>
                    </a:cxn>
                    <a:cxn ang="0">
                      <a:pos x="T4" y="T5"/>
                    </a:cxn>
                  </a:cxnLst>
                  <a:rect l="0" t="0" r="r" b="b"/>
                  <a:pathLst>
                    <a:path w="3" h="6">
                      <a:moveTo>
                        <a:pt x="3" y="6"/>
                      </a:moveTo>
                      <a:cubicBezTo>
                        <a:pt x="2" y="4"/>
                        <a:pt x="1" y="2"/>
                        <a:pt x="0" y="0"/>
                      </a:cubicBezTo>
                      <a:cubicBezTo>
                        <a:pt x="1" y="2"/>
                        <a:pt x="2" y="4"/>
                        <a:pt x="3" y="6"/>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64" name="Freeform: Shape 65"/>
                <p:cNvSpPr/>
                <p:nvPr/>
              </p:nvSpPr>
              <p:spPr bwMode="auto">
                <a:xfrm>
                  <a:off x="7481888" y="2501900"/>
                  <a:ext cx="7938" cy="9525"/>
                </a:xfrm>
                <a:custGeom>
                  <a:avLst/>
                  <a:gdLst>
                    <a:gd name="T0" fmla="*/ 0 w 4"/>
                    <a:gd name="T1" fmla="*/ 0 h 5"/>
                    <a:gd name="T2" fmla="*/ 4 w 4"/>
                    <a:gd name="T3" fmla="*/ 5 h 5"/>
                    <a:gd name="T4" fmla="*/ 0 w 4"/>
                    <a:gd name="T5" fmla="*/ 0 h 5"/>
                  </a:gdLst>
                  <a:ahLst/>
                  <a:cxnLst>
                    <a:cxn ang="0">
                      <a:pos x="T0" y="T1"/>
                    </a:cxn>
                    <a:cxn ang="0">
                      <a:pos x="T2" y="T3"/>
                    </a:cxn>
                    <a:cxn ang="0">
                      <a:pos x="T4" y="T5"/>
                    </a:cxn>
                  </a:cxnLst>
                  <a:rect l="0" t="0" r="r" b="b"/>
                  <a:pathLst>
                    <a:path w="4" h="5">
                      <a:moveTo>
                        <a:pt x="0" y="0"/>
                      </a:moveTo>
                      <a:cubicBezTo>
                        <a:pt x="2" y="1"/>
                        <a:pt x="3" y="3"/>
                        <a:pt x="4" y="5"/>
                      </a:cubicBezTo>
                      <a:cubicBezTo>
                        <a:pt x="3" y="3"/>
                        <a:pt x="2"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65" name="Freeform: Shape 66"/>
                <p:cNvSpPr/>
                <p:nvPr/>
              </p:nvSpPr>
              <p:spPr bwMode="auto">
                <a:xfrm>
                  <a:off x="7473950" y="2489200"/>
                  <a:ext cx="7938" cy="9525"/>
                </a:xfrm>
                <a:custGeom>
                  <a:avLst/>
                  <a:gdLst>
                    <a:gd name="T0" fmla="*/ 0 w 4"/>
                    <a:gd name="T1" fmla="*/ 0 h 5"/>
                    <a:gd name="T2" fmla="*/ 4 w 4"/>
                    <a:gd name="T3" fmla="*/ 5 h 5"/>
                    <a:gd name="T4" fmla="*/ 0 w 4"/>
                    <a:gd name="T5" fmla="*/ 0 h 5"/>
                  </a:gdLst>
                  <a:ahLst/>
                  <a:cxnLst>
                    <a:cxn ang="0">
                      <a:pos x="T0" y="T1"/>
                    </a:cxn>
                    <a:cxn ang="0">
                      <a:pos x="T2" y="T3"/>
                    </a:cxn>
                    <a:cxn ang="0">
                      <a:pos x="T4" y="T5"/>
                    </a:cxn>
                  </a:cxnLst>
                  <a:rect l="0" t="0" r="r" b="b"/>
                  <a:pathLst>
                    <a:path w="4" h="5">
                      <a:moveTo>
                        <a:pt x="0" y="0"/>
                      </a:moveTo>
                      <a:cubicBezTo>
                        <a:pt x="1" y="2"/>
                        <a:pt x="3" y="4"/>
                        <a:pt x="4" y="5"/>
                      </a:cubicBezTo>
                      <a:cubicBezTo>
                        <a:pt x="3" y="4"/>
                        <a:pt x="1" y="2"/>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66" name="Freeform: Shape 67"/>
                <p:cNvSpPr/>
                <p:nvPr/>
              </p:nvSpPr>
              <p:spPr bwMode="auto">
                <a:xfrm>
                  <a:off x="7450138" y="2470150"/>
                  <a:ext cx="11113" cy="7938"/>
                </a:xfrm>
                <a:custGeom>
                  <a:avLst/>
                  <a:gdLst>
                    <a:gd name="T0" fmla="*/ 5 w 5"/>
                    <a:gd name="T1" fmla="*/ 4 h 4"/>
                    <a:gd name="T2" fmla="*/ 0 w 5"/>
                    <a:gd name="T3" fmla="*/ 0 h 4"/>
                    <a:gd name="T4" fmla="*/ 5 w 5"/>
                    <a:gd name="T5" fmla="*/ 4 h 4"/>
                  </a:gdLst>
                  <a:ahLst/>
                  <a:cxnLst>
                    <a:cxn ang="0">
                      <a:pos x="T0" y="T1"/>
                    </a:cxn>
                    <a:cxn ang="0">
                      <a:pos x="T2" y="T3"/>
                    </a:cxn>
                    <a:cxn ang="0">
                      <a:pos x="T4" y="T5"/>
                    </a:cxn>
                  </a:cxnLst>
                  <a:rect l="0" t="0" r="r" b="b"/>
                  <a:pathLst>
                    <a:path w="5" h="4">
                      <a:moveTo>
                        <a:pt x="5" y="4"/>
                      </a:moveTo>
                      <a:cubicBezTo>
                        <a:pt x="3" y="3"/>
                        <a:pt x="2" y="1"/>
                        <a:pt x="0" y="0"/>
                      </a:cubicBezTo>
                      <a:cubicBezTo>
                        <a:pt x="2" y="1"/>
                        <a:pt x="3" y="3"/>
                        <a:pt x="5" y="4"/>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67" name="Freeform: Shape 68"/>
                <p:cNvSpPr/>
                <p:nvPr/>
              </p:nvSpPr>
              <p:spPr bwMode="auto">
                <a:xfrm>
                  <a:off x="7437438" y="2463800"/>
                  <a:ext cx="11113" cy="6350"/>
                </a:xfrm>
                <a:custGeom>
                  <a:avLst/>
                  <a:gdLst>
                    <a:gd name="T0" fmla="*/ 0 w 5"/>
                    <a:gd name="T1" fmla="*/ 0 h 3"/>
                    <a:gd name="T2" fmla="*/ 5 w 5"/>
                    <a:gd name="T3" fmla="*/ 3 h 3"/>
                    <a:gd name="T4" fmla="*/ 0 w 5"/>
                    <a:gd name="T5" fmla="*/ 0 h 3"/>
                  </a:gdLst>
                  <a:ahLst/>
                  <a:cxnLst>
                    <a:cxn ang="0">
                      <a:pos x="T0" y="T1"/>
                    </a:cxn>
                    <a:cxn ang="0">
                      <a:pos x="T2" y="T3"/>
                    </a:cxn>
                    <a:cxn ang="0">
                      <a:pos x="T4" y="T5"/>
                    </a:cxn>
                  </a:cxnLst>
                  <a:rect l="0" t="0" r="r" b="b"/>
                  <a:pathLst>
                    <a:path w="5" h="3">
                      <a:moveTo>
                        <a:pt x="0" y="0"/>
                      </a:moveTo>
                      <a:cubicBezTo>
                        <a:pt x="2" y="1"/>
                        <a:pt x="4" y="2"/>
                        <a:pt x="5" y="3"/>
                      </a:cubicBezTo>
                      <a:cubicBezTo>
                        <a:pt x="4" y="2"/>
                        <a:pt x="2"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68" name="Freeform: Shape 69"/>
                <p:cNvSpPr/>
                <p:nvPr/>
              </p:nvSpPr>
              <p:spPr bwMode="auto">
                <a:xfrm>
                  <a:off x="7369175" y="2441575"/>
                  <a:ext cx="11113" cy="0"/>
                </a:xfrm>
                <a:custGeom>
                  <a:avLst/>
                  <a:gdLst>
                    <a:gd name="T0" fmla="*/ 0 w 5"/>
                    <a:gd name="T1" fmla="*/ 5 w 5"/>
                    <a:gd name="T2" fmla="*/ 0 w 5"/>
                  </a:gdLst>
                  <a:ahLst/>
                  <a:cxnLst>
                    <a:cxn ang="0">
                      <a:pos x="T0" y="0"/>
                    </a:cxn>
                    <a:cxn ang="0">
                      <a:pos x="T1" y="0"/>
                    </a:cxn>
                    <a:cxn ang="0">
                      <a:pos x="T2" y="0"/>
                    </a:cxn>
                  </a:cxnLst>
                  <a:rect l="0" t="0" r="r" b="b"/>
                  <a:pathLst>
                    <a:path w="5">
                      <a:moveTo>
                        <a:pt x="0" y="0"/>
                      </a:moveTo>
                      <a:cubicBezTo>
                        <a:pt x="2" y="0"/>
                        <a:pt x="3" y="0"/>
                        <a:pt x="5" y="0"/>
                      </a:cubicBezTo>
                      <a:cubicBezTo>
                        <a:pt x="3" y="0"/>
                        <a:pt x="2"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69" name="Freeform: Shape 70"/>
                <p:cNvSpPr/>
                <p:nvPr/>
              </p:nvSpPr>
              <p:spPr bwMode="auto">
                <a:xfrm>
                  <a:off x="7385050" y="2444750"/>
                  <a:ext cx="9525" cy="1588"/>
                </a:xfrm>
                <a:custGeom>
                  <a:avLst/>
                  <a:gdLst>
                    <a:gd name="T0" fmla="*/ 0 w 5"/>
                    <a:gd name="T1" fmla="*/ 0 h 1"/>
                    <a:gd name="T2" fmla="*/ 5 w 5"/>
                    <a:gd name="T3" fmla="*/ 1 h 1"/>
                    <a:gd name="T4" fmla="*/ 0 w 5"/>
                    <a:gd name="T5" fmla="*/ 0 h 1"/>
                  </a:gdLst>
                  <a:ahLst/>
                  <a:cxnLst>
                    <a:cxn ang="0">
                      <a:pos x="T0" y="T1"/>
                    </a:cxn>
                    <a:cxn ang="0">
                      <a:pos x="T2" y="T3"/>
                    </a:cxn>
                    <a:cxn ang="0">
                      <a:pos x="T4" y="T5"/>
                    </a:cxn>
                  </a:cxnLst>
                  <a:rect l="0" t="0" r="r" b="b"/>
                  <a:pathLst>
                    <a:path w="5" h="1">
                      <a:moveTo>
                        <a:pt x="0" y="0"/>
                      </a:moveTo>
                      <a:cubicBezTo>
                        <a:pt x="2" y="0"/>
                        <a:pt x="3" y="0"/>
                        <a:pt x="5" y="1"/>
                      </a:cubicBezTo>
                      <a:cubicBezTo>
                        <a:pt x="3" y="0"/>
                        <a:pt x="2"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70" name="Freeform: Shape 71"/>
                <p:cNvSpPr/>
                <p:nvPr/>
              </p:nvSpPr>
              <p:spPr bwMode="auto">
                <a:xfrm>
                  <a:off x="7353300" y="2439987"/>
                  <a:ext cx="12700" cy="1588"/>
                </a:xfrm>
                <a:custGeom>
                  <a:avLst/>
                  <a:gdLst>
                    <a:gd name="T0" fmla="*/ 0 w 6"/>
                    <a:gd name="T1" fmla="*/ 0 h 1"/>
                    <a:gd name="T2" fmla="*/ 0 w 6"/>
                    <a:gd name="T3" fmla="*/ 0 h 1"/>
                    <a:gd name="T4" fmla="*/ 6 w 6"/>
                    <a:gd name="T5" fmla="*/ 1 h 1"/>
                    <a:gd name="T6" fmla="*/ 0 w 6"/>
                    <a:gd name="T7" fmla="*/ 0 h 1"/>
                  </a:gdLst>
                  <a:ahLst/>
                  <a:cxnLst>
                    <a:cxn ang="0">
                      <a:pos x="T0" y="T1"/>
                    </a:cxn>
                    <a:cxn ang="0">
                      <a:pos x="T2" y="T3"/>
                    </a:cxn>
                    <a:cxn ang="0">
                      <a:pos x="T4" y="T5"/>
                    </a:cxn>
                    <a:cxn ang="0">
                      <a:pos x="T6" y="T7"/>
                    </a:cxn>
                  </a:cxnLst>
                  <a:rect l="0" t="0" r="r" b="b"/>
                  <a:pathLst>
                    <a:path w="6" h="1">
                      <a:moveTo>
                        <a:pt x="0" y="0"/>
                      </a:moveTo>
                      <a:cubicBezTo>
                        <a:pt x="0" y="0"/>
                        <a:pt x="0" y="0"/>
                        <a:pt x="0" y="0"/>
                      </a:cubicBezTo>
                      <a:cubicBezTo>
                        <a:pt x="2" y="0"/>
                        <a:pt x="4" y="0"/>
                        <a:pt x="6" y="1"/>
                      </a:cubicBezTo>
                      <a:cubicBezTo>
                        <a:pt x="4" y="0"/>
                        <a:pt x="2" y="0"/>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71" name="Freeform: Shape 72"/>
                <p:cNvSpPr/>
                <p:nvPr/>
              </p:nvSpPr>
              <p:spPr bwMode="auto">
                <a:xfrm>
                  <a:off x="7397750" y="2446337"/>
                  <a:ext cx="14288" cy="4763"/>
                </a:xfrm>
                <a:custGeom>
                  <a:avLst/>
                  <a:gdLst>
                    <a:gd name="T0" fmla="*/ 0 w 7"/>
                    <a:gd name="T1" fmla="*/ 0 h 2"/>
                    <a:gd name="T2" fmla="*/ 7 w 7"/>
                    <a:gd name="T3" fmla="*/ 2 h 2"/>
                    <a:gd name="T4" fmla="*/ 0 w 7"/>
                    <a:gd name="T5" fmla="*/ 0 h 2"/>
                  </a:gdLst>
                  <a:ahLst/>
                  <a:cxnLst>
                    <a:cxn ang="0">
                      <a:pos x="T0" y="T1"/>
                    </a:cxn>
                    <a:cxn ang="0">
                      <a:pos x="T2" y="T3"/>
                    </a:cxn>
                    <a:cxn ang="0">
                      <a:pos x="T4" y="T5"/>
                    </a:cxn>
                  </a:cxnLst>
                  <a:rect l="0" t="0" r="r" b="b"/>
                  <a:pathLst>
                    <a:path w="7" h="2">
                      <a:moveTo>
                        <a:pt x="0" y="0"/>
                      </a:moveTo>
                      <a:cubicBezTo>
                        <a:pt x="2" y="1"/>
                        <a:pt x="5" y="1"/>
                        <a:pt x="7" y="2"/>
                      </a:cubicBezTo>
                      <a:cubicBezTo>
                        <a:pt x="5" y="1"/>
                        <a:pt x="2"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72" name="Freeform: Shape 73"/>
                <p:cNvSpPr/>
                <p:nvPr/>
              </p:nvSpPr>
              <p:spPr bwMode="auto">
                <a:xfrm>
                  <a:off x="7426325" y="2457450"/>
                  <a:ext cx="9525" cy="3175"/>
                </a:xfrm>
                <a:custGeom>
                  <a:avLst/>
                  <a:gdLst>
                    <a:gd name="T0" fmla="*/ 0 w 4"/>
                    <a:gd name="T1" fmla="*/ 0 h 2"/>
                    <a:gd name="T2" fmla="*/ 4 w 4"/>
                    <a:gd name="T3" fmla="*/ 2 h 2"/>
                    <a:gd name="T4" fmla="*/ 0 w 4"/>
                    <a:gd name="T5" fmla="*/ 0 h 2"/>
                  </a:gdLst>
                  <a:ahLst/>
                  <a:cxnLst>
                    <a:cxn ang="0">
                      <a:pos x="T0" y="T1"/>
                    </a:cxn>
                    <a:cxn ang="0">
                      <a:pos x="T2" y="T3"/>
                    </a:cxn>
                    <a:cxn ang="0">
                      <a:pos x="T4" y="T5"/>
                    </a:cxn>
                  </a:cxnLst>
                  <a:rect l="0" t="0" r="r" b="b"/>
                  <a:pathLst>
                    <a:path w="4" h="2">
                      <a:moveTo>
                        <a:pt x="0" y="0"/>
                      </a:moveTo>
                      <a:cubicBezTo>
                        <a:pt x="1" y="1"/>
                        <a:pt x="3" y="1"/>
                        <a:pt x="4" y="2"/>
                      </a:cubicBezTo>
                      <a:cubicBezTo>
                        <a:pt x="3" y="1"/>
                        <a:pt x="1"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73" name="Freeform: Shape 74"/>
                <p:cNvSpPr/>
                <p:nvPr/>
              </p:nvSpPr>
              <p:spPr bwMode="auto">
                <a:xfrm>
                  <a:off x="7412038" y="2451100"/>
                  <a:ext cx="11113" cy="3175"/>
                </a:xfrm>
                <a:custGeom>
                  <a:avLst/>
                  <a:gdLst>
                    <a:gd name="T0" fmla="*/ 0 w 5"/>
                    <a:gd name="T1" fmla="*/ 0 h 2"/>
                    <a:gd name="T2" fmla="*/ 5 w 5"/>
                    <a:gd name="T3" fmla="*/ 2 h 2"/>
                    <a:gd name="T4" fmla="*/ 0 w 5"/>
                    <a:gd name="T5" fmla="*/ 0 h 2"/>
                  </a:gdLst>
                  <a:ahLst/>
                  <a:cxnLst>
                    <a:cxn ang="0">
                      <a:pos x="T0" y="T1"/>
                    </a:cxn>
                    <a:cxn ang="0">
                      <a:pos x="T2" y="T3"/>
                    </a:cxn>
                    <a:cxn ang="0">
                      <a:pos x="T4" y="T5"/>
                    </a:cxn>
                  </a:cxnLst>
                  <a:rect l="0" t="0" r="r" b="b"/>
                  <a:pathLst>
                    <a:path w="5" h="2">
                      <a:moveTo>
                        <a:pt x="0" y="0"/>
                      </a:moveTo>
                      <a:cubicBezTo>
                        <a:pt x="2" y="1"/>
                        <a:pt x="4" y="2"/>
                        <a:pt x="5" y="2"/>
                      </a:cubicBezTo>
                      <a:cubicBezTo>
                        <a:pt x="4" y="2"/>
                        <a:pt x="2" y="1"/>
                        <a:pt x="0" y="0"/>
                      </a:cubicBezTo>
                      <a:close/>
                    </a:path>
                  </a:pathLst>
                </a:custGeom>
                <a:solidFill>
                  <a:srgbClr val="0027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74" name="Freeform: Shape 75"/>
                <p:cNvSpPr/>
                <p:nvPr/>
              </p:nvSpPr>
              <p:spPr bwMode="auto">
                <a:xfrm>
                  <a:off x="5222875" y="1643062"/>
                  <a:ext cx="1147763" cy="1150938"/>
                </a:xfrm>
                <a:custGeom>
                  <a:avLst/>
                  <a:gdLst>
                    <a:gd name="T0" fmla="*/ 516 w 542"/>
                    <a:gd name="T1" fmla="*/ 318 h 543"/>
                    <a:gd name="T2" fmla="*/ 224 w 542"/>
                    <a:gd name="T3" fmla="*/ 517 h 543"/>
                    <a:gd name="T4" fmla="*/ 26 w 542"/>
                    <a:gd name="T5" fmla="*/ 225 h 543"/>
                    <a:gd name="T6" fmla="*/ 318 w 542"/>
                    <a:gd name="T7" fmla="*/ 26 h 543"/>
                    <a:gd name="T8" fmla="*/ 516 w 542"/>
                    <a:gd name="T9" fmla="*/ 318 h 543"/>
                  </a:gdLst>
                  <a:ahLst/>
                  <a:cxnLst>
                    <a:cxn ang="0">
                      <a:pos x="T0" y="T1"/>
                    </a:cxn>
                    <a:cxn ang="0">
                      <a:pos x="T2" y="T3"/>
                    </a:cxn>
                    <a:cxn ang="0">
                      <a:pos x="T4" y="T5"/>
                    </a:cxn>
                    <a:cxn ang="0">
                      <a:pos x="T6" y="T7"/>
                    </a:cxn>
                    <a:cxn ang="0">
                      <a:pos x="T8" y="T9"/>
                    </a:cxn>
                  </a:cxnLst>
                  <a:rect l="0" t="0" r="r" b="b"/>
                  <a:pathLst>
                    <a:path w="542" h="543">
                      <a:moveTo>
                        <a:pt x="516" y="318"/>
                      </a:moveTo>
                      <a:cubicBezTo>
                        <a:pt x="490" y="454"/>
                        <a:pt x="360" y="543"/>
                        <a:pt x="224" y="517"/>
                      </a:cubicBezTo>
                      <a:cubicBezTo>
                        <a:pt x="89" y="491"/>
                        <a:pt x="0" y="360"/>
                        <a:pt x="26" y="225"/>
                      </a:cubicBezTo>
                      <a:cubicBezTo>
                        <a:pt x="52" y="89"/>
                        <a:pt x="183" y="0"/>
                        <a:pt x="318" y="26"/>
                      </a:cubicBezTo>
                      <a:cubicBezTo>
                        <a:pt x="453" y="52"/>
                        <a:pt x="542" y="183"/>
                        <a:pt x="516" y="318"/>
                      </a:cubicBezTo>
                      <a:close/>
                    </a:path>
                  </a:pathLst>
                </a:custGeom>
                <a:solidFill>
                  <a:schemeClr val="bg1"/>
                </a:solidFill>
                <a:ln w="38100">
                  <a:solidFill>
                    <a:schemeClr val="accent1"/>
                  </a:solidFill>
                  <a:round/>
                </a:ln>
              </p:spPr>
              <p:txBody>
                <a:bodyPr anchor="ctr"/>
                <a:lstStyle/>
                <a:p>
                  <a:pPr algn="ctr" defTabSz="913765">
                    <a:defRPr/>
                  </a:pPr>
                  <a:endParaRPr>
                    <a:solidFill>
                      <a:srgbClr val="000000"/>
                    </a:solidFill>
                    <a:cs typeface="+mn-ea"/>
                    <a:sym typeface="+mn-lt"/>
                  </a:endParaRPr>
                </a:p>
              </p:txBody>
            </p:sp>
            <p:sp>
              <p:nvSpPr>
                <p:cNvPr id="175" name="Freeform: Shape 76"/>
                <p:cNvSpPr/>
                <p:nvPr/>
              </p:nvSpPr>
              <p:spPr bwMode="auto">
                <a:xfrm>
                  <a:off x="6107113" y="3192462"/>
                  <a:ext cx="1147763" cy="1147763"/>
                </a:xfrm>
                <a:custGeom>
                  <a:avLst/>
                  <a:gdLst>
                    <a:gd name="T0" fmla="*/ 516 w 542"/>
                    <a:gd name="T1" fmla="*/ 318 h 542"/>
                    <a:gd name="T2" fmla="*/ 224 w 542"/>
                    <a:gd name="T3" fmla="*/ 516 h 542"/>
                    <a:gd name="T4" fmla="*/ 26 w 542"/>
                    <a:gd name="T5" fmla="*/ 224 h 542"/>
                    <a:gd name="T6" fmla="*/ 318 w 542"/>
                    <a:gd name="T7" fmla="*/ 26 h 542"/>
                    <a:gd name="T8" fmla="*/ 516 w 542"/>
                    <a:gd name="T9" fmla="*/ 318 h 542"/>
                  </a:gdLst>
                  <a:ahLst/>
                  <a:cxnLst>
                    <a:cxn ang="0">
                      <a:pos x="T0" y="T1"/>
                    </a:cxn>
                    <a:cxn ang="0">
                      <a:pos x="T2" y="T3"/>
                    </a:cxn>
                    <a:cxn ang="0">
                      <a:pos x="T4" y="T5"/>
                    </a:cxn>
                    <a:cxn ang="0">
                      <a:pos x="T6" y="T7"/>
                    </a:cxn>
                    <a:cxn ang="0">
                      <a:pos x="T8" y="T9"/>
                    </a:cxn>
                  </a:cxnLst>
                  <a:rect l="0" t="0" r="r" b="b"/>
                  <a:pathLst>
                    <a:path w="542" h="542">
                      <a:moveTo>
                        <a:pt x="516" y="318"/>
                      </a:moveTo>
                      <a:cubicBezTo>
                        <a:pt x="490" y="453"/>
                        <a:pt x="360" y="542"/>
                        <a:pt x="224" y="516"/>
                      </a:cubicBezTo>
                      <a:cubicBezTo>
                        <a:pt x="89" y="490"/>
                        <a:pt x="0" y="360"/>
                        <a:pt x="26" y="224"/>
                      </a:cubicBezTo>
                      <a:cubicBezTo>
                        <a:pt x="52" y="89"/>
                        <a:pt x="183" y="0"/>
                        <a:pt x="318" y="26"/>
                      </a:cubicBezTo>
                      <a:cubicBezTo>
                        <a:pt x="453" y="52"/>
                        <a:pt x="542" y="183"/>
                        <a:pt x="516" y="318"/>
                      </a:cubicBezTo>
                      <a:close/>
                    </a:path>
                  </a:pathLst>
                </a:custGeom>
                <a:solidFill>
                  <a:schemeClr val="bg1"/>
                </a:solidFill>
                <a:ln w="38100">
                  <a:solidFill>
                    <a:schemeClr val="accent1"/>
                  </a:solidFill>
                  <a:round/>
                </a:ln>
              </p:spPr>
              <p:txBody>
                <a:bodyPr anchor="ctr"/>
                <a:lstStyle/>
                <a:p>
                  <a:pPr algn="ctr" defTabSz="913765">
                    <a:defRPr/>
                  </a:pPr>
                  <a:endParaRPr>
                    <a:solidFill>
                      <a:srgbClr val="000000"/>
                    </a:solidFill>
                    <a:cs typeface="+mn-ea"/>
                    <a:sym typeface="+mn-lt"/>
                  </a:endParaRPr>
                </a:p>
              </p:txBody>
            </p:sp>
          </p:grpSp>
          <p:sp>
            <p:nvSpPr>
              <p:cNvPr id="110" name="Freeform: Shape 5"/>
              <p:cNvSpPr/>
              <p:nvPr/>
            </p:nvSpPr>
            <p:spPr bwMode="auto">
              <a:xfrm>
                <a:off x="5399088" y="293687"/>
                <a:ext cx="1147763" cy="1147763"/>
              </a:xfrm>
              <a:custGeom>
                <a:avLst/>
                <a:gdLst>
                  <a:gd name="T0" fmla="*/ 516 w 542"/>
                  <a:gd name="T1" fmla="*/ 317 h 542"/>
                  <a:gd name="T2" fmla="*/ 224 w 542"/>
                  <a:gd name="T3" fmla="*/ 516 h 542"/>
                  <a:gd name="T4" fmla="*/ 26 w 542"/>
                  <a:gd name="T5" fmla="*/ 224 h 542"/>
                  <a:gd name="T6" fmla="*/ 318 w 542"/>
                  <a:gd name="T7" fmla="*/ 25 h 542"/>
                  <a:gd name="T8" fmla="*/ 516 w 542"/>
                  <a:gd name="T9" fmla="*/ 317 h 542"/>
                </a:gdLst>
                <a:ahLst/>
                <a:cxnLst>
                  <a:cxn ang="0">
                    <a:pos x="T0" y="T1"/>
                  </a:cxn>
                  <a:cxn ang="0">
                    <a:pos x="T2" y="T3"/>
                  </a:cxn>
                  <a:cxn ang="0">
                    <a:pos x="T4" y="T5"/>
                  </a:cxn>
                  <a:cxn ang="0">
                    <a:pos x="T6" y="T7"/>
                  </a:cxn>
                  <a:cxn ang="0">
                    <a:pos x="T8" y="T9"/>
                  </a:cxn>
                </a:cxnLst>
                <a:rect l="0" t="0" r="r" b="b"/>
                <a:pathLst>
                  <a:path w="542" h="542">
                    <a:moveTo>
                      <a:pt x="516" y="317"/>
                    </a:moveTo>
                    <a:cubicBezTo>
                      <a:pt x="490" y="453"/>
                      <a:pt x="360" y="542"/>
                      <a:pt x="224" y="516"/>
                    </a:cubicBezTo>
                    <a:cubicBezTo>
                      <a:pt x="89" y="490"/>
                      <a:pt x="0" y="359"/>
                      <a:pt x="26" y="224"/>
                    </a:cubicBezTo>
                    <a:cubicBezTo>
                      <a:pt x="52" y="88"/>
                      <a:pt x="183" y="0"/>
                      <a:pt x="318" y="25"/>
                    </a:cubicBezTo>
                    <a:cubicBezTo>
                      <a:pt x="453" y="51"/>
                      <a:pt x="542" y="182"/>
                      <a:pt x="516" y="317"/>
                    </a:cubicBezTo>
                    <a:close/>
                  </a:path>
                </a:pathLst>
              </a:custGeom>
              <a:solidFill>
                <a:schemeClr val="bg1"/>
              </a:solidFill>
              <a:ln w="38100">
                <a:solidFill>
                  <a:schemeClr val="accent1"/>
                </a:solidFill>
                <a:round/>
              </a:ln>
            </p:spPr>
            <p:txBody>
              <a:bodyPr anchor="ctr"/>
              <a:lstStyle/>
              <a:p>
                <a:pPr algn="ctr" defTabSz="913765">
                  <a:defRPr/>
                </a:pPr>
                <a:endParaRPr>
                  <a:solidFill>
                    <a:srgbClr val="000000"/>
                  </a:solidFill>
                  <a:cs typeface="+mn-ea"/>
                  <a:sym typeface="+mn-lt"/>
                </a:endParaRPr>
              </a:p>
            </p:txBody>
          </p:sp>
        </p:grpSp>
        <p:grpSp>
          <p:nvGrpSpPr>
            <p:cNvPr id="74" name="Group 78"/>
            <p:cNvGrpSpPr>
              <a:grpSpLocks noChangeAspect="1"/>
            </p:cNvGrpSpPr>
            <p:nvPr/>
          </p:nvGrpSpPr>
          <p:grpSpPr>
            <a:xfrm>
              <a:off x="2880499" y="2109879"/>
              <a:ext cx="401146" cy="353162"/>
              <a:chOff x="6040049" y="4182118"/>
              <a:chExt cx="521619" cy="459224"/>
            </a:xfrm>
            <a:solidFill>
              <a:schemeClr val="accent1"/>
            </a:solidFill>
          </p:grpSpPr>
          <p:sp>
            <p:nvSpPr>
              <p:cNvPr id="104" name="Freeform: Shape 79"/>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05" name="Freeform: Shape 80"/>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06" name="Freeform: Shape 81"/>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07" name="Freeform: Shape 82"/>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08" name="Freeform: Shape 83"/>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grpSp>
        <p:grpSp>
          <p:nvGrpSpPr>
            <p:cNvPr id="75" name="Group 84"/>
            <p:cNvGrpSpPr>
              <a:grpSpLocks noChangeAspect="1"/>
            </p:cNvGrpSpPr>
            <p:nvPr/>
          </p:nvGrpSpPr>
          <p:grpSpPr>
            <a:xfrm>
              <a:off x="3916127" y="2973715"/>
              <a:ext cx="291826" cy="353161"/>
              <a:chOff x="427038" y="3595610"/>
              <a:chExt cx="391838" cy="474198"/>
            </a:xfrm>
            <a:solidFill>
              <a:schemeClr val="accent1"/>
            </a:solidFill>
          </p:grpSpPr>
          <p:sp>
            <p:nvSpPr>
              <p:cNvPr id="101" name="Freeform: Shape 85"/>
              <p:cNvSpPr/>
              <p:nvPr/>
            </p:nvSpPr>
            <p:spPr bwMode="auto">
              <a:xfrm>
                <a:off x="486937" y="3655509"/>
                <a:ext cx="272041" cy="257066"/>
              </a:xfrm>
              <a:custGeom>
                <a:avLst/>
                <a:gdLst>
                  <a:gd name="T0" fmla="*/ 57 w 82"/>
                  <a:gd name="T1" fmla="*/ 67 h 78"/>
                  <a:gd name="T2" fmla="*/ 57 w 82"/>
                  <a:gd name="T3" fmla="*/ 78 h 78"/>
                  <a:gd name="T4" fmla="*/ 82 w 82"/>
                  <a:gd name="T5" fmla="*/ 40 h 78"/>
                  <a:gd name="T6" fmla="*/ 41 w 82"/>
                  <a:gd name="T7" fmla="*/ 0 h 78"/>
                  <a:gd name="T8" fmla="*/ 0 w 82"/>
                  <a:gd name="T9" fmla="*/ 40 h 78"/>
                  <a:gd name="T10" fmla="*/ 25 w 82"/>
                  <a:gd name="T11" fmla="*/ 78 h 78"/>
                  <a:gd name="T12" fmla="*/ 25 w 82"/>
                  <a:gd name="T13" fmla="*/ 67 h 78"/>
                  <a:gd name="T14" fmla="*/ 10 w 82"/>
                  <a:gd name="T15" fmla="*/ 40 h 78"/>
                  <a:gd name="T16" fmla="*/ 41 w 82"/>
                  <a:gd name="T17" fmla="*/ 10 h 78"/>
                  <a:gd name="T18" fmla="*/ 72 w 82"/>
                  <a:gd name="T19" fmla="*/ 40 h 78"/>
                  <a:gd name="T20" fmla="*/ 57 w 82"/>
                  <a:gd name="T2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7" y="67"/>
                    </a:moveTo>
                    <a:cubicBezTo>
                      <a:pt x="57" y="78"/>
                      <a:pt x="57" y="78"/>
                      <a:pt x="57" y="78"/>
                    </a:cubicBezTo>
                    <a:cubicBezTo>
                      <a:pt x="71" y="72"/>
                      <a:pt x="82" y="57"/>
                      <a:pt x="82" y="40"/>
                    </a:cubicBezTo>
                    <a:cubicBezTo>
                      <a:pt x="82" y="18"/>
                      <a:pt x="63" y="0"/>
                      <a:pt x="41" y="0"/>
                    </a:cubicBezTo>
                    <a:cubicBezTo>
                      <a:pt x="19" y="0"/>
                      <a:pt x="0" y="18"/>
                      <a:pt x="0" y="40"/>
                    </a:cubicBezTo>
                    <a:cubicBezTo>
                      <a:pt x="0" y="57"/>
                      <a:pt x="10" y="72"/>
                      <a:pt x="25" y="78"/>
                    </a:cubicBezTo>
                    <a:cubicBezTo>
                      <a:pt x="25" y="67"/>
                      <a:pt x="25" y="67"/>
                      <a:pt x="25" y="67"/>
                    </a:cubicBezTo>
                    <a:cubicBezTo>
                      <a:pt x="16" y="61"/>
                      <a:pt x="10" y="52"/>
                      <a:pt x="10" y="40"/>
                    </a:cubicBezTo>
                    <a:cubicBezTo>
                      <a:pt x="10" y="23"/>
                      <a:pt x="24" y="10"/>
                      <a:pt x="41" y="10"/>
                    </a:cubicBezTo>
                    <a:cubicBezTo>
                      <a:pt x="58" y="10"/>
                      <a:pt x="72" y="23"/>
                      <a:pt x="72" y="40"/>
                    </a:cubicBezTo>
                    <a:cubicBezTo>
                      <a:pt x="72" y="52"/>
                      <a:pt x="66" y="62"/>
                      <a:pt x="57"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02" name="Freeform: Shape 86"/>
              <p:cNvSpPr/>
              <p:nvPr/>
            </p:nvSpPr>
            <p:spPr bwMode="auto">
              <a:xfrm>
                <a:off x="427038" y="3595610"/>
                <a:ext cx="391838" cy="381855"/>
              </a:xfrm>
              <a:custGeom>
                <a:avLst/>
                <a:gdLst>
                  <a:gd name="T0" fmla="*/ 59 w 118"/>
                  <a:gd name="T1" fmla="*/ 0 h 115"/>
                  <a:gd name="T2" fmla="*/ 0 w 118"/>
                  <a:gd name="T3" fmla="*/ 58 h 115"/>
                  <a:gd name="T4" fmla="*/ 43 w 118"/>
                  <a:gd name="T5" fmla="*/ 115 h 115"/>
                  <a:gd name="T6" fmla="*/ 43 w 118"/>
                  <a:gd name="T7" fmla="*/ 107 h 115"/>
                  <a:gd name="T8" fmla="*/ 8 w 118"/>
                  <a:gd name="T9" fmla="*/ 58 h 115"/>
                  <a:gd name="T10" fmla="*/ 59 w 118"/>
                  <a:gd name="T11" fmla="*/ 8 h 115"/>
                  <a:gd name="T12" fmla="*/ 110 w 118"/>
                  <a:gd name="T13" fmla="*/ 58 h 115"/>
                  <a:gd name="T14" fmla="*/ 75 w 118"/>
                  <a:gd name="T15" fmla="*/ 107 h 115"/>
                  <a:gd name="T16" fmla="*/ 75 w 118"/>
                  <a:gd name="T17" fmla="*/ 115 h 115"/>
                  <a:gd name="T18" fmla="*/ 118 w 118"/>
                  <a:gd name="T19" fmla="*/ 58 h 115"/>
                  <a:gd name="T20" fmla="*/ 59 w 118"/>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59" y="0"/>
                    </a:moveTo>
                    <a:cubicBezTo>
                      <a:pt x="26" y="0"/>
                      <a:pt x="0" y="26"/>
                      <a:pt x="0" y="58"/>
                    </a:cubicBezTo>
                    <a:cubicBezTo>
                      <a:pt x="0" y="85"/>
                      <a:pt x="18" y="108"/>
                      <a:pt x="43" y="115"/>
                    </a:cubicBezTo>
                    <a:cubicBezTo>
                      <a:pt x="43" y="107"/>
                      <a:pt x="43" y="107"/>
                      <a:pt x="43" y="107"/>
                    </a:cubicBezTo>
                    <a:cubicBezTo>
                      <a:pt x="23" y="100"/>
                      <a:pt x="8" y="81"/>
                      <a:pt x="8" y="58"/>
                    </a:cubicBezTo>
                    <a:cubicBezTo>
                      <a:pt x="8" y="30"/>
                      <a:pt x="31" y="8"/>
                      <a:pt x="59" y="8"/>
                    </a:cubicBezTo>
                    <a:cubicBezTo>
                      <a:pt x="87" y="8"/>
                      <a:pt x="110" y="30"/>
                      <a:pt x="110" y="58"/>
                    </a:cubicBezTo>
                    <a:cubicBezTo>
                      <a:pt x="110" y="81"/>
                      <a:pt x="95" y="100"/>
                      <a:pt x="75" y="107"/>
                    </a:cubicBezTo>
                    <a:cubicBezTo>
                      <a:pt x="75" y="115"/>
                      <a:pt x="75" y="115"/>
                      <a:pt x="75" y="115"/>
                    </a:cubicBezTo>
                    <a:cubicBezTo>
                      <a:pt x="100" y="108"/>
                      <a:pt x="118" y="86"/>
                      <a:pt x="118" y="58"/>
                    </a:cubicBezTo>
                    <a:cubicBezTo>
                      <a:pt x="118" y="26"/>
                      <a:pt x="9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103" name="Freeform: Shape 87"/>
              <p:cNvSpPr/>
              <p:nvPr/>
            </p:nvSpPr>
            <p:spPr bwMode="auto">
              <a:xfrm>
                <a:off x="566802" y="3750348"/>
                <a:ext cx="119797" cy="319460"/>
              </a:xfrm>
              <a:custGeom>
                <a:avLst/>
                <a:gdLst>
                  <a:gd name="T0" fmla="*/ 24 w 36"/>
                  <a:gd name="T1" fmla="*/ 82 h 96"/>
                  <a:gd name="T2" fmla="*/ 24 w 36"/>
                  <a:gd name="T3" fmla="*/ 21 h 96"/>
                  <a:gd name="T4" fmla="*/ 29 w 36"/>
                  <a:gd name="T5" fmla="*/ 12 h 96"/>
                  <a:gd name="T6" fmla="*/ 17 w 36"/>
                  <a:gd name="T7" fmla="*/ 0 h 96"/>
                  <a:gd name="T8" fmla="*/ 5 w 36"/>
                  <a:gd name="T9" fmla="*/ 12 h 96"/>
                  <a:gd name="T10" fmla="*/ 10 w 36"/>
                  <a:gd name="T11" fmla="*/ 21 h 96"/>
                  <a:gd name="T12" fmla="*/ 10 w 36"/>
                  <a:gd name="T13" fmla="*/ 21 h 96"/>
                  <a:gd name="T14" fmla="*/ 10 w 36"/>
                  <a:gd name="T15" fmla="*/ 82 h 96"/>
                  <a:gd name="T16" fmla="*/ 0 w 36"/>
                  <a:gd name="T17" fmla="*/ 96 h 96"/>
                  <a:gd name="T18" fmla="*/ 36 w 36"/>
                  <a:gd name="T19" fmla="*/ 96 h 96"/>
                  <a:gd name="T20" fmla="*/ 24 w 36"/>
                  <a:gd name="T21"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6">
                    <a:moveTo>
                      <a:pt x="24" y="82"/>
                    </a:moveTo>
                    <a:cubicBezTo>
                      <a:pt x="24" y="79"/>
                      <a:pt x="24" y="22"/>
                      <a:pt x="24" y="21"/>
                    </a:cubicBezTo>
                    <a:cubicBezTo>
                      <a:pt x="27" y="19"/>
                      <a:pt x="29" y="16"/>
                      <a:pt x="29" y="12"/>
                    </a:cubicBezTo>
                    <a:cubicBezTo>
                      <a:pt x="29" y="5"/>
                      <a:pt x="24" y="0"/>
                      <a:pt x="17" y="0"/>
                    </a:cubicBezTo>
                    <a:cubicBezTo>
                      <a:pt x="10" y="0"/>
                      <a:pt x="5" y="5"/>
                      <a:pt x="5" y="12"/>
                    </a:cubicBezTo>
                    <a:cubicBezTo>
                      <a:pt x="5" y="16"/>
                      <a:pt x="7" y="19"/>
                      <a:pt x="10" y="21"/>
                    </a:cubicBezTo>
                    <a:cubicBezTo>
                      <a:pt x="10" y="21"/>
                      <a:pt x="10" y="21"/>
                      <a:pt x="10" y="21"/>
                    </a:cubicBezTo>
                    <a:cubicBezTo>
                      <a:pt x="10" y="21"/>
                      <a:pt x="10" y="78"/>
                      <a:pt x="10" y="82"/>
                    </a:cubicBezTo>
                    <a:cubicBezTo>
                      <a:pt x="10" y="92"/>
                      <a:pt x="0" y="96"/>
                      <a:pt x="0" y="96"/>
                    </a:cubicBezTo>
                    <a:cubicBezTo>
                      <a:pt x="36" y="96"/>
                      <a:pt x="36" y="96"/>
                      <a:pt x="36" y="96"/>
                    </a:cubicBezTo>
                    <a:cubicBezTo>
                      <a:pt x="36" y="96"/>
                      <a:pt x="24" y="92"/>
                      <a:pt x="24"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grpSp>
        <p:grpSp>
          <p:nvGrpSpPr>
            <p:cNvPr id="76" name="Group 88"/>
            <p:cNvGrpSpPr>
              <a:grpSpLocks noChangeAspect="1"/>
            </p:cNvGrpSpPr>
            <p:nvPr/>
          </p:nvGrpSpPr>
          <p:grpSpPr>
            <a:xfrm>
              <a:off x="5018930" y="3178220"/>
              <a:ext cx="389153" cy="353164"/>
              <a:chOff x="5159039" y="3837700"/>
              <a:chExt cx="431771" cy="391838"/>
            </a:xfrm>
            <a:solidFill>
              <a:schemeClr val="accent1"/>
            </a:solidFill>
          </p:grpSpPr>
          <p:sp>
            <p:nvSpPr>
              <p:cNvPr id="96" name="Rectangle 89"/>
              <p:cNvSpPr/>
              <p:nvPr/>
            </p:nvSpPr>
            <p:spPr bwMode="auto">
              <a:xfrm>
                <a:off x="5256374" y="3837700"/>
                <a:ext cx="242092" cy="69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3765">
                  <a:defRPr/>
                </a:pPr>
                <a:endParaRPr>
                  <a:solidFill>
                    <a:srgbClr val="000000"/>
                  </a:solidFill>
                  <a:cs typeface="+mn-ea"/>
                  <a:sym typeface="+mn-lt"/>
                </a:endParaRPr>
              </a:p>
            </p:txBody>
          </p:sp>
          <p:sp>
            <p:nvSpPr>
              <p:cNvPr id="97" name="Freeform: Shape 90"/>
              <p:cNvSpPr/>
              <p:nvPr/>
            </p:nvSpPr>
            <p:spPr bwMode="auto">
              <a:xfrm>
                <a:off x="5159039" y="3930044"/>
                <a:ext cx="431771" cy="177201"/>
              </a:xfrm>
              <a:custGeom>
                <a:avLst/>
                <a:gdLst>
                  <a:gd name="T0" fmla="*/ 124 w 130"/>
                  <a:gd name="T1" fmla="*/ 0 h 53"/>
                  <a:gd name="T2" fmla="*/ 6 w 130"/>
                  <a:gd name="T3" fmla="*/ 0 h 53"/>
                  <a:gd name="T4" fmla="*/ 0 w 130"/>
                  <a:gd name="T5" fmla="*/ 7 h 53"/>
                  <a:gd name="T6" fmla="*/ 0 w 130"/>
                  <a:gd name="T7" fmla="*/ 53 h 53"/>
                  <a:gd name="T8" fmla="*/ 19 w 130"/>
                  <a:gd name="T9" fmla="*/ 53 h 53"/>
                  <a:gd name="T10" fmla="*/ 19 w 130"/>
                  <a:gd name="T11" fmla="*/ 25 h 53"/>
                  <a:gd name="T12" fmla="*/ 111 w 130"/>
                  <a:gd name="T13" fmla="*/ 25 h 53"/>
                  <a:gd name="T14" fmla="*/ 111 w 130"/>
                  <a:gd name="T15" fmla="*/ 53 h 53"/>
                  <a:gd name="T16" fmla="*/ 130 w 130"/>
                  <a:gd name="T17" fmla="*/ 53 h 53"/>
                  <a:gd name="T18" fmla="*/ 130 w 130"/>
                  <a:gd name="T19" fmla="*/ 7 h 53"/>
                  <a:gd name="T20" fmla="*/ 124 w 130"/>
                  <a:gd name="T21" fmla="*/ 0 h 53"/>
                  <a:gd name="T22" fmla="*/ 18 w 130"/>
                  <a:gd name="T23" fmla="*/ 16 h 53"/>
                  <a:gd name="T24" fmla="*/ 13 w 130"/>
                  <a:gd name="T25" fmla="*/ 11 h 53"/>
                  <a:gd name="T26" fmla="*/ 18 w 130"/>
                  <a:gd name="T27" fmla="*/ 6 h 53"/>
                  <a:gd name="T28" fmla="*/ 23 w 130"/>
                  <a:gd name="T29" fmla="*/ 11 h 53"/>
                  <a:gd name="T30" fmla="*/ 18 w 130"/>
                  <a:gd name="T31" fmla="*/ 16 h 53"/>
                  <a:gd name="T32" fmla="*/ 117 w 130"/>
                  <a:gd name="T33" fmla="*/ 13 h 53"/>
                  <a:gd name="T34" fmla="*/ 29 w 130"/>
                  <a:gd name="T35" fmla="*/ 13 h 53"/>
                  <a:gd name="T36" fmla="*/ 29 w 130"/>
                  <a:gd name="T37" fmla="*/ 7 h 53"/>
                  <a:gd name="T38" fmla="*/ 117 w 130"/>
                  <a:gd name="T39" fmla="*/ 7 h 53"/>
                  <a:gd name="T40" fmla="*/ 117 w 130"/>
                  <a:gd name="T41"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53">
                    <a:moveTo>
                      <a:pt x="124" y="0"/>
                    </a:moveTo>
                    <a:cubicBezTo>
                      <a:pt x="6" y="0"/>
                      <a:pt x="6" y="0"/>
                      <a:pt x="6" y="0"/>
                    </a:cubicBezTo>
                    <a:cubicBezTo>
                      <a:pt x="3" y="0"/>
                      <a:pt x="0" y="3"/>
                      <a:pt x="0" y="7"/>
                    </a:cubicBezTo>
                    <a:cubicBezTo>
                      <a:pt x="0" y="53"/>
                      <a:pt x="0" y="53"/>
                      <a:pt x="0" y="53"/>
                    </a:cubicBezTo>
                    <a:cubicBezTo>
                      <a:pt x="19" y="53"/>
                      <a:pt x="19" y="53"/>
                      <a:pt x="19" y="53"/>
                    </a:cubicBezTo>
                    <a:cubicBezTo>
                      <a:pt x="19" y="25"/>
                      <a:pt x="19" y="25"/>
                      <a:pt x="19" y="25"/>
                    </a:cubicBezTo>
                    <a:cubicBezTo>
                      <a:pt x="111" y="25"/>
                      <a:pt x="111" y="25"/>
                      <a:pt x="111" y="25"/>
                    </a:cubicBezTo>
                    <a:cubicBezTo>
                      <a:pt x="111" y="53"/>
                      <a:pt x="111" y="53"/>
                      <a:pt x="111" y="53"/>
                    </a:cubicBezTo>
                    <a:cubicBezTo>
                      <a:pt x="130" y="53"/>
                      <a:pt x="130" y="53"/>
                      <a:pt x="130" y="53"/>
                    </a:cubicBezTo>
                    <a:cubicBezTo>
                      <a:pt x="130" y="7"/>
                      <a:pt x="130" y="7"/>
                      <a:pt x="130" y="7"/>
                    </a:cubicBezTo>
                    <a:cubicBezTo>
                      <a:pt x="130" y="3"/>
                      <a:pt x="127" y="0"/>
                      <a:pt x="124" y="0"/>
                    </a:cubicBezTo>
                    <a:close/>
                    <a:moveTo>
                      <a:pt x="18" y="16"/>
                    </a:moveTo>
                    <a:cubicBezTo>
                      <a:pt x="15" y="16"/>
                      <a:pt x="13" y="14"/>
                      <a:pt x="13" y="11"/>
                    </a:cubicBezTo>
                    <a:cubicBezTo>
                      <a:pt x="13" y="8"/>
                      <a:pt x="15" y="6"/>
                      <a:pt x="18" y="6"/>
                    </a:cubicBezTo>
                    <a:cubicBezTo>
                      <a:pt x="21" y="6"/>
                      <a:pt x="23" y="8"/>
                      <a:pt x="23" y="11"/>
                    </a:cubicBezTo>
                    <a:cubicBezTo>
                      <a:pt x="23" y="14"/>
                      <a:pt x="21" y="16"/>
                      <a:pt x="18" y="16"/>
                    </a:cubicBezTo>
                    <a:close/>
                    <a:moveTo>
                      <a:pt x="117" y="13"/>
                    </a:moveTo>
                    <a:cubicBezTo>
                      <a:pt x="29" y="13"/>
                      <a:pt x="29" y="13"/>
                      <a:pt x="29" y="13"/>
                    </a:cubicBezTo>
                    <a:cubicBezTo>
                      <a:pt x="29" y="7"/>
                      <a:pt x="29" y="7"/>
                      <a:pt x="29" y="7"/>
                    </a:cubicBezTo>
                    <a:cubicBezTo>
                      <a:pt x="117" y="7"/>
                      <a:pt x="117" y="7"/>
                      <a:pt x="117" y="7"/>
                    </a:cubicBezTo>
                    <a:lnTo>
                      <a:pt x="117"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98" name="Freeform: Shape 91"/>
              <p:cNvSpPr/>
              <p:nvPr/>
            </p:nvSpPr>
            <p:spPr bwMode="auto">
              <a:xfrm>
                <a:off x="5248887" y="4039859"/>
                <a:ext cx="252075" cy="189679"/>
              </a:xfrm>
              <a:custGeom>
                <a:avLst/>
                <a:gdLst>
                  <a:gd name="T0" fmla="*/ 66 w 76"/>
                  <a:gd name="T1" fmla="*/ 49 h 57"/>
                  <a:gd name="T2" fmla="*/ 25 w 76"/>
                  <a:gd name="T3" fmla="*/ 49 h 57"/>
                  <a:gd name="T4" fmla="*/ 10 w 76"/>
                  <a:gd name="T5" fmla="*/ 49 h 57"/>
                  <a:gd name="T6" fmla="*/ 10 w 76"/>
                  <a:gd name="T7" fmla="*/ 0 h 57"/>
                  <a:gd name="T8" fmla="*/ 1 w 76"/>
                  <a:gd name="T9" fmla="*/ 0 h 57"/>
                  <a:gd name="T10" fmla="*/ 1 w 76"/>
                  <a:gd name="T11" fmla="*/ 50 h 57"/>
                  <a:gd name="T12" fmla="*/ 8 w 76"/>
                  <a:gd name="T13" fmla="*/ 57 h 57"/>
                  <a:gd name="T14" fmla="*/ 69 w 76"/>
                  <a:gd name="T15" fmla="*/ 57 h 57"/>
                  <a:gd name="T16" fmla="*/ 76 w 76"/>
                  <a:gd name="T17" fmla="*/ 48 h 57"/>
                  <a:gd name="T18" fmla="*/ 76 w 76"/>
                  <a:gd name="T19" fmla="*/ 0 h 57"/>
                  <a:gd name="T20" fmla="*/ 66 w 76"/>
                  <a:gd name="T21" fmla="*/ 0 h 57"/>
                  <a:gd name="T22" fmla="*/ 66 w 76"/>
                  <a:gd name="T23"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57">
                    <a:moveTo>
                      <a:pt x="66" y="49"/>
                    </a:moveTo>
                    <a:cubicBezTo>
                      <a:pt x="25" y="49"/>
                      <a:pt x="25" y="49"/>
                      <a:pt x="25" y="49"/>
                    </a:cubicBezTo>
                    <a:cubicBezTo>
                      <a:pt x="10" y="49"/>
                      <a:pt x="10" y="49"/>
                      <a:pt x="10" y="49"/>
                    </a:cubicBezTo>
                    <a:cubicBezTo>
                      <a:pt x="10" y="0"/>
                      <a:pt x="10" y="0"/>
                      <a:pt x="10" y="0"/>
                    </a:cubicBezTo>
                    <a:cubicBezTo>
                      <a:pt x="1" y="0"/>
                      <a:pt x="1" y="0"/>
                      <a:pt x="1" y="0"/>
                    </a:cubicBezTo>
                    <a:cubicBezTo>
                      <a:pt x="1" y="50"/>
                      <a:pt x="1" y="50"/>
                      <a:pt x="1" y="50"/>
                    </a:cubicBezTo>
                    <a:cubicBezTo>
                      <a:pt x="1" y="50"/>
                      <a:pt x="0" y="57"/>
                      <a:pt x="8" y="57"/>
                    </a:cubicBezTo>
                    <a:cubicBezTo>
                      <a:pt x="16" y="57"/>
                      <a:pt x="69" y="57"/>
                      <a:pt x="69" y="57"/>
                    </a:cubicBezTo>
                    <a:cubicBezTo>
                      <a:pt x="75" y="57"/>
                      <a:pt x="76" y="53"/>
                      <a:pt x="76" y="48"/>
                    </a:cubicBezTo>
                    <a:cubicBezTo>
                      <a:pt x="76" y="0"/>
                      <a:pt x="76" y="0"/>
                      <a:pt x="76" y="0"/>
                    </a:cubicBezTo>
                    <a:cubicBezTo>
                      <a:pt x="66" y="0"/>
                      <a:pt x="66" y="0"/>
                      <a:pt x="66" y="0"/>
                    </a:cubicBezTo>
                    <a:lnTo>
                      <a:pt x="66"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99" name="Rectangle 92"/>
              <p:cNvSpPr/>
              <p:nvPr/>
            </p:nvSpPr>
            <p:spPr bwMode="auto">
              <a:xfrm>
                <a:off x="5293811" y="4082286"/>
                <a:ext cx="157235"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3765">
                  <a:defRPr/>
                </a:pPr>
                <a:endParaRPr>
                  <a:solidFill>
                    <a:srgbClr val="000000"/>
                  </a:solidFill>
                  <a:cs typeface="+mn-ea"/>
                  <a:sym typeface="+mn-lt"/>
                </a:endParaRPr>
              </a:p>
            </p:txBody>
          </p:sp>
          <p:sp>
            <p:nvSpPr>
              <p:cNvPr id="100" name="Rectangle 93"/>
              <p:cNvSpPr/>
              <p:nvPr/>
            </p:nvSpPr>
            <p:spPr bwMode="auto">
              <a:xfrm>
                <a:off x="5298803" y="4142185"/>
                <a:ext cx="152243"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3765">
                  <a:defRPr/>
                </a:pPr>
                <a:endParaRPr>
                  <a:solidFill>
                    <a:srgbClr val="000000"/>
                  </a:solidFill>
                  <a:cs typeface="+mn-ea"/>
                  <a:sym typeface="+mn-lt"/>
                </a:endParaRPr>
              </a:p>
            </p:txBody>
          </p:sp>
        </p:grpSp>
        <p:grpSp>
          <p:nvGrpSpPr>
            <p:cNvPr id="77" name="Group 94"/>
            <p:cNvGrpSpPr>
              <a:grpSpLocks noChangeAspect="1"/>
            </p:cNvGrpSpPr>
            <p:nvPr/>
          </p:nvGrpSpPr>
          <p:grpSpPr>
            <a:xfrm>
              <a:off x="4018236" y="1981684"/>
              <a:ext cx="341192" cy="353161"/>
              <a:chOff x="1163293" y="4009909"/>
              <a:chExt cx="426779" cy="441753"/>
            </a:xfrm>
            <a:solidFill>
              <a:schemeClr val="accent1"/>
            </a:solidFill>
          </p:grpSpPr>
          <p:sp>
            <p:nvSpPr>
              <p:cNvPr id="93" name="Freeform: Shape 95"/>
              <p:cNvSpPr/>
              <p:nvPr/>
            </p:nvSpPr>
            <p:spPr bwMode="auto">
              <a:xfrm>
                <a:off x="1163293" y="4192101"/>
                <a:ext cx="426779" cy="157235"/>
              </a:xfrm>
              <a:custGeom>
                <a:avLst/>
                <a:gdLst>
                  <a:gd name="T0" fmla="*/ 86 w 171"/>
                  <a:gd name="T1" fmla="*/ 36 h 63"/>
                  <a:gd name="T2" fmla="*/ 24 w 171"/>
                  <a:gd name="T3" fmla="*/ 0 h 63"/>
                  <a:gd name="T4" fmla="*/ 0 w 171"/>
                  <a:gd name="T5" fmla="*/ 15 h 63"/>
                  <a:gd name="T6" fmla="*/ 86 w 171"/>
                  <a:gd name="T7" fmla="*/ 63 h 63"/>
                  <a:gd name="T8" fmla="*/ 171 w 171"/>
                  <a:gd name="T9" fmla="*/ 15 h 63"/>
                  <a:gd name="T10" fmla="*/ 147 w 171"/>
                  <a:gd name="T11" fmla="*/ 0 h 63"/>
                  <a:gd name="T12" fmla="*/ 86 w 171"/>
                  <a:gd name="T13" fmla="*/ 36 h 63"/>
                </a:gdLst>
                <a:ahLst/>
                <a:cxnLst>
                  <a:cxn ang="0">
                    <a:pos x="T0" y="T1"/>
                  </a:cxn>
                  <a:cxn ang="0">
                    <a:pos x="T2" y="T3"/>
                  </a:cxn>
                  <a:cxn ang="0">
                    <a:pos x="T4" y="T5"/>
                  </a:cxn>
                  <a:cxn ang="0">
                    <a:pos x="T6" y="T7"/>
                  </a:cxn>
                  <a:cxn ang="0">
                    <a:pos x="T8" y="T9"/>
                  </a:cxn>
                  <a:cxn ang="0">
                    <a:pos x="T10" y="T11"/>
                  </a:cxn>
                  <a:cxn ang="0">
                    <a:pos x="T12" y="T13"/>
                  </a:cxn>
                </a:cxnLst>
                <a:rect l="0" t="0" r="r" b="b"/>
                <a:pathLst>
                  <a:path w="171" h="63">
                    <a:moveTo>
                      <a:pt x="86" y="36"/>
                    </a:moveTo>
                    <a:lnTo>
                      <a:pt x="24" y="0"/>
                    </a:lnTo>
                    <a:lnTo>
                      <a:pt x="0" y="15"/>
                    </a:lnTo>
                    <a:lnTo>
                      <a:pt x="86" y="63"/>
                    </a:lnTo>
                    <a:lnTo>
                      <a:pt x="171" y="15"/>
                    </a:lnTo>
                    <a:lnTo>
                      <a:pt x="147" y="0"/>
                    </a:lnTo>
                    <a:lnTo>
                      <a:pt x="8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94" name="Freeform: Shape 96"/>
              <p:cNvSpPr/>
              <p:nvPr/>
            </p:nvSpPr>
            <p:spPr bwMode="auto">
              <a:xfrm>
                <a:off x="1163293" y="4296924"/>
                <a:ext cx="426779" cy="154738"/>
              </a:xfrm>
              <a:custGeom>
                <a:avLst/>
                <a:gdLst>
                  <a:gd name="T0" fmla="*/ 86 w 171"/>
                  <a:gd name="T1" fmla="*/ 34 h 62"/>
                  <a:gd name="T2" fmla="*/ 24 w 171"/>
                  <a:gd name="T3" fmla="*/ 0 h 62"/>
                  <a:gd name="T4" fmla="*/ 0 w 171"/>
                  <a:gd name="T5" fmla="*/ 13 h 62"/>
                  <a:gd name="T6" fmla="*/ 86 w 171"/>
                  <a:gd name="T7" fmla="*/ 62 h 62"/>
                  <a:gd name="T8" fmla="*/ 171 w 171"/>
                  <a:gd name="T9" fmla="*/ 13 h 62"/>
                  <a:gd name="T10" fmla="*/ 147 w 171"/>
                  <a:gd name="T11" fmla="*/ 0 h 62"/>
                  <a:gd name="T12" fmla="*/ 86 w 171"/>
                  <a:gd name="T13" fmla="*/ 34 h 62"/>
                </a:gdLst>
                <a:ahLst/>
                <a:cxnLst>
                  <a:cxn ang="0">
                    <a:pos x="T0" y="T1"/>
                  </a:cxn>
                  <a:cxn ang="0">
                    <a:pos x="T2" y="T3"/>
                  </a:cxn>
                  <a:cxn ang="0">
                    <a:pos x="T4" y="T5"/>
                  </a:cxn>
                  <a:cxn ang="0">
                    <a:pos x="T6" y="T7"/>
                  </a:cxn>
                  <a:cxn ang="0">
                    <a:pos x="T8" y="T9"/>
                  </a:cxn>
                  <a:cxn ang="0">
                    <a:pos x="T10" y="T11"/>
                  </a:cxn>
                  <a:cxn ang="0">
                    <a:pos x="T12" y="T13"/>
                  </a:cxn>
                </a:cxnLst>
                <a:rect l="0" t="0" r="r" b="b"/>
                <a:pathLst>
                  <a:path w="171" h="62">
                    <a:moveTo>
                      <a:pt x="86" y="34"/>
                    </a:moveTo>
                    <a:lnTo>
                      <a:pt x="24" y="0"/>
                    </a:lnTo>
                    <a:lnTo>
                      <a:pt x="0" y="13"/>
                    </a:lnTo>
                    <a:lnTo>
                      <a:pt x="86" y="62"/>
                    </a:lnTo>
                    <a:lnTo>
                      <a:pt x="171" y="13"/>
                    </a:lnTo>
                    <a:lnTo>
                      <a:pt x="147" y="0"/>
                    </a:lnTo>
                    <a:lnTo>
                      <a:pt x="8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95" name="Freeform: Shape 97"/>
              <p:cNvSpPr/>
              <p:nvPr/>
            </p:nvSpPr>
            <p:spPr bwMode="auto">
              <a:xfrm>
                <a:off x="1163293" y="4009909"/>
                <a:ext cx="426779" cy="242092"/>
              </a:xfrm>
              <a:custGeom>
                <a:avLst/>
                <a:gdLst>
                  <a:gd name="T0" fmla="*/ 171 w 171"/>
                  <a:gd name="T1" fmla="*/ 48 h 97"/>
                  <a:gd name="T2" fmla="*/ 86 w 171"/>
                  <a:gd name="T3" fmla="*/ 0 h 97"/>
                  <a:gd name="T4" fmla="*/ 0 w 171"/>
                  <a:gd name="T5" fmla="*/ 48 h 97"/>
                  <a:gd name="T6" fmla="*/ 86 w 171"/>
                  <a:gd name="T7" fmla="*/ 97 h 97"/>
                  <a:gd name="T8" fmla="*/ 171 w 171"/>
                  <a:gd name="T9" fmla="*/ 48 h 97"/>
                </a:gdLst>
                <a:ahLst/>
                <a:cxnLst>
                  <a:cxn ang="0">
                    <a:pos x="T0" y="T1"/>
                  </a:cxn>
                  <a:cxn ang="0">
                    <a:pos x="T2" y="T3"/>
                  </a:cxn>
                  <a:cxn ang="0">
                    <a:pos x="T4" y="T5"/>
                  </a:cxn>
                  <a:cxn ang="0">
                    <a:pos x="T6" y="T7"/>
                  </a:cxn>
                  <a:cxn ang="0">
                    <a:pos x="T8" y="T9"/>
                  </a:cxn>
                </a:cxnLst>
                <a:rect l="0" t="0" r="r" b="b"/>
                <a:pathLst>
                  <a:path w="171" h="97">
                    <a:moveTo>
                      <a:pt x="171" y="48"/>
                    </a:moveTo>
                    <a:lnTo>
                      <a:pt x="86" y="0"/>
                    </a:lnTo>
                    <a:lnTo>
                      <a:pt x="0" y="48"/>
                    </a:lnTo>
                    <a:lnTo>
                      <a:pt x="86" y="97"/>
                    </a:lnTo>
                    <a:lnTo>
                      <a:pt x="171"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grpSp>
        <p:grpSp>
          <p:nvGrpSpPr>
            <p:cNvPr id="78" name="Group 98"/>
            <p:cNvGrpSpPr>
              <a:grpSpLocks noChangeAspect="1"/>
            </p:cNvGrpSpPr>
            <p:nvPr/>
          </p:nvGrpSpPr>
          <p:grpSpPr>
            <a:xfrm>
              <a:off x="5186067" y="2177495"/>
              <a:ext cx="251653" cy="375235"/>
              <a:chOff x="4669866" y="3800264"/>
              <a:chExt cx="279527" cy="416797"/>
            </a:xfrm>
            <a:solidFill>
              <a:schemeClr val="accent1"/>
            </a:solidFill>
          </p:grpSpPr>
          <p:sp>
            <p:nvSpPr>
              <p:cNvPr id="89" name="Freeform: Shape 99"/>
              <p:cNvSpPr/>
              <p:nvPr/>
            </p:nvSpPr>
            <p:spPr bwMode="auto">
              <a:xfrm>
                <a:off x="4669866" y="3800264"/>
                <a:ext cx="279527" cy="316965"/>
              </a:xfrm>
              <a:custGeom>
                <a:avLst/>
                <a:gdLst>
                  <a:gd name="T0" fmla="*/ 84 w 84"/>
                  <a:gd name="T1" fmla="*/ 42 h 95"/>
                  <a:gd name="T2" fmla="*/ 42 w 84"/>
                  <a:gd name="T3" fmla="*/ 0 h 95"/>
                  <a:gd name="T4" fmla="*/ 0 w 84"/>
                  <a:gd name="T5" fmla="*/ 42 h 95"/>
                  <a:gd name="T6" fmla="*/ 28 w 84"/>
                  <a:gd name="T7" fmla="*/ 81 h 95"/>
                  <a:gd name="T8" fmla="*/ 25 w 84"/>
                  <a:gd name="T9" fmla="*/ 81 h 95"/>
                  <a:gd name="T10" fmla="*/ 25 w 84"/>
                  <a:gd name="T11" fmla="*/ 95 h 95"/>
                  <a:gd name="T12" fmla="*/ 60 w 84"/>
                  <a:gd name="T13" fmla="*/ 95 h 95"/>
                  <a:gd name="T14" fmla="*/ 60 w 84"/>
                  <a:gd name="T15" fmla="*/ 81 h 95"/>
                  <a:gd name="T16" fmla="*/ 57 w 84"/>
                  <a:gd name="T17" fmla="*/ 81 h 95"/>
                  <a:gd name="T18" fmla="*/ 84 w 84"/>
                  <a:gd name="T19" fmla="*/ 42 h 95"/>
                  <a:gd name="T20" fmla="*/ 42 w 84"/>
                  <a:gd name="T21" fmla="*/ 77 h 95"/>
                  <a:gd name="T22" fmla="*/ 7 w 84"/>
                  <a:gd name="T23" fmla="*/ 42 h 95"/>
                  <a:gd name="T24" fmla="*/ 42 w 84"/>
                  <a:gd name="T25" fmla="*/ 7 h 95"/>
                  <a:gd name="T26" fmla="*/ 77 w 84"/>
                  <a:gd name="T27" fmla="*/ 42 h 95"/>
                  <a:gd name="T28" fmla="*/ 42 w 84"/>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5">
                    <a:moveTo>
                      <a:pt x="84" y="42"/>
                    </a:moveTo>
                    <a:cubicBezTo>
                      <a:pt x="84" y="19"/>
                      <a:pt x="65" y="0"/>
                      <a:pt x="42" y="0"/>
                    </a:cubicBezTo>
                    <a:cubicBezTo>
                      <a:pt x="19" y="0"/>
                      <a:pt x="0" y="19"/>
                      <a:pt x="0" y="42"/>
                    </a:cubicBezTo>
                    <a:cubicBezTo>
                      <a:pt x="0" y="60"/>
                      <a:pt x="12" y="75"/>
                      <a:pt x="28" y="81"/>
                    </a:cubicBezTo>
                    <a:cubicBezTo>
                      <a:pt x="25" y="81"/>
                      <a:pt x="25" y="81"/>
                      <a:pt x="25" y="81"/>
                    </a:cubicBezTo>
                    <a:cubicBezTo>
                      <a:pt x="25" y="95"/>
                      <a:pt x="25" y="95"/>
                      <a:pt x="25" y="95"/>
                    </a:cubicBezTo>
                    <a:cubicBezTo>
                      <a:pt x="60" y="95"/>
                      <a:pt x="60" y="95"/>
                      <a:pt x="60" y="95"/>
                    </a:cubicBezTo>
                    <a:cubicBezTo>
                      <a:pt x="60" y="81"/>
                      <a:pt x="60" y="81"/>
                      <a:pt x="60" y="81"/>
                    </a:cubicBezTo>
                    <a:cubicBezTo>
                      <a:pt x="57" y="81"/>
                      <a:pt x="57" y="81"/>
                      <a:pt x="57" y="81"/>
                    </a:cubicBezTo>
                    <a:cubicBezTo>
                      <a:pt x="73" y="75"/>
                      <a:pt x="84" y="60"/>
                      <a:pt x="84" y="42"/>
                    </a:cubicBezTo>
                    <a:close/>
                    <a:moveTo>
                      <a:pt x="42" y="77"/>
                    </a:moveTo>
                    <a:cubicBezTo>
                      <a:pt x="23" y="77"/>
                      <a:pt x="7" y="61"/>
                      <a:pt x="7" y="42"/>
                    </a:cubicBezTo>
                    <a:cubicBezTo>
                      <a:pt x="7" y="23"/>
                      <a:pt x="23" y="7"/>
                      <a:pt x="42" y="7"/>
                    </a:cubicBezTo>
                    <a:cubicBezTo>
                      <a:pt x="62" y="7"/>
                      <a:pt x="77" y="23"/>
                      <a:pt x="77" y="42"/>
                    </a:cubicBezTo>
                    <a:cubicBezTo>
                      <a:pt x="77" y="61"/>
                      <a:pt x="62" y="77"/>
                      <a:pt x="4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90" name="Rectangle 100"/>
              <p:cNvSpPr/>
              <p:nvPr/>
            </p:nvSpPr>
            <p:spPr bwMode="auto">
              <a:xfrm>
                <a:off x="4752226" y="4127210"/>
                <a:ext cx="117302"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3765">
                  <a:defRPr/>
                </a:pPr>
                <a:endParaRPr>
                  <a:solidFill>
                    <a:srgbClr val="000000"/>
                  </a:solidFill>
                  <a:cs typeface="+mn-ea"/>
                  <a:sym typeface="+mn-lt"/>
                </a:endParaRPr>
              </a:p>
            </p:txBody>
          </p:sp>
          <p:sp>
            <p:nvSpPr>
              <p:cNvPr id="91" name="Freeform: Shape 101"/>
              <p:cNvSpPr/>
              <p:nvPr/>
            </p:nvSpPr>
            <p:spPr bwMode="auto">
              <a:xfrm>
                <a:off x="4752226" y="4179623"/>
                <a:ext cx="117302" cy="37438"/>
              </a:xfrm>
              <a:custGeom>
                <a:avLst/>
                <a:gdLst>
                  <a:gd name="T0" fmla="*/ 0 w 47"/>
                  <a:gd name="T1" fmla="*/ 9 h 15"/>
                  <a:gd name="T2" fmla="*/ 16 w 47"/>
                  <a:gd name="T3" fmla="*/ 9 h 15"/>
                  <a:gd name="T4" fmla="*/ 16 w 47"/>
                  <a:gd name="T5" fmla="*/ 15 h 15"/>
                  <a:gd name="T6" fmla="*/ 31 w 47"/>
                  <a:gd name="T7" fmla="*/ 15 h 15"/>
                  <a:gd name="T8" fmla="*/ 31 w 47"/>
                  <a:gd name="T9" fmla="*/ 9 h 15"/>
                  <a:gd name="T10" fmla="*/ 47 w 47"/>
                  <a:gd name="T11" fmla="*/ 9 h 15"/>
                  <a:gd name="T12" fmla="*/ 47 w 47"/>
                  <a:gd name="T13" fmla="*/ 0 h 15"/>
                  <a:gd name="T14" fmla="*/ 0 w 47"/>
                  <a:gd name="T15" fmla="*/ 0 h 15"/>
                  <a:gd name="T16" fmla="*/ 0 w 47"/>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
                    <a:moveTo>
                      <a:pt x="0" y="9"/>
                    </a:moveTo>
                    <a:lnTo>
                      <a:pt x="16" y="9"/>
                    </a:lnTo>
                    <a:lnTo>
                      <a:pt x="16" y="15"/>
                    </a:lnTo>
                    <a:lnTo>
                      <a:pt x="31" y="15"/>
                    </a:lnTo>
                    <a:lnTo>
                      <a:pt x="31" y="9"/>
                    </a:lnTo>
                    <a:lnTo>
                      <a:pt x="47" y="9"/>
                    </a:lnTo>
                    <a:lnTo>
                      <a:pt x="47"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92" name="Freeform: Shape 102"/>
              <p:cNvSpPr/>
              <p:nvPr/>
            </p:nvSpPr>
            <p:spPr bwMode="auto">
              <a:xfrm>
                <a:off x="4769697" y="3890112"/>
                <a:ext cx="82362" cy="162227"/>
              </a:xfrm>
              <a:custGeom>
                <a:avLst/>
                <a:gdLst>
                  <a:gd name="T0" fmla="*/ 32 w 33"/>
                  <a:gd name="T1" fmla="*/ 3 h 65"/>
                  <a:gd name="T2" fmla="*/ 28 w 33"/>
                  <a:gd name="T3" fmla="*/ 0 h 65"/>
                  <a:gd name="T4" fmla="*/ 16 w 33"/>
                  <a:gd name="T5" fmla="*/ 5 h 65"/>
                  <a:gd name="T6" fmla="*/ 4 w 33"/>
                  <a:gd name="T7" fmla="*/ 0 h 65"/>
                  <a:gd name="T8" fmla="*/ 0 w 33"/>
                  <a:gd name="T9" fmla="*/ 3 h 65"/>
                  <a:gd name="T10" fmla="*/ 0 w 33"/>
                  <a:gd name="T11" fmla="*/ 3 h 65"/>
                  <a:gd name="T12" fmla="*/ 0 w 33"/>
                  <a:gd name="T13" fmla="*/ 3 h 65"/>
                  <a:gd name="T14" fmla="*/ 15 w 33"/>
                  <a:gd name="T15" fmla="*/ 65 h 65"/>
                  <a:gd name="T16" fmla="*/ 19 w 33"/>
                  <a:gd name="T17" fmla="*/ 65 h 65"/>
                  <a:gd name="T18" fmla="*/ 33 w 33"/>
                  <a:gd name="T19" fmla="*/ 3 h 65"/>
                  <a:gd name="T20" fmla="*/ 33 w 33"/>
                  <a:gd name="T21" fmla="*/ 3 h 65"/>
                  <a:gd name="T22" fmla="*/ 33 w 33"/>
                  <a:gd name="T23" fmla="*/ 3 h 65"/>
                  <a:gd name="T24" fmla="*/ 33 w 33"/>
                  <a:gd name="T25" fmla="*/ 3 h 65"/>
                  <a:gd name="T26" fmla="*/ 32 w 33"/>
                  <a:gd name="T27" fmla="*/ 3 h 65"/>
                  <a:gd name="T28" fmla="*/ 16 w 33"/>
                  <a:gd name="T29" fmla="*/ 57 h 65"/>
                  <a:gd name="T30" fmla="*/ 4 w 33"/>
                  <a:gd name="T31" fmla="*/ 4 h 65"/>
                  <a:gd name="T32" fmla="*/ 16 w 33"/>
                  <a:gd name="T33" fmla="*/ 8 h 65"/>
                  <a:gd name="T34" fmla="*/ 29 w 33"/>
                  <a:gd name="T35" fmla="*/ 4 h 65"/>
                  <a:gd name="T36" fmla="*/ 16 w 33"/>
                  <a:gd name="T37"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5">
                    <a:moveTo>
                      <a:pt x="32" y="3"/>
                    </a:moveTo>
                    <a:lnTo>
                      <a:pt x="28" y="0"/>
                    </a:lnTo>
                    <a:lnTo>
                      <a:pt x="16" y="5"/>
                    </a:lnTo>
                    <a:lnTo>
                      <a:pt x="4" y="0"/>
                    </a:lnTo>
                    <a:lnTo>
                      <a:pt x="0" y="3"/>
                    </a:lnTo>
                    <a:lnTo>
                      <a:pt x="0" y="3"/>
                    </a:lnTo>
                    <a:lnTo>
                      <a:pt x="0" y="3"/>
                    </a:lnTo>
                    <a:lnTo>
                      <a:pt x="15" y="65"/>
                    </a:lnTo>
                    <a:lnTo>
                      <a:pt x="19" y="65"/>
                    </a:lnTo>
                    <a:lnTo>
                      <a:pt x="33" y="3"/>
                    </a:lnTo>
                    <a:lnTo>
                      <a:pt x="33" y="3"/>
                    </a:lnTo>
                    <a:lnTo>
                      <a:pt x="33" y="3"/>
                    </a:lnTo>
                    <a:lnTo>
                      <a:pt x="33" y="3"/>
                    </a:lnTo>
                    <a:lnTo>
                      <a:pt x="32" y="3"/>
                    </a:lnTo>
                    <a:close/>
                    <a:moveTo>
                      <a:pt x="16" y="57"/>
                    </a:moveTo>
                    <a:lnTo>
                      <a:pt x="4" y="4"/>
                    </a:lnTo>
                    <a:lnTo>
                      <a:pt x="16" y="8"/>
                    </a:lnTo>
                    <a:lnTo>
                      <a:pt x="29" y="4"/>
                    </a:lnTo>
                    <a:lnTo>
                      <a:pt x="16"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grpSp>
        <p:grpSp>
          <p:nvGrpSpPr>
            <p:cNvPr id="79" name="Group 103"/>
            <p:cNvGrpSpPr>
              <a:grpSpLocks noChangeAspect="1"/>
            </p:cNvGrpSpPr>
            <p:nvPr/>
          </p:nvGrpSpPr>
          <p:grpSpPr>
            <a:xfrm>
              <a:off x="4562012" y="4104651"/>
              <a:ext cx="281662" cy="353163"/>
              <a:chOff x="5106627" y="2260366"/>
              <a:chExt cx="324452" cy="406813"/>
            </a:xfrm>
            <a:solidFill>
              <a:schemeClr val="accent1"/>
            </a:solidFill>
          </p:grpSpPr>
          <p:sp>
            <p:nvSpPr>
              <p:cNvPr id="80" name="Freeform: Shape 104"/>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81" name="Freeform: Shape 105"/>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82" name="Freeform: Shape 106"/>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sp>
            <p:nvSpPr>
              <p:cNvPr id="88" name="Oval 107"/>
              <p:cNvSpPr/>
              <p:nvPr/>
            </p:nvSpPr>
            <p:spPr bwMode="auto">
              <a:xfrm>
                <a:off x="5111618" y="2260366"/>
                <a:ext cx="316965" cy="10731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a:solidFill>
                    <a:srgbClr val="000000"/>
                  </a:solidFill>
                  <a:cs typeface="+mn-ea"/>
                  <a:sym typeface="+mn-lt"/>
                </a:endParaRPr>
              </a:p>
            </p:txBody>
          </p:sp>
        </p:grpSp>
      </p:grpSp>
      <p:grpSp>
        <p:nvGrpSpPr>
          <p:cNvPr id="176" name="组合 175"/>
          <p:cNvGrpSpPr/>
          <p:nvPr/>
        </p:nvGrpSpPr>
        <p:grpSpPr>
          <a:xfrm>
            <a:off x="6197974" y="2048778"/>
            <a:ext cx="5040856" cy="3380900"/>
            <a:chOff x="1088299" y="4213143"/>
            <a:chExt cx="5041512" cy="3381340"/>
          </a:xfrm>
        </p:grpSpPr>
        <p:sp>
          <p:nvSpPr>
            <p:cNvPr id="177" name="矩形 176"/>
            <p:cNvSpPr/>
            <p:nvPr/>
          </p:nvSpPr>
          <p:spPr>
            <a:xfrm>
              <a:off x="1088299" y="4658295"/>
              <a:ext cx="5041512" cy="2936188"/>
            </a:xfrm>
            <a:prstGeom prst="rect">
              <a:avLst/>
            </a:prstGeom>
          </p:spPr>
          <p:txBody>
            <a:bodyPr wrap="square">
              <a:spAutoFit/>
              <a:scene3d>
                <a:camera prst="orthographicFront"/>
                <a:lightRig rig="threePt" dir="t"/>
              </a:scene3d>
              <a:sp3d contourW="6350"/>
            </a:bodyPr>
            <a:lstStyle/>
            <a:p>
              <a:pPr algn="just" defTabSz="913765">
                <a:lnSpc>
                  <a:spcPct val="120000"/>
                </a:lnSpc>
                <a:defRPr/>
              </a:pPr>
              <a:r>
                <a:rPr lang="zh-CN" altLang="en-US" sz="1400" dirty="0">
                  <a:solidFill>
                    <a:srgbClr val="000000">
                      <a:lumMod val="50000"/>
                      <a:lumOff val="50000"/>
                    </a:srgbClr>
                  </a:solidFill>
                  <a:cs typeface="+mn-ea"/>
                  <a:sym typeface="+mn-lt"/>
                </a:rPr>
                <a:t>用户可以在投影仪或者计算机上进行演示，也可以将演示文稿打印出来，制作成胶片，以便应用到更广泛的领域中</a:t>
              </a:r>
              <a:endParaRPr lang="en-US" altLang="zh-CN" sz="1400" dirty="0">
                <a:solidFill>
                  <a:srgbClr val="000000">
                    <a:lumMod val="50000"/>
                    <a:lumOff val="50000"/>
                  </a:srgbClr>
                </a:solidFill>
                <a:cs typeface="+mn-ea"/>
                <a:sym typeface="+mn-lt"/>
              </a:endParaRPr>
            </a:p>
            <a:p>
              <a:pPr algn="just" defTabSz="913765">
                <a:lnSpc>
                  <a:spcPct val="120000"/>
                </a:lnSpc>
                <a:defRPr/>
              </a:pPr>
              <a:r>
                <a:rPr lang="zh-CN" altLang="en-US" sz="1400" dirty="0">
                  <a:solidFill>
                    <a:srgbClr val="000000">
                      <a:lumMod val="50000"/>
                      <a:lumOff val="50000"/>
                    </a:srgbClr>
                  </a:solidFill>
                  <a:cs typeface="+mn-ea"/>
                  <a:sym typeface="+mn-lt"/>
                </a:rPr>
                <a:t>利用</a:t>
              </a:r>
              <a:r>
                <a:rPr lang="en-US" altLang="zh-CN" sz="1400" dirty="0">
                  <a:solidFill>
                    <a:srgbClr val="000000">
                      <a:lumMod val="50000"/>
                      <a:lumOff val="50000"/>
                    </a:srgbClr>
                  </a:solidFill>
                  <a:cs typeface="+mn-ea"/>
                  <a:sym typeface="+mn-lt"/>
                </a:rPr>
                <a:t>Microsoft Office PowerPoint</a:t>
              </a:r>
              <a:r>
                <a:rPr lang="zh-CN" altLang="en-US" sz="1400" dirty="0">
                  <a:solidFill>
                    <a:srgbClr val="000000">
                      <a:lumMod val="50000"/>
                      <a:lumOff val="50000"/>
                    </a:srgbClr>
                  </a:solidFill>
                  <a:cs typeface="+mn-ea"/>
                  <a:sym typeface="+mn-lt"/>
                </a:rPr>
                <a:t>不仅可以创建演示文稿，还可以在互联网上召开面对面会议、远程会议或在网上给观众展示演示文稿用户可以在投影仪或者计算机上进行演示，也可以将演示文稿打印出来以便应用到更广泛的领域中</a:t>
              </a:r>
              <a:endParaRPr lang="en-US" altLang="zh-CN" sz="1400" dirty="0">
                <a:solidFill>
                  <a:srgbClr val="000000">
                    <a:lumMod val="50000"/>
                    <a:lumOff val="50000"/>
                  </a:srgbClr>
                </a:solidFill>
                <a:cs typeface="+mn-ea"/>
                <a:sym typeface="+mn-lt"/>
              </a:endParaRPr>
            </a:p>
            <a:p>
              <a:pPr algn="just" defTabSz="913765">
                <a:lnSpc>
                  <a:spcPct val="120000"/>
                </a:lnSpc>
                <a:defRPr/>
              </a:pPr>
              <a:r>
                <a:rPr lang="zh-CN" altLang="en-US" sz="1400" dirty="0">
                  <a:solidFill>
                    <a:srgbClr val="000000">
                      <a:lumMod val="50000"/>
                      <a:lumOff val="50000"/>
                    </a:srgbClr>
                  </a:solidFill>
                  <a:cs typeface="+mn-ea"/>
                  <a:sym typeface="+mn-lt"/>
                </a:rPr>
                <a:t>利用</a:t>
              </a:r>
              <a:r>
                <a:rPr lang="en-US" altLang="zh-CN" sz="1400" dirty="0">
                  <a:solidFill>
                    <a:srgbClr val="000000">
                      <a:lumMod val="50000"/>
                      <a:lumOff val="50000"/>
                    </a:srgbClr>
                  </a:solidFill>
                  <a:cs typeface="+mn-ea"/>
                  <a:sym typeface="+mn-lt"/>
                </a:rPr>
                <a:t>Microsoft Office PowerPoint</a:t>
              </a:r>
              <a:r>
                <a:rPr lang="zh-CN" altLang="en-US" sz="1400" dirty="0">
                  <a:solidFill>
                    <a:srgbClr val="000000">
                      <a:lumMod val="50000"/>
                      <a:lumOff val="50000"/>
                    </a:srgbClr>
                  </a:solidFill>
                  <a:cs typeface="+mn-ea"/>
                  <a:sym typeface="+mn-lt"/>
                </a:rPr>
                <a:t>不仅可以创建演示文稿，还可以在互联网上召开面对面会议、远程会议或在网上给观众展示演示文稿用户可以在投影仪或者计算机上进行演示</a:t>
              </a:r>
              <a:endParaRPr lang="en-US" altLang="zh-CN" sz="1400" dirty="0">
                <a:solidFill>
                  <a:srgbClr val="000000">
                    <a:lumMod val="50000"/>
                    <a:lumOff val="50000"/>
                  </a:srgbClr>
                </a:solidFill>
                <a:cs typeface="+mn-ea"/>
                <a:sym typeface="+mn-lt"/>
              </a:endParaRPr>
            </a:p>
            <a:p>
              <a:pPr algn="just" defTabSz="913765">
                <a:lnSpc>
                  <a:spcPct val="120000"/>
                </a:lnSpc>
                <a:defRPr/>
              </a:pPr>
              <a:r>
                <a:rPr lang="zh-CN" altLang="en-US" sz="1400" dirty="0">
                  <a:solidFill>
                    <a:srgbClr val="000000">
                      <a:lumMod val="50000"/>
                      <a:lumOff val="50000"/>
                    </a:srgbClr>
                  </a:solidFill>
                  <a:cs typeface="+mn-ea"/>
                  <a:sym typeface="+mn-lt"/>
                </a:rPr>
                <a:t>也可以将演示文稿打印出来，制作成胶片，以便应用到更广泛的领域中</a:t>
              </a:r>
              <a:endParaRPr lang="zh-CN" altLang="en-US" sz="1400" dirty="0">
                <a:solidFill>
                  <a:srgbClr val="000000">
                    <a:lumMod val="50000"/>
                    <a:lumOff val="50000"/>
                  </a:srgbClr>
                </a:solidFill>
                <a:cs typeface="+mn-ea"/>
                <a:sym typeface="+mn-lt"/>
              </a:endParaRPr>
            </a:p>
          </p:txBody>
        </p:sp>
        <p:sp>
          <p:nvSpPr>
            <p:cNvPr id="178" name="矩形 177"/>
            <p:cNvSpPr/>
            <p:nvPr/>
          </p:nvSpPr>
          <p:spPr>
            <a:xfrm>
              <a:off x="1088299" y="4213143"/>
              <a:ext cx="2241974" cy="424787"/>
            </a:xfrm>
            <a:prstGeom prst="rect">
              <a:avLst/>
            </a:prstGeom>
          </p:spPr>
          <p:txBody>
            <a:bodyPr wrap="square">
              <a:spAutoFit/>
              <a:scene3d>
                <a:camera prst="orthographicFront"/>
                <a:lightRig rig="threePt" dir="t"/>
              </a:scene3d>
              <a:sp3d contourW="6350"/>
            </a:bodyPr>
            <a:lstStyle/>
            <a:p>
              <a:pPr defTabSz="913765">
                <a:lnSpc>
                  <a:spcPct val="120000"/>
                </a:lnSpc>
                <a:defRPr/>
              </a:pPr>
              <a:r>
                <a:rPr lang="zh-CN" altLang="en-US" b="1" dirty="0">
                  <a:solidFill>
                    <a:srgbClr val="000000">
                      <a:lumMod val="65000"/>
                      <a:lumOff val="35000"/>
                    </a:srgbClr>
                  </a:solidFill>
                  <a:cs typeface="+mn-ea"/>
                  <a:sym typeface="+mn-lt"/>
                </a:rPr>
                <a:t>标题文字添加</a:t>
              </a:r>
              <a:endParaRPr lang="zh-CN" altLang="en-US" b="1" dirty="0">
                <a:solidFill>
                  <a:srgbClr val="000000">
                    <a:lumMod val="65000"/>
                    <a:lumOff val="35000"/>
                  </a:srgbClr>
                </a:solidFill>
                <a:cs typeface="+mn-ea"/>
                <a:sym typeface="+mn-lt"/>
              </a:endParaRPr>
            </a:p>
          </p:txBody>
        </p:sp>
      </p:grpSp>
      <p:sp>
        <p:nvSpPr>
          <p:cNvPr id="2" name="标题 1"/>
          <p:cNvSpPr>
            <a:spLocks noGrp="1"/>
          </p:cNvSpPr>
          <p:nvPr>
            <p:ph type="title"/>
          </p:nvPr>
        </p:nvSpPr>
        <p:spPr/>
        <p:txBody>
          <a:bodyPr>
            <a:normAutofit fontScale="90000"/>
          </a:bodyPr>
          <a:lstStyle/>
          <a:p>
            <a:r>
              <a:rPr lang="zh-CN" altLang="en-US" dirty="0">
                <a:cs typeface="+mn-ea"/>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wipe(up)">
                                      <p:cBhvr>
                                        <p:cTn id="1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6"/>
          <p:cNvSpPr/>
          <p:nvPr/>
        </p:nvSpPr>
        <p:spPr bwMode="auto">
          <a:xfrm flipH="1">
            <a:off x="8204236" y="5547072"/>
            <a:ext cx="893518" cy="192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chemeClr val="accent2"/>
          </a:solidFill>
          <a:ln>
            <a:noFill/>
          </a:ln>
        </p:spPr>
        <p:txBody>
          <a:bodyPr vert="horz" wrap="square" lIns="91440" tIns="45720" rIns="91440" bIns="45720" numCol="1" anchor="t" anchorCtr="0" compatLnSpc="1"/>
          <a:lstStyle/>
          <a:p>
            <a:endParaRPr lang="id-ID" sz="1350"/>
          </a:p>
        </p:txBody>
      </p:sp>
      <p:sp>
        <p:nvSpPr>
          <p:cNvPr id="25" name="Freeform 24"/>
          <p:cNvSpPr/>
          <p:nvPr/>
        </p:nvSpPr>
        <p:spPr>
          <a:xfrm flipH="1">
            <a:off x="7970041" y="5149894"/>
            <a:ext cx="1361907" cy="397176"/>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Freeform 25"/>
          <p:cNvSpPr/>
          <p:nvPr/>
        </p:nvSpPr>
        <p:spPr>
          <a:xfrm flipH="1">
            <a:off x="8347231" y="5819538"/>
            <a:ext cx="607529" cy="129742"/>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Freeform 5"/>
          <p:cNvSpPr/>
          <p:nvPr/>
        </p:nvSpPr>
        <p:spPr bwMode="auto">
          <a:xfrm>
            <a:off x="8541704" y="4382480"/>
            <a:ext cx="177731" cy="525463"/>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8" name="Freeform 6"/>
          <p:cNvSpPr/>
          <p:nvPr/>
        </p:nvSpPr>
        <p:spPr bwMode="auto">
          <a:xfrm>
            <a:off x="8592485" y="4288817"/>
            <a:ext cx="139645"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9" name="Freeform 7"/>
          <p:cNvSpPr/>
          <p:nvPr/>
        </p:nvSpPr>
        <p:spPr bwMode="auto">
          <a:xfrm>
            <a:off x="8576615" y="4347553"/>
            <a:ext cx="152340" cy="147638"/>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0" name="Freeform 8"/>
          <p:cNvSpPr/>
          <p:nvPr/>
        </p:nvSpPr>
        <p:spPr bwMode="auto">
          <a:xfrm>
            <a:off x="8565507" y="4888890"/>
            <a:ext cx="46020" cy="7620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3" name="Freeform 9"/>
          <p:cNvSpPr/>
          <p:nvPr/>
        </p:nvSpPr>
        <p:spPr bwMode="auto">
          <a:xfrm>
            <a:off x="8725782" y="4380892"/>
            <a:ext cx="176144" cy="525463"/>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4" name="Freeform 10"/>
          <p:cNvSpPr/>
          <p:nvPr/>
        </p:nvSpPr>
        <p:spPr bwMode="auto">
          <a:xfrm>
            <a:off x="8774977" y="4284055"/>
            <a:ext cx="139645"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5" name="Freeform 11"/>
          <p:cNvSpPr/>
          <p:nvPr/>
        </p:nvSpPr>
        <p:spPr bwMode="auto">
          <a:xfrm>
            <a:off x="8760693" y="4345965"/>
            <a:ext cx="152340" cy="14605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6" name="Freeform 12"/>
          <p:cNvSpPr/>
          <p:nvPr/>
        </p:nvSpPr>
        <p:spPr bwMode="auto">
          <a:xfrm>
            <a:off x="8749585" y="4884128"/>
            <a:ext cx="46020" cy="7620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7" name="Freeform 13"/>
          <p:cNvSpPr/>
          <p:nvPr/>
        </p:nvSpPr>
        <p:spPr bwMode="auto">
          <a:xfrm>
            <a:off x="8886059" y="4384065"/>
            <a:ext cx="41259" cy="26670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48" name="Group 123"/>
          <p:cNvGrpSpPr/>
          <p:nvPr/>
        </p:nvGrpSpPr>
        <p:grpSpPr>
          <a:xfrm>
            <a:off x="7651465" y="4261435"/>
            <a:ext cx="817244" cy="620713"/>
            <a:chOff x="7170738" y="4168775"/>
            <a:chExt cx="817563" cy="620713"/>
          </a:xfrm>
          <a:solidFill>
            <a:schemeClr val="accent4"/>
          </a:solidFill>
        </p:grpSpPr>
        <p:sp>
          <p:nvSpPr>
            <p:cNvPr id="49"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0"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51"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2"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3"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4"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55" name="Freeform 20"/>
          <p:cNvSpPr>
            <a:spLocks noEditPoints="1"/>
          </p:cNvSpPr>
          <p:nvPr/>
        </p:nvSpPr>
        <p:spPr bwMode="auto">
          <a:xfrm>
            <a:off x="6986562" y="2142515"/>
            <a:ext cx="477651" cy="503238"/>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6" name="Oval 21"/>
          <p:cNvSpPr>
            <a:spLocks noChangeArrowheads="1"/>
          </p:cNvSpPr>
          <p:nvPr/>
        </p:nvSpPr>
        <p:spPr bwMode="auto">
          <a:xfrm>
            <a:off x="10034959" y="2025040"/>
            <a:ext cx="141233" cy="141288"/>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7" name="Freeform 22"/>
          <p:cNvSpPr/>
          <p:nvPr/>
        </p:nvSpPr>
        <p:spPr bwMode="auto">
          <a:xfrm>
            <a:off x="10085740" y="2129815"/>
            <a:ext cx="222163" cy="46355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8" name="Freeform 23"/>
          <p:cNvSpPr/>
          <p:nvPr/>
        </p:nvSpPr>
        <p:spPr bwMode="auto">
          <a:xfrm>
            <a:off x="9890552" y="2129815"/>
            <a:ext cx="238032" cy="45720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9" name="Freeform 24"/>
          <p:cNvSpPr/>
          <p:nvPr/>
        </p:nvSpPr>
        <p:spPr bwMode="auto">
          <a:xfrm>
            <a:off x="10098434" y="1974242"/>
            <a:ext cx="25390" cy="7937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0" name="Freeform 25"/>
          <p:cNvSpPr>
            <a:spLocks noEditPoints="1"/>
          </p:cNvSpPr>
          <p:nvPr/>
        </p:nvSpPr>
        <p:spPr bwMode="auto">
          <a:xfrm>
            <a:off x="8962229" y="1632928"/>
            <a:ext cx="225337" cy="60960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1" name="Freeform 26"/>
          <p:cNvSpPr>
            <a:spLocks noEditPoints="1"/>
          </p:cNvSpPr>
          <p:nvPr/>
        </p:nvSpPr>
        <p:spPr bwMode="auto">
          <a:xfrm>
            <a:off x="8768629" y="1825015"/>
            <a:ext cx="610949" cy="22383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9" name="Freeform 27"/>
          <p:cNvSpPr>
            <a:spLocks noEditPoints="1"/>
          </p:cNvSpPr>
          <p:nvPr/>
        </p:nvSpPr>
        <p:spPr bwMode="auto">
          <a:xfrm>
            <a:off x="8814648" y="1686905"/>
            <a:ext cx="518910"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0" name="Freeform 28"/>
          <p:cNvSpPr>
            <a:spLocks noEditPoints="1"/>
          </p:cNvSpPr>
          <p:nvPr/>
        </p:nvSpPr>
        <p:spPr bwMode="auto">
          <a:xfrm>
            <a:off x="8814648" y="1686905"/>
            <a:ext cx="518910"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1" name="Oval 29"/>
          <p:cNvSpPr>
            <a:spLocks noChangeArrowheads="1"/>
          </p:cNvSpPr>
          <p:nvPr/>
        </p:nvSpPr>
        <p:spPr bwMode="auto">
          <a:xfrm>
            <a:off x="9028877" y="1890105"/>
            <a:ext cx="93626" cy="93663"/>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2" name="Freeform 30"/>
          <p:cNvSpPr>
            <a:spLocks noEditPoints="1"/>
          </p:cNvSpPr>
          <p:nvPr/>
        </p:nvSpPr>
        <p:spPr bwMode="auto">
          <a:xfrm>
            <a:off x="9747734" y="1459892"/>
            <a:ext cx="257075" cy="487363"/>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3" name="Rectangle 31"/>
          <p:cNvSpPr>
            <a:spLocks noChangeArrowheads="1"/>
          </p:cNvSpPr>
          <p:nvPr/>
        </p:nvSpPr>
        <p:spPr bwMode="auto">
          <a:xfrm>
            <a:off x="9619197" y="1458305"/>
            <a:ext cx="65063" cy="47466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74" name="Freeform 32"/>
          <p:cNvSpPr>
            <a:spLocks noEditPoints="1"/>
          </p:cNvSpPr>
          <p:nvPr/>
        </p:nvSpPr>
        <p:spPr bwMode="auto">
          <a:xfrm>
            <a:off x="7511819" y="3849080"/>
            <a:ext cx="561756" cy="411163"/>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75" name="Group 127"/>
          <p:cNvGrpSpPr/>
          <p:nvPr/>
        </p:nvGrpSpPr>
        <p:grpSpPr>
          <a:xfrm>
            <a:off x="9090765" y="4260240"/>
            <a:ext cx="507803" cy="654050"/>
            <a:chOff x="8610600" y="4127500"/>
            <a:chExt cx="508001" cy="654050"/>
          </a:xfrm>
          <a:solidFill>
            <a:schemeClr val="accent2"/>
          </a:solidFill>
        </p:grpSpPr>
        <p:sp>
          <p:nvSpPr>
            <p:cNvPr id="76"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7"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8"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9"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0"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1"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2"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3"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84" name="Freeform 41"/>
          <p:cNvSpPr>
            <a:spLocks noEditPoints="1"/>
          </p:cNvSpPr>
          <p:nvPr/>
        </p:nvSpPr>
        <p:spPr bwMode="auto">
          <a:xfrm>
            <a:off x="9511288" y="3599842"/>
            <a:ext cx="428458"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5" name="Freeform 42"/>
          <p:cNvSpPr/>
          <p:nvPr/>
        </p:nvSpPr>
        <p:spPr bwMode="auto">
          <a:xfrm>
            <a:off x="9622371" y="3960203"/>
            <a:ext cx="92039" cy="198438"/>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6" name="Freeform 43"/>
          <p:cNvSpPr/>
          <p:nvPr/>
        </p:nvSpPr>
        <p:spPr bwMode="auto">
          <a:xfrm>
            <a:off x="9584285" y="4020528"/>
            <a:ext cx="130124" cy="268288"/>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7" name="Freeform 44"/>
          <p:cNvSpPr/>
          <p:nvPr/>
        </p:nvSpPr>
        <p:spPr bwMode="auto">
          <a:xfrm>
            <a:off x="8395711" y="1015392"/>
            <a:ext cx="523670" cy="47942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88" name="Freeform 45"/>
          <p:cNvSpPr>
            <a:spLocks noEditPoints="1"/>
          </p:cNvSpPr>
          <p:nvPr/>
        </p:nvSpPr>
        <p:spPr bwMode="auto">
          <a:xfrm>
            <a:off x="8240197" y="3676040"/>
            <a:ext cx="637926" cy="528638"/>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9" name="Freeform 46"/>
          <p:cNvSpPr>
            <a:spLocks noEditPoints="1"/>
          </p:cNvSpPr>
          <p:nvPr/>
        </p:nvSpPr>
        <p:spPr bwMode="auto">
          <a:xfrm>
            <a:off x="9368469" y="2623530"/>
            <a:ext cx="818830" cy="95567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90" name="Freeform 47"/>
          <p:cNvSpPr>
            <a:spLocks noEditPoints="1"/>
          </p:cNvSpPr>
          <p:nvPr/>
        </p:nvSpPr>
        <p:spPr bwMode="auto">
          <a:xfrm>
            <a:off x="9988940" y="2902930"/>
            <a:ext cx="353875" cy="69532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91" name="Freeform 48"/>
          <p:cNvSpPr>
            <a:spLocks noEditPoints="1"/>
          </p:cNvSpPr>
          <p:nvPr/>
        </p:nvSpPr>
        <p:spPr bwMode="auto">
          <a:xfrm>
            <a:off x="8754345" y="2991828"/>
            <a:ext cx="579212" cy="579438"/>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2" name="Freeform 49"/>
          <p:cNvSpPr/>
          <p:nvPr/>
        </p:nvSpPr>
        <p:spPr bwMode="auto">
          <a:xfrm>
            <a:off x="8860668" y="3175978"/>
            <a:ext cx="288812" cy="15240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93" name="Group 126"/>
          <p:cNvGrpSpPr/>
          <p:nvPr/>
        </p:nvGrpSpPr>
        <p:grpSpPr>
          <a:xfrm>
            <a:off x="8986030" y="3737953"/>
            <a:ext cx="453848" cy="431800"/>
            <a:chOff x="8505825" y="3605213"/>
            <a:chExt cx="454025" cy="431800"/>
          </a:xfrm>
        </p:grpSpPr>
        <p:sp>
          <p:nvSpPr>
            <p:cNvPr id="94"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5"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96" name="Freeform 52"/>
          <p:cNvSpPr/>
          <p:nvPr/>
        </p:nvSpPr>
        <p:spPr bwMode="auto">
          <a:xfrm>
            <a:off x="7586403" y="1167790"/>
            <a:ext cx="679185" cy="55245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7" name="Freeform 53"/>
          <p:cNvSpPr/>
          <p:nvPr/>
        </p:nvSpPr>
        <p:spPr bwMode="auto">
          <a:xfrm>
            <a:off x="8102139" y="1137630"/>
            <a:ext cx="187252" cy="25717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8" name="Freeform 54"/>
          <p:cNvSpPr/>
          <p:nvPr/>
        </p:nvSpPr>
        <p:spPr bwMode="auto">
          <a:xfrm>
            <a:off x="7675268" y="1313840"/>
            <a:ext cx="514149" cy="33655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9" name="Freeform 55"/>
          <p:cNvSpPr>
            <a:spLocks noEditPoints="1"/>
          </p:cNvSpPr>
          <p:nvPr/>
        </p:nvSpPr>
        <p:spPr bwMode="auto">
          <a:xfrm>
            <a:off x="7256332" y="1609115"/>
            <a:ext cx="296747" cy="52070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100" name="Freeform 56"/>
          <p:cNvSpPr>
            <a:spLocks noEditPoints="1"/>
          </p:cNvSpPr>
          <p:nvPr/>
        </p:nvSpPr>
        <p:spPr bwMode="auto">
          <a:xfrm>
            <a:off x="6986562" y="2699728"/>
            <a:ext cx="555408" cy="6048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1" name="Freeform 57"/>
          <p:cNvSpPr>
            <a:spLocks noEditPoints="1"/>
          </p:cNvSpPr>
          <p:nvPr/>
        </p:nvSpPr>
        <p:spPr bwMode="auto">
          <a:xfrm>
            <a:off x="9035224" y="1136042"/>
            <a:ext cx="528432" cy="51911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2" name="Freeform 58"/>
          <p:cNvSpPr>
            <a:spLocks noEditPoints="1"/>
          </p:cNvSpPr>
          <p:nvPr/>
        </p:nvSpPr>
        <p:spPr bwMode="auto">
          <a:xfrm>
            <a:off x="7168546" y="3301664"/>
            <a:ext cx="514149" cy="52070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chemeClr val="accent2"/>
          </a:solidFill>
          <a:ln>
            <a:noFill/>
          </a:ln>
        </p:spPr>
        <p:txBody>
          <a:bodyPr vert="horz" wrap="square" lIns="91440" tIns="45720" rIns="91440" bIns="45720" numCol="1" anchor="t" anchorCtr="0" compatLnSpc="1"/>
          <a:lstStyle/>
          <a:p>
            <a:endParaRPr lang="id-ID"/>
          </a:p>
        </p:txBody>
      </p:sp>
      <p:sp>
        <p:nvSpPr>
          <p:cNvPr id="103" name="Rectangle 59"/>
          <p:cNvSpPr>
            <a:spLocks noChangeArrowheads="1"/>
          </p:cNvSpPr>
          <p:nvPr/>
        </p:nvSpPr>
        <p:spPr bwMode="auto">
          <a:xfrm>
            <a:off x="9163761" y="2807678"/>
            <a:ext cx="626818"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4" name="Rectangle 60"/>
          <p:cNvSpPr>
            <a:spLocks noChangeArrowheads="1"/>
          </p:cNvSpPr>
          <p:nvPr/>
        </p:nvSpPr>
        <p:spPr bwMode="auto">
          <a:xfrm>
            <a:off x="9189151" y="2744178"/>
            <a:ext cx="576038"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5" name="Rectangle 61"/>
          <p:cNvSpPr>
            <a:spLocks noChangeArrowheads="1"/>
          </p:cNvSpPr>
          <p:nvPr/>
        </p:nvSpPr>
        <p:spPr bwMode="auto">
          <a:xfrm>
            <a:off x="9416075" y="2679090"/>
            <a:ext cx="122190"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6" name="Rectangle 62"/>
          <p:cNvSpPr>
            <a:spLocks noChangeArrowheads="1"/>
          </p:cNvSpPr>
          <p:nvPr/>
        </p:nvSpPr>
        <p:spPr bwMode="auto">
          <a:xfrm>
            <a:off x="9438291" y="2445728"/>
            <a:ext cx="77758"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7" name="Rectangle 63"/>
          <p:cNvSpPr>
            <a:spLocks noChangeArrowheads="1"/>
          </p:cNvSpPr>
          <p:nvPr/>
        </p:nvSpPr>
        <p:spPr bwMode="auto">
          <a:xfrm>
            <a:off x="9416075" y="2433028"/>
            <a:ext cx="122190"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8" name="Rectangle 64"/>
          <p:cNvSpPr>
            <a:spLocks noChangeArrowheads="1"/>
          </p:cNvSpPr>
          <p:nvPr/>
        </p:nvSpPr>
        <p:spPr bwMode="auto">
          <a:xfrm>
            <a:off x="9601741" y="2679090"/>
            <a:ext cx="119017"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9" name="Rectangle 65"/>
          <p:cNvSpPr>
            <a:spLocks noChangeArrowheads="1"/>
          </p:cNvSpPr>
          <p:nvPr/>
        </p:nvSpPr>
        <p:spPr bwMode="auto">
          <a:xfrm>
            <a:off x="9622370" y="2445728"/>
            <a:ext cx="76170"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0" name="Rectangle 66"/>
          <p:cNvSpPr>
            <a:spLocks noChangeArrowheads="1"/>
          </p:cNvSpPr>
          <p:nvPr/>
        </p:nvSpPr>
        <p:spPr bwMode="auto">
          <a:xfrm>
            <a:off x="9601741" y="2433028"/>
            <a:ext cx="119017"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1" name="Rectangle 67"/>
          <p:cNvSpPr>
            <a:spLocks noChangeArrowheads="1"/>
          </p:cNvSpPr>
          <p:nvPr/>
        </p:nvSpPr>
        <p:spPr bwMode="auto">
          <a:xfrm>
            <a:off x="9233583" y="2679090"/>
            <a:ext cx="122190"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2" name="Rectangle 68"/>
          <p:cNvSpPr>
            <a:spLocks noChangeArrowheads="1"/>
          </p:cNvSpPr>
          <p:nvPr/>
        </p:nvSpPr>
        <p:spPr bwMode="auto">
          <a:xfrm>
            <a:off x="9254214" y="2445728"/>
            <a:ext cx="79344"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3" name="Rectangle 69"/>
          <p:cNvSpPr>
            <a:spLocks noChangeArrowheads="1"/>
          </p:cNvSpPr>
          <p:nvPr/>
        </p:nvSpPr>
        <p:spPr bwMode="auto">
          <a:xfrm>
            <a:off x="9233583" y="2433028"/>
            <a:ext cx="122190"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4" name="Rectangle 70"/>
          <p:cNvSpPr>
            <a:spLocks noChangeArrowheads="1"/>
          </p:cNvSpPr>
          <p:nvPr/>
        </p:nvSpPr>
        <p:spPr bwMode="auto">
          <a:xfrm>
            <a:off x="9189151" y="2363178"/>
            <a:ext cx="576038"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5" name="Freeform 71"/>
          <p:cNvSpPr/>
          <p:nvPr/>
        </p:nvSpPr>
        <p:spPr bwMode="auto">
          <a:xfrm>
            <a:off x="9189151" y="2179028"/>
            <a:ext cx="576038" cy="184150"/>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6" name="Freeform 72"/>
          <p:cNvSpPr>
            <a:spLocks noEditPoints="1"/>
          </p:cNvSpPr>
          <p:nvPr/>
        </p:nvSpPr>
        <p:spPr bwMode="auto">
          <a:xfrm>
            <a:off x="7605444" y="2345715"/>
            <a:ext cx="799788" cy="522288"/>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7" name="Freeform 73"/>
          <p:cNvSpPr>
            <a:spLocks noEditPoints="1"/>
          </p:cNvSpPr>
          <p:nvPr/>
        </p:nvSpPr>
        <p:spPr bwMode="auto">
          <a:xfrm>
            <a:off x="9370055" y="2918805"/>
            <a:ext cx="187252" cy="32702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8" name="Freeform 74"/>
          <p:cNvSpPr>
            <a:spLocks noEditPoints="1"/>
          </p:cNvSpPr>
          <p:nvPr/>
        </p:nvSpPr>
        <p:spPr bwMode="auto">
          <a:xfrm>
            <a:off x="7735570" y="1798030"/>
            <a:ext cx="376091" cy="46037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119" name="Freeform 75"/>
          <p:cNvSpPr>
            <a:spLocks noEditPoints="1"/>
          </p:cNvSpPr>
          <p:nvPr/>
        </p:nvSpPr>
        <p:spPr bwMode="auto">
          <a:xfrm>
            <a:off x="8459187" y="2282215"/>
            <a:ext cx="569690" cy="5715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chemeClr val="accent2"/>
          </a:solidFill>
          <a:ln>
            <a:noFill/>
          </a:ln>
        </p:spPr>
        <p:txBody>
          <a:bodyPr vert="horz" wrap="square" lIns="91440" tIns="45720" rIns="91440" bIns="45720" numCol="1" anchor="t" anchorCtr="0" compatLnSpc="1"/>
          <a:lstStyle/>
          <a:p>
            <a:endParaRPr lang="id-ID"/>
          </a:p>
        </p:txBody>
      </p:sp>
      <p:sp>
        <p:nvSpPr>
          <p:cNvPr id="120" name="Freeform 76"/>
          <p:cNvSpPr>
            <a:spLocks noEditPoints="1"/>
          </p:cNvSpPr>
          <p:nvPr/>
        </p:nvSpPr>
        <p:spPr bwMode="auto">
          <a:xfrm>
            <a:off x="7891084" y="3018817"/>
            <a:ext cx="642687" cy="487363"/>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121" name="Freeform 77"/>
          <p:cNvSpPr/>
          <p:nvPr/>
        </p:nvSpPr>
        <p:spPr bwMode="auto">
          <a:xfrm>
            <a:off x="8171963" y="2304440"/>
            <a:ext cx="214229" cy="160338"/>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2" name="Freeform 78"/>
          <p:cNvSpPr/>
          <p:nvPr/>
        </p:nvSpPr>
        <p:spPr bwMode="auto">
          <a:xfrm>
            <a:off x="8267175" y="2263167"/>
            <a:ext cx="58715" cy="7302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3" name="Freeform 79"/>
          <p:cNvSpPr>
            <a:spLocks noEditPoints="1"/>
          </p:cNvSpPr>
          <p:nvPr/>
        </p:nvSpPr>
        <p:spPr bwMode="auto">
          <a:xfrm>
            <a:off x="7933931" y="3599840"/>
            <a:ext cx="225337" cy="312738"/>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4" name="Freeform 80"/>
          <p:cNvSpPr>
            <a:spLocks noEditPoints="1"/>
          </p:cNvSpPr>
          <p:nvPr/>
        </p:nvSpPr>
        <p:spPr bwMode="auto">
          <a:xfrm>
            <a:off x="9665216" y="1996467"/>
            <a:ext cx="282465" cy="309563"/>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5" name="Freeform 81"/>
          <p:cNvSpPr>
            <a:spLocks noEditPoints="1"/>
          </p:cNvSpPr>
          <p:nvPr/>
        </p:nvSpPr>
        <p:spPr bwMode="auto">
          <a:xfrm>
            <a:off x="8252893" y="1580542"/>
            <a:ext cx="426871" cy="61436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6" name="Freeform 82"/>
          <p:cNvSpPr>
            <a:spLocks noEditPoints="1"/>
          </p:cNvSpPr>
          <p:nvPr/>
        </p:nvSpPr>
        <p:spPr bwMode="auto">
          <a:xfrm>
            <a:off x="8100552" y="1493228"/>
            <a:ext cx="245967"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7" name="Freeform 83"/>
          <p:cNvSpPr/>
          <p:nvPr/>
        </p:nvSpPr>
        <p:spPr bwMode="auto">
          <a:xfrm>
            <a:off x="8030728" y="1623405"/>
            <a:ext cx="107908" cy="6826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8" name="Freeform 84"/>
          <p:cNvSpPr/>
          <p:nvPr/>
        </p:nvSpPr>
        <p:spPr bwMode="auto">
          <a:xfrm>
            <a:off x="7962494" y="1632928"/>
            <a:ext cx="145993" cy="8890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9" name="Freeform 85"/>
          <p:cNvSpPr>
            <a:spLocks noEditPoints="1"/>
          </p:cNvSpPr>
          <p:nvPr/>
        </p:nvSpPr>
        <p:spPr bwMode="auto">
          <a:xfrm>
            <a:off x="7878388" y="2791803"/>
            <a:ext cx="445914" cy="158750"/>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0" name="Freeform 86"/>
          <p:cNvSpPr/>
          <p:nvPr/>
        </p:nvSpPr>
        <p:spPr bwMode="auto">
          <a:xfrm>
            <a:off x="9725518" y="3201380"/>
            <a:ext cx="245967" cy="31591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1" name="Freeform 87"/>
          <p:cNvSpPr/>
          <p:nvPr/>
        </p:nvSpPr>
        <p:spPr bwMode="auto">
          <a:xfrm>
            <a:off x="9865163" y="3190265"/>
            <a:ext cx="119017" cy="82550"/>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2" name="Freeform 88"/>
          <p:cNvSpPr/>
          <p:nvPr/>
        </p:nvSpPr>
        <p:spPr bwMode="auto">
          <a:xfrm>
            <a:off x="9773124" y="3255355"/>
            <a:ext cx="163449" cy="227013"/>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3" name="Freeform 89"/>
          <p:cNvSpPr>
            <a:spLocks noEditPoints="1"/>
          </p:cNvSpPr>
          <p:nvPr/>
        </p:nvSpPr>
        <p:spPr bwMode="auto">
          <a:xfrm>
            <a:off x="9392272" y="1963130"/>
            <a:ext cx="222163" cy="16192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4" name="Freeform 90"/>
          <p:cNvSpPr/>
          <p:nvPr/>
        </p:nvSpPr>
        <p:spPr bwMode="auto">
          <a:xfrm>
            <a:off x="7540383" y="3023578"/>
            <a:ext cx="206294" cy="26670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5" name="Freeform 91"/>
          <p:cNvSpPr/>
          <p:nvPr/>
        </p:nvSpPr>
        <p:spPr bwMode="auto">
          <a:xfrm>
            <a:off x="7527688" y="3014053"/>
            <a:ext cx="101560" cy="69850"/>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6" name="Freeform 92"/>
          <p:cNvSpPr/>
          <p:nvPr/>
        </p:nvSpPr>
        <p:spPr bwMode="auto">
          <a:xfrm>
            <a:off x="7568948" y="3071203"/>
            <a:ext cx="139645" cy="19208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7" name="Freeform 93"/>
          <p:cNvSpPr>
            <a:spLocks noEditPoints="1"/>
          </p:cNvSpPr>
          <p:nvPr/>
        </p:nvSpPr>
        <p:spPr bwMode="auto">
          <a:xfrm>
            <a:off x="8900340" y="4674580"/>
            <a:ext cx="218989" cy="239713"/>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8" name="Freeform 94"/>
          <p:cNvSpPr/>
          <p:nvPr/>
        </p:nvSpPr>
        <p:spPr bwMode="auto">
          <a:xfrm>
            <a:off x="8635331" y="3095017"/>
            <a:ext cx="63475" cy="6032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9" name="Freeform 95"/>
          <p:cNvSpPr/>
          <p:nvPr/>
        </p:nvSpPr>
        <p:spPr bwMode="auto">
          <a:xfrm>
            <a:off x="8621049" y="2912453"/>
            <a:ext cx="58715" cy="196850"/>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0" name="Freeform 96"/>
          <p:cNvSpPr/>
          <p:nvPr/>
        </p:nvSpPr>
        <p:spPr bwMode="auto">
          <a:xfrm>
            <a:off x="8662307" y="2944205"/>
            <a:ext cx="126950" cy="169863"/>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1" name="Freeform 97"/>
          <p:cNvSpPr/>
          <p:nvPr/>
        </p:nvSpPr>
        <p:spPr bwMode="auto">
          <a:xfrm>
            <a:off x="8651200" y="3141053"/>
            <a:ext cx="15869" cy="31750"/>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2" name="Freeform 98"/>
          <p:cNvSpPr>
            <a:spLocks noEditPoints="1"/>
          </p:cNvSpPr>
          <p:nvPr/>
        </p:nvSpPr>
        <p:spPr bwMode="auto">
          <a:xfrm>
            <a:off x="8600420" y="1532915"/>
            <a:ext cx="220577" cy="236538"/>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3" name="燕尾形 142"/>
          <p:cNvSpPr/>
          <p:nvPr/>
        </p:nvSpPr>
        <p:spPr>
          <a:xfrm rot="5400000">
            <a:off x="2532926" y="2023616"/>
            <a:ext cx="360040" cy="57583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44" name="直接连接符 143"/>
          <p:cNvCxnSpPr/>
          <p:nvPr/>
        </p:nvCxnSpPr>
        <p:spPr>
          <a:xfrm>
            <a:off x="2712946" y="2599566"/>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5" name="矩形 144"/>
          <p:cNvSpPr/>
          <p:nvPr/>
        </p:nvSpPr>
        <p:spPr>
          <a:xfrm>
            <a:off x="3049813" y="1503430"/>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6" name="矩形 47"/>
          <p:cNvSpPr>
            <a:spLocks noChangeArrowheads="1"/>
          </p:cNvSpPr>
          <p:nvPr/>
        </p:nvSpPr>
        <p:spPr bwMode="auto">
          <a:xfrm>
            <a:off x="3036856" y="1918168"/>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47" name="燕尾形 146"/>
          <p:cNvSpPr/>
          <p:nvPr/>
        </p:nvSpPr>
        <p:spPr>
          <a:xfrm rot="5400000">
            <a:off x="2532926" y="3391768"/>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48" name="直接连接符 147"/>
          <p:cNvCxnSpPr/>
          <p:nvPr/>
        </p:nvCxnSpPr>
        <p:spPr>
          <a:xfrm>
            <a:off x="2712946" y="3967718"/>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9" name="矩形 148"/>
          <p:cNvSpPr/>
          <p:nvPr/>
        </p:nvSpPr>
        <p:spPr>
          <a:xfrm>
            <a:off x="3049813" y="287158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0" name="矩形 47"/>
          <p:cNvSpPr>
            <a:spLocks noChangeArrowheads="1"/>
          </p:cNvSpPr>
          <p:nvPr/>
        </p:nvSpPr>
        <p:spPr bwMode="auto">
          <a:xfrm>
            <a:off x="3036856" y="3286320"/>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51" name="燕尾形 150"/>
          <p:cNvSpPr/>
          <p:nvPr/>
        </p:nvSpPr>
        <p:spPr>
          <a:xfrm rot="5400000">
            <a:off x="2532926" y="4831928"/>
            <a:ext cx="360040" cy="57583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52" name="直接连接符 151"/>
          <p:cNvCxnSpPr/>
          <p:nvPr/>
        </p:nvCxnSpPr>
        <p:spPr>
          <a:xfrm>
            <a:off x="2712946" y="5407878"/>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3049813" y="431174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4" name="矩形 47"/>
          <p:cNvSpPr>
            <a:spLocks noChangeArrowheads="1"/>
          </p:cNvSpPr>
          <p:nvPr/>
        </p:nvSpPr>
        <p:spPr bwMode="auto">
          <a:xfrm>
            <a:off x="3036856" y="4726480"/>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1+#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fill="hold"/>
                                        <p:tgtEl>
                                          <p:spTgt spid="43"/>
                                        </p:tgtEl>
                                        <p:attrNameLst>
                                          <p:attrName>ppt_x</p:attrName>
                                        </p:attrNameLst>
                                      </p:cBhvr>
                                      <p:tavLst>
                                        <p:tav tm="0">
                                          <p:val>
                                            <p:strVal val="1+#ppt_w/2"/>
                                          </p:val>
                                        </p:tav>
                                        <p:tav tm="100000">
                                          <p:val>
                                            <p:strVal val="#ppt_x"/>
                                          </p:val>
                                        </p:tav>
                                      </p:tavLst>
                                    </p:anim>
                                    <p:anim calcmode="lin" valueType="num">
                                      <p:cBhvr additive="base">
                                        <p:cTn id="39" dur="500" fill="hold"/>
                                        <p:tgtEl>
                                          <p:spTgt spid="43"/>
                                        </p:tgtEl>
                                        <p:attrNameLst>
                                          <p:attrName>ppt_y</p:attrName>
                                        </p:attrNameLst>
                                      </p:cBhvr>
                                      <p:tavLst>
                                        <p:tav tm="0">
                                          <p:val>
                                            <p:strVal val="0-#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ppt_x"/>
                                          </p:val>
                                        </p:tav>
                                        <p:tav tm="100000">
                                          <p:val>
                                            <p:strVal val="#ppt_x"/>
                                          </p:val>
                                        </p:tav>
                                      </p:tavLst>
                                    </p:anim>
                                    <p:anim calcmode="lin" valueType="num">
                                      <p:cBhvr additive="base">
                                        <p:cTn id="47" dur="500" fill="hold"/>
                                        <p:tgtEl>
                                          <p:spTgt spid="4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additive="base">
                                        <p:cTn id="50" dur="500" fill="hold"/>
                                        <p:tgtEl>
                                          <p:spTgt spid="46"/>
                                        </p:tgtEl>
                                        <p:attrNameLst>
                                          <p:attrName>ppt_x</p:attrName>
                                        </p:attrNameLst>
                                      </p:cBhvr>
                                      <p:tavLst>
                                        <p:tav tm="0">
                                          <p:val>
                                            <p:strVal val="#ppt_x"/>
                                          </p:val>
                                        </p:tav>
                                        <p:tav tm="100000">
                                          <p:val>
                                            <p:strVal val="#ppt_x"/>
                                          </p:val>
                                        </p:tav>
                                      </p:tavLst>
                                    </p:anim>
                                    <p:anim calcmode="lin" valueType="num">
                                      <p:cBhvr additive="base">
                                        <p:cTn id="51" dur="500" fill="hold"/>
                                        <p:tgtEl>
                                          <p:spTgt spid="4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ppt_x"/>
                                          </p:val>
                                        </p:tav>
                                        <p:tav tm="100000">
                                          <p:val>
                                            <p:strVal val="#ppt_x"/>
                                          </p:val>
                                        </p:tav>
                                      </p:tavLst>
                                    </p:anim>
                                    <p:anim calcmode="lin" valueType="num">
                                      <p:cBhvr additive="base">
                                        <p:cTn id="55" dur="500" fill="hold"/>
                                        <p:tgtEl>
                                          <p:spTgt spid="47"/>
                                        </p:tgtEl>
                                        <p:attrNameLst>
                                          <p:attrName>ppt_y</p:attrName>
                                        </p:attrNameLst>
                                      </p:cBhvr>
                                      <p:tavLst>
                                        <p:tav tm="0">
                                          <p:val>
                                            <p:strVal val="1+#ppt_h/2"/>
                                          </p:val>
                                        </p:tav>
                                        <p:tav tm="100000">
                                          <p:val>
                                            <p:strVal val="#ppt_y"/>
                                          </p:val>
                                        </p:tav>
                                      </p:tavLst>
                                    </p:anim>
                                  </p:childTnLst>
                                </p:cTn>
                              </p:par>
                              <p:par>
                                <p:cTn id="56" presetID="2" presetClass="entr" presetSubtype="6"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1+#ppt_w/2"/>
                                          </p:val>
                                        </p:tav>
                                        <p:tav tm="100000">
                                          <p:val>
                                            <p:strVal val="#ppt_x"/>
                                          </p:val>
                                        </p:tav>
                                      </p:tavLst>
                                    </p:anim>
                                    <p:anim calcmode="lin" valueType="num">
                                      <p:cBhvr additive="base">
                                        <p:cTn id="59" dur="500" fill="hold"/>
                                        <p:tgtEl>
                                          <p:spTgt spid="48"/>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additive="base">
                                        <p:cTn id="62" dur="500" fill="hold"/>
                                        <p:tgtEl>
                                          <p:spTgt spid="55"/>
                                        </p:tgtEl>
                                        <p:attrNameLst>
                                          <p:attrName>ppt_x</p:attrName>
                                        </p:attrNameLst>
                                      </p:cBhvr>
                                      <p:tavLst>
                                        <p:tav tm="0">
                                          <p:val>
                                            <p:strVal val="1+#ppt_w/2"/>
                                          </p:val>
                                        </p:tav>
                                        <p:tav tm="100000">
                                          <p:val>
                                            <p:strVal val="#ppt_x"/>
                                          </p:val>
                                        </p:tav>
                                      </p:tavLst>
                                    </p:anim>
                                    <p:anim calcmode="lin" valueType="num">
                                      <p:cBhvr additive="base">
                                        <p:cTn id="63" dur="500" fill="hold"/>
                                        <p:tgtEl>
                                          <p:spTgt spid="55"/>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ppt_x"/>
                                          </p:val>
                                        </p:tav>
                                        <p:tav tm="100000">
                                          <p:val>
                                            <p:strVal val="#ppt_x"/>
                                          </p:val>
                                        </p:tav>
                                      </p:tavLst>
                                    </p:anim>
                                    <p:anim calcmode="lin" valueType="num">
                                      <p:cBhvr additive="base">
                                        <p:cTn id="67" dur="500" fill="hold"/>
                                        <p:tgtEl>
                                          <p:spTgt spid="56"/>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additive="base">
                                        <p:cTn id="70" dur="500" fill="hold"/>
                                        <p:tgtEl>
                                          <p:spTgt spid="57"/>
                                        </p:tgtEl>
                                        <p:attrNameLst>
                                          <p:attrName>ppt_x</p:attrName>
                                        </p:attrNameLst>
                                      </p:cBhvr>
                                      <p:tavLst>
                                        <p:tav tm="0">
                                          <p:val>
                                            <p:strVal val="#ppt_x"/>
                                          </p:val>
                                        </p:tav>
                                        <p:tav tm="100000">
                                          <p:val>
                                            <p:strVal val="#ppt_x"/>
                                          </p:val>
                                        </p:tav>
                                      </p:tavLst>
                                    </p:anim>
                                    <p:anim calcmode="lin" valueType="num">
                                      <p:cBhvr additive="base">
                                        <p:cTn id="71" dur="500" fill="hold"/>
                                        <p:tgtEl>
                                          <p:spTgt spid="57"/>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8"/>
                                        </p:tgtEl>
                                        <p:attrNameLst>
                                          <p:attrName>style.visibility</p:attrName>
                                        </p:attrNameLst>
                                      </p:cBhvr>
                                      <p:to>
                                        <p:strVal val="visible"/>
                                      </p:to>
                                    </p:set>
                                    <p:anim calcmode="lin" valueType="num">
                                      <p:cBhvr additive="base">
                                        <p:cTn id="74" dur="500" fill="hold"/>
                                        <p:tgtEl>
                                          <p:spTgt spid="58"/>
                                        </p:tgtEl>
                                        <p:attrNameLst>
                                          <p:attrName>ppt_x</p:attrName>
                                        </p:attrNameLst>
                                      </p:cBhvr>
                                      <p:tavLst>
                                        <p:tav tm="0">
                                          <p:val>
                                            <p:strVal val="#ppt_x"/>
                                          </p:val>
                                        </p:tav>
                                        <p:tav tm="100000">
                                          <p:val>
                                            <p:strVal val="#ppt_x"/>
                                          </p:val>
                                        </p:tav>
                                      </p:tavLst>
                                    </p:anim>
                                    <p:anim calcmode="lin" valueType="num">
                                      <p:cBhvr additive="base">
                                        <p:cTn id="75" dur="500" fill="hold"/>
                                        <p:tgtEl>
                                          <p:spTgt spid="5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 calcmode="lin" valueType="num">
                                      <p:cBhvr additive="base">
                                        <p:cTn id="78" dur="500" fill="hold"/>
                                        <p:tgtEl>
                                          <p:spTgt spid="59"/>
                                        </p:tgtEl>
                                        <p:attrNameLst>
                                          <p:attrName>ppt_x</p:attrName>
                                        </p:attrNameLst>
                                      </p:cBhvr>
                                      <p:tavLst>
                                        <p:tav tm="0">
                                          <p:val>
                                            <p:strVal val="#ppt_x"/>
                                          </p:val>
                                        </p:tav>
                                        <p:tav tm="100000">
                                          <p:val>
                                            <p:strVal val="#ppt_x"/>
                                          </p:val>
                                        </p:tav>
                                      </p:tavLst>
                                    </p:anim>
                                    <p:anim calcmode="lin" valueType="num">
                                      <p:cBhvr additive="base">
                                        <p:cTn id="79" dur="500" fill="hold"/>
                                        <p:tgtEl>
                                          <p:spTgt spid="59"/>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 calcmode="lin" valueType="num">
                                      <p:cBhvr additive="base">
                                        <p:cTn id="82" dur="500" fill="hold"/>
                                        <p:tgtEl>
                                          <p:spTgt spid="60"/>
                                        </p:tgtEl>
                                        <p:attrNameLst>
                                          <p:attrName>ppt_x</p:attrName>
                                        </p:attrNameLst>
                                      </p:cBhvr>
                                      <p:tavLst>
                                        <p:tav tm="0">
                                          <p:val>
                                            <p:strVal val="#ppt_x"/>
                                          </p:val>
                                        </p:tav>
                                        <p:tav tm="100000">
                                          <p:val>
                                            <p:strVal val="#ppt_x"/>
                                          </p:val>
                                        </p:tav>
                                      </p:tavLst>
                                    </p:anim>
                                    <p:anim calcmode="lin" valueType="num">
                                      <p:cBhvr additive="base">
                                        <p:cTn id="83" dur="500" fill="hold"/>
                                        <p:tgtEl>
                                          <p:spTgt spid="60"/>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61"/>
                                        </p:tgtEl>
                                        <p:attrNameLst>
                                          <p:attrName>style.visibility</p:attrName>
                                        </p:attrNameLst>
                                      </p:cBhvr>
                                      <p:to>
                                        <p:strVal val="visible"/>
                                      </p:to>
                                    </p:set>
                                    <p:anim calcmode="lin" valueType="num">
                                      <p:cBhvr additive="base">
                                        <p:cTn id="86" dur="500" fill="hold"/>
                                        <p:tgtEl>
                                          <p:spTgt spid="61"/>
                                        </p:tgtEl>
                                        <p:attrNameLst>
                                          <p:attrName>ppt_x</p:attrName>
                                        </p:attrNameLst>
                                      </p:cBhvr>
                                      <p:tavLst>
                                        <p:tav tm="0">
                                          <p:val>
                                            <p:strVal val="#ppt_x"/>
                                          </p:val>
                                        </p:tav>
                                        <p:tav tm="100000">
                                          <p:val>
                                            <p:strVal val="#ppt_x"/>
                                          </p:val>
                                        </p:tav>
                                      </p:tavLst>
                                    </p:anim>
                                    <p:anim calcmode="lin" valueType="num">
                                      <p:cBhvr additive="base">
                                        <p:cTn id="87" dur="500" fill="hold"/>
                                        <p:tgtEl>
                                          <p:spTgt spid="61"/>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anim calcmode="lin" valueType="num">
                                      <p:cBhvr additive="base">
                                        <p:cTn id="90" dur="500" fill="hold"/>
                                        <p:tgtEl>
                                          <p:spTgt spid="69"/>
                                        </p:tgtEl>
                                        <p:attrNameLst>
                                          <p:attrName>ppt_x</p:attrName>
                                        </p:attrNameLst>
                                      </p:cBhvr>
                                      <p:tavLst>
                                        <p:tav tm="0">
                                          <p:val>
                                            <p:strVal val="#ppt_x"/>
                                          </p:val>
                                        </p:tav>
                                        <p:tav tm="100000">
                                          <p:val>
                                            <p:strVal val="#ppt_x"/>
                                          </p:val>
                                        </p:tav>
                                      </p:tavLst>
                                    </p:anim>
                                    <p:anim calcmode="lin" valueType="num">
                                      <p:cBhvr additive="base">
                                        <p:cTn id="91" dur="500" fill="hold"/>
                                        <p:tgtEl>
                                          <p:spTgt spid="69"/>
                                        </p:tgtEl>
                                        <p:attrNameLst>
                                          <p:attrName>ppt_y</p:attrName>
                                        </p:attrNameLst>
                                      </p:cBhvr>
                                      <p:tavLst>
                                        <p:tav tm="0">
                                          <p:val>
                                            <p:strVal val="1+#ppt_h/2"/>
                                          </p:val>
                                        </p:tav>
                                        <p:tav tm="100000">
                                          <p:val>
                                            <p:strVal val="#ppt_y"/>
                                          </p:val>
                                        </p:tav>
                                      </p:tavLst>
                                    </p:anim>
                                  </p:childTnLst>
                                </p:cTn>
                              </p:par>
                              <p:par>
                                <p:cTn id="92" presetID="2" presetClass="entr" presetSubtype="1"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additive="base">
                                        <p:cTn id="94" dur="500" fill="hold"/>
                                        <p:tgtEl>
                                          <p:spTgt spid="70"/>
                                        </p:tgtEl>
                                        <p:attrNameLst>
                                          <p:attrName>ppt_x</p:attrName>
                                        </p:attrNameLst>
                                      </p:cBhvr>
                                      <p:tavLst>
                                        <p:tav tm="0">
                                          <p:val>
                                            <p:strVal val="#ppt_x"/>
                                          </p:val>
                                        </p:tav>
                                        <p:tav tm="100000">
                                          <p:val>
                                            <p:strVal val="#ppt_x"/>
                                          </p:val>
                                        </p:tav>
                                      </p:tavLst>
                                    </p:anim>
                                    <p:anim calcmode="lin" valueType="num">
                                      <p:cBhvr additive="base">
                                        <p:cTn id="95" dur="500" fill="hold"/>
                                        <p:tgtEl>
                                          <p:spTgt spid="70"/>
                                        </p:tgtEl>
                                        <p:attrNameLst>
                                          <p:attrName>ppt_y</p:attrName>
                                        </p:attrNameLst>
                                      </p:cBhvr>
                                      <p:tavLst>
                                        <p:tav tm="0">
                                          <p:val>
                                            <p:strVal val="0-#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71"/>
                                        </p:tgtEl>
                                        <p:attrNameLst>
                                          <p:attrName>style.visibility</p:attrName>
                                        </p:attrNameLst>
                                      </p:cBhvr>
                                      <p:to>
                                        <p:strVal val="visible"/>
                                      </p:to>
                                    </p:set>
                                    <p:anim calcmode="lin" valueType="num">
                                      <p:cBhvr additive="base">
                                        <p:cTn id="98" dur="500" fill="hold"/>
                                        <p:tgtEl>
                                          <p:spTgt spid="71"/>
                                        </p:tgtEl>
                                        <p:attrNameLst>
                                          <p:attrName>ppt_x</p:attrName>
                                        </p:attrNameLst>
                                      </p:cBhvr>
                                      <p:tavLst>
                                        <p:tav tm="0">
                                          <p:val>
                                            <p:strVal val="#ppt_x"/>
                                          </p:val>
                                        </p:tav>
                                        <p:tav tm="100000">
                                          <p:val>
                                            <p:strVal val="#ppt_x"/>
                                          </p:val>
                                        </p:tav>
                                      </p:tavLst>
                                    </p:anim>
                                    <p:anim calcmode="lin" valueType="num">
                                      <p:cBhvr additive="base">
                                        <p:cTn id="99" dur="500" fill="hold"/>
                                        <p:tgtEl>
                                          <p:spTgt spid="71"/>
                                        </p:tgtEl>
                                        <p:attrNameLst>
                                          <p:attrName>ppt_y</p:attrName>
                                        </p:attrNameLst>
                                      </p:cBhvr>
                                      <p:tavLst>
                                        <p:tav tm="0">
                                          <p:val>
                                            <p:strVal val="1+#ppt_h/2"/>
                                          </p:val>
                                        </p:tav>
                                        <p:tav tm="100000">
                                          <p:val>
                                            <p:strVal val="#ppt_y"/>
                                          </p:val>
                                        </p:tav>
                                      </p:tavLst>
                                    </p:anim>
                                  </p:childTnLst>
                                </p:cTn>
                              </p:par>
                              <p:par>
                                <p:cTn id="100" presetID="2" presetClass="entr" presetSubtype="9"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 calcmode="lin" valueType="num">
                                      <p:cBhvr additive="base">
                                        <p:cTn id="102" dur="500" fill="hold"/>
                                        <p:tgtEl>
                                          <p:spTgt spid="72"/>
                                        </p:tgtEl>
                                        <p:attrNameLst>
                                          <p:attrName>ppt_x</p:attrName>
                                        </p:attrNameLst>
                                      </p:cBhvr>
                                      <p:tavLst>
                                        <p:tav tm="0">
                                          <p:val>
                                            <p:strVal val="0-#ppt_w/2"/>
                                          </p:val>
                                        </p:tav>
                                        <p:tav tm="100000">
                                          <p:val>
                                            <p:strVal val="#ppt_x"/>
                                          </p:val>
                                        </p:tav>
                                      </p:tavLst>
                                    </p:anim>
                                    <p:anim calcmode="lin" valueType="num">
                                      <p:cBhvr additive="base">
                                        <p:cTn id="103" dur="500" fill="hold"/>
                                        <p:tgtEl>
                                          <p:spTgt spid="72"/>
                                        </p:tgtEl>
                                        <p:attrNameLst>
                                          <p:attrName>ppt_y</p:attrName>
                                        </p:attrNameLst>
                                      </p:cBhvr>
                                      <p:tavLst>
                                        <p:tav tm="0">
                                          <p:val>
                                            <p:strVal val="0-#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73"/>
                                        </p:tgtEl>
                                        <p:attrNameLst>
                                          <p:attrName>style.visibility</p:attrName>
                                        </p:attrNameLst>
                                      </p:cBhvr>
                                      <p:to>
                                        <p:strVal val="visible"/>
                                      </p:to>
                                    </p:set>
                                    <p:anim calcmode="lin" valueType="num">
                                      <p:cBhvr additive="base">
                                        <p:cTn id="106" dur="500" fill="hold"/>
                                        <p:tgtEl>
                                          <p:spTgt spid="73"/>
                                        </p:tgtEl>
                                        <p:attrNameLst>
                                          <p:attrName>ppt_x</p:attrName>
                                        </p:attrNameLst>
                                      </p:cBhvr>
                                      <p:tavLst>
                                        <p:tav tm="0">
                                          <p:val>
                                            <p:strVal val="#ppt_x"/>
                                          </p:val>
                                        </p:tav>
                                        <p:tav tm="100000">
                                          <p:val>
                                            <p:strVal val="#ppt_x"/>
                                          </p:val>
                                        </p:tav>
                                      </p:tavLst>
                                    </p:anim>
                                    <p:anim calcmode="lin" valueType="num">
                                      <p:cBhvr additive="base">
                                        <p:cTn id="107" dur="500" fill="hold"/>
                                        <p:tgtEl>
                                          <p:spTgt spid="73"/>
                                        </p:tgtEl>
                                        <p:attrNameLst>
                                          <p:attrName>ppt_y</p:attrName>
                                        </p:attrNameLst>
                                      </p:cBhvr>
                                      <p:tavLst>
                                        <p:tav tm="0">
                                          <p:val>
                                            <p:strVal val="1+#ppt_h/2"/>
                                          </p:val>
                                        </p:tav>
                                        <p:tav tm="100000">
                                          <p:val>
                                            <p:strVal val="#ppt_y"/>
                                          </p:val>
                                        </p:tav>
                                      </p:tavLst>
                                    </p:anim>
                                  </p:childTnLst>
                                </p:cTn>
                              </p:par>
                              <p:par>
                                <p:cTn id="108" presetID="2" presetClass="entr" presetSubtype="9" fill="hold" grpId="0" nodeType="withEffect">
                                  <p:stCondLst>
                                    <p:cond delay="0"/>
                                  </p:stCondLst>
                                  <p:childTnLst>
                                    <p:set>
                                      <p:cBhvr>
                                        <p:cTn id="109" dur="1" fill="hold">
                                          <p:stCondLst>
                                            <p:cond delay="0"/>
                                          </p:stCondLst>
                                        </p:cTn>
                                        <p:tgtEl>
                                          <p:spTgt spid="74"/>
                                        </p:tgtEl>
                                        <p:attrNameLst>
                                          <p:attrName>style.visibility</p:attrName>
                                        </p:attrNameLst>
                                      </p:cBhvr>
                                      <p:to>
                                        <p:strVal val="visible"/>
                                      </p:to>
                                    </p:set>
                                    <p:anim calcmode="lin" valueType="num">
                                      <p:cBhvr additive="base">
                                        <p:cTn id="110" dur="500" fill="hold"/>
                                        <p:tgtEl>
                                          <p:spTgt spid="74"/>
                                        </p:tgtEl>
                                        <p:attrNameLst>
                                          <p:attrName>ppt_x</p:attrName>
                                        </p:attrNameLst>
                                      </p:cBhvr>
                                      <p:tavLst>
                                        <p:tav tm="0">
                                          <p:val>
                                            <p:strVal val="0-#ppt_w/2"/>
                                          </p:val>
                                        </p:tav>
                                        <p:tav tm="100000">
                                          <p:val>
                                            <p:strVal val="#ppt_x"/>
                                          </p:val>
                                        </p:tav>
                                      </p:tavLst>
                                    </p:anim>
                                    <p:anim calcmode="lin" valueType="num">
                                      <p:cBhvr additive="base">
                                        <p:cTn id="111" dur="500" fill="hold"/>
                                        <p:tgtEl>
                                          <p:spTgt spid="74"/>
                                        </p:tgtEl>
                                        <p:attrNameLst>
                                          <p:attrName>ppt_y</p:attrName>
                                        </p:attrNameLst>
                                      </p:cBhvr>
                                      <p:tavLst>
                                        <p:tav tm="0">
                                          <p:val>
                                            <p:strVal val="0-#ppt_h/2"/>
                                          </p:val>
                                        </p:tav>
                                        <p:tav tm="100000">
                                          <p:val>
                                            <p:strVal val="#ppt_y"/>
                                          </p:val>
                                        </p:tav>
                                      </p:tavLst>
                                    </p:anim>
                                  </p:childTnLst>
                                </p:cTn>
                              </p:par>
                              <p:par>
                                <p:cTn id="112" presetID="2" presetClass="entr" presetSubtype="12" fill="hold" nodeType="withEffect">
                                  <p:stCondLst>
                                    <p:cond delay="0"/>
                                  </p:stCondLst>
                                  <p:childTnLst>
                                    <p:set>
                                      <p:cBhvr>
                                        <p:cTn id="113" dur="1" fill="hold">
                                          <p:stCondLst>
                                            <p:cond delay="0"/>
                                          </p:stCondLst>
                                        </p:cTn>
                                        <p:tgtEl>
                                          <p:spTgt spid="75"/>
                                        </p:tgtEl>
                                        <p:attrNameLst>
                                          <p:attrName>style.visibility</p:attrName>
                                        </p:attrNameLst>
                                      </p:cBhvr>
                                      <p:to>
                                        <p:strVal val="visible"/>
                                      </p:to>
                                    </p:set>
                                    <p:anim calcmode="lin" valueType="num">
                                      <p:cBhvr additive="base">
                                        <p:cTn id="114" dur="500" fill="hold"/>
                                        <p:tgtEl>
                                          <p:spTgt spid="75"/>
                                        </p:tgtEl>
                                        <p:attrNameLst>
                                          <p:attrName>ppt_x</p:attrName>
                                        </p:attrNameLst>
                                      </p:cBhvr>
                                      <p:tavLst>
                                        <p:tav tm="0">
                                          <p:val>
                                            <p:strVal val="0-#ppt_w/2"/>
                                          </p:val>
                                        </p:tav>
                                        <p:tav tm="100000">
                                          <p:val>
                                            <p:strVal val="#ppt_x"/>
                                          </p:val>
                                        </p:tav>
                                      </p:tavLst>
                                    </p:anim>
                                    <p:anim calcmode="lin" valueType="num">
                                      <p:cBhvr additive="base">
                                        <p:cTn id="115" dur="500" fill="hold"/>
                                        <p:tgtEl>
                                          <p:spTgt spid="75"/>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84"/>
                                        </p:tgtEl>
                                        <p:attrNameLst>
                                          <p:attrName>style.visibility</p:attrName>
                                        </p:attrNameLst>
                                      </p:cBhvr>
                                      <p:to>
                                        <p:strVal val="visible"/>
                                      </p:to>
                                    </p:set>
                                    <p:anim calcmode="lin" valueType="num">
                                      <p:cBhvr additive="base">
                                        <p:cTn id="118" dur="500" fill="hold"/>
                                        <p:tgtEl>
                                          <p:spTgt spid="84"/>
                                        </p:tgtEl>
                                        <p:attrNameLst>
                                          <p:attrName>ppt_x</p:attrName>
                                        </p:attrNameLst>
                                      </p:cBhvr>
                                      <p:tavLst>
                                        <p:tav tm="0">
                                          <p:val>
                                            <p:strVal val="#ppt_x"/>
                                          </p:val>
                                        </p:tav>
                                        <p:tav tm="100000">
                                          <p:val>
                                            <p:strVal val="#ppt_x"/>
                                          </p:val>
                                        </p:tav>
                                      </p:tavLst>
                                    </p:anim>
                                    <p:anim calcmode="lin" valueType="num">
                                      <p:cBhvr additive="base">
                                        <p:cTn id="119" dur="500" fill="hold"/>
                                        <p:tgtEl>
                                          <p:spTgt spid="84"/>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85"/>
                                        </p:tgtEl>
                                        <p:attrNameLst>
                                          <p:attrName>style.visibility</p:attrName>
                                        </p:attrNameLst>
                                      </p:cBhvr>
                                      <p:to>
                                        <p:strVal val="visible"/>
                                      </p:to>
                                    </p:set>
                                    <p:anim calcmode="lin" valueType="num">
                                      <p:cBhvr additive="base">
                                        <p:cTn id="122" dur="500" fill="hold"/>
                                        <p:tgtEl>
                                          <p:spTgt spid="85"/>
                                        </p:tgtEl>
                                        <p:attrNameLst>
                                          <p:attrName>ppt_x</p:attrName>
                                        </p:attrNameLst>
                                      </p:cBhvr>
                                      <p:tavLst>
                                        <p:tav tm="0">
                                          <p:val>
                                            <p:strVal val="#ppt_x"/>
                                          </p:val>
                                        </p:tav>
                                        <p:tav tm="100000">
                                          <p:val>
                                            <p:strVal val="#ppt_x"/>
                                          </p:val>
                                        </p:tav>
                                      </p:tavLst>
                                    </p:anim>
                                    <p:anim calcmode="lin" valueType="num">
                                      <p:cBhvr additive="base">
                                        <p:cTn id="123" dur="500" fill="hold"/>
                                        <p:tgtEl>
                                          <p:spTgt spid="85"/>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86"/>
                                        </p:tgtEl>
                                        <p:attrNameLst>
                                          <p:attrName>style.visibility</p:attrName>
                                        </p:attrNameLst>
                                      </p:cBhvr>
                                      <p:to>
                                        <p:strVal val="visible"/>
                                      </p:to>
                                    </p:set>
                                    <p:anim calcmode="lin" valueType="num">
                                      <p:cBhvr additive="base">
                                        <p:cTn id="126" dur="500" fill="hold"/>
                                        <p:tgtEl>
                                          <p:spTgt spid="86"/>
                                        </p:tgtEl>
                                        <p:attrNameLst>
                                          <p:attrName>ppt_x</p:attrName>
                                        </p:attrNameLst>
                                      </p:cBhvr>
                                      <p:tavLst>
                                        <p:tav tm="0">
                                          <p:val>
                                            <p:strVal val="#ppt_x"/>
                                          </p:val>
                                        </p:tav>
                                        <p:tav tm="100000">
                                          <p:val>
                                            <p:strVal val="#ppt_x"/>
                                          </p:val>
                                        </p:tav>
                                      </p:tavLst>
                                    </p:anim>
                                    <p:anim calcmode="lin" valueType="num">
                                      <p:cBhvr additive="base">
                                        <p:cTn id="127" dur="500" fill="hold"/>
                                        <p:tgtEl>
                                          <p:spTgt spid="86"/>
                                        </p:tgtEl>
                                        <p:attrNameLst>
                                          <p:attrName>ppt_y</p:attrName>
                                        </p:attrNameLst>
                                      </p:cBhvr>
                                      <p:tavLst>
                                        <p:tav tm="0">
                                          <p:val>
                                            <p:strVal val="1+#ppt_h/2"/>
                                          </p:val>
                                        </p:tav>
                                        <p:tav tm="100000">
                                          <p:val>
                                            <p:strVal val="#ppt_y"/>
                                          </p:val>
                                        </p:tav>
                                      </p:tavLst>
                                    </p:anim>
                                  </p:childTnLst>
                                </p:cTn>
                              </p:par>
                              <p:par>
                                <p:cTn id="128" presetID="2" presetClass="entr" presetSubtype="12" fill="hold" grpId="0" nodeType="withEffect">
                                  <p:stCondLst>
                                    <p:cond delay="0"/>
                                  </p:stCondLst>
                                  <p:childTnLst>
                                    <p:set>
                                      <p:cBhvr>
                                        <p:cTn id="129" dur="1" fill="hold">
                                          <p:stCondLst>
                                            <p:cond delay="0"/>
                                          </p:stCondLst>
                                        </p:cTn>
                                        <p:tgtEl>
                                          <p:spTgt spid="87"/>
                                        </p:tgtEl>
                                        <p:attrNameLst>
                                          <p:attrName>style.visibility</p:attrName>
                                        </p:attrNameLst>
                                      </p:cBhvr>
                                      <p:to>
                                        <p:strVal val="visible"/>
                                      </p:to>
                                    </p:set>
                                    <p:anim calcmode="lin" valueType="num">
                                      <p:cBhvr additive="base">
                                        <p:cTn id="130" dur="500" fill="hold"/>
                                        <p:tgtEl>
                                          <p:spTgt spid="87"/>
                                        </p:tgtEl>
                                        <p:attrNameLst>
                                          <p:attrName>ppt_x</p:attrName>
                                        </p:attrNameLst>
                                      </p:cBhvr>
                                      <p:tavLst>
                                        <p:tav tm="0">
                                          <p:val>
                                            <p:strVal val="0-#ppt_w/2"/>
                                          </p:val>
                                        </p:tav>
                                        <p:tav tm="100000">
                                          <p:val>
                                            <p:strVal val="#ppt_x"/>
                                          </p:val>
                                        </p:tav>
                                      </p:tavLst>
                                    </p:anim>
                                    <p:anim calcmode="lin" valueType="num">
                                      <p:cBhvr additive="base">
                                        <p:cTn id="131" dur="500" fill="hold"/>
                                        <p:tgtEl>
                                          <p:spTgt spid="87"/>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88"/>
                                        </p:tgtEl>
                                        <p:attrNameLst>
                                          <p:attrName>style.visibility</p:attrName>
                                        </p:attrNameLst>
                                      </p:cBhvr>
                                      <p:to>
                                        <p:strVal val="visible"/>
                                      </p:to>
                                    </p:set>
                                    <p:anim calcmode="lin" valueType="num">
                                      <p:cBhvr additive="base">
                                        <p:cTn id="134" dur="500" fill="hold"/>
                                        <p:tgtEl>
                                          <p:spTgt spid="88"/>
                                        </p:tgtEl>
                                        <p:attrNameLst>
                                          <p:attrName>ppt_x</p:attrName>
                                        </p:attrNameLst>
                                      </p:cBhvr>
                                      <p:tavLst>
                                        <p:tav tm="0">
                                          <p:val>
                                            <p:strVal val="#ppt_x"/>
                                          </p:val>
                                        </p:tav>
                                        <p:tav tm="100000">
                                          <p:val>
                                            <p:strVal val="#ppt_x"/>
                                          </p:val>
                                        </p:tav>
                                      </p:tavLst>
                                    </p:anim>
                                    <p:anim calcmode="lin" valueType="num">
                                      <p:cBhvr additive="base">
                                        <p:cTn id="135" dur="500" fill="hold"/>
                                        <p:tgtEl>
                                          <p:spTgt spid="88"/>
                                        </p:tgtEl>
                                        <p:attrNameLst>
                                          <p:attrName>ppt_y</p:attrName>
                                        </p:attrNameLst>
                                      </p:cBhvr>
                                      <p:tavLst>
                                        <p:tav tm="0">
                                          <p:val>
                                            <p:strVal val="1+#ppt_h/2"/>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89"/>
                                        </p:tgtEl>
                                        <p:attrNameLst>
                                          <p:attrName>style.visibility</p:attrName>
                                        </p:attrNameLst>
                                      </p:cBhvr>
                                      <p:to>
                                        <p:strVal val="visible"/>
                                      </p:to>
                                    </p:set>
                                    <p:anim calcmode="lin" valueType="num">
                                      <p:cBhvr additive="base">
                                        <p:cTn id="138" dur="500" fill="hold"/>
                                        <p:tgtEl>
                                          <p:spTgt spid="89"/>
                                        </p:tgtEl>
                                        <p:attrNameLst>
                                          <p:attrName>ppt_x</p:attrName>
                                        </p:attrNameLst>
                                      </p:cBhvr>
                                      <p:tavLst>
                                        <p:tav tm="0">
                                          <p:val>
                                            <p:strVal val="0-#ppt_w/2"/>
                                          </p:val>
                                        </p:tav>
                                        <p:tav tm="100000">
                                          <p:val>
                                            <p:strVal val="#ppt_x"/>
                                          </p:val>
                                        </p:tav>
                                      </p:tavLst>
                                    </p:anim>
                                    <p:anim calcmode="lin" valueType="num">
                                      <p:cBhvr additive="base">
                                        <p:cTn id="139" dur="500" fill="hold"/>
                                        <p:tgtEl>
                                          <p:spTgt spid="89"/>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90"/>
                                        </p:tgtEl>
                                        <p:attrNameLst>
                                          <p:attrName>style.visibility</p:attrName>
                                        </p:attrNameLst>
                                      </p:cBhvr>
                                      <p:to>
                                        <p:strVal val="visible"/>
                                      </p:to>
                                    </p:set>
                                    <p:anim calcmode="lin" valueType="num">
                                      <p:cBhvr additive="base">
                                        <p:cTn id="142" dur="500" fill="hold"/>
                                        <p:tgtEl>
                                          <p:spTgt spid="90"/>
                                        </p:tgtEl>
                                        <p:attrNameLst>
                                          <p:attrName>ppt_x</p:attrName>
                                        </p:attrNameLst>
                                      </p:cBhvr>
                                      <p:tavLst>
                                        <p:tav tm="0">
                                          <p:val>
                                            <p:strVal val="#ppt_x"/>
                                          </p:val>
                                        </p:tav>
                                        <p:tav tm="100000">
                                          <p:val>
                                            <p:strVal val="#ppt_x"/>
                                          </p:val>
                                        </p:tav>
                                      </p:tavLst>
                                    </p:anim>
                                    <p:anim calcmode="lin" valueType="num">
                                      <p:cBhvr additive="base">
                                        <p:cTn id="143" dur="500" fill="hold"/>
                                        <p:tgtEl>
                                          <p:spTgt spid="90"/>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91"/>
                                        </p:tgtEl>
                                        <p:attrNameLst>
                                          <p:attrName>style.visibility</p:attrName>
                                        </p:attrNameLst>
                                      </p:cBhvr>
                                      <p:to>
                                        <p:strVal val="visible"/>
                                      </p:to>
                                    </p:set>
                                    <p:anim calcmode="lin" valueType="num">
                                      <p:cBhvr additive="base">
                                        <p:cTn id="146" dur="500" fill="hold"/>
                                        <p:tgtEl>
                                          <p:spTgt spid="91"/>
                                        </p:tgtEl>
                                        <p:attrNameLst>
                                          <p:attrName>ppt_x</p:attrName>
                                        </p:attrNameLst>
                                      </p:cBhvr>
                                      <p:tavLst>
                                        <p:tav tm="0">
                                          <p:val>
                                            <p:strVal val="#ppt_x"/>
                                          </p:val>
                                        </p:tav>
                                        <p:tav tm="100000">
                                          <p:val>
                                            <p:strVal val="#ppt_x"/>
                                          </p:val>
                                        </p:tav>
                                      </p:tavLst>
                                    </p:anim>
                                    <p:anim calcmode="lin" valueType="num">
                                      <p:cBhvr additive="base">
                                        <p:cTn id="147" dur="500" fill="hold"/>
                                        <p:tgtEl>
                                          <p:spTgt spid="91"/>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92"/>
                                        </p:tgtEl>
                                        <p:attrNameLst>
                                          <p:attrName>style.visibility</p:attrName>
                                        </p:attrNameLst>
                                      </p:cBhvr>
                                      <p:to>
                                        <p:strVal val="visible"/>
                                      </p:to>
                                    </p:set>
                                    <p:anim calcmode="lin" valueType="num">
                                      <p:cBhvr additive="base">
                                        <p:cTn id="150" dur="500" fill="hold"/>
                                        <p:tgtEl>
                                          <p:spTgt spid="92"/>
                                        </p:tgtEl>
                                        <p:attrNameLst>
                                          <p:attrName>ppt_x</p:attrName>
                                        </p:attrNameLst>
                                      </p:cBhvr>
                                      <p:tavLst>
                                        <p:tav tm="0">
                                          <p:val>
                                            <p:strVal val="#ppt_x"/>
                                          </p:val>
                                        </p:tav>
                                        <p:tav tm="100000">
                                          <p:val>
                                            <p:strVal val="#ppt_x"/>
                                          </p:val>
                                        </p:tav>
                                      </p:tavLst>
                                    </p:anim>
                                    <p:anim calcmode="lin" valueType="num">
                                      <p:cBhvr additive="base">
                                        <p:cTn id="151" dur="500" fill="hold"/>
                                        <p:tgtEl>
                                          <p:spTgt spid="92"/>
                                        </p:tgtEl>
                                        <p:attrNameLst>
                                          <p:attrName>ppt_y</p:attrName>
                                        </p:attrNameLst>
                                      </p:cBhvr>
                                      <p:tavLst>
                                        <p:tav tm="0">
                                          <p:val>
                                            <p:strVal val="1+#ppt_h/2"/>
                                          </p:val>
                                        </p:tav>
                                        <p:tav tm="100000">
                                          <p:val>
                                            <p:strVal val="#ppt_y"/>
                                          </p:val>
                                        </p:tav>
                                      </p:tavLst>
                                    </p:anim>
                                  </p:childTnLst>
                                </p:cTn>
                              </p:par>
                              <p:par>
                                <p:cTn id="152" presetID="2" presetClass="entr" presetSubtype="8" fill="hold" nodeType="withEffect">
                                  <p:stCondLst>
                                    <p:cond delay="0"/>
                                  </p:stCondLst>
                                  <p:childTnLst>
                                    <p:set>
                                      <p:cBhvr>
                                        <p:cTn id="153" dur="1" fill="hold">
                                          <p:stCondLst>
                                            <p:cond delay="0"/>
                                          </p:stCondLst>
                                        </p:cTn>
                                        <p:tgtEl>
                                          <p:spTgt spid="93"/>
                                        </p:tgtEl>
                                        <p:attrNameLst>
                                          <p:attrName>style.visibility</p:attrName>
                                        </p:attrNameLst>
                                      </p:cBhvr>
                                      <p:to>
                                        <p:strVal val="visible"/>
                                      </p:to>
                                    </p:set>
                                    <p:anim calcmode="lin" valueType="num">
                                      <p:cBhvr additive="base">
                                        <p:cTn id="154" dur="500" fill="hold"/>
                                        <p:tgtEl>
                                          <p:spTgt spid="93"/>
                                        </p:tgtEl>
                                        <p:attrNameLst>
                                          <p:attrName>ppt_x</p:attrName>
                                        </p:attrNameLst>
                                      </p:cBhvr>
                                      <p:tavLst>
                                        <p:tav tm="0">
                                          <p:val>
                                            <p:strVal val="0-#ppt_w/2"/>
                                          </p:val>
                                        </p:tav>
                                        <p:tav tm="100000">
                                          <p:val>
                                            <p:strVal val="#ppt_x"/>
                                          </p:val>
                                        </p:tav>
                                      </p:tavLst>
                                    </p:anim>
                                    <p:anim calcmode="lin" valueType="num">
                                      <p:cBhvr additive="base">
                                        <p:cTn id="155" dur="500" fill="hold"/>
                                        <p:tgtEl>
                                          <p:spTgt spid="93"/>
                                        </p:tgtEl>
                                        <p:attrNameLst>
                                          <p:attrName>ppt_y</p:attrName>
                                        </p:attrNameLst>
                                      </p:cBhvr>
                                      <p:tavLst>
                                        <p:tav tm="0">
                                          <p:val>
                                            <p:strVal val="#ppt_y"/>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96"/>
                                        </p:tgtEl>
                                        <p:attrNameLst>
                                          <p:attrName>style.visibility</p:attrName>
                                        </p:attrNameLst>
                                      </p:cBhvr>
                                      <p:to>
                                        <p:strVal val="visible"/>
                                      </p:to>
                                    </p:set>
                                    <p:anim calcmode="lin" valueType="num">
                                      <p:cBhvr additive="base">
                                        <p:cTn id="158" dur="500" fill="hold"/>
                                        <p:tgtEl>
                                          <p:spTgt spid="96"/>
                                        </p:tgtEl>
                                        <p:attrNameLst>
                                          <p:attrName>ppt_x</p:attrName>
                                        </p:attrNameLst>
                                      </p:cBhvr>
                                      <p:tavLst>
                                        <p:tav tm="0">
                                          <p:val>
                                            <p:strVal val="#ppt_x"/>
                                          </p:val>
                                        </p:tav>
                                        <p:tav tm="100000">
                                          <p:val>
                                            <p:strVal val="#ppt_x"/>
                                          </p:val>
                                        </p:tav>
                                      </p:tavLst>
                                    </p:anim>
                                    <p:anim calcmode="lin" valueType="num">
                                      <p:cBhvr additive="base">
                                        <p:cTn id="159" dur="500" fill="hold"/>
                                        <p:tgtEl>
                                          <p:spTgt spid="96"/>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97"/>
                                        </p:tgtEl>
                                        <p:attrNameLst>
                                          <p:attrName>style.visibility</p:attrName>
                                        </p:attrNameLst>
                                      </p:cBhvr>
                                      <p:to>
                                        <p:strVal val="visible"/>
                                      </p:to>
                                    </p:set>
                                    <p:anim calcmode="lin" valueType="num">
                                      <p:cBhvr additive="base">
                                        <p:cTn id="162" dur="500" fill="hold"/>
                                        <p:tgtEl>
                                          <p:spTgt spid="97"/>
                                        </p:tgtEl>
                                        <p:attrNameLst>
                                          <p:attrName>ppt_x</p:attrName>
                                        </p:attrNameLst>
                                      </p:cBhvr>
                                      <p:tavLst>
                                        <p:tav tm="0">
                                          <p:val>
                                            <p:strVal val="#ppt_x"/>
                                          </p:val>
                                        </p:tav>
                                        <p:tav tm="100000">
                                          <p:val>
                                            <p:strVal val="#ppt_x"/>
                                          </p:val>
                                        </p:tav>
                                      </p:tavLst>
                                    </p:anim>
                                    <p:anim calcmode="lin" valueType="num">
                                      <p:cBhvr additive="base">
                                        <p:cTn id="163" dur="500" fill="hold"/>
                                        <p:tgtEl>
                                          <p:spTgt spid="97"/>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98"/>
                                        </p:tgtEl>
                                        <p:attrNameLst>
                                          <p:attrName>style.visibility</p:attrName>
                                        </p:attrNameLst>
                                      </p:cBhvr>
                                      <p:to>
                                        <p:strVal val="visible"/>
                                      </p:to>
                                    </p:set>
                                    <p:anim calcmode="lin" valueType="num">
                                      <p:cBhvr additive="base">
                                        <p:cTn id="166" dur="500" fill="hold"/>
                                        <p:tgtEl>
                                          <p:spTgt spid="98"/>
                                        </p:tgtEl>
                                        <p:attrNameLst>
                                          <p:attrName>ppt_x</p:attrName>
                                        </p:attrNameLst>
                                      </p:cBhvr>
                                      <p:tavLst>
                                        <p:tav tm="0">
                                          <p:val>
                                            <p:strVal val="#ppt_x"/>
                                          </p:val>
                                        </p:tav>
                                        <p:tav tm="100000">
                                          <p:val>
                                            <p:strVal val="#ppt_x"/>
                                          </p:val>
                                        </p:tav>
                                      </p:tavLst>
                                    </p:anim>
                                    <p:anim calcmode="lin" valueType="num">
                                      <p:cBhvr additive="base">
                                        <p:cTn id="167" dur="500" fill="hold"/>
                                        <p:tgtEl>
                                          <p:spTgt spid="98"/>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99"/>
                                        </p:tgtEl>
                                        <p:attrNameLst>
                                          <p:attrName>style.visibility</p:attrName>
                                        </p:attrNameLst>
                                      </p:cBhvr>
                                      <p:to>
                                        <p:strVal val="visible"/>
                                      </p:to>
                                    </p:set>
                                    <p:anim calcmode="lin" valueType="num">
                                      <p:cBhvr additive="base">
                                        <p:cTn id="170" dur="500" fill="hold"/>
                                        <p:tgtEl>
                                          <p:spTgt spid="99"/>
                                        </p:tgtEl>
                                        <p:attrNameLst>
                                          <p:attrName>ppt_x</p:attrName>
                                        </p:attrNameLst>
                                      </p:cBhvr>
                                      <p:tavLst>
                                        <p:tav tm="0">
                                          <p:val>
                                            <p:strVal val="#ppt_x"/>
                                          </p:val>
                                        </p:tav>
                                        <p:tav tm="100000">
                                          <p:val>
                                            <p:strVal val="#ppt_x"/>
                                          </p:val>
                                        </p:tav>
                                      </p:tavLst>
                                    </p:anim>
                                    <p:anim calcmode="lin" valueType="num">
                                      <p:cBhvr additive="base">
                                        <p:cTn id="171" dur="500" fill="hold"/>
                                        <p:tgtEl>
                                          <p:spTgt spid="99"/>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100"/>
                                        </p:tgtEl>
                                        <p:attrNameLst>
                                          <p:attrName>style.visibility</p:attrName>
                                        </p:attrNameLst>
                                      </p:cBhvr>
                                      <p:to>
                                        <p:strVal val="visible"/>
                                      </p:to>
                                    </p:set>
                                    <p:anim calcmode="lin" valueType="num">
                                      <p:cBhvr additive="base">
                                        <p:cTn id="174" dur="500" fill="hold"/>
                                        <p:tgtEl>
                                          <p:spTgt spid="100"/>
                                        </p:tgtEl>
                                        <p:attrNameLst>
                                          <p:attrName>ppt_x</p:attrName>
                                        </p:attrNameLst>
                                      </p:cBhvr>
                                      <p:tavLst>
                                        <p:tav tm="0">
                                          <p:val>
                                            <p:strVal val="#ppt_x"/>
                                          </p:val>
                                        </p:tav>
                                        <p:tav tm="100000">
                                          <p:val>
                                            <p:strVal val="#ppt_x"/>
                                          </p:val>
                                        </p:tav>
                                      </p:tavLst>
                                    </p:anim>
                                    <p:anim calcmode="lin" valueType="num">
                                      <p:cBhvr additive="base">
                                        <p:cTn id="175" dur="500" fill="hold"/>
                                        <p:tgtEl>
                                          <p:spTgt spid="100"/>
                                        </p:tgtEl>
                                        <p:attrNameLst>
                                          <p:attrName>ppt_y</p:attrName>
                                        </p:attrNameLst>
                                      </p:cBhvr>
                                      <p:tavLst>
                                        <p:tav tm="0">
                                          <p:val>
                                            <p:strVal val="1+#ppt_h/2"/>
                                          </p:val>
                                        </p:tav>
                                        <p:tav tm="100000">
                                          <p:val>
                                            <p:strVal val="#ppt_y"/>
                                          </p:val>
                                        </p:tav>
                                      </p:tavLst>
                                    </p:anim>
                                  </p:childTnLst>
                                </p:cTn>
                              </p:par>
                              <p:par>
                                <p:cTn id="176" presetID="2" presetClass="entr" presetSubtype="8" fill="hold" grpId="0" nodeType="withEffect">
                                  <p:stCondLst>
                                    <p:cond delay="0"/>
                                  </p:stCondLst>
                                  <p:childTnLst>
                                    <p:set>
                                      <p:cBhvr>
                                        <p:cTn id="177" dur="1" fill="hold">
                                          <p:stCondLst>
                                            <p:cond delay="0"/>
                                          </p:stCondLst>
                                        </p:cTn>
                                        <p:tgtEl>
                                          <p:spTgt spid="101"/>
                                        </p:tgtEl>
                                        <p:attrNameLst>
                                          <p:attrName>style.visibility</p:attrName>
                                        </p:attrNameLst>
                                      </p:cBhvr>
                                      <p:to>
                                        <p:strVal val="visible"/>
                                      </p:to>
                                    </p:set>
                                    <p:anim calcmode="lin" valueType="num">
                                      <p:cBhvr additive="base">
                                        <p:cTn id="178" dur="500" fill="hold"/>
                                        <p:tgtEl>
                                          <p:spTgt spid="101"/>
                                        </p:tgtEl>
                                        <p:attrNameLst>
                                          <p:attrName>ppt_x</p:attrName>
                                        </p:attrNameLst>
                                      </p:cBhvr>
                                      <p:tavLst>
                                        <p:tav tm="0">
                                          <p:val>
                                            <p:strVal val="0-#ppt_w/2"/>
                                          </p:val>
                                        </p:tav>
                                        <p:tav tm="100000">
                                          <p:val>
                                            <p:strVal val="#ppt_x"/>
                                          </p:val>
                                        </p:tav>
                                      </p:tavLst>
                                    </p:anim>
                                    <p:anim calcmode="lin" valueType="num">
                                      <p:cBhvr additive="base">
                                        <p:cTn id="179" dur="500" fill="hold"/>
                                        <p:tgtEl>
                                          <p:spTgt spid="101"/>
                                        </p:tgtEl>
                                        <p:attrNameLst>
                                          <p:attrName>ppt_y</p:attrName>
                                        </p:attrNameLst>
                                      </p:cBhvr>
                                      <p:tavLst>
                                        <p:tav tm="0">
                                          <p:val>
                                            <p:strVal val="#ppt_y"/>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102"/>
                                        </p:tgtEl>
                                        <p:attrNameLst>
                                          <p:attrName>style.visibility</p:attrName>
                                        </p:attrNameLst>
                                      </p:cBhvr>
                                      <p:to>
                                        <p:strVal val="visible"/>
                                      </p:to>
                                    </p:set>
                                    <p:anim calcmode="lin" valueType="num">
                                      <p:cBhvr additive="base">
                                        <p:cTn id="182" dur="500" fill="hold"/>
                                        <p:tgtEl>
                                          <p:spTgt spid="102"/>
                                        </p:tgtEl>
                                        <p:attrNameLst>
                                          <p:attrName>ppt_x</p:attrName>
                                        </p:attrNameLst>
                                      </p:cBhvr>
                                      <p:tavLst>
                                        <p:tav tm="0">
                                          <p:val>
                                            <p:strVal val="#ppt_x"/>
                                          </p:val>
                                        </p:tav>
                                        <p:tav tm="100000">
                                          <p:val>
                                            <p:strVal val="#ppt_x"/>
                                          </p:val>
                                        </p:tav>
                                      </p:tavLst>
                                    </p:anim>
                                    <p:anim calcmode="lin" valueType="num">
                                      <p:cBhvr additive="base">
                                        <p:cTn id="183" dur="500" fill="hold"/>
                                        <p:tgtEl>
                                          <p:spTgt spid="102"/>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103"/>
                                        </p:tgtEl>
                                        <p:attrNameLst>
                                          <p:attrName>style.visibility</p:attrName>
                                        </p:attrNameLst>
                                      </p:cBhvr>
                                      <p:to>
                                        <p:strVal val="visible"/>
                                      </p:to>
                                    </p:set>
                                    <p:anim calcmode="lin" valueType="num">
                                      <p:cBhvr additive="base">
                                        <p:cTn id="186" dur="500" fill="hold"/>
                                        <p:tgtEl>
                                          <p:spTgt spid="103"/>
                                        </p:tgtEl>
                                        <p:attrNameLst>
                                          <p:attrName>ppt_x</p:attrName>
                                        </p:attrNameLst>
                                      </p:cBhvr>
                                      <p:tavLst>
                                        <p:tav tm="0">
                                          <p:val>
                                            <p:strVal val="#ppt_x"/>
                                          </p:val>
                                        </p:tav>
                                        <p:tav tm="100000">
                                          <p:val>
                                            <p:strVal val="#ppt_x"/>
                                          </p:val>
                                        </p:tav>
                                      </p:tavLst>
                                    </p:anim>
                                    <p:anim calcmode="lin" valueType="num">
                                      <p:cBhvr additive="base">
                                        <p:cTn id="187" dur="500" fill="hold"/>
                                        <p:tgtEl>
                                          <p:spTgt spid="103"/>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104"/>
                                        </p:tgtEl>
                                        <p:attrNameLst>
                                          <p:attrName>style.visibility</p:attrName>
                                        </p:attrNameLst>
                                      </p:cBhvr>
                                      <p:to>
                                        <p:strVal val="visible"/>
                                      </p:to>
                                    </p:set>
                                    <p:anim calcmode="lin" valueType="num">
                                      <p:cBhvr additive="base">
                                        <p:cTn id="190" dur="500" fill="hold"/>
                                        <p:tgtEl>
                                          <p:spTgt spid="104"/>
                                        </p:tgtEl>
                                        <p:attrNameLst>
                                          <p:attrName>ppt_x</p:attrName>
                                        </p:attrNameLst>
                                      </p:cBhvr>
                                      <p:tavLst>
                                        <p:tav tm="0">
                                          <p:val>
                                            <p:strVal val="#ppt_x"/>
                                          </p:val>
                                        </p:tav>
                                        <p:tav tm="100000">
                                          <p:val>
                                            <p:strVal val="#ppt_x"/>
                                          </p:val>
                                        </p:tav>
                                      </p:tavLst>
                                    </p:anim>
                                    <p:anim calcmode="lin" valueType="num">
                                      <p:cBhvr additive="base">
                                        <p:cTn id="191" dur="500" fill="hold"/>
                                        <p:tgtEl>
                                          <p:spTgt spid="104"/>
                                        </p:tgtEl>
                                        <p:attrNameLst>
                                          <p:attrName>ppt_y</p:attrName>
                                        </p:attrNameLst>
                                      </p:cBhvr>
                                      <p:tavLst>
                                        <p:tav tm="0">
                                          <p:val>
                                            <p:strVal val="1+#ppt_h/2"/>
                                          </p:val>
                                        </p:tav>
                                        <p:tav tm="100000">
                                          <p:val>
                                            <p:strVal val="#ppt_y"/>
                                          </p:val>
                                        </p:tav>
                                      </p:tavLst>
                                    </p:anim>
                                  </p:childTnLst>
                                </p:cTn>
                              </p:par>
                              <p:par>
                                <p:cTn id="192" presetID="2" presetClass="entr" presetSubtype="4" fill="hold" grpId="0" nodeType="withEffect">
                                  <p:stCondLst>
                                    <p:cond delay="0"/>
                                  </p:stCondLst>
                                  <p:childTnLst>
                                    <p:set>
                                      <p:cBhvr>
                                        <p:cTn id="193" dur="1" fill="hold">
                                          <p:stCondLst>
                                            <p:cond delay="0"/>
                                          </p:stCondLst>
                                        </p:cTn>
                                        <p:tgtEl>
                                          <p:spTgt spid="105"/>
                                        </p:tgtEl>
                                        <p:attrNameLst>
                                          <p:attrName>style.visibility</p:attrName>
                                        </p:attrNameLst>
                                      </p:cBhvr>
                                      <p:to>
                                        <p:strVal val="visible"/>
                                      </p:to>
                                    </p:set>
                                    <p:anim calcmode="lin" valueType="num">
                                      <p:cBhvr additive="base">
                                        <p:cTn id="194" dur="500" fill="hold"/>
                                        <p:tgtEl>
                                          <p:spTgt spid="105"/>
                                        </p:tgtEl>
                                        <p:attrNameLst>
                                          <p:attrName>ppt_x</p:attrName>
                                        </p:attrNameLst>
                                      </p:cBhvr>
                                      <p:tavLst>
                                        <p:tav tm="0">
                                          <p:val>
                                            <p:strVal val="#ppt_x"/>
                                          </p:val>
                                        </p:tav>
                                        <p:tav tm="100000">
                                          <p:val>
                                            <p:strVal val="#ppt_x"/>
                                          </p:val>
                                        </p:tav>
                                      </p:tavLst>
                                    </p:anim>
                                    <p:anim calcmode="lin" valueType="num">
                                      <p:cBhvr additive="base">
                                        <p:cTn id="195" dur="500" fill="hold"/>
                                        <p:tgtEl>
                                          <p:spTgt spid="105"/>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106"/>
                                        </p:tgtEl>
                                        <p:attrNameLst>
                                          <p:attrName>style.visibility</p:attrName>
                                        </p:attrNameLst>
                                      </p:cBhvr>
                                      <p:to>
                                        <p:strVal val="visible"/>
                                      </p:to>
                                    </p:set>
                                    <p:anim calcmode="lin" valueType="num">
                                      <p:cBhvr additive="base">
                                        <p:cTn id="198" dur="500" fill="hold"/>
                                        <p:tgtEl>
                                          <p:spTgt spid="106"/>
                                        </p:tgtEl>
                                        <p:attrNameLst>
                                          <p:attrName>ppt_x</p:attrName>
                                        </p:attrNameLst>
                                      </p:cBhvr>
                                      <p:tavLst>
                                        <p:tav tm="0">
                                          <p:val>
                                            <p:strVal val="#ppt_x"/>
                                          </p:val>
                                        </p:tav>
                                        <p:tav tm="100000">
                                          <p:val>
                                            <p:strVal val="#ppt_x"/>
                                          </p:val>
                                        </p:tav>
                                      </p:tavLst>
                                    </p:anim>
                                    <p:anim calcmode="lin" valueType="num">
                                      <p:cBhvr additive="base">
                                        <p:cTn id="199" dur="500" fill="hold"/>
                                        <p:tgtEl>
                                          <p:spTgt spid="106"/>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107"/>
                                        </p:tgtEl>
                                        <p:attrNameLst>
                                          <p:attrName>style.visibility</p:attrName>
                                        </p:attrNameLst>
                                      </p:cBhvr>
                                      <p:to>
                                        <p:strVal val="visible"/>
                                      </p:to>
                                    </p:set>
                                    <p:anim calcmode="lin" valueType="num">
                                      <p:cBhvr additive="base">
                                        <p:cTn id="202" dur="500" fill="hold"/>
                                        <p:tgtEl>
                                          <p:spTgt spid="107"/>
                                        </p:tgtEl>
                                        <p:attrNameLst>
                                          <p:attrName>ppt_x</p:attrName>
                                        </p:attrNameLst>
                                      </p:cBhvr>
                                      <p:tavLst>
                                        <p:tav tm="0">
                                          <p:val>
                                            <p:strVal val="#ppt_x"/>
                                          </p:val>
                                        </p:tav>
                                        <p:tav tm="100000">
                                          <p:val>
                                            <p:strVal val="#ppt_x"/>
                                          </p:val>
                                        </p:tav>
                                      </p:tavLst>
                                    </p:anim>
                                    <p:anim calcmode="lin" valueType="num">
                                      <p:cBhvr additive="base">
                                        <p:cTn id="203" dur="500" fill="hold"/>
                                        <p:tgtEl>
                                          <p:spTgt spid="107"/>
                                        </p:tgtEl>
                                        <p:attrNameLst>
                                          <p:attrName>ppt_y</p:attrName>
                                        </p:attrNameLst>
                                      </p:cBhvr>
                                      <p:tavLst>
                                        <p:tav tm="0">
                                          <p:val>
                                            <p:strVal val="1+#ppt_h/2"/>
                                          </p:val>
                                        </p:tav>
                                        <p:tav tm="100000">
                                          <p:val>
                                            <p:strVal val="#ppt_y"/>
                                          </p:val>
                                        </p:tav>
                                      </p:tavLst>
                                    </p:anim>
                                  </p:childTnLst>
                                </p:cTn>
                              </p:par>
                              <p:par>
                                <p:cTn id="204" presetID="2" presetClass="entr" presetSubtype="4" fill="hold" grpId="0" nodeType="withEffect">
                                  <p:stCondLst>
                                    <p:cond delay="0"/>
                                  </p:stCondLst>
                                  <p:childTnLst>
                                    <p:set>
                                      <p:cBhvr>
                                        <p:cTn id="205" dur="1" fill="hold">
                                          <p:stCondLst>
                                            <p:cond delay="0"/>
                                          </p:stCondLst>
                                        </p:cTn>
                                        <p:tgtEl>
                                          <p:spTgt spid="108"/>
                                        </p:tgtEl>
                                        <p:attrNameLst>
                                          <p:attrName>style.visibility</p:attrName>
                                        </p:attrNameLst>
                                      </p:cBhvr>
                                      <p:to>
                                        <p:strVal val="visible"/>
                                      </p:to>
                                    </p:set>
                                    <p:anim calcmode="lin" valueType="num">
                                      <p:cBhvr additive="base">
                                        <p:cTn id="206" dur="500" fill="hold"/>
                                        <p:tgtEl>
                                          <p:spTgt spid="108"/>
                                        </p:tgtEl>
                                        <p:attrNameLst>
                                          <p:attrName>ppt_x</p:attrName>
                                        </p:attrNameLst>
                                      </p:cBhvr>
                                      <p:tavLst>
                                        <p:tav tm="0">
                                          <p:val>
                                            <p:strVal val="#ppt_x"/>
                                          </p:val>
                                        </p:tav>
                                        <p:tav tm="100000">
                                          <p:val>
                                            <p:strVal val="#ppt_x"/>
                                          </p:val>
                                        </p:tav>
                                      </p:tavLst>
                                    </p:anim>
                                    <p:anim calcmode="lin" valueType="num">
                                      <p:cBhvr additive="base">
                                        <p:cTn id="207" dur="500" fill="hold"/>
                                        <p:tgtEl>
                                          <p:spTgt spid="108"/>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cBhvr additive="base">
                                        <p:cTn id="210" dur="500" fill="hold"/>
                                        <p:tgtEl>
                                          <p:spTgt spid="109"/>
                                        </p:tgtEl>
                                        <p:attrNameLst>
                                          <p:attrName>ppt_x</p:attrName>
                                        </p:attrNameLst>
                                      </p:cBhvr>
                                      <p:tavLst>
                                        <p:tav tm="0">
                                          <p:val>
                                            <p:strVal val="#ppt_x"/>
                                          </p:val>
                                        </p:tav>
                                        <p:tav tm="100000">
                                          <p:val>
                                            <p:strVal val="#ppt_x"/>
                                          </p:val>
                                        </p:tav>
                                      </p:tavLst>
                                    </p:anim>
                                    <p:anim calcmode="lin" valueType="num">
                                      <p:cBhvr additive="base">
                                        <p:cTn id="211" dur="500" fill="hold"/>
                                        <p:tgtEl>
                                          <p:spTgt spid="109"/>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110"/>
                                        </p:tgtEl>
                                        <p:attrNameLst>
                                          <p:attrName>style.visibility</p:attrName>
                                        </p:attrNameLst>
                                      </p:cBhvr>
                                      <p:to>
                                        <p:strVal val="visible"/>
                                      </p:to>
                                    </p:set>
                                    <p:anim calcmode="lin" valueType="num">
                                      <p:cBhvr additive="base">
                                        <p:cTn id="214" dur="500" fill="hold"/>
                                        <p:tgtEl>
                                          <p:spTgt spid="110"/>
                                        </p:tgtEl>
                                        <p:attrNameLst>
                                          <p:attrName>ppt_x</p:attrName>
                                        </p:attrNameLst>
                                      </p:cBhvr>
                                      <p:tavLst>
                                        <p:tav tm="0">
                                          <p:val>
                                            <p:strVal val="#ppt_x"/>
                                          </p:val>
                                        </p:tav>
                                        <p:tav tm="100000">
                                          <p:val>
                                            <p:strVal val="#ppt_x"/>
                                          </p:val>
                                        </p:tav>
                                      </p:tavLst>
                                    </p:anim>
                                    <p:anim calcmode="lin" valueType="num">
                                      <p:cBhvr additive="base">
                                        <p:cTn id="215" dur="500" fill="hold"/>
                                        <p:tgtEl>
                                          <p:spTgt spid="110"/>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111"/>
                                        </p:tgtEl>
                                        <p:attrNameLst>
                                          <p:attrName>style.visibility</p:attrName>
                                        </p:attrNameLst>
                                      </p:cBhvr>
                                      <p:to>
                                        <p:strVal val="visible"/>
                                      </p:to>
                                    </p:set>
                                    <p:anim calcmode="lin" valueType="num">
                                      <p:cBhvr additive="base">
                                        <p:cTn id="218" dur="500" fill="hold"/>
                                        <p:tgtEl>
                                          <p:spTgt spid="111"/>
                                        </p:tgtEl>
                                        <p:attrNameLst>
                                          <p:attrName>ppt_x</p:attrName>
                                        </p:attrNameLst>
                                      </p:cBhvr>
                                      <p:tavLst>
                                        <p:tav tm="0">
                                          <p:val>
                                            <p:strVal val="#ppt_x"/>
                                          </p:val>
                                        </p:tav>
                                        <p:tav tm="100000">
                                          <p:val>
                                            <p:strVal val="#ppt_x"/>
                                          </p:val>
                                        </p:tav>
                                      </p:tavLst>
                                    </p:anim>
                                    <p:anim calcmode="lin" valueType="num">
                                      <p:cBhvr additive="base">
                                        <p:cTn id="219" dur="500" fill="hold"/>
                                        <p:tgtEl>
                                          <p:spTgt spid="111"/>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112"/>
                                        </p:tgtEl>
                                        <p:attrNameLst>
                                          <p:attrName>style.visibility</p:attrName>
                                        </p:attrNameLst>
                                      </p:cBhvr>
                                      <p:to>
                                        <p:strVal val="visible"/>
                                      </p:to>
                                    </p:set>
                                    <p:anim calcmode="lin" valueType="num">
                                      <p:cBhvr additive="base">
                                        <p:cTn id="222" dur="500" fill="hold"/>
                                        <p:tgtEl>
                                          <p:spTgt spid="112"/>
                                        </p:tgtEl>
                                        <p:attrNameLst>
                                          <p:attrName>ppt_x</p:attrName>
                                        </p:attrNameLst>
                                      </p:cBhvr>
                                      <p:tavLst>
                                        <p:tav tm="0">
                                          <p:val>
                                            <p:strVal val="#ppt_x"/>
                                          </p:val>
                                        </p:tav>
                                        <p:tav tm="100000">
                                          <p:val>
                                            <p:strVal val="#ppt_x"/>
                                          </p:val>
                                        </p:tav>
                                      </p:tavLst>
                                    </p:anim>
                                    <p:anim calcmode="lin" valueType="num">
                                      <p:cBhvr additive="base">
                                        <p:cTn id="223" dur="500" fill="hold"/>
                                        <p:tgtEl>
                                          <p:spTgt spid="112"/>
                                        </p:tgtEl>
                                        <p:attrNameLst>
                                          <p:attrName>ppt_y</p:attrName>
                                        </p:attrNameLst>
                                      </p:cBhvr>
                                      <p:tavLst>
                                        <p:tav tm="0">
                                          <p:val>
                                            <p:strVal val="1+#ppt_h/2"/>
                                          </p:val>
                                        </p:tav>
                                        <p:tav tm="100000">
                                          <p:val>
                                            <p:strVal val="#ppt_y"/>
                                          </p:val>
                                        </p:tav>
                                      </p:tavLst>
                                    </p:anim>
                                  </p:childTnLst>
                                </p:cTn>
                              </p:par>
                              <p:par>
                                <p:cTn id="224" presetID="2" presetClass="entr" presetSubtype="4" fill="hold" grpId="0" nodeType="withEffect">
                                  <p:stCondLst>
                                    <p:cond delay="0"/>
                                  </p:stCondLst>
                                  <p:childTnLst>
                                    <p:set>
                                      <p:cBhvr>
                                        <p:cTn id="225" dur="1" fill="hold">
                                          <p:stCondLst>
                                            <p:cond delay="0"/>
                                          </p:stCondLst>
                                        </p:cTn>
                                        <p:tgtEl>
                                          <p:spTgt spid="113"/>
                                        </p:tgtEl>
                                        <p:attrNameLst>
                                          <p:attrName>style.visibility</p:attrName>
                                        </p:attrNameLst>
                                      </p:cBhvr>
                                      <p:to>
                                        <p:strVal val="visible"/>
                                      </p:to>
                                    </p:set>
                                    <p:anim calcmode="lin" valueType="num">
                                      <p:cBhvr additive="base">
                                        <p:cTn id="226" dur="500" fill="hold"/>
                                        <p:tgtEl>
                                          <p:spTgt spid="113"/>
                                        </p:tgtEl>
                                        <p:attrNameLst>
                                          <p:attrName>ppt_x</p:attrName>
                                        </p:attrNameLst>
                                      </p:cBhvr>
                                      <p:tavLst>
                                        <p:tav tm="0">
                                          <p:val>
                                            <p:strVal val="#ppt_x"/>
                                          </p:val>
                                        </p:tav>
                                        <p:tav tm="100000">
                                          <p:val>
                                            <p:strVal val="#ppt_x"/>
                                          </p:val>
                                        </p:tav>
                                      </p:tavLst>
                                    </p:anim>
                                    <p:anim calcmode="lin" valueType="num">
                                      <p:cBhvr additive="base">
                                        <p:cTn id="227" dur="500" fill="hold"/>
                                        <p:tgtEl>
                                          <p:spTgt spid="113"/>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114"/>
                                        </p:tgtEl>
                                        <p:attrNameLst>
                                          <p:attrName>style.visibility</p:attrName>
                                        </p:attrNameLst>
                                      </p:cBhvr>
                                      <p:to>
                                        <p:strVal val="visible"/>
                                      </p:to>
                                    </p:set>
                                    <p:anim calcmode="lin" valueType="num">
                                      <p:cBhvr additive="base">
                                        <p:cTn id="230" dur="500" fill="hold"/>
                                        <p:tgtEl>
                                          <p:spTgt spid="114"/>
                                        </p:tgtEl>
                                        <p:attrNameLst>
                                          <p:attrName>ppt_x</p:attrName>
                                        </p:attrNameLst>
                                      </p:cBhvr>
                                      <p:tavLst>
                                        <p:tav tm="0">
                                          <p:val>
                                            <p:strVal val="#ppt_x"/>
                                          </p:val>
                                        </p:tav>
                                        <p:tav tm="100000">
                                          <p:val>
                                            <p:strVal val="#ppt_x"/>
                                          </p:val>
                                        </p:tav>
                                      </p:tavLst>
                                    </p:anim>
                                    <p:anim calcmode="lin" valueType="num">
                                      <p:cBhvr additive="base">
                                        <p:cTn id="231" dur="500" fill="hold"/>
                                        <p:tgtEl>
                                          <p:spTgt spid="114"/>
                                        </p:tgtEl>
                                        <p:attrNameLst>
                                          <p:attrName>ppt_y</p:attrName>
                                        </p:attrNameLst>
                                      </p:cBhvr>
                                      <p:tavLst>
                                        <p:tav tm="0">
                                          <p:val>
                                            <p:strVal val="1+#ppt_h/2"/>
                                          </p:val>
                                        </p:tav>
                                        <p:tav tm="100000">
                                          <p:val>
                                            <p:strVal val="#ppt_y"/>
                                          </p:val>
                                        </p:tav>
                                      </p:tavLst>
                                    </p:anim>
                                  </p:childTnLst>
                                </p:cTn>
                              </p:par>
                              <p:par>
                                <p:cTn id="232" presetID="2" presetClass="entr" presetSubtype="4" fill="hold" grpId="0" nodeType="withEffect">
                                  <p:stCondLst>
                                    <p:cond delay="0"/>
                                  </p:stCondLst>
                                  <p:childTnLst>
                                    <p:set>
                                      <p:cBhvr>
                                        <p:cTn id="233" dur="1" fill="hold">
                                          <p:stCondLst>
                                            <p:cond delay="0"/>
                                          </p:stCondLst>
                                        </p:cTn>
                                        <p:tgtEl>
                                          <p:spTgt spid="115"/>
                                        </p:tgtEl>
                                        <p:attrNameLst>
                                          <p:attrName>style.visibility</p:attrName>
                                        </p:attrNameLst>
                                      </p:cBhvr>
                                      <p:to>
                                        <p:strVal val="visible"/>
                                      </p:to>
                                    </p:set>
                                    <p:anim calcmode="lin" valueType="num">
                                      <p:cBhvr additive="base">
                                        <p:cTn id="234" dur="500" fill="hold"/>
                                        <p:tgtEl>
                                          <p:spTgt spid="115"/>
                                        </p:tgtEl>
                                        <p:attrNameLst>
                                          <p:attrName>ppt_x</p:attrName>
                                        </p:attrNameLst>
                                      </p:cBhvr>
                                      <p:tavLst>
                                        <p:tav tm="0">
                                          <p:val>
                                            <p:strVal val="#ppt_x"/>
                                          </p:val>
                                        </p:tav>
                                        <p:tav tm="100000">
                                          <p:val>
                                            <p:strVal val="#ppt_x"/>
                                          </p:val>
                                        </p:tav>
                                      </p:tavLst>
                                    </p:anim>
                                    <p:anim calcmode="lin" valueType="num">
                                      <p:cBhvr additive="base">
                                        <p:cTn id="235" dur="500" fill="hold"/>
                                        <p:tgtEl>
                                          <p:spTgt spid="115"/>
                                        </p:tgtEl>
                                        <p:attrNameLst>
                                          <p:attrName>ppt_y</p:attrName>
                                        </p:attrNameLst>
                                      </p:cBhvr>
                                      <p:tavLst>
                                        <p:tav tm="0">
                                          <p:val>
                                            <p:strVal val="1+#ppt_h/2"/>
                                          </p:val>
                                        </p:tav>
                                        <p:tav tm="100000">
                                          <p:val>
                                            <p:strVal val="#ppt_y"/>
                                          </p:val>
                                        </p:tav>
                                      </p:tavLst>
                                    </p:anim>
                                  </p:childTnLst>
                                </p:cTn>
                              </p:par>
                              <p:par>
                                <p:cTn id="236" presetID="2" presetClass="entr" presetSubtype="1" fill="hold" grpId="0" nodeType="withEffect">
                                  <p:stCondLst>
                                    <p:cond delay="0"/>
                                  </p:stCondLst>
                                  <p:childTnLst>
                                    <p:set>
                                      <p:cBhvr>
                                        <p:cTn id="237" dur="1" fill="hold">
                                          <p:stCondLst>
                                            <p:cond delay="0"/>
                                          </p:stCondLst>
                                        </p:cTn>
                                        <p:tgtEl>
                                          <p:spTgt spid="116"/>
                                        </p:tgtEl>
                                        <p:attrNameLst>
                                          <p:attrName>style.visibility</p:attrName>
                                        </p:attrNameLst>
                                      </p:cBhvr>
                                      <p:to>
                                        <p:strVal val="visible"/>
                                      </p:to>
                                    </p:set>
                                    <p:anim calcmode="lin" valueType="num">
                                      <p:cBhvr additive="base">
                                        <p:cTn id="238" dur="500" fill="hold"/>
                                        <p:tgtEl>
                                          <p:spTgt spid="116"/>
                                        </p:tgtEl>
                                        <p:attrNameLst>
                                          <p:attrName>ppt_x</p:attrName>
                                        </p:attrNameLst>
                                      </p:cBhvr>
                                      <p:tavLst>
                                        <p:tav tm="0">
                                          <p:val>
                                            <p:strVal val="#ppt_x"/>
                                          </p:val>
                                        </p:tav>
                                        <p:tav tm="100000">
                                          <p:val>
                                            <p:strVal val="#ppt_x"/>
                                          </p:val>
                                        </p:tav>
                                      </p:tavLst>
                                    </p:anim>
                                    <p:anim calcmode="lin" valueType="num">
                                      <p:cBhvr additive="base">
                                        <p:cTn id="239" dur="500" fill="hold"/>
                                        <p:tgtEl>
                                          <p:spTgt spid="116"/>
                                        </p:tgtEl>
                                        <p:attrNameLst>
                                          <p:attrName>ppt_y</p:attrName>
                                        </p:attrNameLst>
                                      </p:cBhvr>
                                      <p:tavLst>
                                        <p:tav tm="0">
                                          <p:val>
                                            <p:strVal val="0-#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117"/>
                                        </p:tgtEl>
                                        <p:attrNameLst>
                                          <p:attrName>style.visibility</p:attrName>
                                        </p:attrNameLst>
                                      </p:cBhvr>
                                      <p:to>
                                        <p:strVal val="visible"/>
                                      </p:to>
                                    </p:set>
                                    <p:anim calcmode="lin" valueType="num">
                                      <p:cBhvr additive="base">
                                        <p:cTn id="242" dur="500" fill="hold"/>
                                        <p:tgtEl>
                                          <p:spTgt spid="117"/>
                                        </p:tgtEl>
                                        <p:attrNameLst>
                                          <p:attrName>ppt_x</p:attrName>
                                        </p:attrNameLst>
                                      </p:cBhvr>
                                      <p:tavLst>
                                        <p:tav tm="0">
                                          <p:val>
                                            <p:strVal val="#ppt_x"/>
                                          </p:val>
                                        </p:tav>
                                        <p:tav tm="100000">
                                          <p:val>
                                            <p:strVal val="#ppt_x"/>
                                          </p:val>
                                        </p:tav>
                                      </p:tavLst>
                                    </p:anim>
                                    <p:anim calcmode="lin" valueType="num">
                                      <p:cBhvr additive="base">
                                        <p:cTn id="243" dur="500" fill="hold"/>
                                        <p:tgtEl>
                                          <p:spTgt spid="117"/>
                                        </p:tgtEl>
                                        <p:attrNameLst>
                                          <p:attrName>ppt_y</p:attrName>
                                        </p:attrNameLst>
                                      </p:cBhvr>
                                      <p:tavLst>
                                        <p:tav tm="0">
                                          <p:val>
                                            <p:strVal val="1+#ppt_h/2"/>
                                          </p:val>
                                        </p:tav>
                                        <p:tav tm="100000">
                                          <p:val>
                                            <p:strVal val="#ppt_y"/>
                                          </p:val>
                                        </p:tav>
                                      </p:tavLst>
                                    </p:anim>
                                  </p:childTnLst>
                                </p:cTn>
                              </p:par>
                              <p:par>
                                <p:cTn id="244" presetID="2" presetClass="entr" presetSubtype="4" fill="hold" grpId="0" nodeType="withEffect">
                                  <p:stCondLst>
                                    <p:cond delay="0"/>
                                  </p:stCondLst>
                                  <p:childTnLst>
                                    <p:set>
                                      <p:cBhvr>
                                        <p:cTn id="245" dur="1" fill="hold">
                                          <p:stCondLst>
                                            <p:cond delay="0"/>
                                          </p:stCondLst>
                                        </p:cTn>
                                        <p:tgtEl>
                                          <p:spTgt spid="118"/>
                                        </p:tgtEl>
                                        <p:attrNameLst>
                                          <p:attrName>style.visibility</p:attrName>
                                        </p:attrNameLst>
                                      </p:cBhvr>
                                      <p:to>
                                        <p:strVal val="visible"/>
                                      </p:to>
                                    </p:set>
                                    <p:anim calcmode="lin" valueType="num">
                                      <p:cBhvr additive="base">
                                        <p:cTn id="246" dur="500" fill="hold"/>
                                        <p:tgtEl>
                                          <p:spTgt spid="118"/>
                                        </p:tgtEl>
                                        <p:attrNameLst>
                                          <p:attrName>ppt_x</p:attrName>
                                        </p:attrNameLst>
                                      </p:cBhvr>
                                      <p:tavLst>
                                        <p:tav tm="0">
                                          <p:val>
                                            <p:strVal val="#ppt_x"/>
                                          </p:val>
                                        </p:tav>
                                        <p:tav tm="100000">
                                          <p:val>
                                            <p:strVal val="#ppt_x"/>
                                          </p:val>
                                        </p:tav>
                                      </p:tavLst>
                                    </p:anim>
                                    <p:anim calcmode="lin" valueType="num">
                                      <p:cBhvr additive="base">
                                        <p:cTn id="247" dur="500" fill="hold"/>
                                        <p:tgtEl>
                                          <p:spTgt spid="118"/>
                                        </p:tgtEl>
                                        <p:attrNameLst>
                                          <p:attrName>ppt_y</p:attrName>
                                        </p:attrNameLst>
                                      </p:cBhvr>
                                      <p:tavLst>
                                        <p:tav tm="0">
                                          <p:val>
                                            <p:strVal val="1+#ppt_h/2"/>
                                          </p:val>
                                        </p:tav>
                                        <p:tav tm="100000">
                                          <p:val>
                                            <p:strVal val="#ppt_y"/>
                                          </p:val>
                                        </p:tav>
                                      </p:tavLst>
                                    </p:anim>
                                  </p:childTnLst>
                                </p:cTn>
                              </p:par>
                              <p:par>
                                <p:cTn id="248" presetID="2" presetClass="entr" presetSubtype="3" fill="hold" grpId="0" nodeType="withEffect">
                                  <p:stCondLst>
                                    <p:cond delay="0"/>
                                  </p:stCondLst>
                                  <p:childTnLst>
                                    <p:set>
                                      <p:cBhvr>
                                        <p:cTn id="249" dur="1" fill="hold">
                                          <p:stCondLst>
                                            <p:cond delay="0"/>
                                          </p:stCondLst>
                                        </p:cTn>
                                        <p:tgtEl>
                                          <p:spTgt spid="119"/>
                                        </p:tgtEl>
                                        <p:attrNameLst>
                                          <p:attrName>style.visibility</p:attrName>
                                        </p:attrNameLst>
                                      </p:cBhvr>
                                      <p:to>
                                        <p:strVal val="visible"/>
                                      </p:to>
                                    </p:set>
                                    <p:anim calcmode="lin" valueType="num">
                                      <p:cBhvr additive="base">
                                        <p:cTn id="250" dur="500" fill="hold"/>
                                        <p:tgtEl>
                                          <p:spTgt spid="119"/>
                                        </p:tgtEl>
                                        <p:attrNameLst>
                                          <p:attrName>ppt_x</p:attrName>
                                        </p:attrNameLst>
                                      </p:cBhvr>
                                      <p:tavLst>
                                        <p:tav tm="0">
                                          <p:val>
                                            <p:strVal val="1+#ppt_w/2"/>
                                          </p:val>
                                        </p:tav>
                                        <p:tav tm="100000">
                                          <p:val>
                                            <p:strVal val="#ppt_x"/>
                                          </p:val>
                                        </p:tav>
                                      </p:tavLst>
                                    </p:anim>
                                    <p:anim calcmode="lin" valueType="num">
                                      <p:cBhvr additive="base">
                                        <p:cTn id="251" dur="500" fill="hold"/>
                                        <p:tgtEl>
                                          <p:spTgt spid="119"/>
                                        </p:tgtEl>
                                        <p:attrNameLst>
                                          <p:attrName>ppt_y</p:attrName>
                                        </p:attrNameLst>
                                      </p:cBhvr>
                                      <p:tavLst>
                                        <p:tav tm="0">
                                          <p:val>
                                            <p:strVal val="0-#ppt_h/2"/>
                                          </p:val>
                                        </p:tav>
                                        <p:tav tm="100000">
                                          <p:val>
                                            <p:strVal val="#ppt_y"/>
                                          </p:val>
                                        </p:tav>
                                      </p:tavLst>
                                    </p:anim>
                                  </p:childTnLst>
                                </p:cTn>
                              </p:par>
                              <p:par>
                                <p:cTn id="252" presetID="2" presetClass="entr" presetSubtype="2" fill="hold" grpId="0" nodeType="withEffect">
                                  <p:stCondLst>
                                    <p:cond delay="0"/>
                                  </p:stCondLst>
                                  <p:childTnLst>
                                    <p:set>
                                      <p:cBhvr>
                                        <p:cTn id="253" dur="1" fill="hold">
                                          <p:stCondLst>
                                            <p:cond delay="0"/>
                                          </p:stCondLst>
                                        </p:cTn>
                                        <p:tgtEl>
                                          <p:spTgt spid="120"/>
                                        </p:tgtEl>
                                        <p:attrNameLst>
                                          <p:attrName>style.visibility</p:attrName>
                                        </p:attrNameLst>
                                      </p:cBhvr>
                                      <p:to>
                                        <p:strVal val="visible"/>
                                      </p:to>
                                    </p:set>
                                    <p:anim calcmode="lin" valueType="num">
                                      <p:cBhvr additive="base">
                                        <p:cTn id="254" dur="500" fill="hold"/>
                                        <p:tgtEl>
                                          <p:spTgt spid="120"/>
                                        </p:tgtEl>
                                        <p:attrNameLst>
                                          <p:attrName>ppt_x</p:attrName>
                                        </p:attrNameLst>
                                      </p:cBhvr>
                                      <p:tavLst>
                                        <p:tav tm="0">
                                          <p:val>
                                            <p:strVal val="1+#ppt_w/2"/>
                                          </p:val>
                                        </p:tav>
                                        <p:tav tm="100000">
                                          <p:val>
                                            <p:strVal val="#ppt_x"/>
                                          </p:val>
                                        </p:tav>
                                      </p:tavLst>
                                    </p:anim>
                                    <p:anim calcmode="lin" valueType="num">
                                      <p:cBhvr additive="base">
                                        <p:cTn id="255" dur="500" fill="hold"/>
                                        <p:tgtEl>
                                          <p:spTgt spid="120"/>
                                        </p:tgtEl>
                                        <p:attrNameLst>
                                          <p:attrName>ppt_y</p:attrName>
                                        </p:attrNameLst>
                                      </p:cBhvr>
                                      <p:tavLst>
                                        <p:tav tm="0">
                                          <p:val>
                                            <p:strVal val="#ppt_y"/>
                                          </p:val>
                                        </p:tav>
                                        <p:tav tm="100000">
                                          <p:val>
                                            <p:strVal val="#ppt_y"/>
                                          </p:val>
                                        </p:tav>
                                      </p:tavLst>
                                    </p:anim>
                                  </p:childTnLst>
                                </p:cTn>
                              </p:par>
                              <p:par>
                                <p:cTn id="256" presetID="2" presetClass="entr" presetSubtype="12" fill="hold" grpId="0" nodeType="withEffect">
                                  <p:stCondLst>
                                    <p:cond delay="0"/>
                                  </p:stCondLst>
                                  <p:childTnLst>
                                    <p:set>
                                      <p:cBhvr>
                                        <p:cTn id="257" dur="1" fill="hold">
                                          <p:stCondLst>
                                            <p:cond delay="0"/>
                                          </p:stCondLst>
                                        </p:cTn>
                                        <p:tgtEl>
                                          <p:spTgt spid="121"/>
                                        </p:tgtEl>
                                        <p:attrNameLst>
                                          <p:attrName>style.visibility</p:attrName>
                                        </p:attrNameLst>
                                      </p:cBhvr>
                                      <p:to>
                                        <p:strVal val="visible"/>
                                      </p:to>
                                    </p:set>
                                    <p:anim calcmode="lin" valueType="num">
                                      <p:cBhvr additive="base">
                                        <p:cTn id="258" dur="500" fill="hold"/>
                                        <p:tgtEl>
                                          <p:spTgt spid="121"/>
                                        </p:tgtEl>
                                        <p:attrNameLst>
                                          <p:attrName>ppt_x</p:attrName>
                                        </p:attrNameLst>
                                      </p:cBhvr>
                                      <p:tavLst>
                                        <p:tav tm="0">
                                          <p:val>
                                            <p:strVal val="0-#ppt_w/2"/>
                                          </p:val>
                                        </p:tav>
                                        <p:tav tm="100000">
                                          <p:val>
                                            <p:strVal val="#ppt_x"/>
                                          </p:val>
                                        </p:tav>
                                      </p:tavLst>
                                    </p:anim>
                                    <p:anim calcmode="lin" valueType="num">
                                      <p:cBhvr additive="base">
                                        <p:cTn id="259" dur="500" fill="hold"/>
                                        <p:tgtEl>
                                          <p:spTgt spid="121"/>
                                        </p:tgtEl>
                                        <p:attrNameLst>
                                          <p:attrName>ppt_y</p:attrName>
                                        </p:attrNameLst>
                                      </p:cBhvr>
                                      <p:tavLst>
                                        <p:tav tm="0">
                                          <p:val>
                                            <p:strVal val="1+#ppt_h/2"/>
                                          </p:val>
                                        </p:tav>
                                        <p:tav tm="100000">
                                          <p:val>
                                            <p:strVal val="#ppt_y"/>
                                          </p:val>
                                        </p:tav>
                                      </p:tavLst>
                                    </p:anim>
                                  </p:childTnLst>
                                </p:cTn>
                              </p:par>
                              <p:par>
                                <p:cTn id="260" presetID="2" presetClass="entr" presetSubtype="4" fill="hold" grpId="0" nodeType="withEffect">
                                  <p:stCondLst>
                                    <p:cond delay="0"/>
                                  </p:stCondLst>
                                  <p:childTnLst>
                                    <p:set>
                                      <p:cBhvr>
                                        <p:cTn id="261" dur="1" fill="hold">
                                          <p:stCondLst>
                                            <p:cond delay="0"/>
                                          </p:stCondLst>
                                        </p:cTn>
                                        <p:tgtEl>
                                          <p:spTgt spid="122"/>
                                        </p:tgtEl>
                                        <p:attrNameLst>
                                          <p:attrName>style.visibility</p:attrName>
                                        </p:attrNameLst>
                                      </p:cBhvr>
                                      <p:to>
                                        <p:strVal val="visible"/>
                                      </p:to>
                                    </p:set>
                                    <p:anim calcmode="lin" valueType="num">
                                      <p:cBhvr additive="base">
                                        <p:cTn id="262" dur="500" fill="hold"/>
                                        <p:tgtEl>
                                          <p:spTgt spid="122"/>
                                        </p:tgtEl>
                                        <p:attrNameLst>
                                          <p:attrName>ppt_x</p:attrName>
                                        </p:attrNameLst>
                                      </p:cBhvr>
                                      <p:tavLst>
                                        <p:tav tm="0">
                                          <p:val>
                                            <p:strVal val="#ppt_x"/>
                                          </p:val>
                                        </p:tav>
                                        <p:tav tm="100000">
                                          <p:val>
                                            <p:strVal val="#ppt_x"/>
                                          </p:val>
                                        </p:tav>
                                      </p:tavLst>
                                    </p:anim>
                                    <p:anim calcmode="lin" valueType="num">
                                      <p:cBhvr additive="base">
                                        <p:cTn id="263" dur="500" fill="hold"/>
                                        <p:tgtEl>
                                          <p:spTgt spid="122"/>
                                        </p:tgtEl>
                                        <p:attrNameLst>
                                          <p:attrName>ppt_y</p:attrName>
                                        </p:attrNameLst>
                                      </p:cBhvr>
                                      <p:tavLst>
                                        <p:tav tm="0">
                                          <p:val>
                                            <p:strVal val="1+#ppt_h/2"/>
                                          </p:val>
                                        </p:tav>
                                        <p:tav tm="100000">
                                          <p:val>
                                            <p:strVal val="#ppt_y"/>
                                          </p:val>
                                        </p:tav>
                                      </p:tavLst>
                                    </p:anim>
                                  </p:childTnLst>
                                </p:cTn>
                              </p:par>
                              <p:par>
                                <p:cTn id="264" presetID="2" presetClass="entr" presetSubtype="4" fill="hold" grpId="0" nodeType="withEffect">
                                  <p:stCondLst>
                                    <p:cond delay="0"/>
                                  </p:stCondLst>
                                  <p:childTnLst>
                                    <p:set>
                                      <p:cBhvr>
                                        <p:cTn id="265" dur="1" fill="hold">
                                          <p:stCondLst>
                                            <p:cond delay="0"/>
                                          </p:stCondLst>
                                        </p:cTn>
                                        <p:tgtEl>
                                          <p:spTgt spid="123"/>
                                        </p:tgtEl>
                                        <p:attrNameLst>
                                          <p:attrName>style.visibility</p:attrName>
                                        </p:attrNameLst>
                                      </p:cBhvr>
                                      <p:to>
                                        <p:strVal val="visible"/>
                                      </p:to>
                                    </p:set>
                                    <p:anim calcmode="lin" valueType="num">
                                      <p:cBhvr additive="base">
                                        <p:cTn id="266" dur="500" fill="hold"/>
                                        <p:tgtEl>
                                          <p:spTgt spid="123"/>
                                        </p:tgtEl>
                                        <p:attrNameLst>
                                          <p:attrName>ppt_x</p:attrName>
                                        </p:attrNameLst>
                                      </p:cBhvr>
                                      <p:tavLst>
                                        <p:tav tm="0">
                                          <p:val>
                                            <p:strVal val="#ppt_x"/>
                                          </p:val>
                                        </p:tav>
                                        <p:tav tm="100000">
                                          <p:val>
                                            <p:strVal val="#ppt_x"/>
                                          </p:val>
                                        </p:tav>
                                      </p:tavLst>
                                    </p:anim>
                                    <p:anim calcmode="lin" valueType="num">
                                      <p:cBhvr additive="base">
                                        <p:cTn id="267" dur="500" fill="hold"/>
                                        <p:tgtEl>
                                          <p:spTgt spid="123"/>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124"/>
                                        </p:tgtEl>
                                        <p:attrNameLst>
                                          <p:attrName>style.visibility</p:attrName>
                                        </p:attrNameLst>
                                      </p:cBhvr>
                                      <p:to>
                                        <p:strVal val="visible"/>
                                      </p:to>
                                    </p:set>
                                    <p:anim calcmode="lin" valueType="num">
                                      <p:cBhvr additive="base">
                                        <p:cTn id="270" dur="500" fill="hold"/>
                                        <p:tgtEl>
                                          <p:spTgt spid="124"/>
                                        </p:tgtEl>
                                        <p:attrNameLst>
                                          <p:attrName>ppt_x</p:attrName>
                                        </p:attrNameLst>
                                      </p:cBhvr>
                                      <p:tavLst>
                                        <p:tav tm="0">
                                          <p:val>
                                            <p:strVal val="#ppt_x"/>
                                          </p:val>
                                        </p:tav>
                                        <p:tav tm="100000">
                                          <p:val>
                                            <p:strVal val="#ppt_x"/>
                                          </p:val>
                                        </p:tav>
                                      </p:tavLst>
                                    </p:anim>
                                    <p:anim calcmode="lin" valueType="num">
                                      <p:cBhvr additive="base">
                                        <p:cTn id="271" dur="500" fill="hold"/>
                                        <p:tgtEl>
                                          <p:spTgt spid="124"/>
                                        </p:tgtEl>
                                        <p:attrNameLst>
                                          <p:attrName>ppt_y</p:attrName>
                                        </p:attrNameLst>
                                      </p:cBhvr>
                                      <p:tavLst>
                                        <p:tav tm="0">
                                          <p:val>
                                            <p:strVal val="1+#ppt_h/2"/>
                                          </p:val>
                                        </p:tav>
                                        <p:tav tm="100000">
                                          <p:val>
                                            <p:strVal val="#ppt_y"/>
                                          </p:val>
                                        </p:tav>
                                      </p:tavLst>
                                    </p:anim>
                                  </p:childTnLst>
                                </p:cTn>
                              </p:par>
                              <p:par>
                                <p:cTn id="272" presetID="2" presetClass="entr" presetSubtype="8" fill="hold" grpId="0" nodeType="withEffect">
                                  <p:stCondLst>
                                    <p:cond delay="0"/>
                                  </p:stCondLst>
                                  <p:childTnLst>
                                    <p:set>
                                      <p:cBhvr>
                                        <p:cTn id="273" dur="1" fill="hold">
                                          <p:stCondLst>
                                            <p:cond delay="0"/>
                                          </p:stCondLst>
                                        </p:cTn>
                                        <p:tgtEl>
                                          <p:spTgt spid="125"/>
                                        </p:tgtEl>
                                        <p:attrNameLst>
                                          <p:attrName>style.visibility</p:attrName>
                                        </p:attrNameLst>
                                      </p:cBhvr>
                                      <p:to>
                                        <p:strVal val="visible"/>
                                      </p:to>
                                    </p:set>
                                    <p:anim calcmode="lin" valueType="num">
                                      <p:cBhvr additive="base">
                                        <p:cTn id="274" dur="500" fill="hold"/>
                                        <p:tgtEl>
                                          <p:spTgt spid="125"/>
                                        </p:tgtEl>
                                        <p:attrNameLst>
                                          <p:attrName>ppt_x</p:attrName>
                                        </p:attrNameLst>
                                      </p:cBhvr>
                                      <p:tavLst>
                                        <p:tav tm="0">
                                          <p:val>
                                            <p:strVal val="0-#ppt_w/2"/>
                                          </p:val>
                                        </p:tav>
                                        <p:tav tm="100000">
                                          <p:val>
                                            <p:strVal val="#ppt_x"/>
                                          </p:val>
                                        </p:tav>
                                      </p:tavLst>
                                    </p:anim>
                                    <p:anim calcmode="lin" valueType="num">
                                      <p:cBhvr additive="base">
                                        <p:cTn id="275" dur="500" fill="hold"/>
                                        <p:tgtEl>
                                          <p:spTgt spid="125"/>
                                        </p:tgtEl>
                                        <p:attrNameLst>
                                          <p:attrName>ppt_y</p:attrName>
                                        </p:attrNameLst>
                                      </p:cBhvr>
                                      <p:tavLst>
                                        <p:tav tm="0">
                                          <p:val>
                                            <p:strVal val="#ppt_y"/>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126"/>
                                        </p:tgtEl>
                                        <p:attrNameLst>
                                          <p:attrName>style.visibility</p:attrName>
                                        </p:attrNameLst>
                                      </p:cBhvr>
                                      <p:to>
                                        <p:strVal val="visible"/>
                                      </p:to>
                                    </p:set>
                                    <p:anim calcmode="lin" valueType="num">
                                      <p:cBhvr additive="base">
                                        <p:cTn id="278" dur="500" fill="hold"/>
                                        <p:tgtEl>
                                          <p:spTgt spid="126"/>
                                        </p:tgtEl>
                                        <p:attrNameLst>
                                          <p:attrName>ppt_x</p:attrName>
                                        </p:attrNameLst>
                                      </p:cBhvr>
                                      <p:tavLst>
                                        <p:tav tm="0">
                                          <p:val>
                                            <p:strVal val="#ppt_x"/>
                                          </p:val>
                                        </p:tav>
                                        <p:tav tm="100000">
                                          <p:val>
                                            <p:strVal val="#ppt_x"/>
                                          </p:val>
                                        </p:tav>
                                      </p:tavLst>
                                    </p:anim>
                                    <p:anim calcmode="lin" valueType="num">
                                      <p:cBhvr additive="base">
                                        <p:cTn id="279" dur="500" fill="hold"/>
                                        <p:tgtEl>
                                          <p:spTgt spid="126"/>
                                        </p:tgtEl>
                                        <p:attrNameLst>
                                          <p:attrName>ppt_y</p:attrName>
                                        </p:attrNameLst>
                                      </p:cBhvr>
                                      <p:tavLst>
                                        <p:tav tm="0">
                                          <p:val>
                                            <p:strVal val="1+#ppt_h/2"/>
                                          </p:val>
                                        </p:tav>
                                        <p:tav tm="100000">
                                          <p:val>
                                            <p:strVal val="#ppt_y"/>
                                          </p:val>
                                        </p:tav>
                                      </p:tavLst>
                                    </p:anim>
                                  </p:childTnLst>
                                </p:cTn>
                              </p:par>
                              <p:par>
                                <p:cTn id="280" presetID="2" presetClass="entr" presetSubtype="4" fill="hold" grpId="0" nodeType="withEffect">
                                  <p:stCondLst>
                                    <p:cond delay="0"/>
                                  </p:stCondLst>
                                  <p:childTnLst>
                                    <p:set>
                                      <p:cBhvr>
                                        <p:cTn id="281" dur="1" fill="hold">
                                          <p:stCondLst>
                                            <p:cond delay="0"/>
                                          </p:stCondLst>
                                        </p:cTn>
                                        <p:tgtEl>
                                          <p:spTgt spid="127"/>
                                        </p:tgtEl>
                                        <p:attrNameLst>
                                          <p:attrName>style.visibility</p:attrName>
                                        </p:attrNameLst>
                                      </p:cBhvr>
                                      <p:to>
                                        <p:strVal val="visible"/>
                                      </p:to>
                                    </p:set>
                                    <p:anim calcmode="lin" valueType="num">
                                      <p:cBhvr additive="base">
                                        <p:cTn id="282" dur="500" fill="hold"/>
                                        <p:tgtEl>
                                          <p:spTgt spid="127"/>
                                        </p:tgtEl>
                                        <p:attrNameLst>
                                          <p:attrName>ppt_x</p:attrName>
                                        </p:attrNameLst>
                                      </p:cBhvr>
                                      <p:tavLst>
                                        <p:tav tm="0">
                                          <p:val>
                                            <p:strVal val="#ppt_x"/>
                                          </p:val>
                                        </p:tav>
                                        <p:tav tm="100000">
                                          <p:val>
                                            <p:strVal val="#ppt_x"/>
                                          </p:val>
                                        </p:tav>
                                      </p:tavLst>
                                    </p:anim>
                                    <p:anim calcmode="lin" valueType="num">
                                      <p:cBhvr additive="base">
                                        <p:cTn id="283" dur="500" fill="hold"/>
                                        <p:tgtEl>
                                          <p:spTgt spid="127"/>
                                        </p:tgtEl>
                                        <p:attrNameLst>
                                          <p:attrName>ppt_y</p:attrName>
                                        </p:attrNameLst>
                                      </p:cBhvr>
                                      <p:tavLst>
                                        <p:tav tm="0">
                                          <p:val>
                                            <p:strVal val="1+#ppt_h/2"/>
                                          </p:val>
                                        </p:tav>
                                        <p:tav tm="100000">
                                          <p:val>
                                            <p:strVal val="#ppt_y"/>
                                          </p:val>
                                        </p:tav>
                                      </p:tavLst>
                                    </p:anim>
                                  </p:childTnLst>
                                </p:cTn>
                              </p:par>
                              <p:par>
                                <p:cTn id="284" presetID="2" presetClass="entr" presetSubtype="4" fill="hold" grpId="0" nodeType="withEffect">
                                  <p:stCondLst>
                                    <p:cond delay="0"/>
                                  </p:stCondLst>
                                  <p:childTnLst>
                                    <p:set>
                                      <p:cBhvr>
                                        <p:cTn id="285" dur="1" fill="hold">
                                          <p:stCondLst>
                                            <p:cond delay="0"/>
                                          </p:stCondLst>
                                        </p:cTn>
                                        <p:tgtEl>
                                          <p:spTgt spid="128"/>
                                        </p:tgtEl>
                                        <p:attrNameLst>
                                          <p:attrName>style.visibility</p:attrName>
                                        </p:attrNameLst>
                                      </p:cBhvr>
                                      <p:to>
                                        <p:strVal val="visible"/>
                                      </p:to>
                                    </p:set>
                                    <p:anim calcmode="lin" valueType="num">
                                      <p:cBhvr additive="base">
                                        <p:cTn id="286" dur="500" fill="hold"/>
                                        <p:tgtEl>
                                          <p:spTgt spid="128"/>
                                        </p:tgtEl>
                                        <p:attrNameLst>
                                          <p:attrName>ppt_x</p:attrName>
                                        </p:attrNameLst>
                                      </p:cBhvr>
                                      <p:tavLst>
                                        <p:tav tm="0">
                                          <p:val>
                                            <p:strVal val="#ppt_x"/>
                                          </p:val>
                                        </p:tav>
                                        <p:tav tm="100000">
                                          <p:val>
                                            <p:strVal val="#ppt_x"/>
                                          </p:val>
                                        </p:tav>
                                      </p:tavLst>
                                    </p:anim>
                                    <p:anim calcmode="lin" valueType="num">
                                      <p:cBhvr additive="base">
                                        <p:cTn id="287" dur="500" fill="hold"/>
                                        <p:tgtEl>
                                          <p:spTgt spid="128"/>
                                        </p:tgtEl>
                                        <p:attrNameLst>
                                          <p:attrName>ppt_y</p:attrName>
                                        </p:attrNameLst>
                                      </p:cBhvr>
                                      <p:tavLst>
                                        <p:tav tm="0">
                                          <p:val>
                                            <p:strVal val="1+#ppt_h/2"/>
                                          </p:val>
                                        </p:tav>
                                        <p:tav tm="100000">
                                          <p:val>
                                            <p:strVal val="#ppt_y"/>
                                          </p:val>
                                        </p:tav>
                                      </p:tavLst>
                                    </p:anim>
                                  </p:childTnLst>
                                </p:cTn>
                              </p:par>
                              <p:par>
                                <p:cTn id="288" presetID="2" presetClass="entr" presetSubtype="4" fill="hold" grpId="0" nodeType="withEffect">
                                  <p:stCondLst>
                                    <p:cond delay="0"/>
                                  </p:stCondLst>
                                  <p:childTnLst>
                                    <p:set>
                                      <p:cBhvr>
                                        <p:cTn id="289" dur="1" fill="hold">
                                          <p:stCondLst>
                                            <p:cond delay="0"/>
                                          </p:stCondLst>
                                        </p:cTn>
                                        <p:tgtEl>
                                          <p:spTgt spid="129"/>
                                        </p:tgtEl>
                                        <p:attrNameLst>
                                          <p:attrName>style.visibility</p:attrName>
                                        </p:attrNameLst>
                                      </p:cBhvr>
                                      <p:to>
                                        <p:strVal val="visible"/>
                                      </p:to>
                                    </p:set>
                                    <p:anim calcmode="lin" valueType="num">
                                      <p:cBhvr additive="base">
                                        <p:cTn id="290" dur="500" fill="hold"/>
                                        <p:tgtEl>
                                          <p:spTgt spid="129"/>
                                        </p:tgtEl>
                                        <p:attrNameLst>
                                          <p:attrName>ppt_x</p:attrName>
                                        </p:attrNameLst>
                                      </p:cBhvr>
                                      <p:tavLst>
                                        <p:tav tm="0">
                                          <p:val>
                                            <p:strVal val="#ppt_x"/>
                                          </p:val>
                                        </p:tav>
                                        <p:tav tm="100000">
                                          <p:val>
                                            <p:strVal val="#ppt_x"/>
                                          </p:val>
                                        </p:tav>
                                      </p:tavLst>
                                    </p:anim>
                                    <p:anim calcmode="lin" valueType="num">
                                      <p:cBhvr additive="base">
                                        <p:cTn id="291" dur="500" fill="hold"/>
                                        <p:tgtEl>
                                          <p:spTgt spid="129"/>
                                        </p:tgtEl>
                                        <p:attrNameLst>
                                          <p:attrName>ppt_y</p:attrName>
                                        </p:attrNameLst>
                                      </p:cBhvr>
                                      <p:tavLst>
                                        <p:tav tm="0">
                                          <p:val>
                                            <p:strVal val="1+#ppt_h/2"/>
                                          </p:val>
                                        </p:tav>
                                        <p:tav tm="100000">
                                          <p:val>
                                            <p:strVal val="#ppt_y"/>
                                          </p:val>
                                        </p:tav>
                                      </p:tavLst>
                                    </p:anim>
                                  </p:childTnLst>
                                </p:cTn>
                              </p:par>
                              <p:par>
                                <p:cTn id="292" presetID="2" presetClass="entr" presetSubtype="4" fill="hold" grpId="0" nodeType="withEffect">
                                  <p:stCondLst>
                                    <p:cond delay="0"/>
                                  </p:stCondLst>
                                  <p:childTnLst>
                                    <p:set>
                                      <p:cBhvr>
                                        <p:cTn id="293" dur="1" fill="hold">
                                          <p:stCondLst>
                                            <p:cond delay="0"/>
                                          </p:stCondLst>
                                        </p:cTn>
                                        <p:tgtEl>
                                          <p:spTgt spid="130"/>
                                        </p:tgtEl>
                                        <p:attrNameLst>
                                          <p:attrName>style.visibility</p:attrName>
                                        </p:attrNameLst>
                                      </p:cBhvr>
                                      <p:to>
                                        <p:strVal val="visible"/>
                                      </p:to>
                                    </p:set>
                                    <p:anim calcmode="lin" valueType="num">
                                      <p:cBhvr additive="base">
                                        <p:cTn id="294" dur="500" fill="hold"/>
                                        <p:tgtEl>
                                          <p:spTgt spid="130"/>
                                        </p:tgtEl>
                                        <p:attrNameLst>
                                          <p:attrName>ppt_x</p:attrName>
                                        </p:attrNameLst>
                                      </p:cBhvr>
                                      <p:tavLst>
                                        <p:tav tm="0">
                                          <p:val>
                                            <p:strVal val="#ppt_x"/>
                                          </p:val>
                                        </p:tav>
                                        <p:tav tm="100000">
                                          <p:val>
                                            <p:strVal val="#ppt_x"/>
                                          </p:val>
                                        </p:tav>
                                      </p:tavLst>
                                    </p:anim>
                                    <p:anim calcmode="lin" valueType="num">
                                      <p:cBhvr additive="base">
                                        <p:cTn id="295" dur="500" fill="hold"/>
                                        <p:tgtEl>
                                          <p:spTgt spid="130"/>
                                        </p:tgtEl>
                                        <p:attrNameLst>
                                          <p:attrName>ppt_y</p:attrName>
                                        </p:attrNameLst>
                                      </p:cBhvr>
                                      <p:tavLst>
                                        <p:tav tm="0">
                                          <p:val>
                                            <p:strVal val="1+#ppt_h/2"/>
                                          </p:val>
                                        </p:tav>
                                        <p:tav tm="100000">
                                          <p:val>
                                            <p:strVal val="#ppt_y"/>
                                          </p:val>
                                        </p:tav>
                                      </p:tavLst>
                                    </p:anim>
                                  </p:childTnLst>
                                </p:cTn>
                              </p:par>
                              <p:par>
                                <p:cTn id="296" presetID="2" presetClass="entr" presetSubtype="4" fill="hold" grpId="0" nodeType="withEffect">
                                  <p:stCondLst>
                                    <p:cond delay="0"/>
                                  </p:stCondLst>
                                  <p:childTnLst>
                                    <p:set>
                                      <p:cBhvr>
                                        <p:cTn id="297" dur="1" fill="hold">
                                          <p:stCondLst>
                                            <p:cond delay="0"/>
                                          </p:stCondLst>
                                        </p:cTn>
                                        <p:tgtEl>
                                          <p:spTgt spid="131"/>
                                        </p:tgtEl>
                                        <p:attrNameLst>
                                          <p:attrName>style.visibility</p:attrName>
                                        </p:attrNameLst>
                                      </p:cBhvr>
                                      <p:to>
                                        <p:strVal val="visible"/>
                                      </p:to>
                                    </p:set>
                                    <p:anim calcmode="lin" valueType="num">
                                      <p:cBhvr additive="base">
                                        <p:cTn id="298" dur="500" fill="hold"/>
                                        <p:tgtEl>
                                          <p:spTgt spid="131"/>
                                        </p:tgtEl>
                                        <p:attrNameLst>
                                          <p:attrName>ppt_x</p:attrName>
                                        </p:attrNameLst>
                                      </p:cBhvr>
                                      <p:tavLst>
                                        <p:tav tm="0">
                                          <p:val>
                                            <p:strVal val="#ppt_x"/>
                                          </p:val>
                                        </p:tav>
                                        <p:tav tm="100000">
                                          <p:val>
                                            <p:strVal val="#ppt_x"/>
                                          </p:val>
                                        </p:tav>
                                      </p:tavLst>
                                    </p:anim>
                                    <p:anim calcmode="lin" valueType="num">
                                      <p:cBhvr additive="base">
                                        <p:cTn id="299" dur="500" fill="hold"/>
                                        <p:tgtEl>
                                          <p:spTgt spid="131"/>
                                        </p:tgtEl>
                                        <p:attrNameLst>
                                          <p:attrName>ppt_y</p:attrName>
                                        </p:attrNameLst>
                                      </p:cBhvr>
                                      <p:tavLst>
                                        <p:tav tm="0">
                                          <p:val>
                                            <p:strVal val="1+#ppt_h/2"/>
                                          </p:val>
                                        </p:tav>
                                        <p:tav tm="100000">
                                          <p:val>
                                            <p:strVal val="#ppt_y"/>
                                          </p:val>
                                        </p:tav>
                                      </p:tavLst>
                                    </p:anim>
                                  </p:childTnLst>
                                </p:cTn>
                              </p:par>
                              <p:par>
                                <p:cTn id="300" presetID="2" presetClass="entr" presetSubtype="4" fill="hold" grpId="0" nodeType="withEffect">
                                  <p:stCondLst>
                                    <p:cond delay="0"/>
                                  </p:stCondLst>
                                  <p:childTnLst>
                                    <p:set>
                                      <p:cBhvr>
                                        <p:cTn id="301" dur="1" fill="hold">
                                          <p:stCondLst>
                                            <p:cond delay="0"/>
                                          </p:stCondLst>
                                        </p:cTn>
                                        <p:tgtEl>
                                          <p:spTgt spid="132"/>
                                        </p:tgtEl>
                                        <p:attrNameLst>
                                          <p:attrName>style.visibility</p:attrName>
                                        </p:attrNameLst>
                                      </p:cBhvr>
                                      <p:to>
                                        <p:strVal val="visible"/>
                                      </p:to>
                                    </p:set>
                                    <p:anim calcmode="lin" valueType="num">
                                      <p:cBhvr additive="base">
                                        <p:cTn id="302" dur="500" fill="hold"/>
                                        <p:tgtEl>
                                          <p:spTgt spid="132"/>
                                        </p:tgtEl>
                                        <p:attrNameLst>
                                          <p:attrName>ppt_x</p:attrName>
                                        </p:attrNameLst>
                                      </p:cBhvr>
                                      <p:tavLst>
                                        <p:tav tm="0">
                                          <p:val>
                                            <p:strVal val="#ppt_x"/>
                                          </p:val>
                                        </p:tav>
                                        <p:tav tm="100000">
                                          <p:val>
                                            <p:strVal val="#ppt_x"/>
                                          </p:val>
                                        </p:tav>
                                      </p:tavLst>
                                    </p:anim>
                                    <p:anim calcmode="lin" valueType="num">
                                      <p:cBhvr additive="base">
                                        <p:cTn id="303" dur="500" fill="hold"/>
                                        <p:tgtEl>
                                          <p:spTgt spid="132"/>
                                        </p:tgtEl>
                                        <p:attrNameLst>
                                          <p:attrName>ppt_y</p:attrName>
                                        </p:attrNameLst>
                                      </p:cBhvr>
                                      <p:tavLst>
                                        <p:tav tm="0">
                                          <p:val>
                                            <p:strVal val="1+#ppt_h/2"/>
                                          </p:val>
                                        </p:tav>
                                        <p:tav tm="100000">
                                          <p:val>
                                            <p:strVal val="#ppt_y"/>
                                          </p:val>
                                        </p:tav>
                                      </p:tavLst>
                                    </p:anim>
                                  </p:childTnLst>
                                </p:cTn>
                              </p:par>
                              <p:par>
                                <p:cTn id="304" presetID="2" presetClass="entr" presetSubtype="4" fill="hold" grpId="0" nodeType="withEffect">
                                  <p:stCondLst>
                                    <p:cond delay="0"/>
                                  </p:stCondLst>
                                  <p:childTnLst>
                                    <p:set>
                                      <p:cBhvr>
                                        <p:cTn id="305" dur="1" fill="hold">
                                          <p:stCondLst>
                                            <p:cond delay="0"/>
                                          </p:stCondLst>
                                        </p:cTn>
                                        <p:tgtEl>
                                          <p:spTgt spid="133"/>
                                        </p:tgtEl>
                                        <p:attrNameLst>
                                          <p:attrName>style.visibility</p:attrName>
                                        </p:attrNameLst>
                                      </p:cBhvr>
                                      <p:to>
                                        <p:strVal val="visible"/>
                                      </p:to>
                                    </p:set>
                                    <p:anim calcmode="lin" valueType="num">
                                      <p:cBhvr additive="base">
                                        <p:cTn id="306" dur="500" fill="hold"/>
                                        <p:tgtEl>
                                          <p:spTgt spid="133"/>
                                        </p:tgtEl>
                                        <p:attrNameLst>
                                          <p:attrName>ppt_x</p:attrName>
                                        </p:attrNameLst>
                                      </p:cBhvr>
                                      <p:tavLst>
                                        <p:tav tm="0">
                                          <p:val>
                                            <p:strVal val="#ppt_x"/>
                                          </p:val>
                                        </p:tav>
                                        <p:tav tm="100000">
                                          <p:val>
                                            <p:strVal val="#ppt_x"/>
                                          </p:val>
                                        </p:tav>
                                      </p:tavLst>
                                    </p:anim>
                                    <p:anim calcmode="lin" valueType="num">
                                      <p:cBhvr additive="base">
                                        <p:cTn id="307" dur="500" fill="hold"/>
                                        <p:tgtEl>
                                          <p:spTgt spid="133"/>
                                        </p:tgtEl>
                                        <p:attrNameLst>
                                          <p:attrName>ppt_y</p:attrName>
                                        </p:attrNameLst>
                                      </p:cBhvr>
                                      <p:tavLst>
                                        <p:tav tm="0">
                                          <p:val>
                                            <p:strVal val="1+#ppt_h/2"/>
                                          </p:val>
                                        </p:tav>
                                        <p:tav tm="100000">
                                          <p:val>
                                            <p:strVal val="#ppt_y"/>
                                          </p:val>
                                        </p:tav>
                                      </p:tavLst>
                                    </p:anim>
                                  </p:childTnLst>
                                </p:cTn>
                              </p:par>
                              <p:par>
                                <p:cTn id="308" presetID="2" presetClass="entr" presetSubtype="4" fill="hold" grpId="0" nodeType="withEffect">
                                  <p:stCondLst>
                                    <p:cond delay="0"/>
                                  </p:stCondLst>
                                  <p:childTnLst>
                                    <p:set>
                                      <p:cBhvr>
                                        <p:cTn id="309" dur="1" fill="hold">
                                          <p:stCondLst>
                                            <p:cond delay="0"/>
                                          </p:stCondLst>
                                        </p:cTn>
                                        <p:tgtEl>
                                          <p:spTgt spid="134"/>
                                        </p:tgtEl>
                                        <p:attrNameLst>
                                          <p:attrName>style.visibility</p:attrName>
                                        </p:attrNameLst>
                                      </p:cBhvr>
                                      <p:to>
                                        <p:strVal val="visible"/>
                                      </p:to>
                                    </p:set>
                                    <p:anim calcmode="lin" valueType="num">
                                      <p:cBhvr additive="base">
                                        <p:cTn id="310" dur="500" fill="hold"/>
                                        <p:tgtEl>
                                          <p:spTgt spid="134"/>
                                        </p:tgtEl>
                                        <p:attrNameLst>
                                          <p:attrName>ppt_x</p:attrName>
                                        </p:attrNameLst>
                                      </p:cBhvr>
                                      <p:tavLst>
                                        <p:tav tm="0">
                                          <p:val>
                                            <p:strVal val="#ppt_x"/>
                                          </p:val>
                                        </p:tav>
                                        <p:tav tm="100000">
                                          <p:val>
                                            <p:strVal val="#ppt_x"/>
                                          </p:val>
                                        </p:tav>
                                      </p:tavLst>
                                    </p:anim>
                                    <p:anim calcmode="lin" valueType="num">
                                      <p:cBhvr additive="base">
                                        <p:cTn id="311" dur="500" fill="hold"/>
                                        <p:tgtEl>
                                          <p:spTgt spid="134"/>
                                        </p:tgtEl>
                                        <p:attrNameLst>
                                          <p:attrName>ppt_y</p:attrName>
                                        </p:attrNameLst>
                                      </p:cBhvr>
                                      <p:tavLst>
                                        <p:tav tm="0">
                                          <p:val>
                                            <p:strVal val="1+#ppt_h/2"/>
                                          </p:val>
                                        </p:tav>
                                        <p:tav tm="100000">
                                          <p:val>
                                            <p:strVal val="#ppt_y"/>
                                          </p:val>
                                        </p:tav>
                                      </p:tavLst>
                                    </p:anim>
                                  </p:childTnLst>
                                </p:cTn>
                              </p:par>
                              <p:par>
                                <p:cTn id="312" presetID="2" presetClass="entr" presetSubtype="4" fill="hold" grpId="0" nodeType="withEffect">
                                  <p:stCondLst>
                                    <p:cond delay="0"/>
                                  </p:stCondLst>
                                  <p:childTnLst>
                                    <p:set>
                                      <p:cBhvr>
                                        <p:cTn id="313" dur="1" fill="hold">
                                          <p:stCondLst>
                                            <p:cond delay="0"/>
                                          </p:stCondLst>
                                        </p:cTn>
                                        <p:tgtEl>
                                          <p:spTgt spid="135"/>
                                        </p:tgtEl>
                                        <p:attrNameLst>
                                          <p:attrName>style.visibility</p:attrName>
                                        </p:attrNameLst>
                                      </p:cBhvr>
                                      <p:to>
                                        <p:strVal val="visible"/>
                                      </p:to>
                                    </p:set>
                                    <p:anim calcmode="lin" valueType="num">
                                      <p:cBhvr additive="base">
                                        <p:cTn id="314" dur="500" fill="hold"/>
                                        <p:tgtEl>
                                          <p:spTgt spid="135"/>
                                        </p:tgtEl>
                                        <p:attrNameLst>
                                          <p:attrName>ppt_x</p:attrName>
                                        </p:attrNameLst>
                                      </p:cBhvr>
                                      <p:tavLst>
                                        <p:tav tm="0">
                                          <p:val>
                                            <p:strVal val="#ppt_x"/>
                                          </p:val>
                                        </p:tav>
                                        <p:tav tm="100000">
                                          <p:val>
                                            <p:strVal val="#ppt_x"/>
                                          </p:val>
                                        </p:tav>
                                      </p:tavLst>
                                    </p:anim>
                                    <p:anim calcmode="lin" valueType="num">
                                      <p:cBhvr additive="base">
                                        <p:cTn id="315" dur="500" fill="hold"/>
                                        <p:tgtEl>
                                          <p:spTgt spid="135"/>
                                        </p:tgtEl>
                                        <p:attrNameLst>
                                          <p:attrName>ppt_y</p:attrName>
                                        </p:attrNameLst>
                                      </p:cBhvr>
                                      <p:tavLst>
                                        <p:tav tm="0">
                                          <p:val>
                                            <p:strVal val="1+#ppt_h/2"/>
                                          </p:val>
                                        </p:tav>
                                        <p:tav tm="100000">
                                          <p:val>
                                            <p:strVal val="#ppt_y"/>
                                          </p:val>
                                        </p:tav>
                                      </p:tavLst>
                                    </p:anim>
                                  </p:childTnLst>
                                </p:cTn>
                              </p:par>
                              <p:par>
                                <p:cTn id="316" presetID="2" presetClass="entr" presetSubtype="4" fill="hold" grpId="0" nodeType="withEffect">
                                  <p:stCondLst>
                                    <p:cond delay="0"/>
                                  </p:stCondLst>
                                  <p:childTnLst>
                                    <p:set>
                                      <p:cBhvr>
                                        <p:cTn id="317" dur="1" fill="hold">
                                          <p:stCondLst>
                                            <p:cond delay="0"/>
                                          </p:stCondLst>
                                        </p:cTn>
                                        <p:tgtEl>
                                          <p:spTgt spid="136"/>
                                        </p:tgtEl>
                                        <p:attrNameLst>
                                          <p:attrName>style.visibility</p:attrName>
                                        </p:attrNameLst>
                                      </p:cBhvr>
                                      <p:to>
                                        <p:strVal val="visible"/>
                                      </p:to>
                                    </p:set>
                                    <p:anim calcmode="lin" valueType="num">
                                      <p:cBhvr additive="base">
                                        <p:cTn id="318" dur="500" fill="hold"/>
                                        <p:tgtEl>
                                          <p:spTgt spid="136"/>
                                        </p:tgtEl>
                                        <p:attrNameLst>
                                          <p:attrName>ppt_x</p:attrName>
                                        </p:attrNameLst>
                                      </p:cBhvr>
                                      <p:tavLst>
                                        <p:tav tm="0">
                                          <p:val>
                                            <p:strVal val="#ppt_x"/>
                                          </p:val>
                                        </p:tav>
                                        <p:tav tm="100000">
                                          <p:val>
                                            <p:strVal val="#ppt_x"/>
                                          </p:val>
                                        </p:tav>
                                      </p:tavLst>
                                    </p:anim>
                                    <p:anim calcmode="lin" valueType="num">
                                      <p:cBhvr additive="base">
                                        <p:cTn id="319" dur="500" fill="hold"/>
                                        <p:tgtEl>
                                          <p:spTgt spid="136"/>
                                        </p:tgtEl>
                                        <p:attrNameLst>
                                          <p:attrName>ppt_y</p:attrName>
                                        </p:attrNameLst>
                                      </p:cBhvr>
                                      <p:tavLst>
                                        <p:tav tm="0">
                                          <p:val>
                                            <p:strVal val="1+#ppt_h/2"/>
                                          </p:val>
                                        </p:tav>
                                        <p:tav tm="100000">
                                          <p:val>
                                            <p:strVal val="#ppt_y"/>
                                          </p:val>
                                        </p:tav>
                                      </p:tavLst>
                                    </p:anim>
                                  </p:childTnLst>
                                </p:cTn>
                              </p:par>
                              <p:par>
                                <p:cTn id="320" presetID="2" presetClass="entr" presetSubtype="4" fill="hold" grpId="0" nodeType="withEffect">
                                  <p:stCondLst>
                                    <p:cond delay="0"/>
                                  </p:stCondLst>
                                  <p:childTnLst>
                                    <p:set>
                                      <p:cBhvr>
                                        <p:cTn id="321" dur="1" fill="hold">
                                          <p:stCondLst>
                                            <p:cond delay="0"/>
                                          </p:stCondLst>
                                        </p:cTn>
                                        <p:tgtEl>
                                          <p:spTgt spid="137"/>
                                        </p:tgtEl>
                                        <p:attrNameLst>
                                          <p:attrName>style.visibility</p:attrName>
                                        </p:attrNameLst>
                                      </p:cBhvr>
                                      <p:to>
                                        <p:strVal val="visible"/>
                                      </p:to>
                                    </p:set>
                                    <p:anim calcmode="lin" valueType="num">
                                      <p:cBhvr additive="base">
                                        <p:cTn id="322" dur="500" fill="hold"/>
                                        <p:tgtEl>
                                          <p:spTgt spid="137"/>
                                        </p:tgtEl>
                                        <p:attrNameLst>
                                          <p:attrName>ppt_x</p:attrName>
                                        </p:attrNameLst>
                                      </p:cBhvr>
                                      <p:tavLst>
                                        <p:tav tm="0">
                                          <p:val>
                                            <p:strVal val="#ppt_x"/>
                                          </p:val>
                                        </p:tav>
                                        <p:tav tm="100000">
                                          <p:val>
                                            <p:strVal val="#ppt_x"/>
                                          </p:val>
                                        </p:tav>
                                      </p:tavLst>
                                    </p:anim>
                                    <p:anim calcmode="lin" valueType="num">
                                      <p:cBhvr additive="base">
                                        <p:cTn id="323" dur="500" fill="hold"/>
                                        <p:tgtEl>
                                          <p:spTgt spid="137"/>
                                        </p:tgtEl>
                                        <p:attrNameLst>
                                          <p:attrName>ppt_y</p:attrName>
                                        </p:attrNameLst>
                                      </p:cBhvr>
                                      <p:tavLst>
                                        <p:tav tm="0">
                                          <p:val>
                                            <p:strVal val="1+#ppt_h/2"/>
                                          </p:val>
                                        </p:tav>
                                        <p:tav tm="100000">
                                          <p:val>
                                            <p:strVal val="#ppt_y"/>
                                          </p:val>
                                        </p:tav>
                                      </p:tavLst>
                                    </p:anim>
                                  </p:childTnLst>
                                </p:cTn>
                              </p:par>
                              <p:par>
                                <p:cTn id="324" presetID="2" presetClass="entr" presetSubtype="4" fill="hold" grpId="0" nodeType="withEffect">
                                  <p:stCondLst>
                                    <p:cond delay="0"/>
                                  </p:stCondLst>
                                  <p:childTnLst>
                                    <p:set>
                                      <p:cBhvr>
                                        <p:cTn id="325" dur="1" fill="hold">
                                          <p:stCondLst>
                                            <p:cond delay="0"/>
                                          </p:stCondLst>
                                        </p:cTn>
                                        <p:tgtEl>
                                          <p:spTgt spid="138"/>
                                        </p:tgtEl>
                                        <p:attrNameLst>
                                          <p:attrName>style.visibility</p:attrName>
                                        </p:attrNameLst>
                                      </p:cBhvr>
                                      <p:to>
                                        <p:strVal val="visible"/>
                                      </p:to>
                                    </p:set>
                                    <p:anim calcmode="lin" valueType="num">
                                      <p:cBhvr additive="base">
                                        <p:cTn id="326" dur="500" fill="hold"/>
                                        <p:tgtEl>
                                          <p:spTgt spid="138"/>
                                        </p:tgtEl>
                                        <p:attrNameLst>
                                          <p:attrName>ppt_x</p:attrName>
                                        </p:attrNameLst>
                                      </p:cBhvr>
                                      <p:tavLst>
                                        <p:tav tm="0">
                                          <p:val>
                                            <p:strVal val="#ppt_x"/>
                                          </p:val>
                                        </p:tav>
                                        <p:tav tm="100000">
                                          <p:val>
                                            <p:strVal val="#ppt_x"/>
                                          </p:val>
                                        </p:tav>
                                      </p:tavLst>
                                    </p:anim>
                                    <p:anim calcmode="lin" valueType="num">
                                      <p:cBhvr additive="base">
                                        <p:cTn id="327" dur="500" fill="hold"/>
                                        <p:tgtEl>
                                          <p:spTgt spid="138"/>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139"/>
                                        </p:tgtEl>
                                        <p:attrNameLst>
                                          <p:attrName>style.visibility</p:attrName>
                                        </p:attrNameLst>
                                      </p:cBhvr>
                                      <p:to>
                                        <p:strVal val="visible"/>
                                      </p:to>
                                    </p:set>
                                    <p:anim calcmode="lin" valueType="num">
                                      <p:cBhvr additive="base">
                                        <p:cTn id="330" dur="500" fill="hold"/>
                                        <p:tgtEl>
                                          <p:spTgt spid="139"/>
                                        </p:tgtEl>
                                        <p:attrNameLst>
                                          <p:attrName>ppt_x</p:attrName>
                                        </p:attrNameLst>
                                      </p:cBhvr>
                                      <p:tavLst>
                                        <p:tav tm="0">
                                          <p:val>
                                            <p:strVal val="#ppt_x"/>
                                          </p:val>
                                        </p:tav>
                                        <p:tav tm="100000">
                                          <p:val>
                                            <p:strVal val="#ppt_x"/>
                                          </p:val>
                                        </p:tav>
                                      </p:tavLst>
                                    </p:anim>
                                    <p:anim calcmode="lin" valueType="num">
                                      <p:cBhvr additive="base">
                                        <p:cTn id="331" dur="500" fill="hold"/>
                                        <p:tgtEl>
                                          <p:spTgt spid="139"/>
                                        </p:tgtEl>
                                        <p:attrNameLst>
                                          <p:attrName>ppt_y</p:attrName>
                                        </p:attrNameLst>
                                      </p:cBhvr>
                                      <p:tavLst>
                                        <p:tav tm="0">
                                          <p:val>
                                            <p:strVal val="1+#ppt_h/2"/>
                                          </p:val>
                                        </p:tav>
                                        <p:tav tm="100000">
                                          <p:val>
                                            <p:strVal val="#ppt_y"/>
                                          </p:val>
                                        </p:tav>
                                      </p:tavLst>
                                    </p:anim>
                                  </p:childTnLst>
                                </p:cTn>
                              </p:par>
                              <p:par>
                                <p:cTn id="332" presetID="2" presetClass="entr" presetSubtype="4" fill="hold" grpId="0" nodeType="withEffect">
                                  <p:stCondLst>
                                    <p:cond delay="0"/>
                                  </p:stCondLst>
                                  <p:childTnLst>
                                    <p:set>
                                      <p:cBhvr>
                                        <p:cTn id="333" dur="1" fill="hold">
                                          <p:stCondLst>
                                            <p:cond delay="0"/>
                                          </p:stCondLst>
                                        </p:cTn>
                                        <p:tgtEl>
                                          <p:spTgt spid="140"/>
                                        </p:tgtEl>
                                        <p:attrNameLst>
                                          <p:attrName>style.visibility</p:attrName>
                                        </p:attrNameLst>
                                      </p:cBhvr>
                                      <p:to>
                                        <p:strVal val="visible"/>
                                      </p:to>
                                    </p:set>
                                    <p:anim calcmode="lin" valueType="num">
                                      <p:cBhvr additive="base">
                                        <p:cTn id="334" dur="500" fill="hold"/>
                                        <p:tgtEl>
                                          <p:spTgt spid="140"/>
                                        </p:tgtEl>
                                        <p:attrNameLst>
                                          <p:attrName>ppt_x</p:attrName>
                                        </p:attrNameLst>
                                      </p:cBhvr>
                                      <p:tavLst>
                                        <p:tav tm="0">
                                          <p:val>
                                            <p:strVal val="#ppt_x"/>
                                          </p:val>
                                        </p:tav>
                                        <p:tav tm="100000">
                                          <p:val>
                                            <p:strVal val="#ppt_x"/>
                                          </p:val>
                                        </p:tav>
                                      </p:tavLst>
                                    </p:anim>
                                    <p:anim calcmode="lin" valueType="num">
                                      <p:cBhvr additive="base">
                                        <p:cTn id="335" dur="500" fill="hold"/>
                                        <p:tgtEl>
                                          <p:spTgt spid="140"/>
                                        </p:tgtEl>
                                        <p:attrNameLst>
                                          <p:attrName>ppt_y</p:attrName>
                                        </p:attrNameLst>
                                      </p:cBhvr>
                                      <p:tavLst>
                                        <p:tav tm="0">
                                          <p:val>
                                            <p:strVal val="1+#ppt_h/2"/>
                                          </p:val>
                                        </p:tav>
                                        <p:tav tm="100000">
                                          <p:val>
                                            <p:strVal val="#ppt_y"/>
                                          </p:val>
                                        </p:tav>
                                      </p:tavLst>
                                    </p:anim>
                                  </p:childTnLst>
                                </p:cTn>
                              </p:par>
                              <p:par>
                                <p:cTn id="336" presetID="2" presetClass="entr" presetSubtype="4" fill="hold" grpId="0" nodeType="withEffect">
                                  <p:stCondLst>
                                    <p:cond delay="0"/>
                                  </p:stCondLst>
                                  <p:childTnLst>
                                    <p:set>
                                      <p:cBhvr>
                                        <p:cTn id="337" dur="1" fill="hold">
                                          <p:stCondLst>
                                            <p:cond delay="0"/>
                                          </p:stCondLst>
                                        </p:cTn>
                                        <p:tgtEl>
                                          <p:spTgt spid="141"/>
                                        </p:tgtEl>
                                        <p:attrNameLst>
                                          <p:attrName>style.visibility</p:attrName>
                                        </p:attrNameLst>
                                      </p:cBhvr>
                                      <p:to>
                                        <p:strVal val="visible"/>
                                      </p:to>
                                    </p:set>
                                    <p:anim calcmode="lin" valueType="num">
                                      <p:cBhvr additive="base">
                                        <p:cTn id="338" dur="500" fill="hold"/>
                                        <p:tgtEl>
                                          <p:spTgt spid="141"/>
                                        </p:tgtEl>
                                        <p:attrNameLst>
                                          <p:attrName>ppt_x</p:attrName>
                                        </p:attrNameLst>
                                      </p:cBhvr>
                                      <p:tavLst>
                                        <p:tav tm="0">
                                          <p:val>
                                            <p:strVal val="#ppt_x"/>
                                          </p:val>
                                        </p:tav>
                                        <p:tav tm="100000">
                                          <p:val>
                                            <p:strVal val="#ppt_x"/>
                                          </p:val>
                                        </p:tav>
                                      </p:tavLst>
                                    </p:anim>
                                    <p:anim calcmode="lin" valueType="num">
                                      <p:cBhvr additive="base">
                                        <p:cTn id="339" dur="500" fill="hold"/>
                                        <p:tgtEl>
                                          <p:spTgt spid="141"/>
                                        </p:tgtEl>
                                        <p:attrNameLst>
                                          <p:attrName>ppt_y</p:attrName>
                                        </p:attrNameLst>
                                      </p:cBhvr>
                                      <p:tavLst>
                                        <p:tav tm="0">
                                          <p:val>
                                            <p:strVal val="1+#ppt_h/2"/>
                                          </p:val>
                                        </p:tav>
                                        <p:tav tm="100000">
                                          <p:val>
                                            <p:strVal val="#ppt_y"/>
                                          </p:val>
                                        </p:tav>
                                      </p:tavLst>
                                    </p:anim>
                                  </p:childTnLst>
                                </p:cTn>
                              </p:par>
                              <p:par>
                                <p:cTn id="340" presetID="2" presetClass="entr" presetSubtype="4" fill="hold" grpId="0" nodeType="withEffect">
                                  <p:stCondLst>
                                    <p:cond delay="0"/>
                                  </p:stCondLst>
                                  <p:childTnLst>
                                    <p:set>
                                      <p:cBhvr>
                                        <p:cTn id="341" dur="1" fill="hold">
                                          <p:stCondLst>
                                            <p:cond delay="0"/>
                                          </p:stCondLst>
                                        </p:cTn>
                                        <p:tgtEl>
                                          <p:spTgt spid="142"/>
                                        </p:tgtEl>
                                        <p:attrNameLst>
                                          <p:attrName>style.visibility</p:attrName>
                                        </p:attrNameLst>
                                      </p:cBhvr>
                                      <p:to>
                                        <p:strVal val="visible"/>
                                      </p:to>
                                    </p:set>
                                    <p:anim calcmode="lin" valueType="num">
                                      <p:cBhvr additive="base">
                                        <p:cTn id="342" dur="500" fill="hold"/>
                                        <p:tgtEl>
                                          <p:spTgt spid="142"/>
                                        </p:tgtEl>
                                        <p:attrNameLst>
                                          <p:attrName>ppt_x</p:attrName>
                                        </p:attrNameLst>
                                      </p:cBhvr>
                                      <p:tavLst>
                                        <p:tav tm="0">
                                          <p:val>
                                            <p:strVal val="#ppt_x"/>
                                          </p:val>
                                        </p:tav>
                                        <p:tav tm="100000">
                                          <p:val>
                                            <p:strVal val="#ppt_x"/>
                                          </p:val>
                                        </p:tav>
                                      </p:tavLst>
                                    </p:anim>
                                    <p:anim calcmode="lin" valueType="num">
                                      <p:cBhvr additive="base">
                                        <p:cTn id="343" dur="500" fill="hold"/>
                                        <p:tgtEl>
                                          <p:spTgt spid="142"/>
                                        </p:tgtEl>
                                        <p:attrNameLst>
                                          <p:attrName>ppt_y</p:attrName>
                                        </p:attrNameLst>
                                      </p:cBhvr>
                                      <p:tavLst>
                                        <p:tav tm="0">
                                          <p:val>
                                            <p:strVal val="1+#ppt_h/2"/>
                                          </p:val>
                                        </p:tav>
                                        <p:tav tm="100000">
                                          <p:val>
                                            <p:strVal val="#ppt_y"/>
                                          </p:val>
                                        </p:tav>
                                      </p:tavLst>
                                    </p:anim>
                                  </p:childTnLst>
                                </p:cTn>
                              </p:par>
                            </p:childTnLst>
                          </p:cTn>
                        </p:par>
                        <p:par>
                          <p:cTn id="344" fill="hold">
                            <p:stCondLst>
                              <p:cond delay="2000"/>
                            </p:stCondLst>
                            <p:childTnLst>
                              <p:par>
                                <p:cTn id="345" presetID="47" presetClass="entr" presetSubtype="0" fill="hold" grpId="0" nodeType="afterEffect">
                                  <p:stCondLst>
                                    <p:cond delay="0"/>
                                  </p:stCondLst>
                                  <p:childTnLst>
                                    <p:set>
                                      <p:cBhvr>
                                        <p:cTn id="346" dur="1" fill="hold">
                                          <p:stCondLst>
                                            <p:cond delay="0"/>
                                          </p:stCondLst>
                                        </p:cTn>
                                        <p:tgtEl>
                                          <p:spTgt spid="143"/>
                                        </p:tgtEl>
                                        <p:attrNameLst>
                                          <p:attrName>style.visibility</p:attrName>
                                        </p:attrNameLst>
                                      </p:cBhvr>
                                      <p:to>
                                        <p:strVal val="visible"/>
                                      </p:to>
                                    </p:set>
                                    <p:animEffect transition="in" filter="fade">
                                      <p:cBhvr>
                                        <p:cTn id="347" dur="1000"/>
                                        <p:tgtEl>
                                          <p:spTgt spid="143"/>
                                        </p:tgtEl>
                                      </p:cBhvr>
                                    </p:animEffect>
                                    <p:anim calcmode="lin" valueType="num">
                                      <p:cBhvr>
                                        <p:cTn id="348" dur="1000" fill="hold"/>
                                        <p:tgtEl>
                                          <p:spTgt spid="143"/>
                                        </p:tgtEl>
                                        <p:attrNameLst>
                                          <p:attrName>ppt_x</p:attrName>
                                        </p:attrNameLst>
                                      </p:cBhvr>
                                      <p:tavLst>
                                        <p:tav tm="0">
                                          <p:val>
                                            <p:strVal val="#ppt_x"/>
                                          </p:val>
                                        </p:tav>
                                        <p:tav tm="100000">
                                          <p:val>
                                            <p:strVal val="#ppt_x"/>
                                          </p:val>
                                        </p:tav>
                                      </p:tavLst>
                                    </p:anim>
                                    <p:anim calcmode="lin" valueType="num">
                                      <p:cBhvr>
                                        <p:cTn id="349" dur="1000" fill="hold"/>
                                        <p:tgtEl>
                                          <p:spTgt spid="143"/>
                                        </p:tgtEl>
                                        <p:attrNameLst>
                                          <p:attrName>ppt_y</p:attrName>
                                        </p:attrNameLst>
                                      </p:cBhvr>
                                      <p:tavLst>
                                        <p:tav tm="0">
                                          <p:val>
                                            <p:strVal val="#ppt_y-.1"/>
                                          </p:val>
                                        </p:tav>
                                        <p:tav tm="100000">
                                          <p:val>
                                            <p:strVal val="#ppt_y"/>
                                          </p:val>
                                        </p:tav>
                                      </p:tavLst>
                                    </p:anim>
                                  </p:childTnLst>
                                </p:cTn>
                              </p:par>
                            </p:childTnLst>
                          </p:cTn>
                        </p:par>
                        <p:par>
                          <p:cTn id="350" fill="hold">
                            <p:stCondLst>
                              <p:cond delay="3000"/>
                            </p:stCondLst>
                            <p:childTnLst>
                              <p:par>
                                <p:cTn id="351" presetID="22" presetClass="entr" presetSubtype="8" fill="hold" nodeType="afterEffect">
                                  <p:stCondLst>
                                    <p:cond delay="0"/>
                                  </p:stCondLst>
                                  <p:childTnLst>
                                    <p:set>
                                      <p:cBhvr>
                                        <p:cTn id="352" dur="1" fill="hold">
                                          <p:stCondLst>
                                            <p:cond delay="0"/>
                                          </p:stCondLst>
                                        </p:cTn>
                                        <p:tgtEl>
                                          <p:spTgt spid="144"/>
                                        </p:tgtEl>
                                        <p:attrNameLst>
                                          <p:attrName>style.visibility</p:attrName>
                                        </p:attrNameLst>
                                      </p:cBhvr>
                                      <p:to>
                                        <p:strVal val="visible"/>
                                      </p:to>
                                    </p:set>
                                    <p:animEffect transition="in" filter="wipe(left)">
                                      <p:cBhvr>
                                        <p:cTn id="353" dur="500"/>
                                        <p:tgtEl>
                                          <p:spTgt spid="144"/>
                                        </p:tgtEl>
                                      </p:cBhvr>
                                    </p:animEffect>
                                  </p:childTnLst>
                                </p:cTn>
                              </p:par>
                            </p:childTnLst>
                          </p:cTn>
                        </p:par>
                        <p:par>
                          <p:cTn id="354" fill="hold">
                            <p:stCondLst>
                              <p:cond delay="3500"/>
                            </p:stCondLst>
                            <p:childTnLst>
                              <p:par>
                                <p:cTn id="355" presetID="22" presetClass="entr" presetSubtype="8" fill="hold" grpId="0" nodeType="afterEffect">
                                  <p:stCondLst>
                                    <p:cond delay="0"/>
                                  </p:stCondLst>
                                  <p:childTnLst>
                                    <p:set>
                                      <p:cBhvr>
                                        <p:cTn id="356" dur="1" fill="hold">
                                          <p:stCondLst>
                                            <p:cond delay="0"/>
                                          </p:stCondLst>
                                        </p:cTn>
                                        <p:tgtEl>
                                          <p:spTgt spid="145"/>
                                        </p:tgtEl>
                                        <p:attrNameLst>
                                          <p:attrName>style.visibility</p:attrName>
                                        </p:attrNameLst>
                                      </p:cBhvr>
                                      <p:to>
                                        <p:strVal val="visible"/>
                                      </p:to>
                                    </p:set>
                                    <p:animEffect transition="in" filter="wipe(left)">
                                      <p:cBhvr>
                                        <p:cTn id="357" dur="500"/>
                                        <p:tgtEl>
                                          <p:spTgt spid="145"/>
                                        </p:tgtEl>
                                      </p:cBhvr>
                                    </p:animEffect>
                                  </p:childTnLst>
                                </p:cTn>
                              </p:par>
                              <p:par>
                                <p:cTn id="358" presetID="22" presetClass="entr" presetSubtype="8" fill="hold" grpId="0" nodeType="withEffect">
                                  <p:stCondLst>
                                    <p:cond delay="0"/>
                                  </p:stCondLst>
                                  <p:childTnLst>
                                    <p:set>
                                      <p:cBhvr>
                                        <p:cTn id="359" dur="1" fill="hold">
                                          <p:stCondLst>
                                            <p:cond delay="0"/>
                                          </p:stCondLst>
                                        </p:cTn>
                                        <p:tgtEl>
                                          <p:spTgt spid="146"/>
                                        </p:tgtEl>
                                        <p:attrNameLst>
                                          <p:attrName>style.visibility</p:attrName>
                                        </p:attrNameLst>
                                      </p:cBhvr>
                                      <p:to>
                                        <p:strVal val="visible"/>
                                      </p:to>
                                    </p:set>
                                    <p:animEffect transition="in" filter="wipe(left)">
                                      <p:cBhvr>
                                        <p:cTn id="360" dur="500"/>
                                        <p:tgtEl>
                                          <p:spTgt spid="146"/>
                                        </p:tgtEl>
                                      </p:cBhvr>
                                    </p:animEffect>
                                  </p:childTnLst>
                                </p:cTn>
                              </p:par>
                            </p:childTnLst>
                          </p:cTn>
                        </p:par>
                        <p:par>
                          <p:cTn id="361" fill="hold">
                            <p:stCondLst>
                              <p:cond delay="4000"/>
                            </p:stCondLst>
                            <p:childTnLst>
                              <p:par>
                                <p:cTn id="362" presetID="47" presetClass="entr" presetSubtype="0" fill="hold" grpId="0" nodeType="afterEffect">
                                  <p:stCondLst>
                                    <p:cond delay="0"/>
                                  </p:stCondLst>
                                  <p:childTnLst>
                                    <p:set>
                                      <p:cBhvr>
                                        <p:cTn id="363" dur="1" fill="hold">
                                          <p:stCondLst>
                                            <p:cond delay="0"/>
                                          </p:stCondLst>
                                        </p:cTn>
                                        <p:tgtEl>
                                          <p:spTgt spid="147"/>
                                        </p:tgtEl>
                                        <p:attrNameLst>
                                          <p:attrName>style.visibility</p:attrName>
                                        </p:attrNameLst>
                                      </p:cBhvr>
                                      <p:to>
                                        <p:strVal val="visible"/>
                                      </p:to>
                                    </p:set>
                                    <p:animEffect transition="in" filter="fade">
                                      <p:cBhvr>
                                        <p:cTn id="364" dur="1000"/>
                                        <p:tgtEl>
                                          <p:spTgt spid="147"/>
                                        </p:tgtEl>
                                      </p:cBhvr>
                                    </p:animEffect>
                                    <p:anim calcmode="lin" valueType="num">
                                      <p:cBhvr>
                                        <p:cTn id="365" dur="1000" fill="hold"/>
                                        <p:tgtEl>
                                          <p:spTgt spid="147"/>
                                        </p:tgtEl>
                                        <p:attrNameLst>
                                          <p:attrName>ppt_x</p:attrName>
                                        </p:attrNameLst>
                                      </p:cBhvr>
                                      <p:tavLst>
                                        <p:tav tm="0">
                                          <p:val>
                                            <p:strVal val="#ppt_x"/>
                                          </p:val>
                                        </p:tav>
                                        <p:tav tm="100000">
                                          <p:val>
                                            <p:strVal val="#ppt_x"/>
                                          </p:val>
                                        </p:tav>
                                      </p:tavLst>
                                    </p:anim>
                                    <p:anim calcmode="lin" valueType="num">
                                      <p:cBhvr>
                                        <p:cTn id="366" dur="1000" fill="hold"/>
                                        <p:tgtEl>
                                          <p:spTgt spid="147"/>
                                        </p:tgtEl>
                                        <p:attrNameLst>
                                          <p:attrName>ppt_y</p:attrName>
                                        </p:attrNameLst>
                                      </p:cBhvr>
                                      <p:tavLst>
                                        <p:tav tm="0">
                                          <p:val>
                                            <p:strVal val="#ppt_y-.1"/>
                                          </p:val>
                                        </p:tav>
                                        <p:tav tm="100000">
                                          <p:val>
                                            <p:strVal val="#ppt_y"/>
                                          </p:val>
                                        </p:tav>
                                      </p:tavLst>
                                    </p:anim>
                                  </p:childTnLst>
                                </p:cTn>
                              </p:par>
                            </p:childTnLst>
                          </p:cTn>
                        </p:par>
                        <p:par>
                          <p:cTn id="367" fill="hold">
                            <p:stCondLst>
                              <p:cond delay="5000"/>
                            </p:stCondLst>
                            <p:childTnLst>
                              <p:par>
                                <p:cTn id="368" presetID="22" presetClass="entr" presetSubtype="8" fill="hold" nodeType="afterEffect">
                                  <p:stCondLst>
                                    <p:cond delay="0"/>
                                  </p:stCondLst>
                                  <p:childTnLst>
                                    <p:set>
                                      <p:cBhvr>
                                        <p:cTn id="369" dur="1" fill="hold">
                                          <p:stCondLst>
                                            <p:cond delay="0"/>
                                          </p:stCondLst>
                                        </p:cTn>
                                        <p:tgtEl>
                                          <p:spTgt spid="148"/>
                                        </p:tgtEl>
                                        <p:attrNameLst>
                                          <p:attrName>style.visibility</p:attrName>
                                        </p:attrNameLst>
                                      </p:cBhvr>
                                      <p:to>
                                        <p:strVal val="visible"/>
                                      </p:to>
                                    </p:set>
                                    <p:animEffect transition="in" filter="wipe(left)">
                                      <p:cBhvr>
                                        <p:cTn id="370" dur="500"/>
                                        <p:tgtEl>
                                          <p:spTgt spid="148"/>
                                        </p:tgtEl>
                                      </p:cBhvr>
                                    </p:animEffect>
                                  </p:childTnLst>
                                </p:cTn>
                              </p:par>
                            </p:childTnLst>
                          </p:cTn>
                        </p:par>
                        <p:par>
                          <p:cTn id="371" fill="hold">
                            <p:stCondLst>
                              <p:cond delay="5500"/>
                            </p:stCondLst>
                            <p:childTnLst>
                              <p:par>
                                <p:cTn id="372" presetID="22" presetClass="entr" presetSubtype="8" fill="hold" grpId="0" nodeType="afterEffect">
                                  <p:stCondLst>
                                    <p:cond delay="0"/>
                                  </p:stCondLst>
                                  <p:childTnLst>
                                    <p:set>
                                      <p:cBhvr>
                                        <p:cTn id="373" dur="1" fill="hold">
                                          <p:stCondLst>
                                            <p:cond delay="0"/>
                                          </p:stCondLst>
                                        </p:cTn>
                                        <p:tgtEl>
                                          <p:spTgt spid="149"/>
                                        </p:tgtEl>
                                        <p:attrNameLst>
                                          <p:attrName>style.visibility</p:attrName>
                                        </p:attrNameLst>
                                      </p:cBhvr>
                                      <p:to>
                                        <p:strVal val="visible"/>
                                      </p:to>
                                    </p:set>
                                    <p:animEffect transition="in" filter="wipe(left)">
                                      <p:cBhvr>
                                        <p:cTn id="374" dur="500"/>
                                        <p:tgtEl>
                                          <p:spTgt spid="149"/>
                                        </p:tgtEl>
                                      </p:cBhvr>
                                    </p:animEffect>
                                  </p:childTnLst>
                                </p:cTn>
                              </p:par>
                              <p:par>
                                <p:cTn id="375" presetID="22" presetClass="entr" presetSubtype="8" fill="hold" grpId="0" nodeType="withEffect">
                                  <p:stCondLst>
                                    <p:cond delay="0"/>
                                  </p:stCondLst>
                                  <p:childTnLst>
                                    <p:set>
                                      <p:cBhvr>
                                        <p:cTn id="376" dur="1" fill="hold">
                                          <p:stCondLst>
                                            <p:cond delay="0"/>
                                          </p:stCondLst>
                                        </p:cTn>
                                        <p:tgtEl>
                                          <p:spTgt spid="150"/>
                                        </p:tgtEl>
                                        <p:attrNameLst>
                                          <p:attrName>style.visibility</p:attrName>
                                        </p:attrNameLst>
                                      </p:cBhvr>
                                      <p:to>
                                        <p:strVal val="visible"/>
                                      </p:to>
                                    </p:set>
                                    <p:animEffect transition="in" filter="wipe(left)">
                                      <p:cBhvr>
                                        <p:cTn id="377" dur="500"/>
                                        <p:tgtEl>
                                          <p:spTgt spid="150"/>
                                        </p:tgtEl>
                                      </p:cBhvr>
                                    </p:animEffect>
                                  </p:childTnLst>
                                </p:cTn>
                              </p:par>
                            </p:childTnLst>
                          </p:cTn>
                        </p:par>
                        <p:par>
                          <p:cTn id="378" fill="hold">
                            <p:stCondLst>
                              <p:cond delay="6000"/>
                            </p:stCondLst>
                            <p:childTnLst>
                              <p:par>
                                <p:cTn id="379" presetID="47" presetClass="entr" presetSubtype="0" fill="hold" grpId="0" nodeType="afterEffect">
                                  <p:stCondLst>
                                    <p:cond delay="0"/>
                                  </p:stCondLst>
                                  <p:childTnLst>
                                    <p:set>
                                      <p:cBhvr>
                                        <p:cTn id="380" dur="1" fill="hold">
                                          <p:stCondLst>
                                            <p:cond delay="0"/>
                                          </p:stCondLst>
                                        </p:cTn>
                                        <p:tgtEl>
                                          <p:spTgt spid="151"/>
                                        </p:tgtEl>
                                        <p:attrNameLst>
                                          <p:attrName>style.visibility</p:attrName>
                                        </p:attrNameLst>
                                      </p:cBhvr>
                                      <p:to>
                                        <p:strVal val="visible"/>
                                      </p:to>
                                    </p:set>
                                    <p:animEffect transition="in" filter="fade">
                                      <p:cBhvr>
                                        <p:cTn id="381" dur="1000"/>
                                        <p:tgtEl>
                                          <p:spTgt spid="151"/>
                                        </p:tgtEl>
                                      </p:cBhvr>
                                    </p:animEffect>
                                    <p:anim calcmode="lin" valueType="num">
                                      <p:cBhvr>
                                        <p:cTn id="382" dur="1000" fill="hold"/>
                                        <p:tgtEl>
                                          <p:spTgt spid="151"/>
                                        </p:tgtEl>
                                        <p:attrNameLst>
                                          <p:attrName>ppt_x</p:attrName>
                                        </p:attrNameLst>
                                      </p:cBhvr>
                                      <p:tavLst>
                                        <p:tav tm="0">
                                          <p:val>
                                            <p:strVal val="#ppt_x"/>
                                          </p:val>
                                        </p:tav>
                                        <p:tav tm="100000">
                                          <p:val>
                                            <p:strVal val="#ppt_x"/>
                                          </p:val>
                                        </p:tav>
                                      </p:tavLst>
                                    </p:anim>
                                    <p:anim calcmode="lin" valueType="num">
                                      <p:cBhvr>
                                        <p:cTn id="383" dur="1000" fill="hold"/>
                                        <p:tgtEl>
                                          <p:spTgt spid="151"/>
                                        </p:tgtEl>
                                        <p:attrNameLst>
                                          <p:attrName>ppt_y</p:attrName>
                                        </p:attrNameLst>
                                      </p:cBhvr>
                                      <p:tavLst>
                                        <p:tav tm="0">
                                          <p:val>
                                            <p:strVal val="#ppt_y-.1"/>
                                          </p:val>
                                        </p:tav>
                                        <p:tav tm="100000">
                                          <p:val>
                                            <p:strVal val="#ppt_y"/>
                                          </p:val>
                                        </p:tav>
                                      </p:tavLst>
                                    </p:anim>
                                  </p:childTnLst>
                                </p:cTn>
                              </p:par>
                            </p:childTnLst>
                          </p:cTn>
                        </p:par>
                        <p:par>
                          <p:cTn id="384" fill="hold">
                            <p:stCondLst>
                              <p:cond delay="7000"/>
                            </p:stCondLst>
                            <p:childTnLst>
                              <p:par>
                                <p:cTn id="385" presetID="22" presetClass="entr" presetSubtype="8" fill="hold" nodeType="afterEffect">
                                  <p:stCondLst>
                                    <p:cond delay="0"/>
                                  </p:stCondLst>
                                  <p:childTnLst>
                                    <p:set>
                                      <p:cBhvr>
                                        <p:cTn id="386" dur="1" fill="hold">
                                          <p:stCondLst>
                                            <p:cond delay="0"/>
                                          </p:stCondLst>
                                        </p:cTn>
                                        <p:tgtEl>
                                          <p:spTgt spid="152"/>
                                        </p:tgtEl>
                                        <p:attrNameLst>
                                          <p:attrName>style.visibility</p:attrName>
                                        </p:attrNameLst>
                                      </p:cBhvr>
                                      <p:to>
                                        <p:strVal val="visible"/>
                                      </p:to>
                                    </p:set>
                                    <p:animEffect transition="in" filter="wipe(left)">
                                      <p:cBhvr>
                                        <p:cTn id="387" dur="500"/>
                                        <p:tgtEl>
                                          <p:spTgt spid="152"/>
                                        </p:tgtEl>
                                      </p:cBhvr>
                                    </p:animEffect>
                                  </p:childTnLst>
                                </p:cTn>
                              </p:par>
                            </p:childTnLst>
                          </p:cTn>
                        </p:par>
                        <p:par>
                          <p:cTn id="388" fill="hold">
                            <p:stCondLst>
                              <p:cond delay="7500"/>
                            </p:stCondLst>
                            <p:childTnLst>
                              <p:par>
                                <p:cTn id="389" presetID="22" presetClass="entr" presetSubtype="8" fill="hold" grpId="0" nodeType="afterEffect">
                                  <p:stCondLst>
                                    <p:cond delay="0"/>
                                  </p:stCondLst>
                                  <p:childTnLst>
                                    <p:set>
                                      <p:cBhvr>
                                        <p:cTn id="390" dur="1" fill="hold">
                                          <p:stCondLst>
                                            <p:cond delay="0"/>
                                          </p:stCondLst>
                                        </p:cTn>
                                        <p:tgtEl>
                                          <p:spTgt spid="153"/>
                                        </p:tgtEl>
                                        <p:attrNameLst>
                                          <p:attrName>style.visibility</p:attrName>
                                        </p:attrNameLst>
                                      </p:cBhvr>
                                      <p:to>
                                        <p:strVal val="visible"/>
                                      </p:to>
                                    </p:set>
                                    <p:animEffect transition="in" filter="wipe(left)">
                                      <p:cBhvr>
                                        <p:cTn id="391" dur="500"/>
                                        <p:tgtEl>
                                          <p:spTgt spid="153"/>
                                        </p:tgtEl>
                                      </p:cBhvr>
                                    </p:animEffect>
                                  </p:childTnLst>
                                </p:cTn>
                              </p:par>
                              <p:par>
                                <p:cTn id="392" presetID="22" presetClass="entr" presetSubtype="8" fill="hold" grpId="0" nodeType="withEffect">
                                  <p:stCondLst>
                                    <p:cond delay="0"/>
                                  </p:stCondLst>
                                  <p:childTnLst>
                                    <p:set>
                                      <p:cBhvr>
                                        <p:cTn id="393" dur="1" fill="hold">
                                          <p:stCondLst>
                                            <p:cond delay="0"/>
                                          </p:stCondLst>
                                        </p:cTn>
                                        <p:tgtEl>
                                          <p:spTgt spid="154"/>
                                        </p:tgtEl>
                                        <p:attrNameLst>
                                          <p:attrName>style.visibility</p:attrName>
                                        </p:attrNameLst>
                                      </p:cBhvr>
                                      <p:to>
                                        <p:strVal val="visible"/>
                                      </p:to>
                                    </p:set>
                                    <p:animEffect transition="in" filter="wipe(left)">
                                      <p:cBhvr>
                                        <p:cTn id="394"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43" grpId="0" animBg="1"/>
      <p:bldP spid="44" grpId="0" animBg="1"/>
      <p:bldP spid="45" grpId="0" animBg="1"/>
      <p:bldP spid="46" grpId="0" animBg="1"/>
      <p:bldP spid="47" grpId="0" animBg="1"/>
      <p:bldP spid="55" grpId="0" animBg="1"/>
      <p:bldP spid="56" grpId="0" animBg="1"/>
      <p:bldP spid="57" grpId="0" animBg="1"/>
      <p:bldP spid="58" grpId="0" animBg="1"/>
      <p:bldP spid="59" grpId="0" animBg="1"/>
      <p:bldP spid="60" grpId="0" animBg="1"/>
      <p:bldP spid="61" grpId="0" animBg="1"/>
      <p:bldP spid="69" grpId="0" animBg="1"/>
      <p:bldP spid="70" grpId="0" animBg="1"/>
      <p:bldP spid="71" grpId="0" animBg="1"/>
      <p:bldP spid="72" grpId="0" animBg="1"/>
      <p:bldP spid="73" grpId="0" animBg="1"/>
      <p:bldP spid="74" grpId="0" animBg="1"/>
      <p:bldP spid="84" grpId="0" animBg="1"/>
      <p:bldP spid="85" grpId="0" animBg="1"/>
      <p:bldP spid="86" grpId="0" animBg="1"/>
      <p:bldP spid="87" grpId="0" animBg="1"/>
      <p:bldP spid="88" grpId="0" animBg="1"/>
      <p:bldP spid="89" grpId="0" animBg="1"/>
      <p:bldP spid="90" grpId="0" animBg="1"/>
      <p:bldP spid="91" grpId="0" animBg="1"/>
      <p:bldP spid="92"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5" grpId="0"/>
      <p:bldP spid="146" grpId="0"/>
      <p:bldP spid="147" grpId="0" animBg="1"/>
      <p:bldP spid="149" grpId="0"/>
      <p:bldP spid="150" grpId="0"/>
      <p:bldP spid="151" grpId="0" animBg="1"/>
      <p:bldP spid="153" grpId="0"/>
      <p:bldP spid="1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同心圆 33"/>
          <p:cNvSpPr/>
          <p:nvPr/>
        </p:nvSpPr>
        <p:spPr>
          <a:xfrm>
            <a:off x="1189360" y="2653635"/>
            <a:ext cx="3128873" cy="3129280"/>
          </a:xfrm>
          <a:prstGeom prst="donut">
            <a:avLst>
              <a:gd name="adj" fmla="val 747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35" name="同心圆 34"/>
          <p:cNvSpPr/>
          <p:nvPr/>
        </p:nvSpPr>
        <p:spPr>
          <a:xfrm>
            <a:off x="1626183" y="3090515"/>
            <a:ext cx="2255226" cy="2255520"/>
          </a:xfrm>
          <a:prstGeom prst="donut">
            <a:avLst>
              <a:gd name="adj" fmla="val 109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36" name="椭圆 35"/>
          <p:cNvSpPr/>
          <p:nvPr/>
        </p:nvSpPr>
        <p:spPr>
          <a:xfrm>
            <a:off x="2083324" y="3547715"/>
            <a:ext cx="1340945" cy="13411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grpSp>
        <p:nvGrpSpPr>
          <p:cNvPr id="37" name="组合 36"/>
          <p:cNvGrpSpPr/>
          <p:nvPr/>
        </p:nvGrpSpPr>
        <p:grpSpPr>
          <a:xfrm rot="2112537">
            <a:off x="6860349" y="-2414618"/>
            <a:ext cx="302287" cy="2619076"/>
            <a:chOff x="1485898" y="1354944"/>
            <a:chExt cx="312420" cy="2706516"/>
          </a:xfrm>
          <a:solidFill>
            <a:schemeClr val="accent5"/>
          </a:solidFill>
        </p:grpSpPr>
        <p:sp>
          <p:nvSpPr>
            <p:cNvPr id="38" name="下箭头 37"/>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燕尾形 38"/>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0" name="组合 39"/>
          <p:cNvGrpSpPr/>
          <p:nvPr/>
        </p:nvGrpSpPr>
        <p:grpSpPr>
          <a:xfrm>
            <a:off x="5997682" y="2704011"/>
            <a:ext cx="329100" cy="329143"/>
            <a:chOff x="4390979" y="2619843"/>
            <a:chExt cx="246857" cy="246857"/>
          </a:xfrm>
        </p:grpSpPr>
        <p:sp>
          <p:nvSpPr>
            <p:cNvPr id="41" name="圆角矩形 40"/>
            <p:cNvSpPr/>
            <p:nvPr/>
          </p:nvSpPr>
          <p:spPr>
            <a:xfrm rot="2700000">
              <a:off x="4390979" y="2619843"/>
              <a:ext cx="246857" cy="24685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Freeform 5"/>
            <p:cNvSpPr/>
            <p:nvPr/>
          </p:nvSpPr>
          <p:spPr bwMode="auto">
            <a:xfrm>
              <a:off x="4444416" y="2679420"/>
              <a:ext cx="139984" cy="127709"/>
            </a:xfrm>
            <a:custGeom>
              <a:avLst/>
              <a:gdLst>
                <a:gd name="T0" fmla="*/ 312 w 318"/>
                <a:gd name="T1" fmla="*/ 0 h 374"/>
                <a:gd name="T2" fmla="*/ 294 w 318"/>
                <a:gd name="T3" fmla="*/ 4 h 374"/>
                <a:gd name="T4" fmla="*/ 256 w 318"/>
                <a:gd name="T5" fmla="*/ 16 h 374"/>
                <a:gd name="T6" fmla="*/ 218 w 318"/>
                <a:gd name="T7" fmla="*/ 38 h 374"/>
                <a:gd name="T8" fmla="*/ 178 w 318"/>
                <a:gd name="T9" fmla="*/ 66 h 374"/>
                <a:gd name="T10" fmla="*/ 160 w 318"/>
                <a:gd name="T11" fmla="*/ 84 h 374"/>
                <a:gd name="T12" fmla="*/ 120 w 318"/>
                <a:gd name="T13" fmla="*/ 50 h 374"/>
                <a:gd name="T14" fmla="*/ 82 w 318"/>
                <a:gd name="T15" fmla="*/ 26 h 374"/>
                <a:gd name="T16" fmla="*/ 44 w 318"/>
                <a:gd name="T17" fmla="*/ 8 h 374"/>
                <a:gd name="T18" fmla="*/ 6 w 318"/>
                <a:gd name="T19" fmla="*/ 0 h 374"/>
                <a:gd name="T20" fmla="*/ 0 w 318"/>
                <a:gd name="T21" fmla="*/ 38 h 374"/>
                <a:gd name="T22" fmla="*/ 60 w 318"/>
                <a:gd name="T23" fmla="*/ 76 h 374"/>
                <a:gd name="T24" fmla="*/ 118 w 318"/>
                <a:gd name="T25" fmla="*/ 128 h 374"/>
                <a:gd name="T26" fmla="*/ 88 w 318"/>
                <a:gd name="T27" fmla="*/ 164 h 374"/>
                <a:gd name="T28" fmla="*/ 58 w 318"/>
                <a:gd name="T29" fmla="*/ 204 h 374"/>
                <a:gd name="T30" fmla="*/ 0 w 318"/>
                <a:gd name="T31" fmla="*/ 294 h 374"/>
                <a:gd name="T32" fmla="*/ 6 w 318"/>
                <a:gd name="T33" fmla="*/ 374 h 374"/>
                <a:gd name="T34" fmla="*/ 10 w 318"/>
                <a:gd name="T35" fmla="*/ 374 h 374"/>
                <a:gd name="T36" fmla="*/ 20 w 318"/>
                <a:gd name="T37" fmla="*/ 374 h 374"/>
                <a:gd name="T38" fmla="*/ 30 w 318"/>
                <a:gd name="T39" fmla="*/ 356 h 374"/>
                <a:gd name="T40" fmla="*/ 104 w 318"/>
                <a:gd name="T41" fmla="*/ 244 h 374"/>
                <a:gd name="T42" fmla="*/ 160 w 318"/>
                <a:gd name="T43" fmla="*/ 174 h 374"/>
                <a:gd name="T44" fmla="*/ 188 w 318"/>
                <a:gd name="T45" fmla="*/ 210 h 374"/>
                <a:gd name="T46" fmla="*/ 258 w 318"/>
                <a:gd name="T47" fmla="*/ 310 h 374"/>
                <a:gd name="T48" fmla="*/ 298 w 318"/>
                <a:gd name="T49" fmla="*/ 374 h 374"/>
                <a:gd name="T50" fmla="*/ 306 w 318"/>
                <a:gd name="T51" fmla="*/ 374 h 374"/>
                <a:gd name="T52" fmla="*/ 314 w 318"/>
                <a:gd name="T53" fmla="*/ 374 h 374"/>
                <a:gd name="T54" fmla="*/ 318 w 318"/>
                <a:gd name="T55" fmla="*/ 294 h 374"/>
                <a:gd name="T56" fmla="*/ 292 w 318"/>
                <a:gd name="T57" fmla="*/ 250 h 374"/>
                <a:gd name="T58" fmla="*/ 260 w 318"/>
                <a:gd name="T59" fmla="*/ 204 h 374"/>
                <a:gd name="T60" fmla="*/ 202 w 318"/>
                <a:gd name="T61" fmla="*/ 128 h 374"/>
                <a:gd name="T62" fmla="*/ 230 w 318"/>
                <a:gd name="T63" fmla="*/ 100 h 374"/>
                <a:gd name="T64" fmla="*/ 288 w 318"/>
                <a:gd name="T65" fmla="*/ 54 h 374"/>
                <a:gd name="T66" fmla="*/ 318 w 318"/>
                <a:gd name="T67" fmla="*/ 3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8" h="374">
                  <a:moveTo>
                    <a:pt x="318" y="38"/>
                  </a:moveTo>
                  <a:lnTo>
                    <a:pt x="312" y="0"/>
                  </a:lnTo>
                  <a:lnTo>
                    <a:pt x="312" y="0"/>
                  </a:lnTo>
                  <a:lnTo>
                    <a:pt x="294" y="4"/>
                  </a:lnTo>
                  <a:lnTo>
                    <a:pt x="274" y="8"/>
                  </a:lnTo>
                  <a:lnTo>
                    <a:pt x="256" y="16"/>
                  </a:lnTo>
                  <a:lnTo>
                    <a:pt x="236" y="26"/>
                  </a:lnTo>
                  <a:lnTo>
                    <a:pt x="218" y="38"/>
                  </a:lnTo>
                  <a:lnTo>
                    <a:pt x="198" y="50"/>
                  </a:lnTo>
                  <a:lnTo>
                    <a:pt x="178" y="66"/>
                  </a:lnTo>
                  <a:lnTo>
                    <a:pt x="160" y="84"/>
                  </a:lnTo>
                  <a:lnTo>
                    <a:pt x="160" y="84"/>
                  </a:lnTo>
                  <a:lnTo>
                    <a:pt x="140" y="66"/>
                  </a:lnTo>
                  <a:lnTo>
                    <a:pt x="120" y="50"/>
                  </a:lnTo>
                  <a:lnTo>
                    <a:pt x="100" y="38"/>
                  </a:lnTo>
                  <a:lnTo>
                    <a:pt x="82" y="26"/>
                  </a:lnTo>
                  <a:lnTo>
                    <a:pt x="62" y="16"/>
                  </a:lnTo>
                  <a:lnTo>
                    <a:pt x="44" y="8"/>
                  </a:lnTo>
                  <a:lnTo>
                    <a:pt x="26" y="4"/>
                  </a:lnTo>
                  <a:lnTo>
                    <a:pt x="6" y="0"/>
                  </a:lnTo>
                  <a:lnTo>
                    <a:pt x="0" y="38"/>
                  </a:lnTo>
                  <a:lnTo>
                    <a:pt x="0" y="38"/>
                  </a:lnTo>
                  <a:lnTo>
                    <a:pt x="30" y="54"/>
                  </a:lnTo>
                  <a:lnTo>
                    <a:pt x="60" y="76"/>
                  </a:lnTo>
                  <a:lnTo>
                    <a:pt x="90" y="100"/>
                  </a:lnTo>
                  <a:lnTo>
                    <a:pt x="118" y="128"/>
                  </a:lnTo>
                  <a:lnTo>
                    <a:pt x="118" y="128"/>
                  </a:lnTo>
                  <a:lnTo>
                    <a:pt x="88" y="164"/>
                  </a:lnTo>
                  <a:lnTo>
                    <a:pt x="58" y="204"/>
                  </a:lnTo>
                  <a:lnTo>
                    <a:pt x="58" y="204"/>
                  </a:lnTo>
                  <a:lnTo>
                    <a:pt x="26" y="250"/>
                  </a:lnTo>
                  <a:lnTo>
                    <a:pt x="0" y="294"/>
                  </a:lnTo>
                  <a:lnTo>
                    <a:pt x="0" y="374"/>
                  </a:lnTo>
                  <a:lnTo>
                    <a:pt x="6" y="374"/>
                  </a:lnTo>
                  <a:lnTo>
                    <a:pt x="10" y="374"/>
                  </a:lnTo>
                  <a:lnTo>
                    <a:pt x="10" y="374"/>
                  </a:lnTo>
                  <a:lnTo>
                    <a:pt x="12" y="374"/>
                  </a:lnTo>
                  <a:lnTo>
                    <a:pt x="20" y="374"/>
                  </a:lnTo>
                  <a:lnTo>
                    <a:pt x="20" y="374"/>
                  </a:lnTo>
                  <a:lnTo>
                    <a:pt x="30" y="356"/>
                  </a:lnTo>
                  <a:lnTo>
                    <a:pt x="60" y="310"/>
                  </a:lnTo>
                  <a:lnTo>
                    <a:pt x="104" y="244"/>
                  </a:lnTo>
                  <a:lnTo>
                    <a:pt x="130" y="210"/>
                  </a:lnTo>
                  <a:lnTo>
                    <a:pt x="160" y="174"/>
                  </a:lnTo>
                  <a:lnTo>
                    <a:pt x="160" y="174"/>
                  </a:lnTo>
                  <a:lnTo>
                    <a:pt x="188" y="210"/>
                  </a:lnTo>
                  <a:lnTo>
                    <a:pt x="214" y="244"/>
                  </a:lnTo>
                  <a:lnTo>
                    <a:pt x="258" y="310"/>
                  </a:lnTo>
                  <a:lnTo>
                    <a:pt x="288" y="356"/>
                  </a:lnTo>
                  <a:lnTo>
                    <a:pt x="298" y="374"/>
                  </a:lnTo>
                  <a:lnTo>
                    <a:pt x="306" y="374"/>
                  </a:lnTo>
                  <a:lnTo>
                    <a:pt x="306" y="374"/>
                  </a:lnTo>
                  <a:lnTo>
                    <a:pt x="310" y="374"/>
                  </a:lnTo>
                  <a:lnTo>
                    <a:pt x="314" y="374"/>
                  </a:lnTo>
                  <a:lnTo>
                    <a:pt x="318" y="374"/>
                  </a:lnTo>
                  <a:lnTo>
                    <a:pt x="318" y="294"/>
                  </a:lnTo>
                  <a:lnTo>
                    <a:pt x="318" y="294"/>
                  </a:lnTo>
                  <a:lnTo>
                    <a:pt x="292" y="250"/>
                  </a:lnTo>
                  <a:lnTo>
                    <a:pt x="260" y="204"/>
                  </a:lnTo>
                  <a:lnTo>
                    <a:pt x="260" y="204"/>
                  </a:lnTo>
                  <a:lnTo>
                    <a:pt x="230" y="164"/>
                  </a:lnTo>
                  <a:lnTo>
                    <a:pt x="202" y="128"/>
                  </a:lnTo>
                  <a:lnTo>
                    <a:pt x="202" y="128"/>
                  </a:lnTo>
                  <a:lnTo>
                    <a:pt x="230" y="100"/>
                  </a:lnTo>
                  <a:lnTo>
                    <a:pt x="258" y="76"/>
                  </a:lnTo>
                  <a:lnTo>
                    <a:pt x="288" y="54"/>
                  </a:lnTo>
                  <a:lnTo>
                    <a:pt x="318" y="38"/>
                  </a:lnTo>
                  <a:lnTo>
                    <a:pt x="318" y="38"/>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43" name="矩形 42"/>
          <p:cNvSpPr/>
          <p:nvPr/>
        </p:nvSpPr>
        <p:spPr>
          <a:xfrm>
            <a:off x="6354208" y="1808668"/>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4" name="矩形 43"/>
          <p:cNvSpPr/>
          <p:nvPr/>
        </p:nvSpPr>
        <p:spPr>
          <a:xfrm>
            <a:off x="6354208" y="2594391"/>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5" name="矩形 44"/>
          <p:cNvSpPr/>
          <p:nvPr/>
        </p:nvSpPr>
        <p:spPr>
          <a:xfrm>
            <a:off x="6354208" y="4951559"/>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6" name="矩形 45"/>
          <p:cNvSpPr/>
          <p:nvPr/>
        </p:nvSpPr>
        <p:spPr>
          <a:xfrm>
            <a:off x="6354208" y="4165836"/>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7" name="矩形 46"/>
          <p:cNvSpPr/>
          <p:nvPr/>
        </p:nvSpPr>
        <p:spPr>
          <a:xfrm>
            <a:off x="6354208" y="3380114"/>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grpSp>
        <p:nvGrpSpPr>
          <p:cNvPr id="48" name="组合 47"/>
          <p:cNvGrpSpPr/>
          <p:nvPr/>
        </p:nvGrpSpPr>
        <p:grpSpPr>
          <a:xfrm>
            <a:off x="5993194" y="1918038"/>
            <a:ext cx="329100" cy="329143"/>
            <a:chOff x="4390979" y="2111842"/>
            <a:chExt cx="246857" cy="246857"/>
          </a:xfrm>
        </p:grpSpPr>
        <p:sp>
          <p:nvSpPr>
            <p:cNvPr id="49" name="圆角矩形 48"/>
            <p:cNvSpPr/>
            <p:nvPr/>
          </p:nvSpPr>
          <p:spPr>
            <a:xfrm rot="2700000">
              <a:off x="4390979" y="2111842"/>
              <a:ext cx="246857" cy="24685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1" name="组合 50"/>
          <p:cNvGrpSpPr/>
          <p:nvPr/>
        </p:nvGrpSpPr>
        <p:grpSpPr>
          <a:xfrm>
            <a:off x="5993194" y="3489984"/>
            <a:ext cx="329100" cy="329143"/>
            <a:chOff x="4390979" y="2111842"/>
            <a:chExt cx="246857" cy="246857"/>
          </a:xfrm>
        </p:grpSpPr>
        <p:sp>
          <p:nvSpPr>
            <p:cNvPr id="52" name="圆角矩形 51"/>
            <p:cNvSpPr/>
            <p:nvPr/>
          </p:nvSpPr>
          <p:spPr>
            <a:xfrm rot="2700000">
              <a:off x="4390979" y="2111842"/>
              <a:ext cx="246857" cy="24685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4" name="组合 53"/>
          <p:cNvGrpSpPr/>
          <p:nvPr/>
        </p:nvGrpSpPr>
        <p:grpSpPr>
          <a:xfrm>
            <a:off x="5993194" y="4275958"/>
            <a:ext cx="329100" cy="329143"/>
            <a:chOff x="4390979" y="2111842"/>
            <a:chExt cx="246857" cy="246857"/>
          </a:xfrm>
        </p:grpSpPr>
        <p:sp>
          <p:nvSpPr>
            <p:cNvPr id="55" name="圆角矩形 54"/>
            <p:cNvSpPr/>
            <p:nvPr/>
          </p:nvSpPr>
          <p:spPr>
            <a:xfrm rot="2700000">
              <a:off x="4390979" y="2111842"/>
              <a:ext cx="246857" cy="24685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5993194" y="5061931"/>
            <a:ext cx="329100" cy="329143"/>
            <a:chOff x="4390979" y="2111842"/>
            <a:chExt cx="246857" cy="246857"/>
          </a:xfrm>
        </p:grpSpPr>
        <p:sp>
          <p:nvSpPr>
            <p:cNvPr id="58" name="圆角矩形 57"/>
            <p:cNvSpPr/>
            <p:nvPr/>
          </p:nvSpPr>
          <p:spPr>
            <a:xfrm rot="2700000">
              <a:off x="4390979" y="2111842"/>
              <a:ext cx="246857" cy="24685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60" name="组合 59"/>
          <p:cNvGrpSpPr/>
          <p:nvPr/>
        </p:nvGrpSpPr>
        <p:grpSpPr>
          <a:xfrm rot="1022608">
            <a:off x="4597983" y="-2698542"/>
            <a:ext cx="302287" cy="2619076"/>
            <a:chOff x="1485898" y="1354944"/>
            <a:chExt cx="312420" cy="2706516"/>
          </a:xfrm>
          <a:solidFill>
            <a:schemeClr val="accent4"/>
          </a:solidFill>
        </p:grpSpPr>
        <p:sp>
          <p:nvSpPr>
            <p:cNvPr id="61" name="下箭头 60"/>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燕尾形 61"/>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3" name="组合 62"/>
          <p:cNvGrpSpPr/>
          <p:nvPr/>
        </p:nvGrpSpPr>
        <p:grpSpPr>
          <a:xfrm rot="3206124">
            <a:off x="9901652" y="-2192669"/>
            <a:ext cx="302327" cy="2618735"/>
            <a:chOff x="1485898" y="1354944"/>
            <a:chExt cx="312420" cy="2706516"/>
          </a:xfrm>
          <a:solidFill>
            <a:schemeClr val="tx1">
              <a:lumMod val="50000"/>
            </a:schemeClr>
          </a:solidFill>
        </p:grpSpPr>
        <p:sp>
          <p:nvSpPr>
            <p:cNvPr id="64" name="下箭头 63"/>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燕尾形 64"/>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6" name="组合 65"/>
          <p:cNvGrpSpPr/>
          <p:nvPr/>
        </p:nvGrpSpPr>
        <p:grpSpPr>
          <a:xfrm rot="21037967">
            <a:off x="1588280" y="-2825299"/>
            <a:ext cx="302287" cy="2619076"/>
            <a:chOff x="1485898" y="1354944"/>
            <a:chExt cx="312420" cy="2706516"/>
          </a:xfrm>
          <a:solidFill>
            <a:schemeClr val="accent3"/>
          </a:solidFill>
        </p:grpSpPr>
        <p:sp>
          <p:nvSpPr>
            <p:cNvPr id="67" name="下箭头 66"/>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燕尾形 67"/>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9" name="组合 68"/>
          <p:cNvGrpSpPr/>
          <p:nvPr/>
        </p:nvGrpSpPr>
        <p:grpSpPr>
          <a:xfrm rot="20091751">
            <a:off x="7436" y="-2636557"/>
            <a:ext cx="302287" cy="2619076"/>
            <a:chOff x="1485898" y="1354944"/>
            <a:chExt cx="312420" cy="2706516"/>
          </a:xfrm>
          <a:solidFill>
            <a:schemeClr val="accent2"/>
          </a:solidFill>
        </p:grpSpPr>
        <p:sp>
          <p:nvSpPr>
            <p:cNvPr id="70" name="下箭头 69"/>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燕尾形 70"/>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300" fill="hold"/>
                                        <p:tgtEl>
                                          <p:spTgt spid="36"/>
                                        </p:tgtEl>
                                        <p:attrNameLst>
                                          <p:attrName>ppt_w</p:attrName>
                                        </p:attrNameLst>
                                      </p:cBhvr>
                                      <p:tavLst>
                                        <p:tav tm="0">
                                          <p:val>
                                            <p:fltVal val="0"/>
                                          </p:val>
                                        </p:tav>
                                        <p:tav tm="100000">
                                          <p:val>
                                            <p:strVal val="#ppt_w"/>
                                          </p:val>
                                        </p:tav>
                                      </p:tavLst>
                                    </p:anim>
                                    <p:anim calcmode="lin" valueType="num">
                                      <p:cBhvr>
                                        <p:cTn id="8" dur="300" fill="hold"/>
                                        <p:tgtEl>
                                          <p:spTgt spid="36"/>
                                        </p:tgtEl>
                                        <p:attrNameLst>
                                          <p:attrName>ppt_h</p:attrName>
                                        </p:attrNameLst>
                                      </p:cBhvr>
                                      <p:tavLst>
                                        <p:tav tm="0">
                                          <p:val>
                                            <p:fltVal val="0"/>
                                          </p:val>
                                        </p:tav>
                                        <p:tav tm="100000">
                                          <p:val>
                                            <p:strVal val="#ppt_h"/>
                                          </p:val>
                                        </p:tav>
                                      </p:tavLst>
                                    </p:anim>
                                    <p:animEffect transition="in" filter="fade">
                                      <p:cBhvr>
                                        <p:cTn id="9" dur="300"/>
                                        <p:tgtEl>
                                          <p:spTgt spid="3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300" fill="hold"/>
                                        <p:tgtEl>
                                          <p:spTgt spid="35"/>
                                        </p:tgtEl>
                                        <p:attrNameLst>
                                          <p:attrName>ppt_w</p:attrName>
                                        </p:attrNameLst>
                                      </p:cBhvr>
                                      <p:tavLst>
                                        <p:tav tm="0">
                                          <p:val>
                                            <p:fltVal val="0"/>
                                          </p:val>
                                        </p:tav>
                                        <p:tav tm="100000">
                                          <p:val>
                                            <p:strVal val="#ppt_w"/>
                                          </p:val>
                                        </p:tav>
                                      </p:tavLst>
                                    </p:anim>
                                    <p:anim calcmode="lin" valueType="num">
                                      <p:cBhvr>
                                        <p:cTn id="14" dur="300" fill="hold"/>
                                        <p:tgtEl>
                                          <p:spTgt spid="35"/>
                                        </p:tgtEl>
                                        <p:attrNameLst>
                                          <p:attrName>ppt_h</p:attrName>
                                        </p:attrNameLst>
                                      </p:cBhvr>
                                      <p:tavLst>
                                        <p:tav tm="0">
                                          <p:val>
                                            <p:fltVal val="0"/>
                                          </p:val>
                                        </p:tav>
                                        <p:tav tm="100000">
                                          <p:val>
                                            <p:strVal val="#ppt_h"/>
                                          </p:val>
                                        </p:tav>
                                      </p:tavLst>
                                    </p:anim>
                                    <p:animEffect transition="in" filter="fade">
                                      <p:cBhvr>
                                        <p:cTn id="15" dur="3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300" fill="hold"/>
                                        <p:tgtEl>
                                          <p:spTgt spid="34"/>
                                        </p:tgtEl>
                                        <p:attrNameLst>
                                          <p:attrName>ppt_w</p:attrName>
                                        </p:attrNameLst>
                                      </p:cBhvr>
                                      <p:tavLst>
                                        <p:tav tm="0">
                                          <p:val>
                                            <p:fltVal val="0"/>
                                          </p:val>
                                        </p:tav>
                                        <p:tav tm="100000">
                                          <p:val>
                                            <p:strVal val="#ppt_w"/>
                                          </p:val>
                                        </p:tav>
                                      </p:tavLst>
                                    </p:anim>
                                    <p:anim calcmode="lin" valueType="num">
                                      <p:cBhvr>
                                        <p:cTn id="20" dur="300" fill="hold"/>
                                        <p:tgtEl>
                                          <p:spTgt spid="34"/>
                                        </p:tgtEl>
                                        <p:attrNameLst>
                                          <p:attrName>ppt_h</p:attrName>
                                        </p:attrNameLst>
                                      </p:cBhvr>
                                      <p:tavLst>
                                        <p:tav tm="0">
                                          <p:val>
                                            <p:fltVal val="0"/>
                                          </p:val>
                                        </p:tav>
                                        <p:tav tm="100000">
                                          <p:val>
                                            <p:strVal val="#ppt_h"/>
                                          </p:val>
                                        </p:tav>
                                      </p:tavLst>
                                    </p:anim>
                                    <p:animEffect transition="in" filter="fade">
                                      <p:cBhvr>
                                        <p:cTn id="21" dur="300"/>
                                        <p:tgtEl>
                                          <p:spTgt spid="34"/>
                                        </p:tgtEl>
                                      </p:cBhvr>
                                    </p:animEffect>
                                  </p:childTnLst>
                                </p:cTn>
                              </p:par>
                            </p:childTnLst>
                          </p:cTn>
                        </p:par>
                        <p:par>
                          <p:cTn id="22" fill="hold">
                            <p:stCondLst>
                              <p:cond delay="1500"/>
                            </p:stCondLst>
                            <p:childTnLst>
                              <p:par>
                                <p:cTn id="23" presetID="42" presetClass="path" presetSubtype="0" accel="50000" decel="50000" fill="hold" nodeType="afterEffect">
                                  <p:stCondLst>
                                    <p:cond delay="0"/>
                                  </p:stCondLst>
                                  <p:childTnLst>
                                    <p:animMotion origin="layout" path="M 2.77778E-6 0.00494 L 0.15798 0.62408 " pathEditMode="relative" rAng="0" ptsTypes="AA">
                                      <p:cBhvr>
                                        <p:cTn id="24" dur="300" fill="hold"/>
                                        <p:tgtEl>
                                          <p:spTgt spid="69"/>
                                        </p:tgtEl>
                                        <p:attrNameLst>
                                          <p:attrName>ppt_x</p:attrName>
                                          <p:attrName>ppt_y</p:attrName>
                                        </p:attrNameLst>
                                      </p:cBhvr>
                                      <p:rCtr x="7899" y="30957"/>
                                    </p:animMotion>
                                  </p:childTnLst>
                                </p:cTn>
                              </p:par>
                            </p:childTnLst>
                          </p:cTn>
                        </p:par>
                        <p:par>
                          <p:cTn id="25" fill="hold">
                            <p:stCondLst>
                              <p:cond delay="2000"/>
                            </p:stCondLst>
                            <p:childTnLst>
                              <p:par>
                                <p:cTn id="26" presetID="42" presetClass="path" presetSubtype="0" accel="50000" decel="50000" fill="hold" nodeType="afterEffect">
                                  <p:stCondLst>
                                    <p:cond delay="0"/>
                                  </p:stCondLst>
                                  <p:childTnLst>
                                    <p:animMotion origin="layout" path="M -2.22222E-6 0.00494 L -0.4434 0.57685 " pathEditMode="relative" rAng="0" ptsTypes="AA">
                                      <p:cBhvr>
                                        <p:cTn id="27" dur="300" fill="hold"/>
                                        <p:tgtEl>
                                          <p:spTgt spid="63"/>
                                        </p:tgtEl>
                                        <p:attrNameLst>
                                          <p:attrName>ppt_x</p:attrName>
                                          <p:attrName>ppt_y</p:attrName>
                                        </p:attrNameLst>
                                      </p:cBhvr>
                                      <p:rCtr x="-22170" y="28580"/>
                                    </p:animMotion>
                                  </p:childTnLst>
                                </p:cTn>
                              </p:par>
                            </p:childTnLst>
                          </p:cTn>
                        </p:par>
                        <p:par>
                          <p:cTn id="28" fill="hold">
                            <p:stCondLst>
                              <p:cond delay="2500"/>
                            </p:stCondLst>
                            <p:childTnLst>
                              <p:par>
                                <p:cTn id="29" presetID="42" presetClass="path" presetSubtype="0" accel="50000" decel="50000" fill="hold" nodeType="afterEffect">
                                  <p:stCondLst>
                                    <p:cond delay="0"/>
                                  </p:stCondLst>
                                  <p:childTnLst>
                                    <p:animMotion origin="layout" path="M 0 0.00494 L -0.27708 0.625 " pathEditMode="relative" rAng="0" ptsTypes="AA">
                                      <p:cBhvr>
                                        <p:cTn id="30" dur="300" fill="hold"/>
                                        <p:tgtEl>
                                          <p:spTgt spid="37"/>
                                        </p:tgtEl>
                                        <p:attrNameLst>
                                          <p:attrName>ppt_x</p:attrName>
                                          <p:attrName>ppt_y</p:attrName>
                                        </p:attrNameLst>
                                      </p:cBhvr>
                                      <p:rCtr x="-13854" y="30988"/>
                                    </p:animMotion>
                                  </p:childTnLst>
                                </p:cTn>
                              </p:par>
                            </p:childTnLst>
                          </p:cTn>
                        </p:par>
                        <p:par>
                          <p:cTn id="31" fill="hold">
                            <p:stCondLst>
                              <p:cond delay="3000"/>
                            </p:stCondLst>
                            <p:childTnLst>
                              <p:par>
                                <p:cTn id="32" presetID="42" presetClass="path" presetSubtype="0" accel="50000" decel="50000" fill="hold" nodeType="afterEffect">
                                  <p:stCondLst>
                                    <p:cond delay="0"/>
                                  </p:stCondLst>
                                  <p:childTnLst>
                                    <p:animMotion origin="layout" path="M 2.77778E-7 0.00494 L -0.1349 0.63951 " pathEditMode="relative" rAng="0" ptsTypes="AA">
                                      <p:cBhvr>
                                        <p:cTn id="33" dur="300" fill="hold"/>
                                        <p:tgtEl>
                                          <p:spTgt spid="60"/>
                                        </p:tgtEl>
                                        <p:attrNameLst>
                                          <p:attrName>ppt_x</p:attrName>
                                          <p:attrName>ppt_y</p:attrName>
                                        </p:attrNameLst>
                                      </p:cBhvr>
                                      <p:rCtr x="-6753" y="31728"/>
                                    </p:animMotion>
                                  </p:childTnLst>
                                </p:cTn>
                              </p:par>
                            </p:childTnLst>
                          </p:cTn>
                        </p:par>
                        <p:par>
                          <p:cTn id="34" fill="hold">
                            <p:stCondLst>
                              <p:cond delay="3500"/>
                            </p:stCondLst>
                            <p:childTnLst>
                              <p:par>
                                <p:cTn id="35" presetID="42" presetClass="path" presetSubtype="0" accel="50000" decel="50000" fill="hold" nodeType="afterEffect">
                                  <p:stCondLst>
                                    <p:cond delay="0"/>
                                  </p:stCondLst>
                                  <p:childTnLst>
                                    <p:animMotion origin="layout" path="M -4.72222E-6 0.00494 L 0.06754 0.64753 " pathEditMode="relative" rAng="0" ptsTypes="AA">
                                      <p:cBhvr>
                                        <p:cTn id="36" dur="300" fill="hold"/>
                                        <p:tgtEl>
                                          <p:spTgt spid="66"/>
                                        </p:tgtEl>
                                        <p:attrNameLst>
                                          <p:attrName>ppt_x</p:attrName>
                                          <p:attrName>ppt_y</p:attrName>
                                        </p:attrNameLst>
                                      </p:cBhvr>
                                      <p:rCtr x="3368" y="32130"/>
                                    </p:animMotion>
                                  </p:childTnLst>
                                </p:cTn>
                              </p:par>
                            </p:childTnLst>
                          </p:cTn>
                        </p:par>
                        <p:par>
                          <p:cTn id="37" fill="hold">
                            <p:stCondLst>
                              <p:cond delay="4000"/>
                            </p:stCondLst>
                            <p:childTnLst>
                              <p:par>
                                <p:cTn id="38" presetID="45" presetClass="entr" presetSubtype="0"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anim calcmode="lin" valueType="num">
                                      <p:cBhvr>
                                        <p:cTn id="41" dur="500" fill="hold"/>
                                        <p:tgtEl>
                                          <p:spTgt spid="48"/>
                                        </p:tgtEl>
                                        <p:attrNameLst>
                                          <p:attrName>ppt_w</p:attrName>
                                        </p:attrNameLst>
                                      </p:cBhvr>
                                      <p:tavLst>
                                        <p:tav tm="0" fmla="#ppt_w*sin(2.5*pi*$)">
                                          <p:val>
                                            <p:fltVal val="0"/>
                                          </p:val>
                                        </p:tav>
                                        <p:tav tm="100000">
                                          <p:val>
                                            <p:fltVal val="1"/>
                                          </p:val>
                                        </p:tav>
                                      </p:tavLst>
                                    </p:anim>
                                    <p:anim calcmode="lin" valueType="num">
                                      <p:cBhvr>
                                        <p:cTn id="42" dur="500" fill="hold"/>
                                        <p:tgtEl>
                                          <p:spTgt spid="48"/>
                                        </p:tgtEl>
                                        <p:attrNameLst>
                                          <p:attrName>ppt_h</p:attrName>
                                        </p:attrNameLst>
                                      </p:cBhvr>
                                      <p:tavLst>
                                        <p:tav tm="0">
                                          <p:val>
                                            <p:strVal val="#ppt_h"/>
                                          </p:val>
                                        </p:tav>
                                        <p:tav tm="100000">
                                          <p:val>
                                            <p:strVal val="#ppt_h"/>
                                          </p:val>
                                        </p:tav>
                                      </p:tavLst>
                                    </p:anim>
                                  </p:childTnLst>
                                </p:cTn>
                              </p:par>
                              <p:par>
                                <p:cTn id="43" presetID="2" presetClass="entr" presetSubtype="2" fill="hold" grpId="0" nodeType="withEffect">
                                  <p:stCondLst>
                                    <p:cond delay="25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300" fill="hold"/>
                                        <p:tgtEl>
                                          <p:spTgt spid="43"/>
                                        </p:tgtEl>
                                        <p:attrNameLst>
                                          <p:attrName>ppt_x</p:attrName>
                                        </p:attrNameLst>
                                      </p:cBhvr>
                                      <p:tavLst>
                                        <p:tav tm="0">
                                          <p:val>
                                            <p:strVal val="1+#ppt_w/2"/>
                                          </p:val>
                                        </p:tav>
                                        <p:tav tm="100000">
                                          <p:val>
                                            <p:strVal val="#ppt_x"/>
                                          </p:val>
                                        </p:tav>
                                      </p:tavLst>
                                    </p:anim>
                                    <p:anim calcmode="lin" valueType="num">
                                      <p:cBhvr additive="base">
                                        <p:cTn id="46" dur="300" fill="hold"/>
                                        <p:tgtEl>
                                          <p:spTgt spid="43"/>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45"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anim calcmode="lin" valueType="num">
                                      <p:cBhvr>
                                        <p:cTn id="51" dur="500" fill="hold"/>
                                        <p:tgtEl>
                                          <p:spTgt spid="40"/>
                                        </p:tgtEl>
                                        <p:attrNameLst>
                                          <p:attrName>ppt_w</p:attrName>
                                        </p:attrNameLst>
                                      </p:cBhvr>
                                      <p:tavLst>
                                        <p:tav tm="0" fmla="#ppt_w*sin(2.5*pi*$)">
                                          <p:val>
                                            <p:fltVal val="0"/>
                                          </p:val>
                                        </p:tav>
                                        <p:tav tm="100000">
                                          <p:val>
                                            <p:fltVal val="1"/>
                                          </p:val>
                                        </p:tav>
                                      </p:tavLst>
                                    </p:anim>
                                    <p:anim calcmode="lin" valueType="num">
                                      <p:cBhvr>
                                        <p:cTn id="52" dur="500" fill="hold"/>
                                        <p:tgtEl>
                                          <p:spTgt spid="40"/>
                                        </p:tgtEl>
                                        <p:attrNameLst>
                                          <p:attrName>ppt_h</p:attrName>
                                        </p:attrNameLst>
                                      </p:cBhvr>
                                      <p:tavLst>
                                        <p:tav tm="0">
                                          <p:val>
                                            <p:strVal val="#ppt_h"/>
                                          </p:val>
                                        </p:tav>
                                        <p:tav tm="100000">
                                          <p:val>
                                            <p:strVal val="#ppt_h"/>
                                          </p:val>
                                        </p:tav>
                                      </p:tavLst>
                                    </p:anim>
                                  </p:childTnLst>
                                </p:cTn>
                              </p:par>
                              <p:par>
                                <p:cTn id="53" presetID="2" presetClass="entr" presetSubtype="2" fill="hold" grpId="0" nodeType="withEffect">
                                  <p:stCondLst>
                                    <p:cond delay="25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300" fill="hold"/>
                                        <p:tgtEl>
                                          <p:spTgt spid="44"/>
                                        </p:tgtEl>
                                        <p:attrNameLst>
                                          <p:attrName>ppt_x</p:attrName>
                                        </p:attrNameLst>
                                      </p:cBhvr>
                                      <p:tavLst>
                                        <p:tav tm="0">
                                          <p:val>
                                            <p:strVal val="1+#ppt_w/2"/>
                                          </p:val>
                                        </p:tav>
                                        <p:tav tm="100000">
                                          <p:val>
                                            <p:strVal val="#ppt_x"/>
                                          </p:val>
                                        </p:tav>
                                      </p:tavLst>
                                    </p:anim>
                                    <p:anim calcmode="lin" valueType="num">
                                      <p:cBhvr additive="base">
                                        <p:cTn id="56" dur="300" fill="hold"/>
                                        <p:tgtEl>
                                          <p:spTgt spid="44"/>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45" presetClass="entr" presetSubtype="0" fill="hold"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anim calcmode="lin" valueType="num">
                                      <p:cBhvr>
                                        <p:cTn id="61" dur="500" fill="hold"/>
                                        <p:tgtEl>
                                          <p:spTgt spid="51"/>
                                        </p:tgtEl>
                                        <p:attrNameLst>
                                          <p:attrName>ppt_w</p:attrName>
                                        </p:attrNameLst>
                                      </p:cBhvr>
                                      <p:tavLst>
                                        <p:tav tm="0" fmla="#ppt_w*sin(2.5*pi*$)">
                                          <p:val>
                                            <p:fltVal val="0"/>
                                          </p:val>
                                        </p:tav>
                                        <p:tav tm="100000">
                                          <p:val>
                                            <p:fltVal val="1"/>
                                          </p:val>
                                        </p:tav>
                                      </p:tavLst>
                                    </p:anim>
                                    <p:anim calcmode="lin" valueType="num">
                                      <p:cBhvr>
                                        <p:cTn id="62" dur="500" fill="hold"/>
                                        <p:tgtEl>
                                          <p:spTgt spid="51"/>
                                        </p:tgtEl>
                                        <p:attrNameLst>
                                          <p:attrName>ppt_h</p:attrName>
                                        </p:attrNameLst>
                                      </p:cBhvr>
                                      <p:tavLst>
                                        <p:tav tm="0">
                                          <p:val>
                                            <p:strVal val="#ppt_h"/>
                                          </p:val>
                                        </p:tav>
                                        <p:tav tm="100000">
                                          <p:val>
                                            <p:strVal val="#ppt_h"/>
                                          </p:val>
                                        </p:tav>
                                      </p:tavLst>
                                    </p:anim>
                                  </p:childTnLst>
                                </p:cTn>
                              </p:par>
                              <p:par>
                                <p:cTn id="63" presetID="2" presetClass="entr" presetSubtype="2" fill="hold" grpId="0" nodeType="withEffect">
                                  <p:stCondLst>
                                    <p:cond delay="250"/>
                                  </p:stCondLst>
                                  <p:childTnLst>
                                    <p:set>
                                      <p:cBhvr>
                                        <p:cTn id="64" dur="1" fill="hold">
                                          <p:stCondLst>
                                            <p:cond delay="0"/>
                                          </p:stCondLst>
                                        </p:cTn>
                                        <p:tgtEl>
                                          <p:spTgt spid="47"/>
                                        </p:tgtEl>
                                        <p:attrNameLst>
                                          <p:attrName>style.visibility</p:attrName>
                                        </p:attrNameLst>
                                      </p:cBhvr>
                                      <p:to>
                                        <p:strVal val="visible"/>
                                      </p:to>
                                    </p:set>
                                    <p:anim calcmode="lin" valueType="num">
                                      <p:cBhvr additive="base">
                                        <p:cTn id="65" dur="300" fill="hold"/>
                                        <p:tgtEl>
                                          <p:spTgt spid="47"/>
                                        </p:tgtEl>
                                        <p:attrNameLst>
                                          <p:attrName>ppt_x</p:attrName>
                                        </p:attrNameLst>
                                      </p:cBhvr>
                                      <p:tavLst>
                                        <p:tav tm="0">
                                          <p:val>
                                            <p:strVal val="1+#ppt_w/2"/>
                                          </p:val>
                                        </p:tav>
                                        <p:tav tm="100000">
                                          <p:val>
                                            <p:strVal val="#ppt_x"/>
                                          </p:val>
                                        </p:tav>
                                      </p:tavLst>
                                    </p:anim>
                                    <p:anim calcmode="lin" valueType="num">
                                      <p:cBhvr additive="base">
                                        <p:cTn id="66" dur="300" fill="hold"/>
                                        <p:tgtEl>
                                          <p:spTgt spid="47"/>
                                        </p:tgtEl>
                                        <p:attrNameLst>
                                          <p:attrName>ppt_y</p:attrName>
                                        </p:attrNameLst>
                                      </p:cBhvr>
                                      <p:tavLst>
                                        <p:tav tm="0">
                                          <p:val>
                                            <p:strVal val="#ppt_y"/>
                                          </p:val>
                                        </p:tav>
                                        <p:tav tm="100000">
                                          <p:val>
                                            <p:strVal val="#ppt_y"/>
                                          </p:val>
                                        </p:tav>
                                      </p:tavLst>
                                    </p:anim>
                                  </p:childTnLst>
                                </p:cTn>
                              </p:par>
                            </p:childTnLst>
                          </p:cTn>
                        </p:par>
                        <p:par>
                          <p:cTn id="67" fill="hold">
                            <p:stCondLst>
                              <p:cond delay="5500"/>
                            </p:stCondLst>
                            <p:childTnLst>
                              <p:par>
                                <p:cTn id="68" presetID="45" presetClass="entr" presetSubtype="0"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anim calcmode="lin" valueType="num">
                                      <p:cBhvr>
                                        <p:cTn id="71" dur="500" fill="hold"/>
                                        <p:tgtEl>
                                          <p:spTgt spid="54"/>
                                        </p:tgtEl>
                                        <p:attrNameLst>
                                          <p:attrName>ppt_w</p:attrName>
                                        </p:attrNameLst>
                                      </p:cBhvr>
                                      <p:tavLst>
                                        <p:tav tm="0" fmla="#ppt_w*sin(2.5*pi*$)">
                                          <p:val>
                                            <p:fltVal val="0"/>
                                          </p:val>
                                        </p:tav>
                                        <p:tav tm="100000">
                                          <p:val>
                                            <p:fltVal val="1"/>
                                          </p:val>
                                        </p:tav>
                                      </p:tavLst>
                                    </p:anim>
                                    <p:anim calcmode="lin" valueType="num">
                                      <p:cBhvr>
                                        <p:cTn id="72" dur="500" fill="hold"/>
                                        <p:tgtEl>
                                          <p:spTgt spid="54"/>
                                        </p:tgtEl>
                                        <p:attrNameLst>
                                          <p:attrName>ppt_h</p:attrName>
                                        </p:attrNameLst>
                                      </p:cBhvr>
                                      <p:tavLst>
                                        <p:tav tm="0">
                                          <p:val>
                                            <p:strVal val="#ppt_h"/>
                                          </p:val>
                                        </p:tav>
                                        <p:tav tm="100000">
                                          <p:val>
                                            <p:strVal val="#ppt_h"/>
                                          </p:val>
                                        </p:tav>
                                      </p:tavLst>
                                    </p:anim>
                                  </p:childTnLst>
                                </p:cTn>
                              </p:par>
                              <p:par>
                                <p:cTn id="73" presetID="2" presetClass="entr" presetSubtype="2" fill="hold" grpId="0" nodeType="withEffect">
                                  <p:stCondLst>
                                    <p:cond delay="25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300" fill="hold"/>
                                        <p:tgtEl>
                                          <p:spTgt spid="46"/>
                                        </p:tgtEl>
                                        <p:attrNameLst>
                                          <p:attrName>ppt_x</p:attrName>
                                        </p:attrNameLst>
                                      </p:cBhvr>
                                      <p:tavLst>
                                        <p:tav tm="0">
                                          <p:val>
                                            <p:strVal val="1+#ppt_w/2"/>
                                          </p:val>
                                        </p:tav>
                                        <p:tav tm="100000">
                                          <p:val>
                                            <p:strVal val="#ppt_x"/>
                                          </p:val>
                                        </p:tav>
                                      </p:tavLst>
                                    </p:anim>
                                    <p:anim calcmode="lin" valueType="num">
                                      <p:cBhvr additive="base">
                                        <p:cTn id="76" dur="300" fill="hold"/>
                                        <p:tgtEl>
                                          <p:spTgt spid="46"/>
                                        </p:tgtEl>
                                        <p:attrNameLst>
                                          <p:attrName>ppt_y</p:attrName>
                                        </p:attrNameLst>
                                      </p:cBhvr>
                                      <p:tavLst>
                                        <p:tav tm="0">
                                          <p:val>
                                            <p:strVal val="#ppt_y"/>
                                          </p:val>
                                        </p:tav>
                                        <p:tav tm="100000">
                                          <p:val>
                                            <p:strVal val="#ppt_y"/>
                                          </p:val>
                                        </p:tav>
                                      </p:tavLst>
                                    </p:anim>
                                  </p:childTnLst>
                                </p:cTn>
                              </p:par>
                            </p:childTnLst>
                          </p:cTn>
                        </p:par>
                        <p:par>
                          <p:cTn id="77" fill="hold">
                            <p:stCondLst>
                              <p:cond delay="6000"/>
                            </p:stCondLst>
                            <p:childTnLst>
                              <p:par>
                                <p:cTn id="78" presetID="45" presetClass="entr" presetSubtype="0" fill="hold" nodeType="after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anim calcmode="lin" valueType="num">
                                      <p:cBhvr>
                                        <p:cTn id="81" dur="500" fill="hold"/>
                                        <p:tgtEl>
                                          <p:spTgt spid="57"/>
                                        </p:tgtEl>
                                        <p:attrNameLst>
                                          <p:attrName>ppt_w</p:attrName>
                                        </p:attrNameLst>
                                      </p:cBhvr>
                                      <p:tavLst>
                                        <p:tav tm="0" fmla="#ppt_w*sin(2.5*pi*$)">
                                          <p:val>
                                            <p:fltVal val="0"/>
                                          </p:val>
                                        </p:tav>
                                        <p:tav tm="100000">
                                          <p:val>
                                            <p:fltVal val="1"/>
                                          </p:val>
                                        </p:tav>
                                      </p:tavLst>
                                    </p:anim>
                                    <p:anim calcmode="lin" valueType="num">
                                      <p:cBhvr>
                                        <p:cTn id="82" dur="500" fill="hold"/>
                                        <p:tgtEl>
                                          <p:spTgt spid="57"/>
                                        </p:tgtEl>
                                        <p:attrNameLst>
                                          <p:attrName>ppt_h</p:attrName>
                                        </p:attrNameLst>
                                      </p:cBhvr>
                                      <p:tavLst>
                                        <p:tav tm="0">
                                          <p:val>
                                            <p:strVal val="#ppt_h"/>
                                          </p:val>
                                        </p:tav>
                                        <p:tav tm="100000">
                                          <p:val>
                                            <p:strVal val="#ppt_h"/>
                                          </p:val>
                                        </p:tav>
                                      </p:tavLst>
                                    </p:anim>
                                  </p:childTnLst>
                                </p:cTn>
                              </p:par>
                              <p:par>
                                <p:cTn id="83" presetID="2" presetClass="entr" presetSubtype="2" fill="hold" grpId="0" nodeType="withEffect">
                                  <p:stCondLst>
                                    <p:cond delay="25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300" fill="hold"/>
                                        <p:tgtEl>
                                          <p:spTgt spid="45"/>
                                        </p:tgtEl>
                                        <p:attrNameLst>
                                          <p:attrName>ppt_x</p:attrName>
                                        </p:attrNameLst>
                                      </p:cBhvr>
                                      <p:tavLst>
                                        <p:tav tm="0">
                                          <p:val>
                                            <p:strVal val="1+#ppt_w/2"/>
                                          </p:val>
                                        </p:tav>
                                        <p:tav tm="100000">
                                          <p:val>
                                            <p:strVal val="#ppt_x"/>
                                          </p:val>
                                        </p:tav>
                                      </p:tavLst>
                                    </p:anim>
                                    <p:anim calcmode="lin" valueType="num">
                                      <p:cBhvr additive="base">
                                        <p:cTn id="86" dur="3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3"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p:cNvSpPr txBox="1"/>
          <p:nvPr/>
        </p:nvSpPr>
        <p:spPr>
          <a:xfrm>
            <a:off x="4569858" y="2919766"/>
            <a:ext cx="1478780" cy="399842"/>
          </a:xfrm>
          <a:prstGeom prst="rect">
            <a:avLst/>
          </a:prstGeom>
          <a:noFill/>
        </p:spPr>
        <p:txBody>
          <a:bodyPr>
            <a:spAutoFit/>
          </a:body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3" name="TextBox 26"/>
          <p:cNvSpPr txBox="1">
            <a:spLocks noChangeArrowheads="1"/>
          </p:cNvSpPr>
          <p:nvPr/>
        </p:nvSpPr>
        <p:spPr bwMode="auto">
          <a:xfrm>
            <a:off x="6707108" y="2919766"/>
            <a:ext cx="1608887" cy="3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4" name="Freeform 21"/>
          <p:cNvSpPr>
            <a:spLocks noEditPoints="1"/>
          </p:cNvSpPr>
          <p:nvPr/>
        </p:nvSpPr>
        <p:spPr bwMode="auto">
          <a:xfrm>
            <a:off x="4287430"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30137539 h 234"/>
              <a:gd name="T20" fmla="*/ 175366647 w 234"/>
              <a:gd name="T21" fmla="*/ 130137539 h 234"/>
              <a:gd name="T22" fmla="*/ 175366647 w 234"/>
              <a:gd name="T23" fmla="*/ 46008927 h 234"/>
              <a:gd name="T24" fmla="*/ 128602968 w 234"/>
              <a:gd name="T25" fmla="*/ 46008927 h 234"/>
              <a:gd name="T26" fmla="*/ 128602968 w 234"/>
              <a:gd name="T27" fmla="*/ 130137539 h 234"/>
              <a:gd name="T28" fmla="*/ 45465512 w 234"/>
              <a:gd name="T29" fmla="*/ 130137539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a:lstStyle/>
          <a:p>
            <a:endParaRPr lang="zh-CN" altLang="en-US" sz="1800"/>
          </a:p>
        </p:txBody>
      </p:sp>
      <p:sp>
        <p:nvSpPr>
          <p:cNvPr id="5" name="Freeform 22"/>
          <p:cNvSpPr>
            <a:spLocks noEditPoints="1"/>
          </p:cNvSpPr>
          <p:nvPr/>
        </p:nvSpPr>
        <p:spPr bwMode="auto">
          <a:xfrm>
            <a:off x="6410399"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a:lstStyle/>
          <a:p>
            <a:endParaRPr lang="zh-CN" altLang="en-US" sz="1800"/>
          </a:p>
        </p:txBody>
      </p:sp>
      <p:sp>
        <p:nvSpPr>
          <p:cNvPr id="6" name="矩形 5"/>
          <p:cNvSpPr/>
          <p:nvPr/>
        </p:nvSpPr>
        <p:spPr>
          <a:xfrm>
            <a:off x="4146217" y="1831308"/>
            <a:ext cx="7013097" cy="921858"/>
          </a:xfrm>
          <a:prstGeom prst="rect">
            <a:avLst/>
          </a:prstGeom>
          <a:noFill/>
          <a:ln>
            <a:noFill/>
          </a:ln>
        </p:spPr>
        <p:txBody>
          <a:bodyPr lIns="0" tIns="0" rIns="0" bIns="0">
            <a:spAutoFit/>
          </a:bodyPr>
          <a:lstStyle/>
          <a:p>
            <a:pPr eaLnBrk="1" hangingPunct="1">
              <a:buFont typeface="Arial" panose="020B0604020202020204" pitchFamily="34" charset="0"/>
              <a:buNone/>
              <a:defRPr/>
            </a:pPr>
            <a:r>
              <a:rPr lang="zh-CN" altLang="en-US" sz="5995" b="1" dirty="0" smtClean="0">
                <a:solidFill>
                  <a:schemeClr val="accent1"/>
                </a:solidFill>
                <a:latin typeface="+mj-ea"/>
                <a:ea typeface="+mj-ea"/>
              </a:rPr>
              <a:t>此处添加大标题</a:t>
            </a:r>
            <a:endParaRPr lang="zh-CN" altLang="en-US" sz="5995" b="1" dirty="0">
              <a:solidFill>
                <a:schemeClr val="accent1"/>
              </a:solidFill>
              <a:latin typeface="+mj-ea"/>
              <a:ea typeface="+mj-ea"/>
            </a:endParaRPr>
          </a:p>
        </p:txBody>
      </p:sp>
      <p:sp>
        <p:nvSpPr>
          <p:cNvPr id="7" name="Freeform 5"/>
          <p:cNvSpPr/>
          <p:nvPr/>
        </p:nvSpPr>
        <p:spPr bwMode="auto">
          <a:xfrm>
            <a:off x="1889967" y="1778949"/>
            <a:ext cx="1926222" cy="1927808"/>
          </a:xfrm>
          <a:custGeom>
            <a:avLst/>
            <a:gdLst>
              <a:gd name="T0" fmla="*/ 0 w 2342"/>
              <a:gd name="T1" fmla="*/ 0 h 2342"/>
              <a:gd name="T2" fmla="*/ 1585388609 w 2342"/>
              <a:gd name="T3" fmla="*/ 0 h 2342"/>
              <a:gd name="T4" fmla="*/ 1585388609 w 2342"/>
              <a:gd name="T5" fmla="*/ 379775835 h 2342"/>
              <a:gd name="T6" fmla="*/ 1553572115 w 2342"/>
              <a:gd name="T7" fmla="*/ 379775835 h 2342"/>
              <a:gd name="T8" fmla="*/ 1553572115 w 2342"/>
              <a:gd name="T9" fmla="*/ 31873989 h 2342"/>
              <a:gd name="T10" fmla="*/ 31816493 w 2342"/>
              <a:gd name="T11" fmla="*/ 31873989 h 2342"/>
              <a:gd name="T12" fmla="*/ 31816493 w 2342"/>
              <a:gd name="T13" fmla="*/ 1556403041 h 2342"/>
              <a:gd name="T14" fmla="*/ 1553572115 w 2342"/>
              <a:gd name="T15" fmla="*/ 1556403041 h 2342"/>
              <a:gd name="T16" fmla="*/ 1553572115 w 2342"/>
              <a:gd name="T17" fmla="*/ 1106097090 h 2342"/>
              <a:gd name="T18" fmla="*/ 1585388609 w 2342"/>
              <a:gd name="T19" fmla="*/ 1106097090 h 2342"/>
              <a:gd name="T20" fmla="*/ 1585388609 w 2342"/>
              <a:gd name="T21" fmla="*/ 1588277029 h 2342"/>
              <a:gd name="T22" fmla="*/ 0 w 2342"/>
              <a:gd name="T23" fmla="*/ 1588277029 h 2342"/>
              <a:gd name="T24" fmla="*/ 0 w 2342"/>
              <a:gd name="T25" fmla="*/ 0 h 2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accent1"/>
          </a:solidFill>
          <a:ln>
            <a:noFill/>
          </a:ln>
        </p:spPr>
        <p:txBody>
          <a:bodyPr/>
          <a:lstStyle/>
          <a:p>
            <a:endParaRPr lang="zh-CN" altLang="en-US" sz="1800">
              <a:solidFill>
                <a:schemeClr val="accent1"/>
              </a:solidFill>
            </a:endParaRPr>
          </a:p>
        </p:txBody>
      </p:sp>
      <p:sp>
        <p:nvSpPr>
          <p:cNvPr id="8" name="TextBox 13"/>
          <p:cNvSpPr txBox="1">
            <a:spLocks noChangeArrowheads="1"/>
          </p:cNvSpPr>
          <p:nvPr/>
        </p:nvSpPr>
        <p:spPr bwMode="auto">
          <a:xfrm>
            <a:off x="8917344" y="2919766"/>
            <a:ext cx="2026183" cy="3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9" name="Freeform 22"/>
          <p:cNvSpPr>
            <a:spLocks noEditPoints="1"/>
          </p:cNvSpPr>
          <p:nvPr/>
        </p:nvSpPr>
        <p:spPr bwMode="auto">
          <a:xfrm>
            <a:off x="8619049" y="2984821"/>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a:lstStyle/>
          <a:p>
            <a:endParaRPr lang="zh-CN" altLang="en-US" sz="1800"/>
          </a:p>
        </p:txBody>
      </p:sp>
      <p:sp>
        <p:nvSpPr>
          <p:cNvPr id="10" name="TextBox 15"/>
          <p:cNvSpPr txBox="1"/>
          <p:nvPr/>
        </p:nvSpPr>
        <p:spPr>
          <a:xfrm>
            <a:off x="4569858" y="3368796"/>
            <a:ext cx="2703692" cy="401428"/>
          </a:xfrm>
          <a:prstGeom prst="rect">
            <a:avLst/>
          </a:prstGeom>
          <a:noFill/>
        </p:spPr>
        <p:txBody>
          <a:bodyPr>
            <a:spAutoFit/>
          </a:body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11" name="TextBox 16"/>
          <p:cNvSpPr txBox="1">
            <a:spLocks noChangeArrowheads="1"/>
          </p:cNvSpPr>
          <p:nvPr/>
        </p:nvSpPr>
        <p:spPr bwMode="auto">
          <a:xfrm>
            <a:off x="6707108" y="3368796"/>
            <a:ext cx="2781439" cy="40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2494D"/>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000" dirty="0">
                <a:solidFill>
                  <a:schemeClr val="accent2"/>
                </a:solidFill>
                <a:latin typeface="+mn-ea"/>
              </a:rPr>
              <a:t>添加副标题</a:t>
            </a:r>
            <a:endParaRPr lang="zh-CN" altLang="en-US" sz="2000" dirty="0">
              <a:solidFill>
                <a:schemeClr val="accent2"/>
              </a:solidFill>
              <a:latin typeface="+mn-ea"/>
            </a:endParaRPr>
          </a:p>
        </p:txBody>
      </p:sp>
      <p:sp>
        <p:nvSpPr>
          <p:cNvPr id="12" name="Freeform 21"/>
          <p:cNvSpPr>
            <a:spLocks noEditPoints="1"/>
          </p:cNvSpPr>
          <p:nvPr/>
        </p:nvSpPr>
        <p:spPr bwMode="auto">
          <a:xfrm>
            <a:off x="4287430" y="3435437"/>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30137539 h 234"/>
              <a:gd name="T20" fmla="*/ 175366647 w 234"/>
              <a:gd name="T21" fmla="*/ 130137539 h 234"/>
              <a:gd name="T22" fmla="*/ 175366647 w 234"/>
              <a:gd name="T23" fmla="*/ 46008927 h 234"/>
              <a:gd name="T24" fmla="*/ 128602968 w 234"/>
              <a:gd name="T25" fmla="*/ 46008927 h 234"/>
              <a:gd name="T26" fmla="*/ 128602968 w 234"/>
              <a:gd name="T27" fmla="*/ 130137539 h 234"/>
              <a:gd name="T28" fmla="*/ 45465512 w 234"/>
              <a:gd name="T29" fmla="*/ 130137539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a:lstStyle/>
          <a:p>
            <a:endParaRPr lang="zh-CN" altLang="en-US" sz="1800"/>
          </a:p>
        </p:txBody>
      </p:sp>
      <p:sp>
        <p:nvSpPr>
          <p:cNvPr id="13" name="Freeform 22"/>
          <p:cNvSpPr>
            <a:spLocks noEditPoints="1"/>
          </p:cNvSpPr>
          <p:nvPr/>
        </p:nvSpPr>
        <p:spPr bwMode="auto">
          <a:xfrm>
            <a:off x="6408813" y="3435437"/>
            <a:ext cx="266561" cy="268147"/>
          </a:xfrm>
          <a:custGeom>
            <a:avLst/>
            <a:gdLst>
              <a:gd name="T0" fmla="*/ 151984808 w 234"/>
              <a:gd name="T1" fmla="*/ 0 h 234"/>
              <a:gd name="T2" fmla="*/ 303969615 w 234"/>
              <a:gd name="T3" fmla="*/ 153799536 h 234"/>
              <a:gd name="T4" fmla="*/ 151984808 w 234"/>
              <a:gd name="T5" fmla="*/ 307599071 h 234"/>
              <a:gd name="T6" fmla="*/ 0 w 234"/>
              <a:gd name="T7" fmla="*/ 153799536 h 234"/>
              <a:gd name="T8" fmla="*/ 151984808 w 234"/>
              <a:gd name="T9" fmla="*/ 0 h 234"/>
              <a:gd name="T10" fmla="*/ 128602968 w 234"/>
              <a:gd name="T11" fmla="*/ 261590144 h 234"/>
              <a:gd name="T12" fmla="*/ 175366647 w 234"/>
              <a:gd name="T13" fmla="*/ 261590144 h 234"/>
              <a:gd name="T14" fmla="*/ 175366647 w 234"/>
              <a:gd name="T15" fmla="*/ 178775450 h 234"/>
              <a:gd name="T16" fmla="*/ 258504104 w 234"/>
              <a:gd name="T17" fmla="*/ 178775450 h 234"/>
              <a:gd name="T18" fmla="*/ 258504104 w 234"/>
              <a:gd name="T19" fmla="*/ 128823621 h 234"/>
              <a:gd name="T20" fmla="*/ 175366647 w 234"/>
              <a:gd name="T21" fmla="*/ 128823621 h 234"/>
              <a:gd name="T22" fmla="*/ 175366647 w 234"/>
              <a:gd name="T23" fmla="*/ 46008927 h 234"/>
              <a:gd name="T24" fmla="*/ 128602968 w 234"/>
              <a:gd name="T25" fmla="*/ 46008927 h 234"/>
              <a:gd name="T26" fmla="*/ 128602968 w 234"/>
              <a:gd name="T27" fmla="*/ 128823621 h 234"/>
              <a:gd name="T28" fmla="*/ 45465512 w 234"/>
              <a:gd name="T29" fmla="*/ 128823621 h 234"/>
              <a:gd name="T30" fmla="*/ 45465512 w 234"/>
              <a:gd name="T31" fmla="*/ 178775450 h 234"/>
              <a:gd name="T32" fmla="*/ 128602968 w 234"/>
              <a:gd name="T33" fmla="*/ 178775450 h 234"/>
              <a:gd name="T34" fmla="*/ 128602968 w 234"/>
              <a:gd name="T35" fmla="*/ 261590144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a:lstStyle/>
          <a:p>
            <a:endParaRPr lang="zh-CN" altLang="en-US" sz="1800"/>
          </a:p>
        </p:txBody>
      </p:sp>
      <p:sp>
        <p:nvSpPr>
          <p:cNvPr id="14" name="PA_文本框 1"/>
          <p:cNvSpPr txBox="1"/>
          <p:nvPr>
            <p:custDataLst>
              <p:tags r:id="rId1"/>
            </p:custDataLst>
          </p:nvPr>
        </p:nvSpPr>
        <p:spPr>
          <a:xfrm>
            <a:off x="2128580" y="2037299"/>
            <a:ext cx="1448994" cy="1353512"/>
          </a:xfrm>
          <a:prstGeom prst="rect">
            <a:avLst/>
          </a:prstGeom>
          <a:noFill/>
          <a:ln>
            <a:noFill/>
          </a:ln>
        </p:spPr>
        <p:txBody>
          <a:bodyPr wrap="square" lIns="0" tIns="0" rIns="0" bIns="0">
            <a:spAutoFit/>
          </a:bodyPr>
          <a:lstStyle>
            <a:defPPr>
              <a:defRPr lang="zh-CN"/>
            </a:defPPr>
            <a:lvl1pPr eaLnBrk="1" hangingPunct="1">
              <a:buFont typeface="Arial" panose="020B0604020202020204" pitchFamily="34" charset="0"/>
              <a:buNone/>
              <a:defRPr sz="6000" b="1">
                <a:solidFill>
                  <a:schemeClr val="accent2"/>
                </a:solidFill>
                <a:latin typeface="+mj-ea"/>
                <a:ea typeface="+mj-ea"/>
              </a:defRPr>
            </a:lvl1pPr>
          </a:lstStyle>
          <a:p>
            <a:pPr algn="ctr"/>
            <a:r>
              <a:rPr lang="en-US" altLang="zh-CN" sz="8795" dirty="0" smtClean="0">
                <a:solidFill>
                  <a:schemeClr val="accent1"/>
                </a:solidFill>
              </a:rPr>
              <a:t>02</a:t>
            </a:r>
            <a:endParaRPr lang="zh-CN" altLang="en-US" sz="8795"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90"/>
                                          </p:val>
                                        </p:tav>
                                        <p:tav tm="100000">
                                          <p:val>
                                            <p:fltVal val="0"/>
                                          </p:val>
                                        </p:tav>
                                      </p:tavLst>
                                    </p:anim>
                                    <p:animEffect transition="in" filter="fade">
                                      <p:cBhvr>
                                        <p:cTn id="14" dur="500"/>
                                        <p:tgtEl>
                                          <p:spTgt spid="14"/>
                                        </p:tgtEl>
                                      </p:cBhvr>
                                    </p:animEffect>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by="(-#ppt_w*2)" calcmode="lin" valueType="num">
                                      <p:cBhvr rctx="PPT">
                                        <p:cTn id="18" dur="300" autoRev="1" fill="hold">
                                          <p:stCondLst>
                                            <p:cond delay="0"/>
                                          </p:stCondLst>
                                        </p:cTn>
                                        <p:tgtEl>
                                          <p:spTgt spid="6"/>
                                        </p:tgtEl>
                                        <p:attrNameLst>
                                          <p:attrName>ppt_w</p:attrName>
                                        </p:attrNameLst>
                                      </p:cBhvr>
                                    </p:anim>
                                    <p:anim by="(#ppt_w*0.50)" calcmode="lin" valueType="num">
                                      <p:cBhvr>
                                        <p:cTn id="19" dur="300" decel="50000" autoRev="1" fill="hold">
                                          <p:stCondLst>
                                            <p:cond delay="0"/>
                                          </p:stCondLst>
                                        </p:cTn>
                                        <p:tgtEl>
                                          <p:spTgt spid="6"/>
                                        </p:tgtEl>
                                        <p:attrNameLst>
                                          <p:attrName>ppt_x</p:attrName>
                                        </p:attrNameLst>
                                      </p:cBhvr>
                                    </p:anim>
                                    <p:anim from="(-#ppt_h/2)" to="(#ppt_y)" calcmode="lin" valueType="num">
                                      <p:cBhvr>
                                        <p:cTn id="20" dur="600" fill="hold">
                                          <p:stCondLst>
                                            <p:cond delay="0"/>
                                          </p:stCondLst>
                                        </p:cTn>
                                        <p:tgtEl>
                                          <p:spTgt spid="6"/>
                                        </p:tgtEl>
                                        <p:attrNameLst>
                                          <p:attrName>ppt_y</p:attrName>
                                        </p:attrNameLst>
                                      </p:cBhvr>
                                    </p:anim>
                                    <p:animRot by="21600000">
                                      <p:cBhvr>
                                        <p:cTn id="21" dur="600" fill="hold">
                                          <p:stCondLst>
                                            <p:cond delay="0"/>
                                          </p:stCondLst>
                                        </p:cTn>
                                        <p:tgtEl>
                                          <p:spTgt spid="6"/>
                                        </p:tgtEl>
                                        <p:attrNameLst>
                                          <p:attrName>r</p:attrName>
                                        </p:attrNameLst>
                                      </p:cBhvr>
                                    </p:animRot>
                                  </p:childTnLst>
                                </p:cTn>
                              </p:par>
                            </p:childTnLst>
                          </p:cTn>
                        </p:par>
                        <p:par>
                          <p:cTn id="22" fill="hold">
                            <p:stCondLst>
                              <p:cond delay="1960"/>
                            </p:stCondLst>
                            <p:childTnLst>
                              <p:par>
                                <p:cTn id="23" presetID="2" presetClass="entr" presetSubtype="12"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1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2460"/>
                            </p:stCondLst>
                            <p:childTnLst>
                              <p:par>
                                <p:cTn id="32" presetID="22" presetClass="entr" presetSubtype="8"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par>
                                <p:cTn id="38" presetID="2" presetClass="entr" presetSubtype="12" fill="hold" grpId="0" nodeType="withEffect">
                                  <p:stCondLst>
                                    <p:cond delay="1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par>
                          <p:cTn id="45" fill="hold">
                            <p:stCondLst>
                              <p:cond delay="2960"/>
                            </p:stCondLst>
                            <p:childTnLst>
                              <p:par>
                                <p:cTn id="46" presetID="2" presetClass="entr" presetSubtype="12"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2" presetClass="entr" presetSubtype="12" fill="hold" grpId="0" nodeType="withEffect">
                                  <p:stCondLst>
                                    <p:cond delay="10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0-#ppt_w/2"/>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childTnLst>
                          </p:cTn>
                        </p:par>
                        <p:par>
                          <p:cTn id="54" fill="hold">
                            <p:stCondLst>
                              <p:cond delay="3460"/>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p:bldP spid="7" grpId="0" animBg="1"/>
      <p:bldP spid="8" grpId="0"/>
      <p:bldP spid="9" grpId="0" animBg="1"/>
      <p:bldP spid="10" grpId="0"/>
      <p:bldP spid="11" grpId="0"/>
      <p:bldP spid="12" grpId="0" animBg="1"/>
      <p:bldP spid="13" grpId="0" animBg="1"/>
      <p:bldP spid="14"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GENSWF_ADVANCE_TIME" val="0.00"/>
  <p:tag name="ISPRING_SLIDE_INDENT_LEVEL" val="0"/>
  <p:tag name="ISPRING_CUSTOM_TIMING_USED" val="0"/>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GENSWF_ADVANCE_TIME" val="0.00"/>
  <p:tag name="ISPRING_SLIDE_INDENT_LEVEL" val="0"/>
  <p:tag name="ISPRING_CUSTOM_TIMING_USED" val="0"/>
</p:tagLst>
</file>

<file path=ppt/tags/tag5.xml><?xml version="1.0" encoding="utf-8"?>
<p:tagLst xmlns:p="http://schemas.openxmlformats.org/presentationml/2006/main">
  <p:tag name="GENSWF_ADVANCE_TIME" val="0.00"/>
  <p:tag name="ISPRING_SLIDE_INDENT_LEVEL" val="0"/>
  <p:tag name="ISPRING_CUSTOM_TIMING_USED" val="0"/>
</p:tagLst>
</file>

<file path=ppt/tags/tag6.xml><?xml version="1.0" encoding="utf-8"?>
<p:tagLst xmlns:p="http://schemas.openxmlformats.org/presentationml/2006/main">
  <p:tag name="GENSWF_ADVANCE_TIME" val="0.00"/>
  <p:tag name="ISPRING_SLIDE_INDENT_LEVEL" val="0"/>
  <p:tag name="ISPRING_CUSTOM_TIMING_USED" val="0"/>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2168">
      <a:dk1>
        <a:sysClr val="windowText" lastClr="000000"/>
      </a:dk1>
      <a:lt1>
        <a:sysClr val="window" lastClr="FFFFFF"/>
      </a:lt1>
      <a:dk2>
        <a:srgbClr val="E82583"/>
      </a:dk2>
      <a:lt2>
        <a:srgbClr val="009FD7"/>
      </a:lt2>
      <a:accent1>
        <a:srgbClr val="B8D032"/>
      </a:accent1>
      <a:accent2>
        <a:srgbClr val="E82583"/>
      </a:accent2>
      <a:accent3>
        <a:srgbClr val="009FD7"/>
      </a:accent3>
      <a:accent4>
        <a:srgbClr val="B8D032"/>
      </a:accent4>
      <a:accent5>
        <a:srgbClr val="E82583"/>
      </a:accent5>
      <a:accent6>
        <a:srgbClr val="009FD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6047</Words>
  <Application>WPS 演示</Application>
  <PresentationFormat>宽屏</PresentationFormat>
  <Paragraphs>663</Paragraphs>
  <Slides>32</Slides>
  <Notes>23</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32</vt:i4>
      </vt:variant>
    </vt:vector>
  </HeadingPairs>
  <TitlesOfParts>
    <vt:vector size="50" baseType="lpstr">
      <vt:lpstr>Arial</vt:lpstr>
      <vt:lpstr>宋体</vt:lpstr>
      <vt:lpstr>Wingdings</vt:lpstr>
      <vt:lpstr>方正粗宋简体</vt:lpstr>
      <vt:lpstr>微软雅黑</vt:lpstr>
      <vt:lpstr>Impact</vt:lpstr>
      <vt:lpstr>方正豪体简体</vt:lpstr>
      <vt:lpstr>仿宋_GB2312</vt:lpstr>
      <vt:lpstr>Neris Thin</vt:lpstr>
      <vt:lpstr>Calibri</vt:lpstr>
      <vt:lpstr>Arial Unicode MS</vt:lpstr>
      <vt:lpstr>Arial Black</vt:lpstr>
      <vt:lpstr>Roboto condensed</vt:lpstr>
      <vt:lpstr>Agency FB</vt:lpstr>
      <vt:lpstr>仿宋</vt:lpstr>
      <vt:lpstr>GoodVibrationsROB</vt:lpstr>
      <vt:lpstr>Roboto</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dcterms:created xsi:type="dcterms:W3CDTF">2015-05-05T08:02:00Z</dcterms:created>
  <dcterms:modified xsi:type="dcterms:W3CDTF">2017-09-17T04:27:16Z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