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60" r:id="rId5"/>
    <p:sldId id="259" r:id="rId6"/>
    <p:sldId id="266" r:id="rId7"/>
    <p:sldId id="267" r:id="rId8"/>
    <p:sldId id="265" r:id="rId9"/>
    <p:sldId id="270" r:id="rId10"/>
    <p:sldId id="262" r:id="rId11"/>
    <p:sldId id="271" r:id="rId12"/>
    <p:sldId id="273" r:id="rId13"/>
    <p:sldId id="272" r:id="rId14"/>
    <p:sldId id="275" r:id="rId15"/>
    <p:sldId id="263" r:id="rId16"/>
    <p:sldId id="269" r:id="rId17"/>
    <p:sldId id="277" r:id="rId18"/>
    <p:sldId id="268" r:id="rId19"/>
    <p:sldId id="278" r:id="rId20"/>
    <p:sldId id="284" r:id="rId21"/>
    <p:sldId id="264" r:id="rId22"/>
    <p:sldId id="280" r:id="rId23"/>
    <p:sldId id="276" r:id="rId24"/>
    <p:sldId id="282" r:id="rId25"/>
    <p:sldId id="281" r:id="rId26"/>
    <p:sldId id="283" r:id="rId27"/>
    <p:sldId id="261" r:id="rId28"/>
  </p:sldIdLst>
  <p:sldSz cx="9144000" cy="514477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8F"/>
    <a:srgbClr val="156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146" d="100"/>
          <a:sy n="146" d="100"/>
        </p:scale>
        <p:origin x="264" y="114"/>
      </p:cViewPr>
      <p:guideLst/>
    </p:cSldViewPr>
  </p:slideViewPr>
  <p:notesTextViewPr>
    <p:cViewPr>
      <p:scale>
        <a:sx n="1" d="1"/>
        <a:sy n="1" d="1"/>
      </p:scale>
      <p:origin x="0" y="0"/>
    </p:cViewPr>
  </p:notesTextViewPr>
  <p:sorterViewPr>
    <p:cViewPr>
      <p:scale>
        <a:sx n="100" d="100"/>
        <a:sy n="100" d="100"/>
      </p:scale>
      <p:origin x="0" y="-1692"/>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B1F98A6-6E9B-48FC-B69E-218FC6F6252A}" type="doc">
      <dgm:prSet loTypeId="urn:microsoft.com/office/officeart/2005/8/layout/venn1" loCatId="relationship" qsTypeId="urn:microsoft.com/office/officeart/2005/8/quickstyle/simple2" qsCatId="simple" csTypeId="urn:microsoft.com/office/officeart/2005/8/colors/accent0_3" csCatId="mainScheme" phldr="1"/>
      <dgm:spPr/>
    </dgm:pt>
    <dgm:pt modelId="{E891DB0B-06E5-4C5D-9B0E-51259CD728A4}">
      <dgm:prSet phldrT="[文本]" custT="1"/>
      <dgm:spPr>
        <a:noFill/>
        <a:ln>
          <a:solidFill>
            <a:schemeClr val="accent1"/>
          </a:solidFill>
        </a:ln>
      </dgm:spPr>
      <dgm:t>
        <a:bodyPr/>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r>
            <a:rPr lang="en-US" altLang="zh-CN" sz="900" dirty="0">
              <a:solidFill>
                <a:schemeClr val="tx1">
                  <a:lumMod val="50000"/>
                  <a:lumOff val="50000"/>
                </a:schemeClr>
              </a:solidFill>
              <a:latin typeface="微软雅黑 Light" panose="020B0502040204020203" pitchFamily="34" charset="-122"/>
              <a:ea typeface="微软雅黑 Light" panose="020B0502040204020203" pitchFamily="34" charset="-122"/>
            </a:rPr>
            <a:t/>
          </a:r>
          <a:br>
            <a:rPr lang="en-US" altLang="zh-CN" sz="9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4027533E-B9DC-451A-BA80-C1FE1FD8A49B}" cxnId="{01C34EF1-C4A8-4440-AA1D-39AB7D9C2F8C}" type="parTrans">
      <dgm:prSet/>
      <dgm:spPr/>
      <dgm:t>
        <a:bodyPr/>
        <a:lstStyle/>
        <a:p>
          <a:endParaRPr lang="zh-CN" altLang="en-US"/>
        </a:p>
      </dgm:t>
    </dgm:pt>
    <dgm:pt modelId="{571654CC-58DF-4179-AB42-DB88FC3C2628}" cxnId="{01C34EF1-C4A8-4440-AA1D-39AB7D9C2F8C}" type="sibTrans">
      <dgm:prSet/>
      <dgm:spPr/>
      <dgm:t>
        <a:bodyPr/>
        <a:lstStyle/>
        <a:p>
          <a:endParaRPr lang="zh-CN" altLang="en-US"/>
        </a:p>
      </dgm:t>
    </dgm:pt>
    <dgm:pt modelId="{197448C3-0EA2-44A2-AFC5-E01F483CCBF0}">
      <dgm:prSet phldrT="[文本]" custT="1"/>
      <dgm:spPr>
        <a:noFill/>
        <a:ln>
          <a:solidFill>
            <a:schemeClr val="accent1"/>
          </a:solidFill>
        </a:ln>
      </dgm:spPr>
      <dgm:t>
        <a:bodyPr/>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r>
            <a:rPr lang="en-US" altLang="zh-CN" sz="900" b="0" dirty="0">
              <a:solidFill>
                <a:schemeClr val="tx1">
                  <a:lumMod val="50000"/>
                  <a:lumOff val="50000"/>
                </a:schemeClr>
              </a:solidFill>
              <a:latin typeface="微软雅黑 Light" panose="020B0502040204020203" pitchFamily="34" charset="-122"/>
              <a:ea typeface="微软雅黑 Light" panose="020B0502040204020203" pitchFamily="34" charset="-122"/>
            </a:rPr>
            <a:t/>
          </a:r>
          <a:br>
            <a:rPr lang="en-US" altLang="zh-CN" sz="900" b="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3D7C7F3F-0318-491A-AA2D-DBDFD7068F2B}" cxnId="{A0BE99B2-6C82-4960-A2EC-2DDDEFB60BFA}" type="parTrans">
      <dgm:prSet/>
      <dgm:spPr/>
      <dgm:t>
        <a:bodyPr/>
        <a:lstStyle/>
        <a:p>
          <a:endParaRPr lang="zh-CN" altLang="en-US"/>
        </a:p>
      </dgm:t>
    </dgm:pt>
    <dgm:pt modelId="{0BA88EE2-CDBF-466D-88E4-997BA2871863}" cxnId="{A0BE99B2-6C82-4960-A2EC-2DDDEFB60BFA}" type="sibTrans">
      <dgm:prSet/>
      <dgm:spPr/>
      <dgm:t>
        <a:bodyPr/>
        <a:lstStyle/>
        <a:p>
          <a:endParaRPr lang="zh-CN" altLang="en-US"/>
        </a:p>
      </dgm:t>
    </dgm:pt>
    <dgm:pt modelId="{0E89A612-CCEC-49CD-A9D5-E8BCB7A79252}">
      <dgm:prSet phldrT="[文本]" custT="1"/>
      <dgm:spPr>
        <a:noFill/>
        <a:ln>
          <a:solidFill>
            <a:schemeClr val="accent1"/>
          </a:solidFill>
        </a:ln>
      </dgm:spPr>
      <dgm:t>
        <a:bodyPr/>
        <a:lstStyle/>
        <a:p>
          <a:r>
            <a:rPr lang="zh-CN" altLang="en-US" sz="1200" b="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r>
            <a:rPr lang="en-US" altLang="zh-CN" sz="1200" b="0" dirty="0">
              <a:solidFill>
                <a:schemeClr val="tx1">
                  <a:lumMod val="75000"/>
                  <a:lumOff val="25000"/>
                </a:schemeClr>
              </a:solidFill>
              <a:latin typeface="微软雅黑 Light" panose="020B0502040204020203" pitchFamily="34" charset="-122"/>
              <a:ea typeface="微软雅黑 Light" panose="020B0502040204020203" pitchFamily="34" charset="-122"/>
            </a:rPr>
            <a:t/>
          </a:r>
          <a:br>
            <a:rPr lang="en-US" altLang="zh-CN" sz="1200" b="0" dirty="0">
              <a:solidFill>
                <a:schemeClr val="tx1">
                  <a:lumMod val="75000"/>
                  <a:lumOff val="25000"/>
                </a:schemeClr>
              </a:solidFill>
              <a:latin typeface="微软雅黑 Light" panose="020B0502040204020203" pitchFamily="34" charset="-122"/>
              <a:ea typeface="微软雅黑 Light" panose="020B0502040204020203" pitchFamily="34" charset="-122"/>
            </a:rPr>
          </a:br>
          <a:r>
            <a:rPr lang="zh-CN" altLang="en-US" sz="900" dirty="0">
              <a:solidFill>
                <a:schemeClr val="tx1">
                  <a:lumMod val="50000"/>
                  <a:lumOff val="50000"/>
                </a:schemeClr>
              </a:solidFill>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gm:t>
    </dgm:pt>
    <dgm:pt modelId="{983BC32D-AFA7-4E25-8AA6-FA30FCC97887}" cxnId="{2DD270E1-7814-4DDE-894A-C5520EEFAE78}" type="parTrans">
      <dgm:prSet/>
      <dgm:spPr/>
      <dgm:t>
        <a:bodyPr/>
        <a:lstStyle/>
        <a:p>
          <a:endParaRPr lang="zh-CN" altLang="en-US"/>
        </a:p>
      </dgm:t>
    </dgm:pt>
    <dgm:pt modelId="{EBB9BAD2-2722-45CC-B631-ED7DDD2432E7}" cxnId="{2DD270E1-7814-4DDE-894A-C5520EEFAE78}" type="sibTrans">
      <dgm:prSet/>
      <dgm:spPr/>
      <dgm:t>
        <a:bodyPr/>
        <a:lstStyle/>
        <a:p>
          <a:endParaRPr lang="zh-CN" altLang="en-US"/>
        </a:p>
      </dgm:t>
    </dgm:pt>
    <dgm:pt modelId="{A550C5B7-FAD6-42CB-9B1C-94A7AF18F33C}" type="pres">
      <dgm:prSet presAssocID="{FB1F98A6-6E9B-48FC-B69E-218FC6F6252A}" presName="compositeShape" presStyleCnt="0">
        <dgm:presLayoutVars>
          <dgm:chMax val="7"/>
          <dgm:dir/>
          <dgm:resizeHandles val="exact"/>
        </dgm:presLayoutVars>
      </dgm:prSet>
      <dgm:spPr/>
    </dgm:pt>
    <dgm:pt modelId="{BB3115A3-977C-4065-9372-19CB262B9932}" type="pres">
      <dgm:prSet presAssocID="{E891DB0B-06E5-4C5D-9B0E-51259CD728A4}" presName="circ1" presStyleLbl="vennNode1" presStyleIdx="0" presStyleCnt="3"/>
      <dgm:spPr/>
      <dgm:t>
        <a:bodyPr/>
        <a:lstStyle/>
        <a:p>
          <a:endParaRPr lang="zh-CN" altLang="en-US"/>
        </a:p>
      </dgm:t>
    </dgm:pt>
    <dgm:pt modelId="{B1FFA3A5-A68C-4F93-9A73-EAA14FF60167}" type="pres">
      <dgm:prSet presAssocID="{E891DB0B-06E5-4C5D-9B0E-51259CD728A4}" presName="circ1Tx" presStyleLbl="revTx" presStyleIdx="0" presStyleCnt="0">
        <dgm:presLayoutVars>
          <dgm:chMax val="0"/>
          <dgm:chPref val="0"/>
          <dgm:bulletEnabled val="1"/>
        </dgm:presLayoutVars>
      </dgm:prSet>
      <dgm:spPr/>
      <dgm:t>
        <a:bodyPr/>
        <a:lstStyle/>
        <a:p>
          <a:endParaRPr lang="zh-CN" altLang="en-US"/>
        </a:p>
      </dgm:t>
    </dgm:pt>
    <dgm:pt modelId="{C777EB4B-E81A-4FF5-A364-954241A75B97}" type="pres">
      <dgm:prSet presAssocID="{197448C3-0EA2-44A2-AFC5-E01F483CCBF0}" presName="circ2" presStyleLbl="vennNode1" presStyleIdx="1" presStyleCnt="3"/>
      <dgm:spPr/>
      <dgm:t>
        <a:bodyPr/>
        <a:lstStyle/>
        <a:p>
          <a:endParaRPr lang="zh-CN" altLang="en-US"/>
        </a:p>
      </dgm:t>
    </dgm:pt>
    <dgm:pt modelId="{87E485D1-2A9C-4806-BE12-2057D771FD2A}" type="pres">
      <dgm:prSet presAssocID="{197448C3-0EA2-44A2-AFC5-E01F483CCBF0}" presName="circ2Tx" presStyleLbl="revTx" presStyleIdx="0" presStyleCnt="0">
        <dgm:presLayoutVars>
          <dgm:chMax val="0"/>
          <dgm:chPref val="0"/>
          <dgm:bulletEnabled val="1"/>
        </dgm:presLayoutVars>
      </dgm:prSet>
      <dgm:spPr/>
      <dgm:t>
        <a:bodyPr/>
        <a:lstStyle/>
        <a:p>
          <a:endParaRPr lang="zh-CN" altLang="en-US"/>
        </a:p>
      </dgm:t>
    </dgm:pt>
    <dgm:pt modelId="{83ADBAB2-B45C-46FA-8990-35641C8270A2}" type="pres">
      <dgm:prSet presAssocID="{0E89A612-CCEC-49CD-A9D5-E8BCB7A79252}" presName="circ3" presStyleLbl="vennNode1" presStyleIdx="2" presStyleCnt="3"/>
      <dgm:spPr/>
      <dgm:t>
        <a:bodyPr/>
        <a:lstStyle/>
        <a:p>
          <a:endParaRPr lang="zh-CN" altLang="en-US"/>
        </a:p>
      </dgm:t>
    </dgm:pt>
    <dgm:pt modelId="{B44D8807-FFBF-45A3-9107-08DC5CBC435F}" type="pres">
      <dgm:prSet presAssocID="{0E89A612-CCEC-49CD-A9D5-E8BCB7A79252}" presName="circ3Tx" presStyleLbl="revTx" presStyleIdx="0" presStyleCnt="0">
        <dgm:presLayoutVars>
          <dgm:chMax val="0"/>
          <dgm:chPref val="0"/>
          <dgm:bulletEnabled val="1"/>
        </dgm:presLayoutVars>
      </dgm:prSet>
      <dgm:spPr/>
      <dgm:t>
        <a:bodyPr/>
        <a:lstStyle/>
        <a:p>
          <a:endParaRPr lang="zh-CN" altLang="en-US"/>
        </a:p>
      </dgm:t>
    </dgm:pt>
  </dgm:ptLst>
  <dgm:cxnLst>
    <dgm:cxn modelId="{953A91B8-CEF5-44E1-9B8B-EFA619C42749}" type="presOf" srcId="{0E89A612-CCEC-49CD-A9D5-E8BCB7A79252}" destId="{83ADBAB2-B45C-46FA-8990-35641C8270A2}" srcOrd="0" destOrd="0" presId="urn:microsoft.com/office/officeart/2005/8/layout/venn1"/>
    <dgm:cxn modelId="{D413DD6A-D69B-4BCB-BA86-3E17C353CDFD}" type="presOf" srcId="{E891DB0B-06E5-4C5D-9B0E-51259CD728A4}" destId="{B1FFA3A5-A68C-4F93-9A73-EAA14FF60167}" srcOrd="1" destOrd="0" presId="urn:microsoft.com/office/officeart/2005/8/layout/venn1"/>
    <dgm:cxn modelId="{8DF76D1E-8512-40D9-9D9E-5059377F95C6}" type="presOf" srcId="{0E89A612-CCEC-49CD-A9D5-E8BCB7A79252}" destId="{B44D8807-FFBF-45A3-9107-08DC5CBC435F}" srcOrd="1" destOrd="0" presId="urn:microsoft.com/office/officeart/2005/8/layout/venn1"/>
    <dgm:cxn modelId="{60205C49-D660-4525-8873-DAF517B202CF}" type="presOf" srcId="{197448C3-0EA2-44A2-AFC5-E01F483CCBF0}" destId="{C777EB4B-E81A-4FF5-A364-954241A75B97}" srcOrd="0" destOrd="0" presId="urn:microsoft.com/office/officeart/2005/8/layout/venn1"/>
    <dgm:cxn modelId="{4BF22DE5-2B1E-46AE-868E-97ECD1778FB2}" type="presOf" srcId="{E891DB0B-06E5-4C5D-9B0E-51259CD728A4}" destId="{BB3115A3-977C-4065-9372-19CB262B9932}" srcOrd="0" destOrd="0" presId="urn:microsoft.com/office/officeart/2005/8/layout/venn1"/>
    <dgm:cxn modelId="{DB60533A-8864-4C74-994E-D0148134D22B}" type="presOf" srcId="{FB1F98A6-6E9B-48FC-B69E-218FC6F6252A}" destId="{A550C5B7-FAD6-42CB-9B1C-94A7AF18F33C}" srcOrd="0" destOrd="0" presId="urn:microsoft.com/office/officeart/2005/8/layout/venn1"/>
    <dgm:cxn modelId="{2DD270E1-7814-4DDE-894A-C5520EEFAE78}" srcId="{FB1F98A6-6E9B-48FC-B69E-218FC6F6252A}" destId="{0E89A612-CCEC-49CD-A9D5-E8BCB7A79252}" srcOrd="2" destOrd="0" parTransId="{983BC32D-AFA7-4E25-8AA6-FA30FCC97887}" sibTransId="{EBB9BAD2-2722-45CC-B631-ED7DDD2432E7}"/>
    <dgm:cxn modelId="{01C34EF1-C4A8-4440-AA1D-39AB7D9C2F8C}" srcId="{FB1F98A6-6E9B-48FC-B69E-218FC6F6252A}" destId="{E891DB0B-06E5-4C5D-9B0E-51259CD728A4}" srcOrd="0" destOrd="0" parTransId="{4027533E-B9DC-451A-BA80-C1FE1FD8A49B}" sibTransId="{571654CC-58DF-4179-AB42-DB88FC3C2628}"/>
    <dgm:cxn modelId="{A0BE99B2-6C82-4960-A2EC-2DDDEFB60BFA}" srcId="{FB1F98A6-6E9B-48FC-B69E-218FC6F6252A}" destId="{197448C3-0EA2-44A2-AFC5-E01F483CCBF0}" srcOrd="1" destOrd="0" parTransId="{3D7C7F3F-0318-491A-AA2D-DBDFD7068F2B}" sibTransId="{0BA88EE2-CDBF-466D-88E4-997BA2871863}"/>
    <dgm:cxn modelId="{2C735EFC-C9A5-45BB-B909-5FA5984CA854}" type="presOf" srcId="{197448C3-0EA2-44A2-AFC5-E01F483CCBF0}" destId="{87E485D1-2A9C-4806-BE12-2057D771FD2A}" srcOrd="1" destOrd="0" presId="urn:microsoft.com/office/officeart/2005/8/layout/venn1"/>
    <dgm:cxn modelId="{B101EAF8-A6DF-4A26-84FC-D542D80223A7}" type="presParOf" srcId="{A550C5B7-FAD6-42CB-9B1C-94A7AF18F33C}" destId="{BB3115A3-977C-4065-9372-19CB262B9932}" srcOrd="0" destOrd="0" presId="urn:microsoft.com/office/officeart/2005/8/layout/venn1"/>
    <dgm:cxn modelId="{B23B49C3-DEDE-40CA-A80C-D5BF190366B0}" type="presParOf" srcId="{A550C5B7-FAD6-42CB-9B1C-94A7AF18F33C}" destId="{B1FFA3A5-A68C-4F93-9A73-EAA14FF60167}" srcOrd="1" destOrd="0" presId="urn:microsoft.com/office/officeart/2005/8/layout/venn1"/>
    <dgm:cxn modelId="{D6B61566-5F57-4771-80C2-08F6746FBF78}" type="presParOf" srcId="{A550C5B7-FAD6-42CB-9B1C-94A7AF18F33C}" destId="{C777EB4B-E81A-4FF5-A364-954241A75B97}" srcOrd="2" destOrd="0" presId="urn:microsoft.com/office/officeart/2005/8/layout/venn1"/>
    <dgm:cxn modelId="{E47EE20C-5289-4296-B368-1B85B9F24954}" type="presParOf" srcId="{A550C5B7-FAD6-42CB-9B1C-94A7AF18F33C}" destId="{87E485D1-2A9C-4806-BE12-2057D771FD2A}" srcOrd="3" destOrd="0" presId="urn:microsoft.com/office/officeart/2005/8/layout/venn1"/>
    <dgm:cxn modelId="{7D81EB6C-54F3-482E-9A9B-11CE3C7ACC32}" type="presParOf" srcId="{A550C5B7-FAD6-42CB-9B1C-94A7AF18F33C}" destId="{83ADBAB2-B45C-46FA-8990-35641C8270A2}" srcOrd="4" destOrd="0" presId="urn:microsoft.com/office/officeart/2005/8/layout/venn1"/>
    <dgm:cxn modelId="{3BF26129-40E0-4AEA-9068-47BF23540F4A}" type="presParOf" srcId="{A550C5B7-FAD6-42CB-9B1C-94A7AF18F33C}" destId="{B44D8807-FFBF-45A3-9107-08DC5CBC435F}" srcOrd="5" destOrd="0" presId="urn:microsoft.com/office/officeart/2005/8/layout/ven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115A3-977C-4065-9372-19CB262B9932}">
      <dsp:nvSpPr>
        <dsp:cNvPr id="0" name=""/>
        <dsp:cNvSpPr/>
      </dsp:nvSpPr>
      <dsp:spPr>
        <a:xfrm>
          <a:off x="1818881" y="39726"/>
          <a:ext cx="1906852" cy="1906852"/>
        </a:xfrm>
        <a:prstGeom prst="ellipse">
          <a:avLst/>
        </a:prstGeom>
        <a:noFill/>
        <a:ln w="19050" cap="flat" cmpd="sng" algn="ctr">
          <a:solidFill>
            <a:schemeClr val="accent1"/>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r>
            <a:rPr lang="en-US" altLang="zh-CN" sz="900" kern="1200" dirty="0">
              <a:solidFill>
                <a:schemeClr val="tx1">
                  <a:lumMod val="50000"/>
                  <a:lumOff val="50000"/>
                </a:schemeClr>
              </a:solidFill>
              <a:latin typeface="微软雅黑 Light" panose="020B0502040204020203" pitchFamily="34" charset="-122"/>
              <a:ea typeface="微软雅黑 Light" panose="020B0502040204020203" pitchFamily="34" charset="-122"/>
            </a:rPr>
            <a:t/>
          </a:r>
          <a:br>
            <a:rPr lang="en-US" altLang="zh-CN" sz="900" kern="12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zh-CN" altLang="en-US" sz="900" kern="1200" dirty="0">
              <a:solidFill>
                <a:schemeClr val="tx1">
                  <a:lumMod val="50000"/>
                  <a:lumOff val="50000"/>
                </a:schemeClr>
              </a:solidFill>
              <a:sym typeface="微软雅黑" pitchFamily="34" charset="-122"/>
            </a:rPr>
            <a:t>在此录入上述图表的综合描述说明，在此录入上述图表的综合描述说明。</a:t>
          </a:r>
          <a:endParaRPr lang="zh-CN" altLang="en-US" sz="9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2073128" y="373425"/>
        <a:ext cx="1398358" cy="858083"/>
      </dsp:txXfrm>
    </dsp:sp>
    <dsp:sp modelId="{C777EB4B-E81A-4FF5-A364-954241A75B97}">
      <dsp:nvSpPr>
        <dsp:cNvPr id="0" name=""/>
        <dsp:cNvSpPr/>
      </dsp:nvSpPr>
      <dsp:spPr>
        <a:xfrm>
          <a:off x="2506937" y="1231509"/>
          <a:ext cx="1906852" cy="1906852"/>
        </a:xfrm>
        <a:prstGeom prst="ellipse">
          <a:avLst/>
        </a:prstGeom>
        <a:noFill/>
        <a:ln w="19050" cap="flat" cmpd="sng" algn="ctr">
          <a:solidFill>
            <a:schemeClr val="accent1"/>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r>
            <a:rPr lang="en-US" altLang="zh-CN" sz="900" b="0" kern="1200" dirty="0">
              <a:solidFill>
                <a:schemeClr val="tx1">
                  <a:lumMod val="50000"/>
                  <a:lumOff val="50000"/>
                </a:schemeClr>
              </a:solidFill>
              <a:latin typeface="微软雅黑 Light" panose="020B0502040204020203" pitchFamily="34" charset="-122"/>
              <a:ea typeface="微软雅黑 Light" panose="020B0502040204020203" pitchFamily="34" charset="-122"/>
            </a:rPr>
            <a:t/>
          </a:r>
          <a:br>
            <a:rPr lang="en-US" altLang="zh-CN" sz="900" b="0" kern="1200" dirty="0">
              <a:solidFill>
                <a:schemeClr val="tx1">
                  <a:lumMod val="50000"/>
                  <a:lumOff val="50000"/>
                </a:schemeClr>
              </a:solidFill>
              <a:latin typeface="微软雅黑 Light" panose="020B0502040204020203" pitchFamily="34" charset="-122"/>
              <a:ea typeface="微软雅黑 Light" panose="020B0502040204020203" pitchFamily="34" charset="-122"/>
            </a:rPr>
          </a:br>
          <a:r>
            <a:rPr lang="zh-CN" altLang="en-US" sz="900" kern="1200" dirty="0">
              <a:solidFill>
                <a:schemeClr val="tx1">
                  <a:lumMod val="50000"/>
                  <a:lumOff val="50000"/>
                </a:schemeClr>
              </a:solidFill>
              <a:sym typeface="微软雅黑" pitchFamily="34" charset="-122"/>
            </a:rPr>
            <a:t>在此录入上述图表的综合描述说明，在此录入上述图表的综合描述说明。</a:t>
          </a:r>
          <a:endParaRPr lang="zh-CN" altLang="en-US" sz="9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3090116" y="1724112"/>
        <a:ext cx="1144111" cy="1048769"/>
      </dsp:txXfrm>
    </dsp:sp>
    <dsp:sp modelId="{83ADBAB2-B45C-46FA-8990-35641C8270A2}">
      <dsp:nvSpPr>
        <dsp:cNvPr id="0" name=""/>
        <dsp:cNvSpPr/>
      </dsp:nvSpPr>
      <dsp:spPr>
        <a:xfrm>
          <a:off x="1130825" y="1231509"/>
          <a:ext cx="1906852" cy="1906852"/>
        </a:xfrm>
        <a:prstGeom prst="ellipse">
          <a:avLst/>
        </a:prstGeom>
        <a:noFill/>
        <a:ln w="19050" cap="flat" cmpd="sng" algn="ctr">
          <a:solidFill>
            <a:schemeClr val="accent1"/>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zh-CN" altLang="en-US" sz="1200" b="0" kern="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r>
            <a:rPr lang="en-US" altLang="zh-CN" sz="1200" b="0" kern="1200" dirty="0">
              <a:solidFill>
                <a:schemeClr val="tx1">
                  <a:lumMod val="75000"/>
                  <a:lumOff val="25000"/>
                </a:schemeClr>
              </a:solidFill>
              <a:latin typeface="微软雅黑 Light" panose="020B0502040204020203" pitchFamily="34" charset="-122"/>
              <a:ea typeface="微软雅黑 Light" panose="020B0502040204020203" pitchFamily="34" charset="-122"/>
            </a:rPr>
            <a:t/>
          </a:r>
          <a:br>
            <a:rPr lang="en-US" altLang="zh-CN" sz="1200" b="0" kern="1200" dirty="0">
              <a:solidFill>
                <a:schemeClr val="tx1">
                  <a:lumMod val="75000"/>
                  <a:lumOff val="25000"/>
                </a:schemeClr>
              </a:solidFill>
              <a:latin typeface="微软雅黑 Light" panose="020B0502040204020203" pitchFamily="34" charset="-122"/>
              <a:ea typeface="微软雅黑 Light" panose="020B0502040204020203" pitchFamily="34" charset="-122"/>
            </a:rPr>
          </a:br>
          <a:r>
            <a:rPr lang="zh-CN" altLang="en-US" sz="900" kern="1200" dirty="0">
              <a:solidFill>
                <a:schemeClr val="tx1">
                  <a:lumMod val="50000"/>
                  <a:lumOff val="50000"/>
                </a:schemeClr>
              </a:solidFill>
              <a:sym typeface="微软雅黑" pitchFamily="34" charset="-122"/>
            </a:rPr>
            <a:t>在此录入上述图表的综合描述说明，在此录入上述图表的综合描述说明。</a:t>
          </a:r>
          <a:endParaRPr lang="zh-CN" altLang="en-US" sz="9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dsp:txBody>
      <dsp:txXfrm>
        <a:off x="1310387" y="1724112"/>
        <a:ext cx="1144111" cy="104876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034ED-4226-479F-9DBB-314FB6035E0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460B3-F020-48D1-B8FB-8F00C5E823B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EA16B8-16A6-4067-B6EC-9C0E7B1A7F5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EEA16B8-16A6-4067-B6EC-9C0E7B1A7F5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FF3EAB-7849-4D1F-BC45-C2032C6F867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30EDBA6-3167-4CE9-B928-339579E207F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730213-C7A7-41CC-918A-A6DC9FA1725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FF460B3-F020-48D1-B8FB-8F00C5E823B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695DCF63-DA44-40FB-944D-5D887381C3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B57587-9247-4CE4-898D-B375CBA2C9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695DCF63-DA44-40FB-944D-5D887381C3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B57587-9247-4CE4-898D-B375CBA2C9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695DCF63-DA44-40FB-944D-5D887381C3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B57587-9247-4CE4-898D-B375CBA2C9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695DCF63-DA44-40FB-944D-5D887381C3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B57587-9247-4CE4-898D-B375CBA2C9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695DCF63-DA44-40FB-944D-5D887381C3B5}"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4B57587-9247-4CE4-898D-B375CBA2C9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695DCF63-DA44-40FB-944D-5D887381C3B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4B57587-9247-4CE4-898D-B375CBA2C9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695DCF63-DA44-40FB-944D-5D887381C3B5}"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4B57587-9247-4CE4-898D-B375CBA2C9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95DCF63-DA44-40FB-944D-5D887381C3B5}"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4B57587-9247-4CE4-898D-B375CBA2C9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DCF63-DA44-40FB-944D-5D887381C3B5}"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4B57587-9247-4CE4-898D-B375CBA2C9C3}" type="slidenum">
              <a:rPr lang="zh-CN" altLang="en-US" smtClean="0"/>
            </a:fld>
            <a:endParaRPr lang="zh-CN" altLang="en-US"/>
          </a:p>
        </p:txBody>
      </p:sp>
      <p:sp>
        <p:nvSpPr>
          <p:cNvPr id="5" name="矩形 4"/>
          <p:cNvSpPr/>
          <p:nvPr userDrawn="1"/>
        </p:nvSpPr>
        <p:spPr>
          <a:xfrm>
            <a:off x="253" y="196280"/>
            <a:ext cx="14404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165"/>
            <a:endParaRPr lang="zh-CN" altLang="en-US" sz="1400" dirty="0">
              <a:solidFill>
                <a:srgbClr val="E7E6E6">
                  <a:lumMod val="50000"/>
                </a:srgbClr>
              </a:solidFill>
              <a:cs typeface="+mn-ea"/>
              <a:sym typeface="+mn-lt"/>
            </a:endParaRPr>
          </a:p>
        </p:txBody>
      </p:sp>
      <p:sp>
        <p:nvSpPr>
          <p:cNvPr id="6" name="文本框 37"/>
          <p:cNvSpPr txBox="1"/>
          <p:nvPr userDrawn="1"/>
        </p:nvSpPr>
        <p:spPr>
          <a:xfrm>
            <a:off x="216310" y="196280"/>
            <a:ext cx="2190351" cy="315475"/>
          </a:xfrm>
          <a:prstGeom prst="rect">
            <a:avLst/>
          </a:prstGeom>
          <a:noFill/>
        </p:spPr>
        <p:txBody>
          <a:bodyPr wrap="none" lIns="68584" tIns="34292" rIns="68584" bIns="34292" rtlCol="0">
            <a:spAutoFit/>
          </a:bodyPr>
          <a:lstStyle/>
          <a:p>
            <a:pPr defTabSz="685165"/>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7" name="文本框 38"/>
          <p:cNvSpPr txBox="1"/>
          <p:nvPr userDrawn="1"/>
        </p:nvSpPr>
        <p:spPr>
          <a:xfrm>
            <a:off x="265271" y="520316"/>
            <a:ext cx="2039271" cy="207753"/>
          </a:xfrm>
          <a:prstGeom prst="rect">
            <a:avLst/>
          </a:prstGeom>
          <a:noFill/>
        </p:spPr>
        <p:txBody>
          <a:bodyPr wrap="square" lIns="68584" tIns="34292" rIns="68584" bIns="34292" rtlCol="0">
            <a:spAutoFit/>
          </a:bodyPr>
          <a:lstStyle/>
          <a:p>
            <a:pPr algn="dist" defTabSz="685165"/>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695DCF63-DA44-40FB-944D-5D887381C3B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4B57587-9247-4CE4-898D-B375CBA2C9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695DCF63-DA44-40FB-944D-5D887381C3B5}"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4B57587-9247-4CE4-898D-B375CBA2C9C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695DCF63-DA44-40FB-944D-5D887381C3B5}"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A4B57587-9247-4CE4-898D-B375CBA2C9C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2.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6" Type="http://schemas.openxmlformats.org/officeDocument/2006/relationships/notesSlide" Target="../notesSlides/notesSlide18.xml"/><Relationship Id="rId15" Type="http://schemas.openxmlformats.org/officeDocument/2006/relationships/slideLayout" Target="../slideLayouts/slideLayout7.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2" Type="http://schemas.openxmlformats.org/officeDocument/2006/relationships/notesSlide" Target="../notesSlides/notesSlide24.xml"/><Relationship Id="rId11" Type="http://schemas.openxmlformats.org/officeDocument/2006/relationships/slideLayout" Target="../slideLayouts/slideLayout7.xml"/><Relationship Id="rId10" Type="http://schemas.openxmlformats.org/officeDocument/2006/relationships/tags" Target="../tags/tag25.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KSO_Shape"/>
          <p:cNvSpPr/>
          <p:nvPr/>
        </p:nvSpPr>
        <p:spPr>
          <a:xfrm rot="20391671">
            <a:off x="6160633" y="-1835665"/>
            <a:ext cx="6272726" cy="4815170"/>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lnTo>
                  <a:pt x="32657" y="1143000"/>
                </a:lnTo>
                <a:lnTo>
                  <a:pt x="685800" y="1284515"/>
                </a:lnTo>
                <a:lnTo>
                  <a:pt x="0" y="2231572"/>
                </a:lnTo>
                <a:lnTo>
                  <a:pt x="1404257" y="1143000"/>
                </a:lnTo>
                <a:lnTo>
                  <a:pt x="794657" y="990600"/>
                </a:lnTo>
                <a:lnTo>
                  <a:pt x="149134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7" name="Rectangle 4"/>
          <p:cNvSpPr txBox="1">
            <a:spLocks noChangeArrowheads="1"/>
          </p:cNvSpPr>
          <p:nvPr/>
        </p:nvSpPr>
        <p:spPr bwMode="auto">
          <a:xfrm>
            <a:off x="2557145" y="2404110"/>
            <a:ext cx="4317365" cy="336550"/>
          </a:xfrm>
          <a:prstGeom prst="rect">
            <a:avLst/>
          </a:prstGeom>
          <a:noFill/>
          <a:ln w="9525">
            <a:noFill/>
            <a:miter lim="800000"/>
          </a:ln>
        </p:spPr>
        <p:txBody>
          <a:bodyPr lIns="51407" tIns="25703" rIns="51407" bIns="25703" anchor="ctr"/>
          <a:lstStyle/>
          <a:p>
            <a:pPr algn="ctr"/>
            <a:r>
              <a:rPr lang="zh-CN" altLang="en-US" sz="1600" dirty="0" smtClean="0">
                <a:solidFill>
                  <a:srgbClr val="156A34"/>
                </a:solidFill>
                <a:latin typeface="微软雅黑" panose="020B0503020204020204" pitchFamily="34" charset="-122"/>
                <a:ea typeface="微软雅黑" panose="020B0503020204020204" pitchFamily="34" charset="-122"/>
              </a:rPr>
              <a:t>演讲人：情缘素材   演讲时间：</a:t>
            </a:r>
            <a:r>
              <a:rPr lang="en-US" altLang="zh-CN" sz="1600" dirty="0" smtClean="0">
                <a:solidFill>
                  <a:srgbClr val="156A34"/>
                </a:solidFill>
                <a:latin typeface="微软雅黑" panose="020B0503020204020204" pitchFamily="34" charset="-122"/>
                <a:ea typeface="微软雅黑" panose="020B0503020204020204" pitchFamily="34" charset="-122"/>
              </a:rPr>
              <a:t>2018</a:t>
            </a:r>
            <a:r>
              <a:rPr lang="zh-CN" altLang="en-US" sz="1600" dirty="0" smtClean="0">
                <a:solidFill>
                  <a:srgbClr val="156A34"/>
                </a:solidFill>
                <a:latin typeface="微软雅黑" panose="020B0503020204020204" pitchFamily="34" charset="-122"/>
                <a:ea typeface="微软雅黑" panose="020B0503020204020204" pitchFamily="34" charset="-122"/>
              </a:rPr>
              <a:t>年</a:t>
            </a:r>
            <a:r>
              <a:rPr lang="en-US" altLang="zh-CN" sz="1600" dirty="0" smtClean="0">
                <a:solidFill>
                  <a:srgbClr val="156A34"/>
                </a:solidFill>
                <a:latin typeface="微软雅黑" panose="020B0503020204020204" pitchFamily="34" charset="-122"/>
                <a:ea typeface="微软雅黑" panose="020B0503020204020204" pitchFamily="34" charset="-122"/>
              </a:rPr>
              <a:t>9</a:t>
            </a:r>
            <a:r>
              <a:rPr lang="zh-CN" altLang="en-US" sz="1600" dirty="0" smtClean="0">
                <a:solidFill>
                  <a:srgbClr val="156A34"/>
                </a:solidFill>
                <a:latin typeface="微软雅黑" panose="020B0503020204020204" pitchFamily="34" charset="-122"/>
                <a:ea typeface="微软雅黑" panose="020B0503020204020204" pitchFamily="34" charset="-122"/>
              </a:rPr>
              <a:t>月</a:t>
            </a:r>
            <a:r>
              <a:rPr lang="en-US" altLang="zh-CN" sz="1600" dirty="0" smtClean="0">
                <a:solidFill>
                  <a:srgbClr val="156A34"/>
                </a:solidFill>
                <a:latin typeface="微软雅黑" panose="020B0503020204020204" pitchFamily="34" charset="-122"/>
                <a:ea typeface="微软雅黑" panose="020B0503020204020204" pitchFamily="34" charset="-122"/>
              </a:rPr>
              <a:t>1</a:t>
            </a:r>
            <a:r>
              <a:rPr lang="zh-CN" altLang="zh-CN" sz="1600" dirty="0" smtClean="0">
                <a:solidFill>
                  <a:srgbClr val="156A34"/>
                </a:solidFill>
                <a:latin typeface="微软雅黑" panose="020B0503020204020204" pitchFamily="34" charset="-122"/>
                <a:ea typeface="微软雅黑" panose="020B0503020204020204" pitchFamily="34" charset="-122"/>
              </a:rPr>
              <a:t>日</a:t>
            </a:r>
            <a:endParaRPr lang="zh-CN" altLang="zh-CN" sz="1600" dirty="0" smtClean="0">
              <a:solidFill>
                <a:srgbClr val="156A34"/>
              </a:solidFill>
              <a:latin typeface="微软雅黑" panose="020B0503020204020204" pitchFamily="34" charset="-122"/>
              <a:ea typeface="微软雅黑" panose="020B0503020204020204" pitchFamily="34" charset="-122"/>
            </a:endParaRPr>
          </a:p>
        </p:txBody>
      </p:sp>
      <p:sp>
        <p:nvSpPr>
          <p:cNvPr id="8" name="Rectangle 3"/>
          <p:cNvSpPr txBox="1">
            <a:spLocks noChangeArrowheads="1"/>
          </p:cNvSpPr>
          <p:nvPr/>
        </p:nvSpPr>
        <p:spPr bwMode="auto">
          <a:xfrm>
            <a:off x="2450613" y="1852692"/>
            <a:ext cx="4530086" cy="508397"/>
          </a:xfrm>
          <a:prstGeom prst="rect">
            <a:avLst/>
          </a:prstGeom>
          <a:noFill/>
          <a:ln w="9525">
            <a:noFill/>
            <a:miter lim="800000"/>
          </a:ln>
        </p:spPr>
        <p:txBody>
          <a:bodyPr lIns="68559" tIns="34280" rIns="68559" bIns="34280" anchor="ctr"/>
          <a:lstStyle/>
          <a:p>
            <a:pPr algn="ctr"/>
            <a:r>
              <a:rPr lang="zh-CN" altLang="en-US" sz="3600" b="1" dirty="0">
                <a:solidFill>
                  <a:srgbClr val="156A34"/>
                </a:solidFill>
                <a:latin typeface="微软雅黑" panose="020B0503020204020204" pitchFamily="34" charset="-122"/>
                <a:ea typeface="微软雅黑" panose="020B0503020204020204" pitchFamily="34" charset="-122"/>
              </a:rPr>
              <a:t>说课演讲</a:t>
            </a:r>
            <a:r>
              <a:rPr lang="en-US" altLang="zh-CN" sz="3600" b="1" dirty="0">
                <a:solidFill>
                  <a:srgbClr val="156A34"/>
                </a:solidFill>
                <a:latin typeface="微软雅黑" panose="020B0503020204020204" pitchFamily="34" charset="-122"/>
                <a:ea typeface="微软雅黑" panose="020B0503020204020204" pitchFamily="34" charset="-122"/>
              </a:rPr>
              <a:t>PPT</a:t>
            </a:r>
            <a:r>
              <a:rPr lang="zh-CN" altLang="en-US" sz="3600" b="1" dirty="0">
                <a:solidFill>
                  <a:srgbClr val="156A34"/>
                </a:solidFill>
                <a:latin typeface="微软雅黑" panose="020B0503020204020204" pitchFamily="34" charset="-122"/>
                <a:ea typeface="微软雅黑" panose="020B0503020204020204" pitchFamily="34" charset="-122"/>
              </a:rPr>
              <a:t>模板</a:t>
            </a:r>
            <a:endParaRPr lang="zh-CN" altLang="en-US" sz="3600" b="1" dirty="0">
              <a:solidFill>
                <a:srgbClr val="156A34"/>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bwMode="auto">
          <a:xfrm>
            <a:off x="3707889" y="1202668"/>
            <a:ext cx="2015601" cy="508397"/>
          </a:xfrm>
          <a:prstGeom prst="rect">
            <a:avLst/>
          </a:prstGeom>
          <a:noFill/>
          <a:ln w="9525">
            <a:noFill/>
            <a:miter lim="800000"/>
          </a:ln>
        </p:spPr>
        <p:txBody>
          <a:bodyPr lIns="68559" tIns="34280" rIns="68559" bIns="34280" anchor="ctr"/>
          <a:lstStyle/>
          <a:p>
            <a:pPr algn="ctr"/>
            <a:r>
              <a:rPr lang="en-US" altLang="zh-CN" sz="6000" b="1" dirty="0" smtClean="0">
                <a:solidFill>
                  <a:srgbClr val="156A34"/>
                </a:solidFill>
                <a:latin typeface="Bell MT" panose="02020503060305020303" pitchFamily="18" charset="0"/>
                <a:ea typeface="微软雅黑" panose="020B0503020204020204" pitchFamily="34" charset="-122"/>
              </a:rPr>
              <a:t>2018</a:t>
            </a:r>
            <a:endParaRPr lang="zh-CN" altLang="en-US" sz="6000" b="1" dirty="0">
              <a:solidFill>
                <a:srgbClr val="156A34"/>
              </a:solidFill>
              <a:latin typeface="Bell MT" panose="02020503060305020303" pitchFamily="18" charset="0"/>
              <a:ea typeface="微软雅黑" panose="020B0503020204020204" pitchFamily="34" charset="-122"/>
            </a:endParaRPr>
          </a:p>
        </p:txBody>
      </p:sp>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9246" y="1202668"/>
            <a:ext cx="3927110" cy="3927110"/>
          </a:xfrm>
          <a:prstGeom prst="rect">
            <a:avLst/>
          </a:prstGeom>
          <a:noFill/>
        </p:spPr>
      </p:pic>
      <p:pic>
        <p:nvPicPr>
          <p:cNvPr id="4" name="22.欢快鼓点节奏背景音乐">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724046" y="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56" presetClass="entr" presetSubtype="0" fill="hold" grpId="0" nodeType="after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by="(-#ppt_w*2)" calcmode="lin" valueType="num">
                                      <p:cBhvr rctx="PPT">
                                        <p:cTn id="10" dur="500" autoRev="1" fill="hold">
                                          <p:stCondLst>
                                            <p:cond delay="0"/>
                                          </p:stCondLst>
                                        </p:cTn>
                                        <p:tgtEl>
                                          <p:spTgt spid="9"/>
                                        </p:tgtEl>
                                        <p:attrNameLst>
                                          <p:attrName>ppt_w</p:attrName>
                                        </p:attrNameLst>
                                      </p:cBhvr>
                                    </p:anim>
                                    <p:anim by="(#ppt_w*0.50)" calcmode="lin" valueType="num">
                                      <p:cBhvr>
                                        <p:cTn id="11" dur="500" decel="50000" autoRev="1" fill="hold">
                                          <p:stCondLst>
                                            <p:cond delay="0"/>
                                          </p:stCondLst>
                                        </p:cTn>
                                        <p:tgtEl>
                                          <p:spTgt spid="9"/>
                                        </p:tgtEl>
                                        <p:attrNameLst>
                                          <p:attrName>ppt_x</p:attrName>
                                        </p:attrNameLst>
                                      </p:cBhvr>
                                    </p:anim>
                                    <p:anim from="(-#ppt_h/2)" to="(#ppt_y)" calcmode="lin" valueType="num">
                                      <p:cBhvr>
                                        <p:cTn id="12" dur="1000" fill="hold">
                                          <p:stCondLst>
                                            <p:cond delay="0"/>
                                          </p:stCondLst>
                                        </p:cTn>
                                        <p:tgtEl>
                                          <p:spTgt spid="9"/>
                                        </p:tgtEl>
                                        <p:attrNameLst>
                                          <p:attrName>ppt_y</p:attrName>
                                        </p:attrNameLst>
                                      </p:cBhvr>
                                    </p:anim>
                                    <p:animRot by="21600000">
                                      <p:cBhvr>
                                        <p:cTn id="13" dur="1000" fill="hold">
                                          <p:stCondLst>
                                            <p:cond delay="0"/>
                                          </p:stCondLst>
                                        </p:cTn>
                                        <p:tgtEl>
                                          <p:spTgt spid="9"/>
                                        </p:tgtEl>
                                        <p:attrNameLst>
                                          <p:attrName>r</p:attrName>
                                        </p:attrNameLst>
                                      </p:cBhvr>
                                    </p:animRot>
                                  </p:childTnLst>
                                </p:cTn>
                              </p:par>
                            </p:childTnLst>
                          </p:cTn>
                        </p:par>
                        <p:par>
                          <p:cTn id="14" fill="hold">
                            <p:stCondLst>
                              <p:cond delay="13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8"/>
                                        </p:tgtEl>
                                        <p:attrNameLst>
                                          <p:attrName>style.visibility</p:attrName>
                                        </p:attrNameLst>
                                      </p:cBhvr>
                                      <p:to>
                                        <p:strVal val="visible"/>
                                      </p:to>
                                    </p:set>
                                    <p:anim by="(-#ppt_w*2)" calcmode="lin" valueType="num">
                                      <p:cBhvr rctx="PPT">
                                        <p:cTn id="17" dur="500" autoRev="1" fill="hold">
                                          <p:stCondLst>
                                            <p:cond delay="0"/>
                                          </p:stCondLst>
                                        </p:cTn>
                                        <p:tgtEl>
                                          <p:spTgt spid="8"/>
                                        </p:tgtEl>
                                        <p:attrNameLst>
                                          <p:attrName>ppt_w</p:attrName>
                                        </p:attrNameLst>
                                      </p:cBhvr>
                                    </p:anim>
                                    <p:anim by="(#ppt_w*0.50)" calcmode="lin" valueType="num">
                                      <p:cBhvr>
                                        <p:cTn id="18" dur="500" decel="50000" autoRev="1" fill="hold">
                                          <p:stCondLst>
                                            <p:cond delay="0"/>
                                          </p:stCondLst>
                                        </p:cTn>
                                        <p:tgtEl>
                                          <p:spTgt spid="8"/>
                                        </p:tgtEl>
                                        <p:attrNameLst>
                                          <p:attrName>ppt_x</p:attrName>
                                        </p:attrNameLst>
                                      </p:cBhvr>
                                    </p:anim>
                                    <p:anim from="(-#ppt_h/2)" to="(#ppt_y)" calcmode="lin" valueType="num">
                                      <p:cBhvr>
                                        <p:cTn id="19" dur="1000" fill="hold">
                                          <p:stCondLst>
                                            <p:cond delay="0"/>
                                          </p:stCondLst>
                                        </p:cTn>
                                        <p:tgtEl>
                                          <p:spTgt spid="8"/>
                                        </p:tgtEl>
                                        <p:attrNameLst>
                                          <p:attrName>ppt_y</p:attrName>
                                        </p:attrNameLst>
                                      </p:cBhvr>
                                    </p:anim>
                                    <p:animRot by="21600000">
                                      <p:cBhvr>
                                        <p:cTn id="20" dur="1000" fill="hold">
                                          <p:stCondLst>
                                            <p:cond delay="0"/>
                                          </p:stCondLst>
                                        </p:cTn>
                                        <p:tgtEl>
                                          <p:spTgt spid="8"/>
                                        </p:tgtEl>
                                        <p:attrNameLst>
                                          <p:attrName>r</p:attrName>
                                        </p:attrNameLst>
                                      </p:cBhvr>
                                    </p:animRot>
                                  </p:childTnLst>
                                </p:cTn>
                              </p:par>
                            </p:childTnLst>
                          </p:cTn>
                        </p:par>
                        <p:par>
                          <p:cTn id="21" fill="hold">
                            <p:stCondLst>
                              <p:cond delay="31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600"/>
                            </p:stCondLst>
                            <p:childTnLst>
                              <p:par>
                                <p:cTn id="26" presetID="42"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par>
                          <p:cTn id="31" fill="hold">
                            <p:stCondLst>
                              <p:cond delay="46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7" repeatCount="indefinite" fill="hold" display="0">
                  <p:stCondLst>
                    <p:cond delay="indefinite"/>
                  </p:stCondLst>
                  <p:endCondLst>
                    <p:cond evt="onStopAudio" delay="0">
                      <p:tgtEl>
                        <p:sldTgt/>
                      </p:tgtEl>
                    </p:cond>
                  </p:endCondLst>
                </p:cTn>
                <p:tgtEl>
                  <p:spTgt spid="4"/>
                </p:tgtEl>
              </p:cMediaNode>
            </p:audio>
          </p:childTnLst>
        </p:cTn>
      </p:par>
    </p:tnLst>
    <p:bldLst>
      <p:bldP spid="10" grpId="0" animBg="1"/>
      <p:bldP spid="7" grpId="0" bldLvl="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reeform 2"/>
          <p:cNvSpPr/>
          <p:nvPr/>
        </p:nvSpPr>
        <p:spPr bwMode="auto">
          <a:xfrm>
            <a:off x="684213" y="1420102"/>
            <a:ext cx="2894012" cy="1447106"/>
          </a:xfrm>
          <a:custGeom>
            <a:avLst/>
            <a:gdLst>
              <a:gd name="T0" fmla="*/ 512 w 1024"/>
              <a:gd name="T1" fmla="*/ 109 h 512"/>
              <a:gd name="T2" fmla="*/ 914 w 1024"/>
              <a:gd name="T3" fmla="*/ 512 h 512"/>
              <a:gd name="T4" fmla="*/ 1024 w 1024"/>
              <a:gd name="T5" fmla="*/ 512 h 512"/>
              <a:gd name="T6" fmla="*/ 512 w 1024"/>
              <a:gd name="T7" fmla="*/ 0 h 512"/>
              <a:gd name="T8" fmla="*/ 0 w 1024"/>
              <a:gd name="T9" fmla="*/ 512 h 512"/>
              <a:gd name="T10" fmla="*/ 109 w 1024"/>
              <a:gd name="T11" fmla="*/ 512 h 512"/>
              <a:gd name="T12" fmla="*/ 512 w 1024"/>
              <a:gd name="T13" fmla="*/ 109 h 512"/>
            </a:gdLst>
            <a:ahLst/>
            <a:cxnLst>
              <a:cxn ang="0">
                <a:pos x="T0" y="T1"/>
              </a:cxn>
              <a:cxn ang="0">
                <a:pos x="T2" y="T3"/>
              </a:cxn>
              <a:cxn ang="0">
                <a:pos x="T4" y="T5"/>
              </a:cxn>
              <a:cxn ang="0">
                <a:pos x="T6" y="T7"/>
              </a:cxn>
              <a:cxn ang="0">
                <a:pos x="T8" y="T9"/>
              </a:cxn>
              <a:cxn ang="0">
                <a:pos x="T10" y="T11"/>
              </a:cxn>
              <a:cxn ang="0">
                <a:pos x="T12" y="T13"/>
              </a:cxn>
            </a:cxnLst>
            <a:rect l="0" t="0" r="r" b="b"/>
            <a:pathLst>
              <a:path w="1024" h="512">
                <a:moveTo>
                  <a:pt x="512" y="109"/>
                </a:moveTo>
                <a:cubicBezTo>
                  <a:pt x="734" y="109"/>
                  <a:pt x="914" y="289"/>
                  <a:pt x="914" y="512"/>
                </a:cubicBezTo>
                <a:cubicBezTo>
                  <a:pt x="1024" y="512"/>
                  <a:pt x="1024" y="512"/>
                  <a:pt x="1024" y="512"/>
                </a:cubicBezTo>
                <a:cubicBezTo>
                  <a:pt x="1024" y="229"/>
                  <a:pt x="794" y="0"/>
                  <a:pt x="512" y="0"/>
                </a:cubicBezTo>
                <a:cubicBezTo>
                  <a:pt x="229" y="0"/>
                  <a:pt x="0" y="229"/>
                  <a:pt x="0" y="512"/>
                </a:cubicBezTo>
                <a:cubicBezTo>
                  <a:pt x="109" y="512"/>
                  <a:pt x="109" y="512"/>
                  <a:pt x="109" y="512"/>
                </a:cubicBezTo>
                <a:cubicBezTo>
                  <a:pt x="109" y="289"/>
                  <a:pt x="289" y="109"/>
                  <a:pt x="512" y="109"/>
                </a:cubicBezTo>
                <a:close/>
              </a:path>
            </a:pathLst>
          </a:custGeom>
          <a:solidFill>
            <a:schemeClr val="accent4"/>
          </a:solidFill>
          <a:ln w="12700">
            <a:solidFill>
              <a:schemeClr val="accent4"/>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531" name="Freeform 3"/>
          <p:cNvSpPr/>
          <p:nvPr/>
        </p:nvSpPr>
        <p:spPr bwMode="auto">
          <a:xfrm>
            <a:off x="1068389" y="1793395"/>
            <a:ext cx="2122487" cy="1062693"/>
          </a:xfrm>
          <a:custGeom>
            <a:avLst/>
            <a:gdLst>
              <a:gd name="T0" fmla="*/ 376 w 751"/>
              <a:gd name="T1" fmla="*/ 118 h 376"/>
              <a:gd name="T2" fmla="*/ 633 w 751"/>
              <a:gd name="T3" fmla="*/ 376 h 376"/>
              <a:gd name="T4" fmla="*/ 751 w 751"/>
              <a:gd name="T5" fmla="*/ 376 h 376"/>
              <a:gd name="T6" fmla="*/ 376 w 751"/>
              <a:gd name="T7" fmla="*/ 0 h 376"/>
              <a:gd name="T8" fmla="*/ 0 w 751"/>
              <a:gd name="T9" fmla="*/ 376 h 376"/>
              <a:gd name="T10" fmla="*/ 118 w 751"/>
              <a:gd name="T11" fmla="*/ 376 h 376"/>
              <a:gd name="T12" fmla="*/ 376 w 751"/>
              <a:gd name="T13" fmla="*/ 118 h 376"/>
            </a:gdLst>
            <a:ahLst/>
            <a:cxnLst>
              <a:cxn ang="0">
                <a:pos x="T0" y="T1"/>
              </a:cxn>
              <a:cxn ang="0">
                <a:pos x="T2" y="T3"/>
              </a:cxn>
              <a:cxn ang="0">
                <a:pos x="T4" y="T5"/>
              </a:cxn>
              <a:cxn ang="0">
                <a:pos x="T6" y="T7"/>
              </a:cxn>
              <a:cxn ang="0">
                <a:pos x="T8" y="T9"/>
              </a:cxn>
              <a:cxn ang="0">
                <a:pos x="T10" y="T11"/>
              </a:cxn>
              <a:cxn ang="0">
                <a:pos x="T12" y="T13"/>
              </a:cxn>
            </a:cxnLst>
            <a:rect l="0" t="0" r="r" b="b"/>
            <a:pathLst>
              <a:path w="751" h="376">
                <a:moveTo>
                  <a:pt x="376" y="118"/>
                </a:moveTo>
                <a:cubicBezTo>
                  <a:pt x="518" y="118"/>
                  <a:pt x="633" y="234"/>
                  <a:pt x="633" y="376"/>
                </a:cubicBezTo>
                <a:cubicBezTo>
                  <a:pt x="751" y="376"/>
                  <a:pt x="751" y="376"/>
                  <a:pt x="751" y="376"/>
                </a:cubicBezTo>
                <a:cubicBezTo>
                  <a:pt x="751" y="168"/>
                  <a:pt x="583" y="0"/>
                  <a:pt x="376" y="0"/>
                </a:cubicBezTo>
                <a:cubicBezTo>
                  <a:pt x="168" y="0"/>
                  <a:pt x="0" y="168"/>
                  <a:pt x="0" y="376"/>
                </a:cubicBezTo>
                <a:cubicBezTo>
                  <a:pt x="118" y="376"/>
                  <a:pt x="118" y="376"/>
                  <a:pt x="118" y="376"/>
                </a:cubicBezTo>
                <a:cubicBezTo>
                  <a:pt x="118" y="234"/>
                  <a:pt x="234" y="118"/>
                  <a:pt x="376" y="118"/>
                </a:cubicBezTo>
                <a:close/>
              </a:path>
            </a:pathLst>
          </a:custGeom>
          <a:solidFill>
            <a:schemeClr val="accent3"/>
          </a:solidFill>
          <a:ln w="12700">
            <a:solidFill>
              <a:schemeClr val="accent3"/>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532" name="Freeform 4"/>
          <p:cNvSpPr/>
          <p:nvPr/>
        </p:nvSpPr>
        <p:spPr bwMode="auto">
          <a:xfrm>
            <a:off x="1492251" y="2217519"/>
            <a:ext cx="1274763" cy="638569"/>
          </a:xfrm>
          <a:custGeom>
            <a:avLst/>
            <a:gdLst>
              <a:gd name="T0" fmla="*/ 226 w 451"/>
              <a:gd name="T1" fmla="*/ 86 h 226"/>
              <a:gd name="T2" fmla="*/ 365 w 451"/>
              <a:gd name="T3" fmla="*/ 226 h 226"/>
              <a:gd name="T4" fmla="*/ 451 w 451"/>
              <a:gd name="T5" fmla="*/ 226 h 226"/>
              <a:gd name="T6" fmla="*/ 226 w 451"/>
              <a:gd name="T7" fmla="*/ 0 h 226"/>
              <a:gd name="T8" fmla="*/ 0 w 451"/>
              <a:gd name="T9" fmla="*/ 226 h 226"/>
              <a:gd name="T10" fmla="*/ 86 w 451"/>
              <a:gd name="T11" fmla="*/ 226 h 226"/>
              <a:gd name="T12" fmla="*/ 226 w 451"/>
              <a:gd name="T13" fmla="*/ 86 h 226"/>
            </a:gdLst>
            <a:ahLst/>
            <a:cxnLst>
              <a:cxn ang="0">
                <a:pos x="T0" y="T1"/>
              </a:cxn>
              <a:cxn ang="0">
                <a:pos x="T2" y="T3"/>
              </a:cxn>
              <a:cxn ang="0">
                <a:pos x="T4" y="T5"/>
              </a:cxn>
              <a:cxn ang="0">
                <a:pos x="T6" y="T7"/>
              </a:cxn>
              <a:cxn ang="0">
                <a:pos x="T8" y="T9"/>
              </a:cxn>
              <a:cxn ang="0">
                <a:pos x="T10" y="T11"/>
              </a:cxn>
              <a:cxn ang="0">
                <a:pos x="T12" y="T13"/>
              </a:cxn>
            </a:cxnLst>
            <a:rect l="0" t="0" r="r" b="b"/>
            <a:pathLst>
              <a:path w="451" h="226">
                <a:moveTo>
                  <a:pt x="226" y="86"/>
                </a:moveTo>
                <a:cubicBezTo>
                  <a:pt x="303" y="86"/>
                  <a:pt x="365" y="149"/>
                  <a:pt x="365" y="226"/>
                </a:cubicBezTo>
                <a:cubicBezTo>
                  <a:pt x="451" y="226"/>
                  <a:pt x="451" y="226"/>
                  <a:pt x="451" y="226"/>
                </a:cubicBezTo>
                <a:cubicBezTo>
                  <a:pt x="451" y="101"/>
                  <a:pt x="350" y="0"/>
                  <a:pt x="226" y="0"/>
                </a:cubicBezTo>
                <a:cubicBezTo>
                  <a:pt x="101" y="0"/>
                  <a:pt x="0" y="101"/>
                  <a:pt x="0" y="226"/>
                </a:cubicBezTo>
                <a:cubicBezTo>
                  <a:pt x="86" y="226"/>
                  <a:pt x="86" y="226"/>
                  <a:pt x="86" y="226"/>
                </a:cubicBezTo>
                <a:cubicBezTo>
                  <a:pt x="86" y="149"/>
                  <a:pt x="149" y="86"/>
                  <a:pt x="226" y="86"/>
                </a:cubicBezTo>
                <a:close/>
              </a:path>
            </a:pathLst>
          </a:custGeom>
          <a:solidFill>
            <a:schemeClr val="accent2"/>
          </a:solidFill>
          <a:ln w="12700">
            <a:solidFill>
              <a:schemeClr val="accent2"/>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533" name="Freeform 5"/>
          <p:cNvSpPr/>
          <p:nvPr/>
        </p:nvSpPr>
        <p:spPr bwMode="auto">
          <a:xfrm>
            <a:off x="1811339" y="2536804"/>
            <a:ext cx="636587" cy="319284"/>
          </a:xfrm>
          <a:custGeom>
            <a:avLst/>
            <a:gdLst>
              <a:gd name="T0" fmla="*/ 113 w 225"/>
              <a:gd name="T1" fmla="*/ 65 h 113"/>
              <a:gd name="T2" fmla="*/ 160 w 225"/>
              <a:gd name="T3" fmla="*/ 113 h 113"/>
              <a:gd name="T4" fmla="*/ 225 w 225"/>
              <a:gd name="T5" fmla="*/ 113 h 113"/>
              <a:gd name="T6" fmla="*/ 113 w 225"/>
              <a:gd name="T7" fmla="*/ 0 h 113"/>
              <a:gd name="T8" fmla="*/ 0 w 225"/>
              <a:gd name="T9" fmla="*/ 113 h 113"/>
              <a:gd name="T10" fmla="*/ 65 w 225"/>
              <a:gd name="T11" fmla="*/ 113 h 113"/>
              <a:gd name="T12" fmla="*/ 113 w 225"/>
              <a:gd name="T13" fmla="*/ 65 h 113"/>
            </a:gdLst>
            <a:ahLst/>
            <a:cxnLst>
              <a:cxn ang="0">
                <a:pos x="T0" y="T1"/>
              </a:cxn>
              <a:cxn ang="0">
                <a:pos x="T2" y="T3"/>
              </a:cxn>
              <a:cxn ang="0">
                <a:pos x="T4" y="T5"/>
              </a:cxn>
              <a:cxn ang="0">
                <a:pos x="T6" y="T7"/>
              </a:cxn>
              <a:cxn ang="0">
                <a:pos x="T8" y="T9"/>
              </a:cxn>
              <a:cxn ang="0">
                <a:pos x="T10" y="T11"/>
              </a:cxn>
              <a:cxn ang="0">
                <a:pos x="T12" y="T13"/>
              </a:cxn>
            </a:cxnLst>
            <a:rect l="0" t="0" r="r" b="b"/>
            <a:pathLst>
              <a:path w="225" h="113">
                <a:moveTo>
                  <a:pt x="113" y="65"/>
                </a:moveTo>
                <a:cubicBezTo>
                  <a:pt x="139" y="65"/>
                  <a:pt x="160" y="87"/>
                  <a:pt x="160" y="113"/>
                </a:cubicBezTo>
                <a:cubicBezTo>
                  <a:pt x="225" y="113"/>
                  <a:pt x="225" y="113"/>
                  <a:pt x="225" y="113"/>
                </a:cubicBezTo>
                <a:cubicBezTo>
                  <a:pt x="225" y="50"/>
                  <a:pt x="175" y="0"/>
                  <a:pt x="113" y="0"/>
                </a:cubicBezTo>
                <a:cubicBezTo>
                  <a:pt x="50" y="0"/>
                  <a:pt x="0" y="50"/>
                  <a:pt x="0" y="113"/>
                </a:cubicBezTo>
                <a:cubicBezTo>
                  <a:pt x="65" y="113"/>
                  <a:pt x="65" y="113"/>
                  <a:pt x="65" y="113"/>
                </a:cubicBezTo>
                <a:cubicBezTo>
                  <a:pt x="65" y="87"/>
                  <a:pt x="87" y="65"/>
                  <a:pt x="113" y="65"/>
                </a:cubicBezTo>
                <a:close/>
              </a:path>
            </a:pathLst>
          </a:custGeom>
          <a:solidFill>
            <a:schemeClr val="accent1"/>
          </a:solidFill>
          <a:ln w="12700">
            <a:solidFill>
              <a:schemeClr val="accent1"/>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534" name="Freeform 6"/>
          <p:cNvSpPr/>
          <p:nvPr/>
        </p:nvSpPr>
        <p:spPr bwMode="auto">
          <a:xfrm>
            <a:off x="1238251" y="3003817"/>
            <a:ext cx="893763" cy="813302"/>
          </a:xfrm>
          <a:custGeom>
            <a:avLst/>
            <a:gdLst>
              <a:gd name="T0" fmla="*/ 316 w 316"/>
              <a:gd name="T1" fmla="*/ 288 h 288"/>
              <a:gd name="T2" fmla="*/ 0 w 316"/>
              <a:gd name="T3" fmla="*/ 0 h 288"/>
            </a:gdLst>
            <a:ahLst/>
            <a:cxnLst>
              <a:cxn ang="0">
                <a:pos x="T0" y="T1"/>
              </a:cxn>
              <a:cxn ang="0">
                <a:pos x="T2" y="T3"/>
              </a:cxn>
            </a:cxnLst>
            <a:rect l="0" t="0" r="r" b="b"/>
            <a:pathLst>
              <a:path w="316" h="288">
                <a:moveTo>
                  <a:pt x="316" y="288"/>
                </a:moveTo>
                <a:cubicBezTo>
                  <a:pt x="150" y="288"/>
                  <a:pt x="15" y="161"/>
                  <a:pt x="0" y="0"/>
                </a:cubicBezTo>
              </a:path>
            </a:pathLst>
          </a:custGeom>
          <a:noFill/>
          <a:ln w="12700" cap="flat" cmpd="sng">
            <a:solidFill>
              <a:schemeClr val="bg1"/>
            </a:solidFill>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endParaRPr>
          </a:p>
        </p:txBody>
      </p:sp>
      <p:sp>
        <p:nvSpPr>
          <p:cNvPr id="22535" name="Freeform 7"/>
          <p:cNvSpPr/>
          <p:nvPr/>
        </p:nvSpPr>
        <p:spPr bwMode="auto">
          <a:xfrm>
            <a:off x="835025" y="3003817"/>
            <a:ext cx="1296988" cy="1218364"/>
          </a:xfrm>
          <a:custGeom>
            <a:avLst/>
            <a:gdLst>
              <a:gd name="T0" fmla="*/ 0 w 459"/>
              <a:gd name="T1" fmla="*/ 0 h 431"/>
              <a:gd name="T2" fmla="*/ 459 w 459"/>
              <a:gd name="T3" fmla="*/ 431 h 431"/>
            </a:gdLst>
            <a:ahLst/>
            <a:cxnLst>
              <a:cxn ang="0">
                <a:pos x="T0" y="T1"/>
              </a:cxn>
              <a:cxn ang="0">
                <a:pos x="T2" y="T3"/>
              </a:cxn>
            </a:cxnLst>
            <a:rect l="0" t="0" r="r" b="b"/>
            <a:pathLst>
              <a:path w="459" h="431">
                <a:moveTo>
                  <a:pt x="0" y="0"/>
                </a:moveTo>
                <a:cubicBezTo>
                  <a:pt x="15" y="240"/>
                  <a:pt x="214" y="431"/>
                  <a:pt x="459" y="431"/>
                </a:cubicBezTo>
              </a:path>
            </a:pathLst>
          </a:custGeom>
          <a:noFill/>
          <a:ln w="12700" cap="flat" cmpd="sng">
            <a:solidFill>
              <a:schemeClr val="bg1"/>
            </a:solidFill>
            <a:round/>
            <a:tail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endParaRPr>
          </a:p>
        </p:txBody>
      </p:sp>
      <p:sp>
        <p:nvSpPr>
          <p:cNvPr id="22536" name="Freeform 8"/>
          <p:cNvSpPr/>
          <p:nvPr/>
        </p:nvSpPr>
        <p:spPr bwMode="auto">
          <a:xfrm>
            <a:off x="1614489" y="3003817"/>
            <a:ext cx="517525" cy="441598"/>
          </a:xfrm>
          <a:custGeom>
            <a:avLst/>
            <a:gdLst>
              <a:gd name="T0" fmla="*/ 183 w 183"/>
              <a:gd name="T1" fmla="*/ 156 h 156"/>
              <a:gd name="T2" fmla="*/ 0 w 183"/>
              <a:gd name="T3" fmla="*/ 0 h 156"/>
            </a:gdLst>
            <a:ahLst/>
            <a:cxnLst>
              <a:cxn ang="0">
                <a:pos x="T0" y="T1"/>
              </a:cxn>
              <a:cxn ang="0">
                <a:pos x="T2" y="T3"/>
              </a:cxn>
            </a:cxnLst>
            <a:rect l="0" t="0" r="r" b="b"/>
            <a:pathLst>
              <a:path w="183" h="156">
                <a:moveTo>
                  <a:pt x="183" y="156"/>
                </a:moveTo>
                <a:cubicBezTo>
                  <a:pt x="90" y="156"/>
                  <a:pt x="14" y="88"/>
                  <a:pt x="0" y="0"/>
                </a:cubicBezTo>
              </a:path>
            </a:pathLst>
          </a:custGeom>
          <a:noFill/>
          <a:ln w="12700" cap="flat" cmpd="sng">
            <a:solidFill>
              <a:schemeClr val="bg1"/>
            </a:solidFill>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endParaRPr>
          </a:p>
        </p:txBody>
      </p:sp>
      <p:sp>
        <p:nvSpPr>
          <p:cNvPr id="22537" name="Freeform 9"/>
          <p:cNvSpPr/>
          <p:nvPr/>
        </p:nvSpPr>
        <p:spPr bwMode="auto">
          <a:xfrm>
            <a:off x="1916113" y="3003817"/>
            <a:ext cx="215900" cy="147728"/>
          </a:xfrm>
          <a:custGeom>
            <a:avLst/>
            <a:gdLst>
              <a:gd name="T0" fmla="*/ 76 w 76"/>
              <a:gd name="T1" fmla="*/ 52 h 52"/>
              <a:gd name="T2" fmla="*/ 0 w 76"/>
              <a:gd name="T3" fmla="*/ 0 h 52"/>
            </a:gdLst>
            <a:ahLst/>
            <a:cxnLst>
              <a:cxn ang="0">
                <a:pos x="T0" y="T1"/>
              </a:cxn>
              <a:cxn ang="0">
                <a:pos x="T2" y="T3"/>
              </a:cxn>
            </a:cxnLst>
            <a:rect l="0" t="0" r="r" b="b"/>
            <a:pathLst>
              <a:path w="76" h="52">
                <a:moveTo>
                  <a:pt x="76" y="52"/>
                </a:moveTo>
                <a:cubicBezTo>
                  <a:pt x="41" y="52"/>
                  <a:pt x="12" y="30"/>
                  <a:pt x="0" y="0"/>
                </a:cubicBezTo>
              </a:path>
            </a:pathLst>
          </a:custGeom>
          <a:noFill/>
          <a:ln w="12700" cap="flat" cmpd="sng">
            <a:solidFill>
              <a:schemeClr val="bg1"/>
            </a:solidFill>
            <a:round/>
            <a:headEnd type="oval" w="sm" len="sm"/>
          </a:ln>
          <a:extLst>
            <a:ext uri="{909E8E84-426E-40DD-AFC4-6F175D3DCCD1}">
              <a14:hiddenFill xmlns:a14="http://schemas.microsoft.com/office/drawing/2010/main">
                <a:solidFill>
                  <a:srgbClr val="FFFFFF"/>
                </a:solidFill>
              </a14:hiddenFill>
            </a:ext>
          </a:extLst>
        </p:spPr>
        <p:txBody>
          <a:bodyPr/>
          <a:lstStyle/>
          <a:p>
            <a:endParaRPr lang="zh-CN" altLang="en-US">
              <a:solidFill>
                <a:schemeClr val="tx1">
                  <a:lumMod val="50000"/>
                  <a:lumOff val="50000"/>
                </a:schemeClr>
              </a:solidFill>
            </a:endParaRPr>
          </a:p>
        </p:txBody>
      </p:sp>
      <p:sp>
        <p:nvSpPr>
          <p:cNvPr id="22538" name="Oval 10"/>
          <p:cNvSpPr>
            <a:spLocks noChangeArrowheads="1"/>
          </p:cNvSpPr>
          <p:nvPr/>
        </p:nvSpPr>
        <p:spPr bwMode="auto">
          <a:xfrm>
            <a:off x="4764088" y="2771899"/>
            <a:ext cx="406400" cy="408239"/>
          </a:xfrm>
          <a:prstGeom prst="ellipse">
            <a:avLst/>
          </a:prstGeom>
          <a:solidFill>
            <a:srgbClr val="FFFFFF"/>
          </a:solidFill>
          <a:ln w="12700">
            <a:solidFill>
              <a:schemeClr val="accent1"/>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539" name="Oval 11"/>
          <p:cNvSpPr>
            <a:spLocks noChangeArrowheads="1"/>
          </p:cNvSpPr>
          <p:nvPr/>
        </p:nvSpPr>
        <p:spPr bwMode="auto">
          <a:xfrm>
            <a:off x="5724525" y="2771899"/>
            <a:ext cx="407988" cy="408239"/>
          </a:xfrm>
          <a:prstGeom prst="ellipse">
            <a:avLst/>
          </a:prstGeom>
          <a:solidFill>
            <a:schemeClr val="accent2"/>
          </a:solidFill>
          <a:ln w="12700">
            <a:solidFill>
              <a:schemeClr val="accent2"/>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540" name="Oval 12"/>
          <p:cNvSpPr>
            <a:spLocks noChangeArrowheads="1"/>
          </p:cNvSpPr>
          <p:nvPr/>
        </p:nvSpPr>
        <p:spPr bwMode="auto">
          <a:xfrm>
            <a:off x="6756400" y="2771899"/>
            <a:ext cx="406400" cy="408239"/>
          </a:xfrm>
          <a:prstGeom prst="ellipse">
            <a:avLst/>
          </a:prstGeom>
          <a:solidFill>
            <a:srgbClr val="FFFFFF"/>
          </a:solidFill>
          <a:ln w="12700">
            <a:solidFill>
              <a:schemeClr val="accent3"/>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sp>
        <p:nvSpPr>
          <p:cNvPr id="22541" name="Oval 13"/>
          <p:cNvSpPr>
            <a:spLocks noChangeArrowheads="1"/>
          </p:cNvSpPr>
          <p:nvPr/>
        </p:nvSpPr>
        <p:spPr bwMode="auto">
          <a:xfrm>
            <a:off x="7788275" y="2771899"/>
            <a:ext cx="406400" cy="408239"/>
          </a:xfrm>
          <a:prstGeom prst="ellipse">
            <a:avLst/>
          </a:prstGeom>
          <a:solidFill>
            <a:schemeClr val="accent4"/>
          </a:solidFill>
          <a:ln w="12700">
            <a:solidFill>
              <a:schemeClr val="accent4"/>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grpSp>
        <p:nvGrpSpPr>
          <p:cNvPr id="2" name="Group 14"/>
          <p:cNvGrpSpPr/>
          <p:nvPr/>
        </p:nvGrpSpPr>
        <p:grpSpPr bwMode="auto">
          <a:xfrm>
            <a:off x="7891463" y="2875149"/>
            <a:ext cx="203200" cy="200149"/>
            <a:chOff x="0" y="0"/>
            <a:chExt cx="140" cy="139"/>
          </a:xfrm>
          <a:solidFill>
            <a:schemeClr val="bg1"/>
          </a:solidFill>
        </p:grpSpPr>
        <p:sp>
          <p:nvSpPr>
            <p:cNvPr id="22543" name="Freeform 15"/>
            <p:cNvSpPr>
              <a:spLocks noEditPoints="1"/>
            </p:cNvSpPr>
            <p:nvPr/>
          </p:nvSpPr>
          <p:spPr bwMode="auto">
            <a:xfrm>
              <a:off x="0" y="0"/>
              <a:ext cx="140" cy="139"/>
            </a:xfrm>
            <a:custGeom>
              <a:avLst/>
              <a:gdLst>
                <a:gd name="T0" fmla="*/ 70 w 79"/>
                <a:gd name="T1" fmla="*/ 35 h 78"/>
                <a:gd name="T2" fmla="*/ 63 w 79"/>
                <a:gd name="T3" fmla="*/ 20 h 78"/>
                <a:gd name="T4" fmla="*/ 69 w 79"/>
                <a:gd name="T5" fmla="*/ 13 h 78"/>
                <a:gd name="T6" fmla="*/ 65 w 79"/>
                <a:gd name="T7" fmla="*/ 9 h 78"/>
                <a:gd name="T8" fmla="*/ 58 w 79"/>
                <a:gd name="T9" fmla="*/ 15 h 78"/>
                <a:gd name="T10" fmla="*/ 43 w 79"/>
                <a:gd name="T11" fmla="*/ 9 h 78"/>
                <a:gd name="T12" fmla="*/ 43 w 79"/>
                <a:gd name="T13" fmla="*/ 0 h 78"/>
                <a:gd name="T14" fmla="*/ 36 w 79"/>
                <a:gd name="T15" fmla="*/ 0 h 78"/>
                <a:gd name="T16" fmla="*/ 36 w 79"/>
                <a:gd name="T17" fmla="*/ 9 h 78"/>
                <a:gd name="T18" fmla="*/ 20 w 79"/>
                <a:gd name="T19" fmla="*/ 15 h 78"/>
                <a:gd name="T20" fmla="*/ 14 w 79"/>
                <a:gd name="T21" fmla="*/ 9 h 78"/>
                <a:gd name="T22" fmla="*/ 9 w 79"/>
                <a:gd name="T23" fmla="*/ 13 h 78"/>
                <a:gd name="T24" fmla="*/ 16 w 79"/>
                <a:gd name="T25" fmla="*/ 20 h 78"/>
                <a:gd name="T26" fmla="*/ 9 w 79"/>
                <a:gd name="T27" fmla="*/ 35 h 78"/>
                <a:gd name="T28" fmla="*/ 0 w 79"/>
                <a:gd name="T29" fmla="*/ 35 h 78"/>
                <a:gd name="T30" fmla="*/ 0 w 79"/>
                <a:gd name="T31" fmla="*/ 42 h 78"/>
                <a:gd name="T32" fmla="*/ 9 w 79"/>
                <a:gd name="T33" fmla="*/ 42 h 78"/>
                <a:gd name="T34" fmla="*/ 16 w 79"/>
                <a:gd name="T35" fmla="*/ 58 h 78"/>
                <a:gd name="T36" fmla="*/ 9 w 79"/>
                <a:gd name="T37" fmla="*/ 64 h 78"/>
                <a:gd name="T38" fmla="*/ 14 w 79"/>
                <a:gd name="T39" fmla="*/ 69 h 78"/>
                <a:gd name="T40" fmla="*/ 20 w 79"/>
                <a:gd name="T41" fmla="*/ 63 h 78"/>
                <a:gd name="T42" fmla="*/ 36 w 79"/>
                <a:gd name="T43" fmla="*/ 69 h 78"/>
                <a:gd name="T44" fmla="*/ 36 w 79"/>
                <a:gd name="T45" fmla="*/ 78 h 78"/>
                <a:gd name="T46" fmla="*/ 43 w 79"/>
                <a:gd name="T47" fmla="*/ 78 h 78"/>
                <a:gd name="T48" fmla="*/ 43 w 79"/>
                <a:gd name="T49" fmla="*/ 69 h 78"/>
                <a:gd name="T50" fmla="*/ 58 w 79"/>
                <a:gd name="T51" fmla="*/ 63 h 78"/>
                <a:gd name="T52" fmla="*/ 65 w 79"/>
                <a:gd name="T53" fmla="*/ 69 h 78"/>
                <a:gd name="T54" fmla="*/ 69 w 79"/>
                <a:gd name="T55" fmla="*/ 64 h 78"/>
                <a:gd name="T56" fmla="*/ 63 w 79"/>
                <a:gd name="T57" fmla="*/ 58 h 78"/>
                <a:gd name="T58" fmla="*/ 70 w 79"/>
                <a:gd name="T59" fmla="*/ 42 h 78"/>
                <a:gd name="T60" fmla="*/ 79 w 79"/>
                <a:gd name="T61" fmla="*/ 42 h 78"/>
                <a:gd name="T62" fmla="*/ 79 w 79"/>
                <a:gd name="T63" fmla="*/ 35 h 78"/>
                <a:gd name="T64" fmla="*/ 70 w 79"/>
                <a:gd name="T65" fmla="*/ 35 h 78"/>
                <a:gd name="T66" fmla="*/ 16 w 79"/>
                <a:gd name="T67" fmla="*/ 39 h 78"/>
                <a:gd name="T68" fmla="*/ 39 w 79"/>
                <a:gd name="T69" fmla="*/ 15 h 78"/>
                <a:gd name="T70" fmla="*/ 63 w 79"/>
                <a:gd name="T71" fmla="*/ 39 h 78"/>
                <a:gd name="T72" fmla="*/ 39 w 79"/>
                <a:gd name="T73" fmla="*/ 62 h 78"/>
                <a:gd name="T74" fmla="*/ 16 w 79"/>
                <a:gd name="T75" fmla="*/ 3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8">
                  <a:moveTo>
                    <a:pt x="70" y="35"/>
                  </a:moveTo>
                  <a:cubicBezTo>
                    <a:pt x="69" y="30"/>
                    <a:pt x="67" y="24"/>
                    <a:pt x="63" y="20"/>
                  </a:cubicBezTo>
                  <a:cubicBezTo>
                    <a:pt x="69" y="13"/>
                    <a:pt x="69" y="13"/>
                    <a:pt x="69" y="13"/>
                  </a:cubicBezTo>
                  <a:cubicBezTo>
                    <a:pt x="65" y="9"/>
                    <a:pt x="65" y="9"/>
                    <a:pt x="65" y="9"/>
                  </a:cubicBezTo>
                  <a:cubicBezTo>
                    <a:pt x="58" y="15"/>
                    <a:pt x="58" y="15"/>
                    <a:pt x="58" y="15"/>
                  </a:cubicBezTo>
                  <a:cubicBezTo>
                    <a:pt x="54" y="12"/>
                    <a:pt x="49" y="9"/>
                    <a:pt x="43" y="9"/>
                  </a:cubicBezTo>
                  <a:cubicBezTo>
                    <a:pt x="43" y="0"/>
                    <a:pt x="43" y="0"/>
                    <a:pt x="43" y="0"/>
                  </a:cubicBezTo>
                  <a:cubicBezTo>
                    <a:pt x="36" y="0"/>
                    <a:pt x="36" y="0"/>
                    <a:pt x="36" y="0"/>
                  </a:cubicBezTo>
                  <a:cubicBezTo>
                    <a:pt x="36" y="9"/>
                    <a:pt x="36" y="9"/>
                    <a:pt x="36" y="9"/>
                  </a:cubicBezTo>
                  <a:cubicBezTo>
                    <a:pt x="30" y="9"/>
                    <a:pt x="25" y="12"/>
                    <a:pt x="20" y="15"/>
                  </a:cubicBezTo>
                  <a:cubicBezTo>
                    <a:pt x="14" y="9"/>
                    <a:pt x="14" y="9"/>
                    <a:pt x="14" y="9"/>
                  </a:cubicBezTo>
                  <a:cubicBezTo>
                    <a:pt x="9" y="13"/>
                    <a:pt x="9" y="13"/>
                    <a:pt x="9" y="13"/>
                  </a:cubicBezTo>
                  <a:cubicBezTo>
                    <a:pt x="16" y="20"/>
                    <a:pt x="16" y="20"/>
                    <a:pt x="16" y="20"/>
                  </a:cubicBezTo>
                  <a:cubicBezTo>
                    <a:pt x="12" y="24"/>
                    <a:pt x="10" y="30"/>
                    <a:pt x="9" y="35"/>
                  </a:cubicBezTo>
                  <a:cubicBezTo>
                    <a:pt x="0" y="35"/>
                    <a:pt x="0" y="35"/>
                    <a:pt x="0" y="35"/>
                  </a:cubicBezTo>
                  <a:cubicBezTo>
                    <a:pt x="0" y="42"/>
                    <a:pt x="0" y="42"/>
                    <a:pt x="0" y="42"/>
                  </a:cubicBezTo>
                  <a:cubicBezTo>
                    <a:pt x="9" y="42"/>
                    <a:pt x="9" y="42"/>
                    <a:pt x="9" y="42"/>
                  </a:cubicBezTo>
                  <a:cubicBezTo>
                    <a:pt x="10" y="48"/>
                    <a:pt x="12" y="53"/>
                    <a:pt x="16" y="58"/>
                  </a:cubicBezTo>
                  <a:cubicBezTo>
                    <a:pt x="9" y="64"/>
                    <a:pt x="9" y="64"/>
                    <a:pt x="9" y="64"/>
                  </a:cubicBezTo>
                  <a:cubicBezTo>
                    <a:pt x="14" y="69"/>
                    <a:pt x="14" y="69"/>
                    <a:pt x="14" y="69"/>
                  </a:cubicBezTo>
                  <a:cubicBezTo>
                    <a:pt x="20" y="63"/>
                    <a:pt x="20" y="63"/>
                    <a:pt x="20" y="63"/>
                  </a:cubicBezTo>
                  <a:cubicBezTo>
                    <a:pt x="25" y="66"/>
                    <a:pt x="30" y="68"/>
                    <a:pt x="36" y="69"/>
                  </a:cubicBezTo>
                  <a:cubicBezTo>
                    <a:pt x="36" y="78"/>
                    <a:pt x="36" y="78"/>
                    <a:pt x="36" y="78"/>
                  </a:cubicBezTo>
                  <a:cubicBezTo>
                    <a:pt x="43" y="78"/>
                    <a:pt x="43" y="78"/>
                    <a:pt x="43" y="78"/>
                  </a:cubicBezTo>
                  <a:cubicBezTo>
                    <a:pt x="43" y="69"/>
                    <a:pt x="43" y="69"/>
                    <a:pt x="43" y="69"/>
                  </a:cubicBezTo>
                  <a:cubicBezTo>
                    <a:pt x="49" y="68"/>
                    <a:pt x="54" y="66"/>
                    <a:pt x="58" y="63"/>
                  </a:cubicBezTo>
                  <a:cubicBezTo>
                    <a:pt x="65" y="69"/>
                    <a:pt x="65" y="69"/>
                    <a:pt x="65" y="69"/>
                  </a:cubicBezTo>
                  <a:cubicBezTo>
                    <a:pt x="69" y="64"/>
                    <a:pt x="69" y="64"/>
                    <a:pt x="69" y="64"/>
                  </a:cubicBezTo>
                  <a:cubicBezTo>
                    <a:pt x="63" y="58"/>
                    <a:pt x="63" y="58"/>
                    <a:pt x="63" y="58"/>
                  </a:cubicBezTo>
                  <a:cubicBezTo>
                    <a:pt x="67" y="53"/>
                    <a:pt x="69" y="48"/>
                    <a:pt x="70" y="42"/>
                  </a:cubicBezTo>
                  <a:cubicBezTo>
                    <a:pt x="79" y="42"/>
                    <a:pt x="79" y="42"/>
                    <a:pt x="79" y="42"/>
                  </a:cubicBezTo>
                  <a:cubicBezTo>
                    <a:pt x="79" y="35"/>
                    <a:pt x="79" y="35"/>
                    <a:pt x="79" y="35"/>
                  </a:cubicBezTo>
                  <a:lnTo>
                    <a:pt x="70" y="35"/>
                  </a:lnTo>
                  <a:close/>
                  <a:moveTo>
                    <a:pt x="16" y="39"/>
                  </a:moveTo>
                  <a:cubicBezTo>
                    <a:pt x="16" y="26"/>
                    <a:pt x="26" y="15"/>
                    <a:pt x="39" y="15"/>
                  </a:cubicBezTo>
                  <a:cubicBezTo>
                    <a:pt x="52" y="15"/>
                    <a:pt x="63" y="26"/>
                    <a:pt x="63" y="39"/>
                  </a:cubicBezTo>
                  <a:cubicBezTo>
                    <a:pt x="63" y="52"/>
                    <a:pt x="52" y="62"/>
                    <a:pt x="39" y="62"/>
                  </a:cubicBezTo>
                  <a:cubicBezTo>
                    <a:pt x="26" y="62"/>
                    <a:pt x="16" y="52"/>
                    <a:pt x="16"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544" name="Freeform 16"/>
            <p:cNvSpPr>
              <a:spLocks noEditPoints="1"/>
            </p:cNvSpPr>
            <p:nvPr/>
          </p:nvSpPr>
          <p:spPr bwMode="auto">
            <a:xfrm>
              <a:off x="50" y="50"/>
              <a:ext cx="41" cy="39"/>
            </a:xfrm>
            <a:custGeom>
              <a:avLst/>
              <a:gdLst>
                <a:gd name="T0" fmla="*/ 23 w 23"/>
                <a:gd name="T1" fmla="*/ 11 h 22"/>
                <a:gd name="T2" fmla="*/ 11 w 23"/>
                <a:gd name="T3" fmla="*/ 0 h 22"/>
                <a:gd name="T4" fmla="*/ 0 w 23"/>
                <a:gd name="T5" fmla="*/ 11 h 22"/>
                <a:gd name="T6" fmla="*/ 11 w 23"/>
                <a:gd name="T7" fmla="*/ 22 h 22"/>
                <a:gd name="T8" fmla="*/ 23 w 23"/>
                <a:gd name="T9" fmla="*/ 11 h 22"/>
                <a:gd name="T10" fmla="*/ 7 w 23"/>
                <a:gd name="T11" fmla="*/ 11 h 22"/>
                <a:gd name="T12" fmla="*/ 11 w 23"/>
                <a:gd name="T13" fmla="*/ 6 h 22"/>
                <a:gd name="T14" fmla="*/ 16 w 23"/>
                <a:gd name="T15" fmla="*/ 11 h 22"/>
                <a:gd name="T16" fmla="*/ 11 w 23"/>
                <a:gd name="T17" fmla="*/ 15 h 22"/>
                <a:gd name="T18" fmla="*/ 7 w 23"/>
                <a:gd name="T19"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2">
                  <a:moveTo>
                    <a:pt x="23" y="11"/>
                  </a:moveTo>
                  <a:cubicBezTo>
                    <a:pt x="23" y="5"/>
                    <a:pt x="18" y="0"/>
                    <a:pt x="11" y="0"/>
                  </a:cubicBezTo>
                  <a:cubicBezTo>
                    <a:pt x="5" y="0"/>
                    <a:pt x="0" y="5"/>
                    <a:pt x="0" y="11"/>
                  </a:cubicBezTo>
                  <a:cubicBezTo>
                    <a:pt x="0" y="17"/>
                    <a:pt x="5" y="22"/>
                    <a:pt x="11" y="22"/>
                  </a:cubicBezTo>
                  <a:cubicBezTo>
                    <a:pt x="18" y="22"/>
                    <a:pt x="23" y="17"/>
                    <a:pt x="23" y="11"/>
                  </a:cubicBezTo>
                  <a:close/>
                  <a:moveTo>
                    <a:pt x="7" y="11"/>
                  </a:moveTo>
                  <a:cubicBezTo>
                    <a:pt x="7" y="8"/>
                    <a:pt x="9" y="6"/>
                    <a:pt x="11" y="6"/>
                  </a:cubicBezTo>
                  <a:cubicBezTo>
                    <a:pt x="14" y="6"/>
                    <a:pt x="16" y="8"/>
                    <a:pt x="16" y="11"/>
                  </a:cubicBezTo>
                  <a:cubicBezTo>
                    <a:pt x="16" y="13"/>
                    <a:pt x="14" y="15"/>
                    <a:pt x="11" y="15"/>
                  </a:cubicBezTo>
                  <a:cubicBezTo>
                    <a:pt x="9" y="15"/>
                    <a:pt x="7" y="13"/>
                    <a:pt x="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grpSp>
        <p:nvGrpSpPr>
          <p:cNvPr id="3" name="Group 17"/>
          <p:cNvGrpSpPr/>
          <p:nvPr/>
        </p:nvGrpSpPr>
        <p:grpSpPr bwMode="auto">
          <a:xfrm>
            <a:off x="5865813" y="2887857"/>
            <a:ext cx="133350" cy="171556"/>
            <a:chOff x="0" y="0"/>
            <a:chExt cx="109" cy="141"/>
          </a:xfrm>
          <a:solidFill>
            <a:schemeClr val="bg1"/>
          </a:solidFill>
        </p:grpSpPr>
        <p:sp>
          <p:nvSpPr>
            <p:cNvPr id="22546" name="Freeform 18"/>
            <p:cNvSpPr>
              <a:spLocks noEditPoints="1"/>
            </p:cNvSpPr>
            <p:nvPr/>
          </p:nvSpPr>
          <p:spPr bwMode="auto">
            <a:xfrm>
              <a:off x="0" y="0"/>
              <a:ext cx="109" cy="141"/>
            </a:xfrm>
            <a:custGeom>
              <a:avLst/>
              <a:gdLst>
                <a:gd name="T0" fmla="*/ 75 w 109"/>
                <a:gd name="T1" fmla="*/ 0 h 141"/>
                <a:gd name="T2" fmla="*/ 0 w 109"/>
                <a:gd name="T3" fmla="*/ 0 h 141"/>
                <a:gd name="T4" fmla="*/ 0 w 109"/>
                <a:gd name="T5" fmla="*/ 141 h 141"/>
                <a:gd name="T6" fmla="*/ 109 w 109"/>
                <a:gd name="T7" fmla="*/ 141 h 141"/>
                <a:gd name="T8" fmla="*/ 109 w 109"/>
                <a:gd name="T9" fmla="*/ 34 h 141"/>
                <a:gd name="T10" fmla="*/ 75 w 109"/>
                <a:gd name="T11" fmla="*/ 0 h 141"/>
                <a:gd name="T12" fmla="*/ 13 w 109"/>
                <a:gd name="T13" fmla="*/ 128 h 141"/>
                <a:gd name="T14" fmla="*/ 13 w 109"/>
                <a:gd name="T15" fmla="*/ 13 h 141"/>
                <a:gd name="T16" fmla="*/ 68 w 109"/>
                <a:gd name="T17" fmla="*/ 13 h 141"/>
                <a:gd name="T18" fmla="*/ 68 w 109"/>
                <a:gd name="T19" fmla="*/ 43 h 141"/>
                <a:gd name="T20" fmla="*/ 96 w 109"/>
                <a:gd name="T21" fmla="*/ 43 h 141"/>
                <a:gd name="T22" fmla="*/ 96 w 109"/>
                <a:gd name="T23" fmla="*/ 128 h 141"/>
                <a:gd name="T24" fmla="*/ 13 w 109"/>
                <a:gd name="T25" fmla="*/ 1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41">
                  <a:moveTo>
                    <a:pt x="75" y="0"/>
                  </a:moveTo>
                  <a:lnTo>
                    <a:pt x="0" y="0"/>
                  </a:lnTo>
                  <a:lnTo>
                    <a:pt x="0" y="141"/>
                  </a:lnTo>
                  <a:lnTo>
                    <a:pt x="109" y="141"/>
                  </a:lnTo>
                  <a:lnTo>
                    <a:pt x="109" y="34"/>
                  </a:lnTo>
                  <a:lnTo>
                    <a:pt x="75" y="0"/>
                  </a:lnTo>
                  <a:close/>
                  <a:moveTo>
                    <a:pt x="13" y="128"/>
                  </a:moveTo>
                  <a:lnTo>
                    <a:pt x="13" y="13"/>
                  </a:lnTo>
                  <a:lnTo>
                    <a:pt x="68" y="13"/>
                  </a:lnTo>
                  <a:lnTo>
                    <a:pt x="68" y="43"/>
                  </a:lnTo>
                  <a:lnTo>
                    <a:pt x="96" y="43"/>
                  </a:lnTo>
                  <a:lnTo>
                    <a:pt x="96" y="128"/>
                  </a:lnTo>
                  <a:lnTo>
                    <a:pt x="1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547" name="Freeform 19"/>
            <p:cNvSpPr/>
            <p:nvPr/>
          </p:nvSpPr>
          <p:spPr bwMode="auto">
            <a:xfrm>
              <a:off x="32" y="48"/>
              <a:ext cx="43" cy="47"/>
            </a:xfrm>
            <a:custGeom>
              <a:avLst/>
              <a:gdLst>
                <a:gd name="T0" fmla="*/ 29 w 43"/>
                <a:gd name="T1" fmla="*/ 23 h 47"/>
                <a:gd name="T2" fmla="*/ 29 w 43"/>
                <a:gd name="T3" fmla="*/ 0 h 47"/>
                <a:gd name="T4" fmla="*/ 16 w 43"/>
                <a:gd name="T5" fmla="*/ 0 h 47"/>
                <a:gd name="T6" fmla="*/ 16 w 43"/>
                <a:gd name="T7" fmla="*/ 23 h 47"/>
                <a:gd name="T8" fmla="*/ 9 w 43"/>
                <a:gd name="T9" fmla="*/ 16 h 47"/>
                <a:gd name="T10" fmla="*/ 0 w 43"/>
                <a:gd name="T11" fmla="*/ 25 h 47"/>
                <a:gd name="T12" fmla="*/ 21 w 43"/>
                <a:gd name="T13" fmla="*/ 47 h 47"/>
                <a:gd name="T14" fmla="*/ 43 w 43"/>
                <a:gd name="T15" fmla="*/ 25 h 47"/>
                <a:gd name="T16" fmla="*/ 36 w 43"/>
                <a:gd name="T17" fmla="*/ 16 h 47"/>
                <a:gd name="T18" fmla="*/ 29 w 43"/>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7">
                  <a:moveTo>
                    <a:pt x="29" y="23"/>
                  </a:moveTo>
                  <a:lnTo>
                    <a:pt x="29" y="0"/>
                  </a:lnTo>
                  <a:lnTo>
                    <a:pt x="16" y="0"/>
                  </a:lnTo>
                  <a:lnTo>
                    <a:pt x="16" y="23"/>
                  </a:lnTo>
                  <a:lnTo>
                    <a:pt x="9" y="16"/>
                  </a:lnTo>
                  <a:lnTo>
                    <a:pt x="0" y="25"/>
                  </a:lnTo>
                  <a:lnTo>
                    <a:pt x="21" y="47"/>
                  </a:lnTo>
                  <a:lnTo>
                    <a:pt x="43" y="25"/>
                  </a:lnTo>
                  <a:lnTo>
                    <a:pt x="36" y="16"/>
                  </a:lnTo>
                  <a:lnTo>
                    <a:pt x="29"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548" name="Rectangle 20"/>
            <p:cNvSpPr>
              <a:spLocks noChangeArrowheads="1"/>
            </p:cNvSpPr>
            <p:nvPr/>
          </p:nvSpPr>
          <p:spPr bwMode="auto">
            <a:xfrm>
              <a:off x="37" y="102"/>
              <a:ext cx="34" cy="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endParaRPr>
            </a:p>
          </p:txBody>
        </p:sp>
      </p:grpSp>
      <p:grpSp>
        <p:nvGrpSpPr>
          <p:cNvPr id="4" name="Group 21"/>
          <p:cNvGrpSpPr/>
          <p:nvPr/>
        </p:nvGrpSpPr>
        <p:grpSpPr bwMode="auto">
          <a:xfrm>
            <a:off x="6873876" y="2891034"/>
            <a:ext cx="174625" cy="168379"/>
            <a:chOff x="0" y="0"/>
            <a:chExt cx="141" cy="139"/>
          </a:xfrm>
          <a:solidFill>
            <a:schemeClr val="accent3"/>
          </a:solidFill>
        </p:grpSpPr>
        <p:sp>
          <p:nvSpPr>
            <p:cNvPr id="22550" name="Freeform 22"/>
            <p:cNvSpPr>
              <a:spLocks noEditPoints="1"/>
            </p:cNvSpPr>
            <p:nvPr/>
          </p:nvSpPr>
          <p:spPr bwMode="auto">
            <a:xfrm>
              <a:off x="0" y="0"/>
              <a:ext cx="141" cy="139"/>
            </a:xfrm>
            <a:custGeom>
              <a:avLst/>
              <a:gdLst>
                <a:gd name="T0" fmla="*/ 128 w 141"/>
                <a:gd name="T1" fmla="*/ 101 h 139"/>
                <a:gd name="T2" fmla="*/ 37 w 141"/>
                <a:gd name="T3" fmla="*/ 101 h 139"/>
                <a:gd name="T4" fmla="*/ 37 w 141"/>
                <a:gd name="T5" fmla="*/ 11 h 139"/>
                <a:gd name="T6" fmla="*/ 68 w 141"/>
                <a:gd name="T7" fmla="*/ 11 h 139"/>
                <a:gd name="T8" fmla="*/ 68 w 141"/>
                <a:gd name="T9" fmla="*/ 0 h 139"/>
                <a:gd name="T10" fmla="*/ 25 w 141"/>
                <a:gd name="T11" fmla="*/ 0 h 139"/>
                <a:gd name="T12" fmla="*/ 25 w 141"/>
                <a:gd name="T13" fmla="*/ 25 h 139"/>
                <a:gd name="T14" fmla="*/ 0 w 141"/>
                <a:gd name="T15" fmla="*/ 25 h 139"/>
                <a:gd name="T16" fmla="*/ 0 w 141"/>
                <a:gd name="T17" fmla="*/ 139 h 139"/>
                <a:gd name="T18" fmla="*/ 114 w 141"/>
                <a:gd name="T19" fmla="*/ 139 h 139"/>
                <a:gd name="T20" fmla="*/ 114 w 141"/>
                <a:gd name="T21" fmla="*/ 114 h 139"/>
                <a:gd name="T22" fmla="*/ 141 w 141"/>
                <a:gd name="T23" fmla="*/ 114 h 139"/>
                <a:gd name="T24" fmla="*/ 141 w 141"/>
                <a:gd name="T25" fmla="*/ 71 h 139"/>
                <a:gd name="T26" fmla="*/ 128 w 141"/>
                <a:gd name="T27" fmla="*/ 71 h 139"/>
                <a:gd name="T28" fmla="*/ 128 w 141"/>
                <a:gd name="T29" fmla="*/ 101 h 139"/>
                <a:gd name="T30" fmla="*/ 103 w 141"/>
                <a:gd name="T31" fmla="*/ 126 h 139"/>
                <a:gd name="T32" fmla="*/ 12 w 141"/>
                <a:gd name="T33" fmla="*/ 126 h 139"/>
                <a:gd name="T34" fmla="*/ 12 w 141"/>
                <a:gd name="T35" fmla="*/ 37 h 139"/>
                <a:gd name="T36" fmla="*/ 25 w 141"/>
                <a:gd name="T37" fmla="*/ 37 h 139"/>
                <a:gd name="T38" fmla="*/ 25 w 141"/>
                <a:gd name="T39" fmla="*/ 114 h 139"/>
                <a:gd name="T40" fmla="*/ 103 w 141"/>
                <a:gd name="T41" fmla="*/ 114 h 139"/>
                <a:gd name="T42" fmla="*/ 103 w 141"/>
                <a:gd name="T43" fmla="*/ 12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39">
                  <a:moveTo>
                    <a:pt x="128" y="101"/>
                  </a:moveTo>
                  <a:lnTo>
                    <a:pt x="37" y="101"/>
                  </a:lnTo>
                  <a:lnTo>
                    <a:pt x="37" y="11"/>
                  </a:lnTo>
                  <a:lnTo>
                    <a:pt x="68" y="11"/>
                  </a:lnTo>
                  <a:lnTo>
                    <a:pt x="68" y="0"/>
                  </a:lnTo>
                  <a:lnTo>
                    <a:pt x="25" y="0"/>
                  </a:lnTo>
                  <a:lnTo>
                    <a:pt x="25" y="25"/>
                  </a:lnTo>
                  <a:lnTo>
                    <a:pt x="0" y="25"/>
                  </a:lnTo>
                  <a:lnTo>
                    <a:pt x="0" y="139"/>
                  </a:lnTo>
                  <a:lnTo>
                    <a:pt x="114" y="139"/>
                  </a:lnTo>
                  <a:lnTo>
                    <a:pt x="114" y="114"/>
                  </a:lnTo>
                  <a:lnTo>
                    <a:pt x="141" y="114"/>
                  </a:lnTo>
                  <a:lnTo>
                    <a:pt x="141" y="71"/>
                  </a:lnTo>
                  <a:lnTo>
                    <a:pt x="128" y="71"/>
                  </a:lnTo>
                  <a:lnTo>
                    <a:pt x="128" y="101"/>
                  </a:lnTo>
                  <a:close/>
                  <a:moveTo>
                    <a:pt x="103" y="126"/>
                  </a:moveTo>
                  <a:lnTo>
                    <a:pt x="12" y="126"/>
                  </a:lnTo>
                  <a:lnTo>
                    <a:pt x="12" y="37"/>
                  </a:lnTo>
                  <a:lnTo>
                    <a:pt x="25" y="37"/>
                  </a:lnTo>
                  <a:lnTo>
                    <a:pt x="25" y="114"/>
                  </a:lnTo>
                  <a:lnTo>
                    <a:pt x="103" y="114"/>
                  </a:lnTo>
                  <a:lnTo>
                    <a:pt x="10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551" name="Freeform 23"/>
            <p:cNvSpPr/>
            <p:nvPr/>
          </p:nvSpPr>
          <p:spPr bwMode="auto">
            <a:xfrm>
              <a:off x="78" y="0"/>
              <a:ext cx="63" cy="61"/>
            </a:xfrm>
            <a:custGeom>
              <a:avLst/>
              <a:gdLst>
                <a:gd name="T0" fmla="*/ 11 w 63"/>
                <a:gd name="T1" fmla="*/ 0 h 61"/>
                <a:gd name="T2" fmla="*/ 11 w 63"/>
                <a:gd name="T3" fmla="*/ 11 h 61"/>
                <a:gd name="T4" fmla="*/ 41 w 63"/>
                <a:gd name="T5" fmla="*/ 11 h 61"/>
                <a:gd name="T6" fmla="*/ 0 w 63"/>
                <a:gd name="T7" fmla="*/ 52 h 61"/>
                <a:gd name="T8" fmla="*/ 9 w 63"/>
                <a:gd name="T9" fmla="*/ 61 h 61"/>
                <a:gd name="T10" fmla="*/ 50 w 63"/>
                <a:gd name="T11" fmla="*/ 20 h 61"/>
                <a:gd name="T12" fmla="*/ 50 w 63"/>
                <a:gd name="T13" fmla="*/ 50 h 61"/>
                <a:gd name="T14" fmla="*/ 63 w 63"/>
                <a:gd name="T15" fmla="*/ 50 h 61"/>
                <a:gd name="T16" fmla="*/ 63 w 63"/>
                <a:gd name="T17" fmla="*/ 0 h 61"/>
                <a:gd name="T18" fmla="*/ 11 w 63"/>
                <a:gd name="T1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1">
                  <a:moveTo>
                    <a:pt x="11" y="0"/>
                  </a:moveTo>
                  <a:lnTo>
                    <a:pt x="11" y="11"/>
                  </a:lnTo>
                  <a:lnTo>
                    <a:pt x="41" y="11"/>
                  </a:lnTo>
                  <a:lnTo>
                    <a:pt x="0" y="52"/>
                  </a:lnTo>
                  <a:lnTo>
                    <a:pt x="9" y="61"/>
                  </a:lnTo>
                  <a:lnTo>
                    <a:pt x="50" y="20"/>
                  </a:lnTo>
                  <a:lnTo>
                    <a:pt x="50" y="50"/>
                  </a:lnTo>
                  <a:lnTo>
                    <a:pt x="63" y="50"/>
                  </a:lnTo>
                  <a:lnTo>
                    <a:pt x="63" y="0"/>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grpSp>
        <p:nvGrpSpPr>
          <p:cNvPr id="5" name="Group 24"/>
          <p:cNvGrpSpPr/>
          <p:nvPr/>
        </p:nvGrpSpPr>
        <p:grpSpPr bwMode="auto">
          <a:xfrm>
            <a:off x="4879976" y="2887857"/>
            <a:ext cx="174625" cy="171556"/>
            <a:chOff x="0" y="0"/>
            <a:chExt cx="141" cy="141"/>
          </a:xfrm>
          <a:solidFill>
            <a:schemeClr val="accent1"/>
          </a:solidFill>
        </p:grpSpPr>
        <p:sp>
          <p:nvSpPr>
            <p:cNvPr id="22553" name="Freeform 25"/>
            <p:cNvSpPr>
              <a:spLocks noEditPoints="1"/>
            </p:cNvSpPr>
            <p:nvPr/>
          </p:nvSpPr>
          <p:spPr bwMode="auto">
            <a:xfrm>
              <a:off x="79" y="79"/>
              <a:ext cx="62" cy="62"/>
            </a:xfrm>
            <a:custGeom>
              <a:avLst/>
              <a:gdLst>
                <a:gd name="T0" fmla="*/ 62 w 62"/>
                <a:gd name="T1" fmla="*/ 62 h 62"/>
                <a:gd name="T2" fmla="*/ 0 w 62"/>
                <a:gd name="T3" fmla="*/ 62 h 62"/>
                <a:gd name="T4" fmla="*/ 0 w 62"/>
                <a:gd name="T5" fmla="*/ 0 h 62"/>
                <a:gd name="T6" fmla="*/ 62 w 62"/>
                <a:gd name="T7" fmla="*/ 0 h 62"/>
                <a:gd name="T8" fmla="*/ 62 w 62"/>
                <a:gd name="T9" fmla="*/ 62 h 62"/>
                <a:gd name="T10" fmla="*/ 10 w 62"/>
                <a:gd name="T11" fmla="*/ 49 h 62"/>
                <a:gd name="T12" fmla="*/ 49 w 62"/>
                <a:gd name="T13" fmla="*/ 49 h 62"/>
                <a:gd name="T14" fmla="*/ 49 w 62"/>
                <a:gd name="T15" fmla="*/ 12 h 62"/>
                <a:gd name="T16" fmla="*/ 10 w 62"/>
                <a:gd name="T17" fmla="*/ 12 h 62"/>
                <a:gd name="T18" fmla="*/ 10 w 62"/>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62" y="62"/>
                  </a:moveTo>
                  <a:lnTo>
                    <a:pt x="0" y="62"/>
                  </a:lnTo>
                  <a:lnTo>
                    <a:pt x="0" y="0"/>
                  </a:lnTo>
                  <a:lnTo>
                    <a:pt x="62" y="0"/>
                  </a:lnTo>
                  <a:lnTo>
                    <a:pt x="62" y="62"/>
                  </a:lnTo>
                  <a:close/>
                  <a:moveTo>
                    <a:pt x="10" y="49"/>
                  </a:moveTo>
                  <a:lnTo>
                    <a:pt x="49" y="49"/>
                  </a:lnTo>
                  <a:lnTo>
                    <a:pt x="49" y="12"/>
                  </a:lnTo>
                  <a:lnTo>
                    <a:pt x="10" y="12"/>
                  </a:lnTo>
                  <a:lnTo>
                    <a:pt x="1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554" name="Freeform 26"/>
            <p:cNvSpPr>
              <a:spLocks noEditPoints="1"/>
            </p:cNvSpPr>
            <p:nvPr/>
          </p:nvSpPr>
          <p:spPr bwMode="auto">
            <a:xfrm>
              <a:off x="0" y="79"/>
              <a:ext cx="63" cy="62"/>
            </a:xfrm>
            <a:custGeom>
              <a:avLst/>
              <a:gdLst>
                <a:gd name="T0" fmla="*/ 63 w 63"/>
                <a:gd name="T1" fmla="*/ 62 h 62"/>
                <a:gd name="T2" fmla="*/ 0 w 63"/>
                <a:gd name="T3" fmla="*/ 62 h 62"/>
                <a:gd name="T4" fmla="*/ 0 w 63"/>
                <a:gd name="T5" fmla="*/ 0 h 62"/>
                <a:gd name="T6" fmla="*/ 63 w 63"/>
                <a:gd name="T7" fmla="*/ 0 h 62"/>
                <a:gd name="T8" fmla="*/ 63 w 63"/>
                <a:gd name="T9" fmla="*/ 62 h 62"/>
                <a:gd name="T10" fmla="*/ 13 w 63"/>
                <a:gd name="T11" fmla="*/ 49 h 62"/>
                <a:gd name="T12" fmla="*/ 50 w 63"/>
                <a:gd name="T13" fmla="*/ 49 h 62"/>
                <a:gd name="T14" fmla="*/ 50 w 63"/>
                <a:gd name="T15" fmla="*/ 12 h 62"/>
                <a:gd name="T16" fmla="*/ 13 w 63"/>
                <a:gd name="T17" fmla="*/ 12 h 62"/>
                <a:gd name="T18" fmla="*/ 13 w 63"/>
                <a:gd name="T19" fmla="*/ 4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2">
                  <a:moveTo>
                    <a:pt x="63" y="62"/>
                  </a:moveTo>
                  <a:lnTo>
                    <a:pt x="0" y="62"/>
                  </a:lnTo>
                  <a:lnTo>
                    <a:pt x="0" y="0"/>
                  </a:lnTo>
                  <a:lnTo>
                    <a:pt x="63" y="0"/>
                  </a:lnTo>
                  <a:lnTo>
                    <a:pt x="63" y="62"/>
                  </a:lnTo>
                  <a:close/>
                  <a:moveTo>
                    <a:pt x="13" y="49"/>
                  </a:moveTo>
                  <a:lnTo>
                    <a:pt x="50" y="49"/>
                  </a:lnTo>
                  <a:lnTo>
                    <a:pt x="50" y="12"/>
                  </a:lnTo>
                  <a:lnTo>
                    <a:pt x="13" y="12"/>
                  </a:lnTo>
                  <a:lnTo>
                    <a:pt x="13"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555" name="Freeform 27"/>
            <p:cNvSpPr>
              <a:spLocks noEditPoints="1"/>
            </p:cNvSpPr>
            <p:nvPr/>
          </p:nvSpPr>
          <p:spPr bwMode="auto">
            <a:xfrm>
              <a:off x="79" y="0"/>
              <a:ext cx="62" cy="63"/>
            </a:xfrm>
            <a:custGeom>
              <a:avLst/>
              <a:gdLst>
                <a:gd name="T0" fmla="*/ 62 w 62"/>
                <a:gd name="T1" fmla="*/ 63 h 63"/>
                <a:gd name="T2" fmla="*/ 0 w 62"/>
                <a:gd name="T3" fmla="*/ 63 h 63"/>
                <a:gd name="T4" fmla="*/ 0 w 62"/>
                <a:gd name="T5" fmla="*/ 0 h 63"/>
                <a:gd name="T6" fmla="*/ 62 w 62"/>
                <a:gd name="T7" fmla="*/ 0 h 63"/>
                <a:gd name="T8" fmla="*/ 62 w 62"/>
                <a:gd name="T9" fmla="*/ 63 h 63"/>
                <a:gd name="T10" fmla="*/ 10 w 62"/>
                <a:gd name="T11" fmla="*/ 52 h 63"/>
                <a:gd name="T12" fmla="*/ 49 w 62"/>
                <a:gd name="T13" fmla="*/ 52 h 63"/>
                <a:gd name="T14" fmla="*/ 49 w 62"/>
                <a:gd name="T15" fmla="*/ 13 h 63"/>
                <a:gd name="T16" fmla="*/ 10 w 62"/>
                <a:gd name="T17" fmla="*/ 13 h 63"/>
                <a:gd name="T18" fmla="*/ 10 w 62"/>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3">
                  <a:moveTo>
                    <a:pt x="62" y="63"/>
                  </a:moveTo>
                  <a:lnTo>
                    <a:pt x="0" y="63"/>
                  </a:lnTo>
                  <a:lnTo>
                    <a:pt x="0" y="0"/>
                  </a:lnTo>
                  <a:lnTo>
                    <a:pt x="62" y="0"/>
                  </a:lnTo>
                  <a:lnTo>
                    <a:pt x="62" y="63"/>
                  </a:lnTo>
                  <a:close/>
                  <a:moveTo>
                    <a:pt x="10" y="52"/>
                  </a:moveTo>
                  <a:lnTo>
                    <a:pt x="49" y="52"/>
                  </a:lnTo>
                  <a:lnTo>
                    <a:pt x="49" y="13"/>
                  </a:lnTo>
                  <a:lnTo>
                    <a:pt x="10" y="13"/>
                  </a:lnTo>
                  <a:lnTo>
                    <a:pt x="1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2556" name="Freeform 28"/>
            <p:cNvSpPr>
              <a:spLocks noEditPoints="1"/>
            </p:cNvSpPr>
            <p:nvPr/>
          </p:nvSpPr>
          <p:spPr bwMode="auto">
            <a:xfrm>
              <a:off x="0" y="0"/>
              <a:ext cx="63" cy="63"/>
            </a:xfrm>
            <a:custGeom>
              <a:avLst/>
              <a:gdLst>
                <a:gd name="T0" fmla="*/ 63 w 63"/>
                <a:gd name="T1" fmla="*/ 63 h 63"/>
                <a:gd name="T2" fmla="*/ 0 w 63"/>
                <a:gd name="T3" fmla="*/ 63 h 63"/>
                <a:gd name="T4" fmla="*/ 0 w 63"/>
                <a:gd name="T5" fmla="*/ 0 h 63"/>
                <a:gd name="T6" fmla="*/ 63 w 63"/>
                <a:gd name="T7" fmla="*/ 0 h 63"/>
                <a:gd name="T8" fmla="*/ 63 w 63"/>
                <a:gd name="T9" fmla="*/ 63 h 63"/>
                <a:gd name="T10" fmla="*/ 13 w 63"/>
                <a:gd name="T11" fmla="*/ 52 h 63"/>
                <a:gd name="T12" fmla="*/ 50 w 63"/>
                <a:gd name="T13" fmla="*/ 52 h 63"/>
                <a:gd name="T14" fmla="*/ 50 w 63"/>
                <a:gd name="T15" fmla="*/ 13 h 63"/>
                <a:gd name="T16" fmla="*/ 13 w 63"/>
                <a:gd name="T17" fmla="*/ 13 h 63"/>
                <a:gd name="T18" fmla="*/ 13 w 63"/>
                <a:gd name="T19"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3">
                  <a:moveTo>
                    <a:pt x="63" y="63"/>
                  </a:moveTo>
                  <a:lnTo>
                    <a:pt x="0" y="63"/>
                  </a:lnTo>
                  <a:lnTo>
                    <a:pt x="0" y="0"/>
                  </a:lnTo>
                  <a:lnTo>
                    <a:pt x="63" y="0"/>
                  </a:lnTo>
                  <a:lnTo>
                    <a:pt x="63" y="63"/>
                  </a:lnTo>
                  <a:close/>
                  <a:moveTo>
                    <a:pt x="13" y="52"/>
                  </a:moveTo>
                  <a:lnTo>
                    <a:pt x="50" y="52"/>
                  </a:lnTo>
                  <a:lnTo>
                    <a:pt x="50" y="13"/>
                  </a:lnTo>
                  <a:lnTo>
                    <a:pt x="13" y="13"/>
                  </a:lnTo>
                  <a:lnTo>
                    <a:pt x="13"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sp>
        <p:nvSpPr>
          <p:cNvPr id="22557" name="Rectangle 29"/>
          <p:cNvSpPr>
            <a:spLocks noChangeArrowheads="1"/>
          </p:cNvSpPr>
          <p:nvPr/>
        </p:nvSpPr>
        <p:spPr bwMode="auto">
          <a:xfrm>
            <a:off x="4572001" y="1347031"/>
            <a:ext cx="3960813" cy="139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此处添加标题文本</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ts val="1200"/>
              </a:lnSpc>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12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1200"/>
              </a:lnSpc>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1200"/>
              </a:lnSpc>
            </a:pP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1200"/>
              </a:lnSpc>
            </a:pP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2558" name="Rectangle 30"/>
          <p:cNvSpPr>
            <a:spLocks noChangeArrowheads="1"/>
          </p:cNvSpPr>
          <p:nvPr/>
        </p:nvSpPr>
        <p:spPr bwMode="auto">
          <a:xfrm>
            <a:off x="4572001" y="3742460"/>
            <a:ext cx="39608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ts val="12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点击输入详细的文本内容。</a:t>
            </a: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1200"/>
              </a:lnSpc>
            </a:pPr>
            <a:endParaRPr lang="en-US" altLang="zh-CN" sz="8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1200"/>
              </a:lnSpc>
            </a:pP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a:p>
            <a:pPr>
              <a:lnSpc>
                <a:spcPts val="1200"/>
              </a:lnSpc>
            </a:pPr>
            <a:endParaRPr lang="en-US" altLang="zh-CN" sz="7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2559" name="Rectangle 31"/>
          <p:cNvSpPr>
            <a:spLocks noChangeArrowheads="1"/>
          </p:cNvSpPr>
          <p:nvPr/>
        </p:nvSpPr>
        <p:spPr bwMode="auto">
          <a:xfrm>
            <a:off x="7600892" y="3291331"/>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60" name="Rectangle 32"/>
          <p:cNvSpPr>
            <a:spLocks noChangeArrowheads="1"/>
          </p:cNvSpPr>
          <p:nvPr/>
        </p:nvSpPr>
        <p:spPr bwMode="auto">
          <a:xfrm>
            <a:off x="6552346" y="3291331"/>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61" name="Rectangle 33"/>
          <p:cNvSpPr>
            <a:spLocks noChangeArrowheads="1"/>
          </p:cNvSpPr>
          <p:nvPr/>
        </p:nvSpPr>
        <p:spPr bwMode="auto">
          <a:xfrm>
            <a:off x="5499836" y="3291331"/>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62" name="Rectangle 34"/>
          <p:cNvSpPr>
            <a:spLocks noChangeArrowheads="1"/>
          </p:cNvSpPr>
          <p:nvPr/>
        </p:nvSpPr>
        <p:spPr bwMode="auto">
          <a:xfrm>
            <a:off x="4570355" y="3291331"/>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63" name="Rectangle 35"/>
          <p:cNvSpPr>
            <a:spLocks noChangeArrowheads="1"/>
          </p:cNvSpPr>
          <p:nvPr/>
        </p:nvSpPr>
        <p:spPr bwMode="auto">
          <a:xfrm>
            <a:off x="2224089" y="2995874"/>
            <a:ext cx="1024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01 添加标题</a:t>
            </a:r>
            <a:endPar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64" name="Rectangle 36"/>
          <p:cNvSpPr>
            <a:spLocks noChangeArrowheads="1"/>
          </p:cNvSpPr>
          <p:nvPr/>
        </p:nvSpPr>
        <p:spPr bwMode="auto">
          <a:xfrm>
            <a:off x="2224089" y="3326278"/>
            <a:ext cx="1024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02 添加标题</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65" name="Rectangle 37"/>
          <p:cNvSpPr>
            <a:spLocks noChangeArrowheads="1"/>
          </p:cNvSpPr>
          <p:nvPr/>
        </p:nvSpPr>
        <p:spPr bwMode="auto">
          <a:xfrm>
            <a:off x="2224089" y="3694806"/>
            <a:ext cx="1024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03 添加标题</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566" name="Rectangle 38"/>
          <p:cNvSpPr>
            <a:spLocks noChangeArrowheads="1"/>
          </p:cNvSpPr>
          <p:nvPr/>
        </p:nvSpPr>
        <p:spPr bwMode="auto">
          <a:xfrm>
            <a:off x="2224089" y="4082395"/>
            <a:ext cx="102463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04</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750" fill="hold"/>
                                        <p:tgtEl>
                                          <p:spTgt spid="22530"/>
                                        </p:tgtEl>
                                        <p:attrNameLst>
                                          <p:attrName>ppt_x</p:attrName>
                                        </p:attrNameLst>
                                      </p:cBhvr>
                                      <p:tavLst>
                                        <p:tav tm="0">
                                          <p:val>
                                            <p:strVal val="#ppt_x"/>
                                          </p:val>
                                        </p:tav>
                                        <p:tav tm="100000">
                                          <p:val>
                                            <p:strVal val="#ppt_x"/>
                                          </p:val>
                                        </p:tav>
                                      </p:tavLst>
                                    </p:anim>
                                    <p:anim calcmode="lin" valueType="num">
                                      <p:cBhvr additive="base">
                                        <p:cTn id="8" dur="750" fill="hold"/>
                                        <p:tgtEl>
                                          <p:spTgt spid="225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22531"/>
                                        </p:tgtEl>
                                        <p:attrNameLst>
                                          <p:attrName>style.visibility</p:attrName>
                                        </p:attrNameLst>
                                      </p:cBhvr>
                                      <p:to>
                                        <p:strVal val="visible"/>
                                      </p:to>
                                    </p:set>
                                    <p:anim calcmode="lin" valueType="num">
                                      <p:cBhvr additive="base">
                                        <p:cTn id="11" dur="750" fill="hold"/>
                                        <p:tgtEl>
                                          <p:spTgt spid="22531"/>
                                        </p:tgtEl>
                                        <p:attrNameLst>
                                          <p:attrName>ppt_x</p:attrName>
                                        </p:attrNameLst>
                                      </p:cBhvr>
                                      <p:tavLst>
                                        <p:tav tm="0">
                                          <p:val>
                                            <p:strVal val="#ppt_x"/>
                                          </p:val>
                                        </p:tav>
                                        <p:tav tm="100000">
                                          <p:val>
                                            <p:strVal val="#ppt_x"/>
                                          </p:val>
                                        </p:tav>
                                      </p:tavLst>
                                    </p:anim>
                                    <p:anim calcmode="lin" valueType="num">
                                      <p:cBhvr additive="base">
                                        <p:cTn id="12" dur="750" fill="hold"/>
                                        <p:tgtEl>
                                          <p:spTgt spid="225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22532"/>
                                        </p:tgtEl>
                                        <p:attrNameLst>
                                          <p:attrName>style.visibility</p:attrName>
                                        </p:attrNameLst>
                                      </p:cBhvr>
                                      <p:to>
                                        <p:strVal val="visible"/>
                                      </p:to>
                                    </p:set>
                                    <p:anim calcmode="lin" valueType="num">
                                      <p:cBhvr additive="base">
                                        <p:cTn id="15" dur="750" fill="hold"/>
                                        <p:tgtEl>
                                          <p:spTgt spid="22532"/>
                                        </p:tgtEl>
                                        <p:attrNameLst>
                                          <p:attrName>ppt_x</p:attrName>
                                        </p:attrNameLst>
                                      </p:cBhvr>
                                      <p:tavLst>
                                        <p:tav tm="0">
                                          <p:val>
                                            <p:strVal val="#ppt_x"/>
                                          </p:val>
                                        </p:tav>
                                        <p:tav tm="100000">
                                          <p:val>
                                            <p:strVal val="#ppt_x"/>
                                          </p:val>
                                        </p:tav>
                                      </p:tavLst>
                                    </p:anim>
                                    <p:anim calcmode="lin" valueType="num">
                                      <p:cBhvr additive="base">
                                        <p:cTn id="16" dur="750" fill="hold"/>
                                        <p:tgtEl>
                                          <p:spTgt spid="225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22533"/>
                                        </p:tgtEl>
                                        <p:attrNameLst>
                                          <p:attrName>style.visibility</p:attrName>
                                        </p:attrNameLst>
                                      </p:cBhvr>
                                      <p:to>
                                        <p:strVal val="visible"/>
                                      </p:to>
                                    </p:set>
                                    <p:anim calcmode="lin" valueType="num">
                                      <p:cBhvr additive="base">
                                        <p:cTn id="19" dur="750" fill="hold"/>
                                        <p:tgtEl>
                                          <p:spTgt spid="22533"/>
                                        </p:tgtEl>
                                        <p:attrNameLst>
                                          <p:attrName>ppt_x</p:attrName>
                                        </p:attrNameLst>
                                      </p:cBhvr>
                                      <p:tavLst>
                                        <p:tav tm="0">
                                          <p:val>
                                            <p:strVal val="#ppt_x"/>
                                          </p:val>
                                        </p:tav>
                                        <p:tav tm="100000">
                                          <p:val>
                                            <p:strVal val="#ppt_x"/>
                                          </p:val>
                                        </p:tav>
                                      </p:tavLst>
                                    </p:anim>
                                    <p:anim calcmode="lin" valueType="num">
                                      <p:cBhvr additive="base">
                                        <p:cTn id="20" dur="750" fill="hold"/>
                                        <p:tgtEl>
                                          <p:spTgt spid="22533"/>
                                        </p:tgtEl>
                                        <p:attrNameLst>
                                          <p:attrName>ppt_y</p:attrName>
                                        </p:attrNameLst>
                                      </p:cBhvr>
                                      <p:tavLst>
                                        <p:tav tm="0">
                                          <p:val>
                                            <p:strVal val="1+#ppt_h/2"/>
                                          </p:val>
                                        </p:tav>
                                        <p:tav tm="100000">
                                          <p:val>
                                            <p:strVal val="#ppt_y"/>
                                          </p:val>
                                        </p:tav>
                                      </p:tavLst>
                                    </p:anim>
                                  </p:childTnLst>
                                </p:cTn>
                              </p:par>
                              <p:par>
                                <p:cTn id="21" presetID="22" presetClass="entr" presetSubtype="8" fill="hold" grpId="0" nodeType="withEffect">
                                  <p:stCondLst>
                                    <p:cond delay="1000"/>
                                  </p:stCondLst>
                                  <p:childTnLst>
                                    <p:set>
                                      <p:cBhvr>
                                        <p:cTn id="22" dur="1" fill="hold">
                                          <p:stCondLst>
                                            <p:cond delay="0"/>
                                          </p:stCondLst>
                                        </p:cTn>
                                        <p:tgtEl>
                                          <p:spTgt spid="22537"/>
                                        </p:tgtEl>
                                        <p:attrNameLst>
                                          <p:attrName>style.visibility</p:attrName>
                                        </p:attrNameLst>
                                      </p:cBhvr>
                                      <p:to>
                                        <p:strVal val="visible"/>
                                      </p:to>
                                    </p:set>
                                    <p:animEffect transition="in" filter="wipe(left)">
                                      <p:cBhvr>
                                        <p:cTn id="23" dur="500"/>
                                        <p:tgtEl>
                                          <p:spTgt spid="22537"/>
                                        </p:tgtEl>
                                      </p:cBhvr>
                                    </p:animEffect>
                                  </p:childTnLst>
                                </p:cTn>
                              </p:par>
                              <p:par>
                                <p:cTn id="24" presetID="2" presetClass="entr" presetSubtype="4" fill="hold" grpId="0" nodeType="withEffect">
                                  <p:stCondLst>
                                    <p:cond delay="1100"/>
                                  </p:stCondLst>
                                  <p:childTnLst>
                                    <p:set>
                                      <p:cBhvr>
                                        <p:cTn id="25" dur="1" fill="hold">
                                          <p:stCondLst>
                                            <p:cond delay="0"/>
                                          </p:stCondLst>
                                        </p:cTn>
                                        <p:tgtEl>
                                          <p:spTgt spid="22563"/>
                                        </p:tgtEl>
                                        <p:attrNameLst>
                                          <p:attrName>style.visibility</p:attrName>
                                        </p:attrNameLst>
                                      </p:cBhvr>
                                      <p:to>
                                        <p:strVal val="visible"/>
                                      </p:to>
                                    </p:set>
                                    <p:anim calcmode="lin" valueType="num">
                                      <p:cBhvr additive="base">
                                        <p:cTn id="26" dur="750" fill="hold"/>
                                        <p:tgtEl>
                                          <p:spTgt spid="22563"/>
                                        </p:tgtEl>
                                        <p:attrNameLst>
                                          <p:attrName>ppt_x</p:attrName>
                                        </p:attrNameLst>
                                      </p:cBhvr>
                                      <p:tavLst>
                                        <p:tav tm="0">
                                          <p:val>
                                            <p:strVal val="#ppt_x"/>
                                          </p:val>
                                        </p:tav>
                                        <p:tav tm="100000">
                                          <p:val>
                                            <p:strVal val="#ppt_x"/>
                                          </p:val>
                                        </p:tav>
                                      </p:tavLst>
                                    </p:anim>
                                    <p:anim calcmode="lin" valueType="num">
                                      <p:cBhvr additive="base">
                                        <p:cTn id="27" dur="750" fill="hold"/>
                                        <p:tgtEl>
                                          <p:spTgt spid="22563"/>
                                        </p:tgtEl>
                                        <p:attrNameLst>
                                          <p:attrName>ppt_y</p:attrName>
                                        </p:attrNameLst>
                                      </p:cBhvr>
                                      <p:tavLst>
                                        <p:tav tm="0">
                                          <p:val>
                                            <p:strVal val="1+#ppt_h/2"/>
                                          </p:val>
                                        </p:tav>
                                        <p:tav tm="100000">
                                          <p:val>
                                            <p:strVal val="#ppt_y"/>
                                          </p:val>
                                        </p:tav>
                                      </p:tavLst>
                                    </p:anim>
                                  </p:childTnLst>
                                </p:cTn>
                              </p:par>
                              <p:par>
                                <p:cTn id="28" presetID="22" presetClass="entr" presetSubtype="8" fill="hold" grpId="0" nodeType="withEffect">
                                  <p:stCondLst>
                                    <p:cond delay="1500"/>
                                  </p:stCondLst>
                                  <p:childTnLst>
                                    <p:set>
                                      <p:cBhvr>
                                        <p:cTn id="29" dur="1" fill="hold">
                                          <p:stCondLst>
                                            <p:cond delay="0"/>
                                          </p:stCondLst>
                                        </p:cTn>
                                        <p:tgtEl>
                                          <p:spTgt spid="22536"/>
                                        </p:tgtEl>
                                        <p:attrNameLst>
                                          <p:attrName>style.visibility</p:attrName>
                                        </p:attrNameLst>
                                      </p:cBhvr>
                                      <p:to>
                                        <p:strVal val="visible"/>
                                      </p:to>
                                    </p:set>
                                    <p:animEffect transition="in" filter="wipe(left)">
                                      <p:cBhvr>
                                        <p:cTn id="30" dur="500"/>
                                        <p:tgtEl>
                                          <p:spTgt spid="22536"/>
                                        </p:tgtEl>
                                      </p:cBhvr>
                                    </p:animEffect>
                                  </p:childTnLst>
                                </p:cTn>
                              </p:par>
                              <p:par>
                                <p:cTn id="31" presetID="2" presetClass="entr" presetSubtype="4" fill="hold" grpId="0" nodeType="withEffect">
                                  <p:stCondLst>
                                    <p:cond delay="1600"/>
                                  </p:stCondLst>
                                  <p:childTnLst>
                                    <p:set>
                                      <p:cBhvr>
                                        <p:cTn id="32" dur="1" fill="hold">
                                          <p:stCondLst>
                                            <p:cond delay="0"/>
                                          </p:stCondLst>
                                        </p:cTn>
                                        <p:tgtEl>
                                          <p:spTgt spid="22564"/>
                                        </p:tgtEl>
                                        <p:attrNameLst>
                                          <p:attrName>style.visibility</p:attrName>
                                        </p:attrNameLst>
                                      </p:cBhvr>
                                      <p:to>
                                        <p:strVal val="visible"/>
                                      </p:to>
                                    </p:set>
                                    <p:anim calcmode="lin" valueType="num">
                                      <p:cBhvr additive="base">
                                        <p:cTn id="33" dur="750" fill="hold"/>
                                        <p:tgtEl>
                                          <p:spTgt spid="22564"/>
                                        </p:tgtEl>
                                        <p:attrNameLst>
                                          <p:attrName>ppt_x</p:attrName>
                                        </p:attrNameLst>
                                      </p:cBhvr>
                                      <p:tavLst>
                                        <p:tav tm="0">
                                          <p:val>
                                            <p:strVal val="#ppt_x"/>
                                          </p:val>
                                        </p:tav>
                                        <p:tav tm="100000">
                                          <p:val>
                                            <p:strVal val="#ppt_x"/>
                                          </p:val>
                                        </p:tav>
                                      </p:tavLst>
                                    </p:anim>
                                    <p:anim calcmode="lin" valueType="num">
                                      <p:cBhvr additive="base">
                                        <p:cTn id="34" dur="750" fill="hold"/>
                                        <p:tgtEl>
                                          <p:spTgt spid="22564"/>
                                        </p:tgtEl>
                                        <p:attrNameLst>
                                          <p:attrName>ppt_y</p:attrName>
                                        </p:attrNameLst>
                                      </p:cBhvr>
                                      <p:tavLst>
                                        <p:tav tm="0">
                                          <p:val>
                                            <p:strVal val="1+#ppt_h/2"/>
                                          </p:val>
                                        </p:tav>
                                        <p:tav tm="100000">
                                          <p:val>
                                            <p:strVal val="#ppt_y"/>
                                          </p:val>
                                        </p:tav>
                                      </p:tavLst>
                                    </p:anim>
                                  </p:childTnLst>
                                </p:cTn>
                              </p:par>
                              <p:par>
                                <p:cTn id="35" presetID="22" presetClass="entr" presetSubtype="8" fill="hold" grpId="0" nodeType="withEffect">
                                  <p:stCondLst>
                                    <p:cond delay="2000"/>
                                  </p:stCondLst>
                                  <p:childTnLst>
                                    <p:set>
                                      <p:cBhvr>
                                        <p:cTn id="36" dur="1" fill="hold">
                                          <p:stCondLst>
                                            <p:cond delay="0"/>
                                          </p:stCondLst>
                                        </p:cTn>
                                        <p:tgtEl>
                                          <p:spTgt spid="22534"/>
                                        </p:tgtEl>
                                        <p:attrNameLst>
                                          <p:attrName>style.visibility</p:attrName>
                                        </p:attrNameLst>
                                      </p:cBhvr>
                                      <p:to>
                                        <p:strVal val="visible"/>
                                      </p:to>
                                    </p:set>
                                    <p:animEffect transition="in" filter="wipe(left)">
                                      <p:cBhvr>
                                        <p:cTn id="37" dur="500"/>
                                        <p:tgtEl>
                                          <p:spTgt spid="22534"/>
                                        </p:tgtEl>
                                      </p:cBhvr>
                                    </p:animEffect>
                                  </p:childTnLst>
                                </p:cTn>
                              </p:par>
                              <p:par>
                                <p:cTn id="38" presetID="2" presetClass="entr" presetSubtype="4" fill="hold" grpId="0" nodeType="withEffect">
                                  <p:stCondLst>
                                    <p:cond delay="2100"/>
                                  </p:stCondLst>
                                  <p:childTnLst>
                                    <p:set>
                                      <p:cBhvr>
                                        <p:cTn id="39" dur="1" fill="hold">
                                          <p:stCondLst>
                                            <p:cond delay="0"/>
                                          </p:stCondLst>
                                        </p:cTn>
                                        <p:tgtEl>
                                          <p:spTgt spid="22565"/>
                                        </p:tgtEl>
                                        <p:attrNameLst>
                                          <p:attrName>style.visibility</p:attrName>
                                        </p:attrNameLst>
                                      </p:cBhvr>
                                      <p:to>
                                        <p:strVal val="visible"/>
                                      </p:to>
                                    </p:set>
                                    <p:anim calcmode="lin" valueType="num">
                                      <p:cBhvr additive="base">
                                        <p:cTn id="40" dur="750" fill="hold"/>
                                        <p:tgtEl>
                                          <p:spTgt spid="22565"/>
                                        </p:tgtEl>
                                        <p:attrNameLst>
                                          <p:attrName>ppt_x</p:attrName>
                                        </p:attrNameLst>
                                      </p:cBhvr>
                                      <p:tavLst>
                                        <p:tav tm="0">
                                          <p:val>
                                            <p:strVal val="#ppt_x"/>
                                          </p:val>
                                        </p:tav>
                                        <p:tav tm="100000">
                                          <p:val>
                                            <p:strVal val="#ppt_x"/>
                                          </p:val>
                                        </p:tav>
                                      </p:tavLst>
                                    </p:anim>
                                    <p:anim calcmode="lin" valueType="num">
                                      <p:cBhvr additive="base">
                                        <p:cTn id="41" dur="750" fill="hold"/>
                                        <p:tgtEl>
                                          <p:spTgt spid="22565"/>
                                        </p:tgtEl>
                                        <p:attrNameLst>
                                          <p:attrName>ppt_y</p:attrName>
                                        </p:attrNameLst>
                                      </p:cBhvr>
                                      <p:tavLst>
                                        <p:tav tm="0">
                                          <p:val>
                                            <p:strVal val="1+#ppt_h/2"/>
                                          </p:val>
                                        </p:tav>
                                        <p:tav tm="100000">
                                          <p:val>
                                            <p:strVal val="#ppt_y"/>
                                          </p:val>
                                        </p:tav>
                                      </p:tavLst>
                                    </p:anim>
                                  </p:childTnLst>
                                </p:cTn>
                              </p:par>
                              <p:par>
                                <p:cTn id="42" presetID="22" presetClass="entr" presetSubtype="8" fill="hold" grpId="0" nodeType="withEffect">
                                  <p:stCondLst>
                                    <p:cond delay="2500"/>
                                  </p:stCondLst>
                                  <p:childTnLst>
                                    <p:set>
                                      <p:cBhvr>
                                        <p:cTn id="43" dur="1" fill="hold">
                                          <p:stCondLst>
                                            <p:cond delay="0"/>
                                          </p:stCondLst>
                                        </p:cTn>
                                        <p:tgtEl>
                                          <p:spTgt spid="22535"/>
                                        </p:tgtEl>
                                        <p:attrNameLst>
                                          <p:attrName>style.visibility</p:attrName>
                                        </p:attrNameLst>
                                      </p:cBhvr>
                                      <p:to>
                                        <p:strVal val="visible"/>
                                      </p:to>
                                    </p:set>
                                    <p:animEffect transition="in" filter="wipe(left)">
                                      <p:cBhvr>
                                        <p:cTn id="44" dur="500"/>
                                        <p:tgtEl>
                                          <p:spTgt spid="22535"/>
                                        </p:tgtEl>
                                      </p:cBhvr>
                                    </p:animEffect>
                                  </p:childTnLst>
                                </p:cTn>
                              </p:par>
                              <p:par>
                                <p:cTn id="45" presetID="2" presetClass="entr" presetSubtype="4" fill="hold" grpId="0" nodeType="withEffect">
                                  <p:stCondLst>
                                    <p:cond delay="2600"/>
                                  </p:stCondLst>
                                  <p:childTnLst>
                                    <p:set>
                                      <p:cBhvr>
                                        <p:cTn id="46" dur="1" fill="hold">
                                          <p:stCondLst>
                                            <p:cond delay="0"/>
                                          </p:stCondLst>
                                        </p:cTn>
                                        <p:tgtEl>
                                          <p:spTgt spid="22566"/>
                                        </p:tgtEl>
                                        <p:attrNameLst>
                                          <p:attrName>style.visibility</p:attrName>
                                        </p:attrNameLst>
                                      </p:cBhvr>
                                      <p:to>
                                        <p:strVal val="visible"/>
                                      </p:to>
                                    </p:set>
                                    <p:anim calcmode="lin" valueType="num">
                                      <p:cBhvr additive="base">
                                        <p:cTn id="47" dur="750" fill="hold"/>
                                        <p:tgtEl>
                                          <p:spTgt spid="22566"/>
                                        </p:tgtEl>
                                        <p:attrNameLst>
                                          <p:attrName>ppt_x</p:attrName>
                                        </p:attrNameLst>
                                      </p:cBhvr>
                                      <p:tavLst>
                                        <p:tav tm="0">
                                          <p:val>
                                            <p:strVal val="#ppt_x"/>
                                          </p:val>
                                        </p:tav>
                                        <p:tav tm="100000">
                                          <p:val>
                                            <p:strVal val="#ppt_x"/>
                                          </p:val>
                                        </p:tav>
                                      </p:tavLst>
                                    </p:anim>
                                    <p:anim calcmode="lin" valueType="num">
                                      <p:cBhvr additive="base">
                                        <p:cTn id="48" dur="750" fill="hold"/>
                                        <p:tgtEl>
                                          <p:spTgt spid="22566"/>
                                        </p:tgtEl>
                                        <p:attrNameLst>
                                          <p:attrName>ppt_y</p:attrName>
                                        </p:attrNameLst>
                                      </p:cBhvr>
                                      <p:tavLst>
                                        <p:tav tm="0">
                                          <p:val>
                                            <p:strVal val="1+#ppt_h/2"/>
                                          </p:val>
                                        </p:tav>
                                        <p:tav tm="100000">
                                          <p:val>
                                            <p:strVal val="#ppt_y"/>
                                          </p:val>
                                        </p:tav>
                                      </p:tavLst>
                                    </p:anim>
                                  </p:childTnLst>
                                </p:cTn>
                              </p:par>
                              <p:par>
                                <p:cTn id="49" presetID="2" presetClass="entr" presetSubtype="2" fill="hold" grpId="0" nodeType="withEffect">
                                  <p:stCondLst>
                                    <p:cond delay="2600"/>
                                  </p:stCondLst>
                                  <p:childTnLst>
                                    <p:set>
                                      <p:cBhvr>
                                        <p:cTn id="50" dur="1" fill="hold">
                                          <p:stCondLst>
                                            <p:cond delay="0"/>
                                          </p:stCondLst>
                                        </p:cTn>
                                        <p:tgtEl>
                                          <p:spTgt spid="22557"/>
                                        </p:tgtEl>
                                        <p:attrNameLst>
                                          <p:attrName>style.visibility</p:attrName>
                                        </p:attrNameLst>
                                      </p:cBhvr>
                                      <p:to>
                                        <p:strVal val="visible"/>
                                      </p:to>
                                    </p:set>
                                    <p:anim calcmode="lin" valueType="num">
                                      <p:cBhvr additive="base">
                                        <p:cTn id="51" dur="750" fill="hold"/>
                                        <p:tgtEl>
                                          <p:spTgt spid="22557"/>
                                        </p:tgtEl>
                                        <p:attrNameLst>
                                          <p:attrName>ppt_x</p:attrName>
                                        </p:attrNameLst>
                                      </p:cBhvr>
                                      <p:tavLst>
                                        <p:tav tm="0">
                                          <p:val>
                                            <p:strVal val="1+#ppt_w/2"/>
                                          </p:val>
                                        </p:tav>
                                        <p:tav tm="100000">
                                          <p:val>
                                            <p:strVal val="#ppt_x"/>
                                          </p:val>
                                        </p:tav>
                                      </p:tavLst>
                                    </p:anim>
                                    <p:anim calcmode="lin" valueType="num">
                                      <p:cBhvr additive="base">
                                        <p:cTn id="52" dur="750" fill="hold"/>
                                        <p:tgtEl>
                                          <p:spTgt spid="22557"/>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2700"/>
                                  </p:stCondLst>
                                  <p:childTnLst>
                                    <p:set>
                                      <p:cBhvr>
                                        <p:cTn id="54" dur="1" fill="hold">
                                          <p:stCondLst>
                                            <p:cond delay="0"/>
                                          </p:stCondLst>
                                        </p:cTn>
                                        <p:tgtEl>
                                          <p:spTgt spid="22538"/>
                                        </p:tgtEl>
                                        <p:attrNameLst>
                                          <p:attrName>style.visibility</p:attrName>
                                        </p:attrNameLst>
                                      </p:cBhvr>
                                      <p:to>
                                        <p:strVal val="visible"/>
                                      </p:to>
                                    </p:set>
                                    <p:anim calcmode="lin" valueType="num">
                                      <p:cBhvr>
                                        <p:cTn id="55" dur="300" fill="hold"/>
                                        <p:tgtEl>
                                          <p:spTgt spid="22538"/>
                                        </p:tgtEl>
                                        <p:attrNameLst>
                                          <p:attrName>ppt_w</p:attrName>
                                        </p:attrNameLst>
                                      </p:cBhvr>
                                      <p:tavLst>
                                        <p:tav tm="0">
                                          <p:val>
                                            <p:fltVal val="0"/>
                                          </p:val>
                                        </p:tav>
                                        <p:tav tm="100000">
                                          <p:val>
                                            <p:strVal val="#ppt_w"/>
                                          </p:val>
                                        </p:tav>
                                      </p:tavLst>
                                    </p:anim>
                                    <p:anim calcmode="lin" valueType="num">
                                      <p:cBhvr>
                                        <p:cTn id="56" dur="300" fill="hold"/>
                                        <p:tgtEl>
                                          <p:spTgt spid="22538"/>
                                        </p:tgtEl>
                                        <p:attrNameLst>
                                          <p:attrName>ppt_h</p:attrName>
                                        </p:attrNameLst>
                                      </p:cBhvr>
                                      <p:tavLst>
                                        <p:tav tm="0">
                                          <p:val>
                                            <p:fltVal val="0"/>
                                          </p:val>
                                        </p:tav>
                                        <p:tav tm="100000">
                                          <p:val>
                                            <p:strVal val="#ppt_h"/>
                                          </p:val>
                                        </p:tav>
                                      </p:tavLst>
                                    </p:anim>
                                    <p:animEffect transition="in" filter="fade">
                                      <p:cBhvr>
                                        <p:cTn id="57" dur="300"/>
                                        <p:tgtEl>
                                          <p:spTgt spid="22538"/>
                                        </p:tgtEl>
                                      </p:cBhvr>
                                    </p:animEffect>
                                  </p:childTnLst>
                                </p:cTn>
                              </p:par>
                              <p:par>
                                <p:cTn id="58" presetID="2" presetClass="entr" presetSubtype="4" fill="hold" grpId="0" nodeType="withEffect">
                                  <p:stCondLst>
                                    <p:cond delay="2700"/>
                                  </p:stCondLst>
                                  <p:childTnLst>
                                    <p:set>
                                      <p:cBhvr>
                                        <p:cTn id="59" dur="1" fill="hold">
                                          <p:stCondLst>
                                            <p:cond delay="0"/>
                                          </p:stCondLst>
                                        </p:cTn>
                                        <p:tgtEl>
                                          <p:spTgt spid="22562"/>
                                        </p:tgtEl>
                                        <p:attrNameLst>
                                          <p:attrName>style.visibility</p:attrName>
                                        </p:attrNameLst>
                                      </p:cBhvr>
                                      <p:to>
                                        <p:strVal val="visible"/>
                                      </p:to>
                                    </p:set>
                                    <p:anim calcmode="lin" valueType="num">
                                      <p:cBhvr additive="base">
                                        <p:cTn id="60" dur="750" fill="hold"/>
                                        <p:tgtEl>
                                          <p:spTgt spid="22562"/>
                                        </p:tgtEl>
                                        <p:attrNameLst>
                                          <p:attrName>ppt_x</p:attrName>
                                        </p:attrNameLst>
                                      </p:cBhvr>
                                      <p:tavLst>
                                        <p:tav tm="0">
                                          <p:val>
                                            <p:strVal val="#ppt_x"/>
                                          </p:val>
                                        </p:tav>
                                        <p:tav tm="100000">
                                          <p:val>
                                            <p:strVal val="#ppt_x"/>
                                          </p:val>
                                        </p:tav>
                                      </p:tavLst>
                                    </p:anim>
                                    <p:anim calcmode="lin" valueType="num">
                                      <p:cBhvr additive="base">
                                        <p:cTn id="61" dur="750" fill="hold"/>
                                        <p:tgtEl>
                                          <p:spTgt spid="22562"/>
                                        </p:tgtEl>
                                        <p:attrNameLst>
                                          <p:attrName>ppt_y</p:attrName>
                                        </p:attrNameLst>
                                      </p:cBhvr>
                                      <p:tavLst>
                                        <p:tav tm="0">
                                          <p:val>
                                            <p:strVal val="1+#ppt_h/2"/>
                                          </p:val>
                                        </p:tav>
                                        <p:tav tm="100000">
                                          <p:val>
                                            <p:strVal val="#ppt_y"/>
                                          </p:val>
                                        </p:tav>
                                      </p:tavLst>
                                    </p:anim>
                                  </p:childTnLst>
                                </p:cTn>
                              </p:par>
                              <p:par>
                                <p:cTn id="62" presetID="6" presetClass="emph" presetSubtype="0" autoRev="1" fill="hold" grpId="1" nodeType="withEffect">
                                  <p:stCondLst>
                                    <p:cond delay="3000"/>
                                  </p:stCondLst>
                                  <p:childTnLst>
                                    <p:animScale>
                                      <p:cBhvr>
                                        <p:cTn id="63" dur="150" fill="hold"/>
                                        <p:tgtEl>
                                          <p:spTgt spid="22538"/>
                                        </p:tgtEl>
                                      </p:cBhvr>
                                      <p:by x="110000" y="110000"/>
                                    </p:animScale>
                                  </p:childTnLst>
                                </p:cTn>
                              </p:par>
                              <p:par>
                                <p:cTn id="64" presetID="53" presetClass="entr" presetSubtype="16" fill="hold" nodeType="withEffect">
                                  <p:stCondLst>
                                    <p:cond delay="2800"/>
                                  </p:stCondLst>
                                  <p:childTnLst>
                                    <p:set>
                                      <p:cBhvr>
                                        <p:cTn id="65" dur="1" fill="hold">
                                          <p:stCondLst>
                                            <p:cond delay="0"/>
                                          </p:stCondLst>
                                        </p:cTn>
                                        <p:tgtEl>
                                          <p:spTgt spid="5"/>
                                        </p:tgtEl>
                                        <p:attrNameLst>
                                          <p:attrName>style.visibility</p:attrName>
                                        </p:attrNameLst>
                                      </p:cBhvr>
                                      <p:to>
                                        <p:strVal val="visible"/>
                                      </p:to>
                                    </p:set>
                                    <p:anim calcmode="lin" valueType="num">
                                      <p:cBhvr>
                                        <p:cTn id="66" dur="300" fill="hold"/>
                                        <p:tgtEl>
                                          <p:spTgt spid="5"/>
                                        </p:tgtEl>
                                        <p:attrNameLst>
                                          <p:attrName>ppt_w</p:attrName>
                                        </p:attrNameLst>
                                      </p:cBhvr>
                                      <p:tavLst>
                                        <p:tav tm="0">
                                          <p:val>
                                            <p:fltVal val="0"/>
                                          </p:val>
                                        </p:tav>
                                        <p:tav tm="100000">
                                          <p:val>
                                            <p:strVal val="#ppt_w"/>
                                          </p:val>
                                        </p:tav>
                                      </p:tavLst>
                                    </p:anim>
                                    <p:anim calcmode="lin" valueType="num">
                                      <p:cBhvr>
                                        <p:cTn id="67" dur="300" fill="hold"/>
                                        <p:tgtEl>
                                          <p:spTgt spid="5"/>
                                        </p:tgtEl>
                                        <p:attrNameLst>
                                          <p:attrName>ppt_h</p:attrName>
                                        </p:attrNameLst>
                                      </p:cBhvr>
                                      <p:tavLst>
                                        <p:tav tm="0">
                                          <p:val>
                                            <p:fltVal val="0"/>
                                          </p:val>
                                        </p:tav>
                                        <p:tav tm="100000">
                                          <p:val>
                                            <p:strVal val="#ppt_h"/>
                                          </p:val>
                                        </p:tav>
                                      </p:tavLst>
                                    </p:anim>
                                    <p:animEffect transition="in" filter="fade">
                                      <p:cBhvr>
                                        <p:cTn id="68" dur="300"/>
                                        <p:tgtEl>
                                          <p:spTgt spid="5"/>
                                        </p:tgtEl>
                                      </p:cBhvr>
                                    </p:animEffect>
                                  </p:childTnLst>
                                </p:cTn>
                              </p:par>
                              <p:par>
                                <p:cTn id="69" presetID="6" presetClass="emph" presetSubtype="0" autoRev="1" fill="hold" nodeType="withEffect">
                                  <p:stCondLst>
                                    <p:cond delay="3100"/>
                                  </p:stCondLst>
                                  <p:childTnLst>
                                    <p:animScale>
                                      <p:cBhvr>
                                        <p:cTn id="70" dur="150" fill="hold"/>
                                        <p:tgtEl>
                                          <p:spTgt spid="5"/>
                                        </p:tgtEl>
                                      </p:cBhvr>
                                      <p:by x="110000" y="110000"/>
                                    </p:animScale>
                                  </p:childTnLst>
                                </p:cTn>
                              </p:par>
                              <p:par>
                                <p:cTn id="71" presetID="53" presetClass="entr" presetSubtype="16" fill="hold" grpId="0" nodeType="withEffect">
                                  <p:stCondLst>
                                    <p:cond delay="2900"/>
                                  </p:stCondLst>
                                  <p:childTnLst>
                                    <p:set>
                                      <p:cBhvr>
                                        <p:cTn id="72" dur="1" fill="hold">
                                          <p:stCondLst>
                                            <p:cond delay="0"/>
                                          </p:stCondLst>
                                        </p:cTn>
                                        <p:tgtEl>
                                          <p:spTgt spid="22539"/>
                                        </p:tgtEl>
                                        <p:attrNameLst>
                                          <p:attrName>style.visibility</p:attrName>
                                        </p:attrNameLst>
                                      </p:cBhvr>
                                      <p:to>
                                        <p:strVal val="visible"/>
                                      </p:to>
                                    </p:set>
                                    <p:anim calcmode="lin" valueType="num">
                                      <p:cBhvr>
                                        <p:cTn id="73" dur="300" fill="hold"/>
                                        <p:tgtEl>
                                          <p:spTgt spid="22539"/>
                                        </p:tgtEl>
                                        <p:attrNameLst>
                                          <p:attrName>ppt_w</p:attrName>
                                        </p:attrNameLst>
                                      </p:cBhvr>
                                      <p:tavLst>
                                        <p:tav tm="0">
                                          <p:val>
                                            <p:fltVal val="0"/>
                                          </p:val>
                                        </p:tav>
                                        <p:tav tm="100000">
                                          <p:val>
                                            <p:strVal val="#ppt_w"/>
                                          </p:val>
                                        </p:tav>
                                      </p:tavLst>
                                    </p:anim>
                                    <p:anim calcmode="lin" valueType="num">
                                      <p:cBhvr>
                                        <p:cTn id="74" dur="300" fill="hold"/>
                                        <p:tgtEl>
                                          <p:spTgt spid="22539"/>
                                        </p:tgtEl>
                                        <p:attrNameLst>
                                          <p:attrName>ppt_h</p:attrName>
                                        </p:attrNameLst>
                                      </p:cBhvr>
                                      <p:tavLst>
                                        <p:tav tm="0">
                                          <p:val>
                                            <p:fltVal val="0"/>
                                          </p:val>
                                        </p:tav>
                                        <p:tav tm="100000">
                                          <p:val>
                                            <p:strVal val="#ppt_h"/>
                                          </p:val>
                                        </p:tav>
                                      </p:tavLst>
                                    </p:anim>
                                    <p:animEffect transition="in" filter="fade">
                                      <p:cBhvr>
                                        <p:cTn id="75" dur="300"/>
                                        <p:tgtEl>
                                          <p:spTgt spid="22539"/>
                                        </p:tgtEl>
                                      </p:cBhvr>
                                    </p:animEffect>
                                  </p:childTnLst>
                                </p:cTn>
                              </p:par>
                              <p:par>
                                <p:cTn id="76" presetID="2" presetClass="entr" presetSubtype="4" fill="hold" grpId="0" nodeType="withEffect">
                                  <p:stCondLst>
                                    <p:cond delay="2900"/>
                                  </p:stCondLst>
                                  <p:childTnLst>
                                    <p:set>
                                      <p:cBhvr>
                                        <p:cTn id="77" dur="1" fill="hold">
                                          <p:stCondLst>
                                            <p:cond delay="0"/>
                                          </p:stCondLst>
                                        </p:cTn>
                                        <p:tgtEl>
                                          <p:spTgt spid="22561"/>
                                        </p:tgtEl>
                                        <p:attrNameLst>
                                          <p:attrName>style.visibility</p:attrName>
                                        </p:attrNameLst>
                                      </p:cBhvr>
                                      <p:to>
                                        <p:strVal val="visible"/>
                                      </p:to>
                                    </p:set>
                                    <p:anim calcmode="lin" valueType="num">
                                      <p:cBhvr additive="base">
                                        <p:cTn id="78" dur="750" fill="hold"/>
                                        <p:tgtEl>
                                          <p:spTgt spid="22561"/>
                                        </p:tgtEl>
                                        <p:attrNameLst>
                                          <p:attrName>ppt_x</p:attrName>
                                        </p:attrNameLst>
                                      </p:cBhvr>
                                      <p:tavLst>
                                        <p:tav tm="0">
                                          <p:val>
                                            <p:strVal val="#ppt_x"/>
                                          </p:val>
                                        </p:tav>
                                        <p:tav tm="100000">
                                          <p:val>
                                            <p:strVal val="#ppt_x"/>
                                          </p:val>
                                        </p:tav>
                                      </p:tavLst>
                                    </p:anim>
                                    <p:anim calcmode="lin" valueType="num">
                                      <p:cBhvr additive="base">
                                        <p:cTn id="79" dur="750" fill="hold"/>
                                        <p:tgtEl>
                                          <p:spTgt spid="22561"/>
                                        </p:tgtEl>
                                        <p:attrNameLst>
                                          <p:attrName>ppt_y</p:attrName>
                                        </p:attrNameLst>
                                      </p:cBhvr>
                                      <p:tavLst>
                                        <p:tav tm="0">
                                          <p:val>
                                            <p:strVal val="1+#ppt_h/2"/>
                                          </p:val>
                                        </p:tav>
                                        <p:tav tm="100000">
                                          <p:val>
                                            <p:strVal val="#ppt_y"/>
                                          </p:val>
                                        </p:tav>
                                      </p:tavLst>
                                    </p:anim>
                                  </p:childTnLst>
                                </p:cTn>
                              </p:par>
                              <p:par>
                                <p:cTn id="80" presetID="6" presetClass="emph" presetSubtype="0" autoRev="1" fill="hold" grpId="1" nodeType="withEffect">
                                  <p:stCondLst>
                                    <p:cond delay="3200"/>
                                  </p:stCondLst>
                                  <p:childTnLst>
                                    <p:animScale>
                                      <p:cBhvr>
                                        <p:cTn id="81" dur="150" fill="hold"/>
                                        <p:tgtEl>
                                          <p:spTgt spid="22539"/>
                                        </p:tgtEl>
                                      </p:cBhvr>
                                      <p:by x="110000" y="110000"/>
                                    </p:animScale>
                                  </p:childTnLst>
                                </p:cTn>
                              </p:par>
                              <p:par>
                                <p:cTn id="82" presetID="53" presetClass="entr" presetSubtype="16" fill="hold" nodeType="withEffect">
                                  <p:stCondLst>
                                    <p:cond delay="3000"/>
                                  </p:stCondLst>
                                  <p:childTnLst>
                                    <p:set>
                                      <p:cBhvr>
                                        <p:cTn id="83" dur="1" fill="hold">
                                          <p:stCondLst>
                                            <p:cond delay="0"/>
                                          </p:stCondLst>
                                        </p:cTn>
                                        <p:tgtEl>
                                          <p:spTgt spid="3"/>
                                        </p:tgtEl>
                                        <p:attrNameLst>
                                          <p:attrName>style.visibility</p:attrName>
                                        </p:attrNameLst>
                                      </p:cBhvr>
                                      <p:to>
                                        <p:strVal val="visible"/>
                                      </p:to>
                                    </p:set>
                                    <p:anim calcmode="lin" valueType="num">
                                      <p:cBhvr>
                                        <p:cTn id="84" dur="300" fill="hold"/>
                                        <p:tgtEl>
                                          <p:spTgt spid="3"/>
                                        </p:tgtEl>
                                        <p:attrNameLst>
                                          <p:attrName>ppt_w</p:attrName>
                                        </p:attrNameLst>
                                      </p:cBhvr>
                                      <p:tavLst>
                                        <p:tav tm="0">
                                          <p:val>
                                            <p:fltVal val="0"/>
                                          </p:val>
                                        </p:tav>
                                        <p:tav tm="100000">
                                          <p:val>
                                            <p:strVal val="#ppt_w"/>
                                          </p:val>
                                        </p:tav>
                                      </p:tavLst>
                                    </p:anim>
                                    <p:anim calcmode="lin" valueType="num">
                                      <p:cBhvr>
                                        <p:cTn id="85" dur="300" fill="hold"/>
                                        <p:tgtEl>
                                          <p:spTgt spid="3"/>
                                        </p:tgtEl>
                                        <p:attrNameLst>
                                          <p:attrName>ppt_h</p:attrName>
                                        </p:attrNameLst>
                                      </p:cBhvr>
                                      <p:tavLst>
                                        <p:tav tm="0">
                                          <p:val>
                                            <p:fltVal val="0"/>
                                          </p:val>
                                        </p:tav>
                                        <p:tav tm="100000">
                                          <p:val>
                                            <p:strVal val="#ppt_h"/>
                                          </p:val>
                                        </p:tav>
                                      </p:tavLst>
                                    </p:anim>
                                    <p:animEffect transition="in" filter="fade">
                                      <p:cBhvr>
                                        <p:cTn id="86" dur="300"/>
                                        <p:tgtEl>
                                          <p:spTgt spid="3"/>
                                        </p:tgtEl>
                                      </p:cBhvr>
                                    </p:animEffect>
                                  </p:childTnLst>
                                </p:cTn>
                              </p:par>
                              <p:par>
                                <p:cTn id="87" presetID="6" presetClass="emph" presetSubtype="0" autoRev="1" fill="hold" nodeType="withEffect">
                                  <p:stCondLst>
                                    <p:cond delay="3300"/>
                                  </p:stCondLst>
                                  <p:childTnLst>
                                    <p:animScale>
                                      <p:cBhvr>
                                        <p:cTn id="88" dur="150" fill="hold"/>
                                        <p:tgtEl>
                                          <p:spTgt spid="3"/>
                                        </p:tgtEl>
                                      </p:cBhvr>
                                      <p:by x="110000" y="110000"/>
                                    </p:animScale>
                                  </p:childTnLst>
                                </p:cTn>
                              </p:par>
                              <p:par>
                                <p:cTn id="89" presetID="53" presetClass="entr" presetSubtype="16" fill="hold" grpId="0" nodeType="withEffect">
                                  <p:stCondLst>
                                    <p:cond delay="3100"/>
                                  </p:stCondLst>
                                  <p:childTnLst>
                                    <p:set>
                                      <p:cBhvr>
                                        <p:cTn id="90" dur="1" fill="hold">
                                          <p:stCondLst>
                                            <p:cond delay="0"/>
                                          </p:stCondLst>
                                        </p:cTn>
                                        <p:tgtEl>
                                          <p:spTgt spid="22540"/>
                                        </p:tgtEl>
                                        <p:attrNameLst>
                                          <p:attrName>style.visibility</p:attrName>
                                        </p:attrNameLst>
                                      </p:cBhvr>
                                      <p:to>
                                        <p:strVal val="visible"/>
                                      </p:to>
                                    </p:set>
                                    <p:anim calcmode="lin" valueType="num">
                                      <p:cBhvr>
                                        <p:cTn id="91" dur="300" fill="hold"/>
                                        <p:tgtEl>
                                          <p:spTgt spid="22540"/>
                                        </p:tgtEl>
                                        <p:attrNameLst>
                                          <p:attrName>ppt_w</p:attrName>
                                        </p:attrNameLst>
                                      </p:cBhvr>
                                      <p:tavLst>
                                        <p:tav tm="0">
                                          <p:val>
                                            <p:fltVal val="0"/>
                                          </p:val>
                                        </p:tav>
                                        <p:tav tm="100000">
                                          <p:val>
                                            <p:strVal val="#ppt_w"/>
                                          </p:val>
                                        </p:tav>
                                      </p:tavLst>
                                    </p:anim>
                                    <p:anim calcmode="lin" valueType="num">
                                      <p:cBhvr>
                                        <p:cTn id="92" dur="300" fill="hold"/>
                                        <p:tgtEl>
                                          <p:spTgt spid="22540"/>
                                        </p:tgtEl>
                                        <p:attrNameLst>
                                          <p:attrName>ppt_h</p:attrName>
                                        </p:attrNameLst>
                                      </p:cBhvr>
                                      <p:tavLst>
                                        <p:tav tm="0">
                                          <p:val>
                                            <p:fltVal val="0"/>
                                          </p:val>
                                        </p:tav>
                                        <p:tav tm="100000">
                                          <p:val>
                                            <p:strVal val="#ppt_h"/>
                                          </p:val>
                                        </p:tav>
                                      </p:tavLst>
                                    </p:anim>
                                    <p:animEffect transition="in" filter="fade">
                                      <p:cBhvr>
                                        <p:cTn id="93" dur="300"/>
                                        <p:tgtEl>
                                          <p:spTgt spid="22540"/>
                                        </p:tgtEl>
                                      </p:cBhvr>
                                    </p:animEffect>
                                  </p:childTnLst>
                                </p:cTn>
                              </p:par>
                              <p:par>
                                <p:cTn id="94" presetID="2" presetClass="entr" presetSubtype="4" fill="hold" grpId="0" nodeType="withEffect">
                                  <p:stCondLst>
                                    <p:cond delay="3100"/>
                                  </p:stCondLst>
                                  <p:childTnLst>
                                    <p:set>
                                      <p:cBhvr>
                                        <p:cTn id="95" dur="1" fill="hold">
                                          <p:stCondLst>
                                            <p:cond delay="0"/>
                                          </p:stCondLst>
                                        </p:cTn>
                                        <p:tgtEl>
                                          <p:spTgt spid="22560"/>
                                        </p:tgtEl>
                                        <p:attrNameLst>
                                          <p:attrName>style.visibility</p:attrName>
                                        </p:attrNameLst>
                                      </p:cBhvr>
                                      <p:to>
                                        <p:strVal val="visible"/>
                                      </p:to>
                                    </p:set>
                                    <p:anim calcmode="lin" valueType="num">
                                      <p:cBhvr additive="base">
                                        <p:cTn id="96" dur="750" fill="hold"/>
                                        <p:tgtEl>
                                          <p:spTgt spid="22560"/>
                                        </p:tgtEl>
                                        <p:attrNameLst>
                                          <p:attrName>ppt_x</p:attrName>
                                        </p:attrNameLst>
                                      </p:cBhvr>
                                      <p:tavLst>
                                        <p:tav tm="0">
                                          <p:val>
                                            <p:strVal val="#ppt_x"/>
                                          </p:val>
                                        </p:tav>
                                        <p:tav tm="100000">
                                          <p:val>
                                            <p:strVal val="#ppt_x"/>
                                          </p:val>
                                        </p:tav>
                                      </p:tavLst>
                                    </p:anim>
                                    <p:anim calcmode="lin" valueType="num">
                                      <p:cBhvr additive="base">
                                        <p:cTn id="97" dur="750" fill="hold"/>
                                        <p:tgtEl>
                                          <p:spTgt spid="22560"/>
                                        </p:tgtEl>
                                        <p:attrNameLst>
                                          <p:attrName>ppt_y</p:attrName>
                                        </p:attrNameLst>
                                      </p:cBhvr>
                                      <p:tavLst>
                                        <p:tav tm="0">
                                          <p:val>
                                            <p:strVal val="1+#ppt_h/2"/>
                                          </p:val>
                                        </p:tav>
                                        <p:tav tm="100000">
                                          <p:val>
                                            <p:strVal val="#ppt_y"/>
                                          </p:val>
                                        </p:tav>
                                      </p:tavLst>
                                    </p:anim>
                                  </p:childTnLst>
                                </p:cTn>
                              </p:par>
                              <p:par>
                                <p:cTn id="98" presetID="6" presetClass="emph" presetSubtype="0" autoRev="1" fill="hold" grpId="1" nodeType="withEffect">
                                  <p:stCondLst>
                                    <p:cond delay="3400"/>
                                  </p:stCondLst>
                                  <p:childTnLst>
                                    <p:animScale>
                                      <p:cBhvr>
                                        <p:cTn id="99" dur="150" fill="hold"/>
                                        <p:tgtEl>
                                          <p:spTgt spid="22540"/>
                                        </p:tgtEl>
                                      </p:cBhvr>
                                      <p:by x="110000" y="110000"/>
                                    </p:animScale>
                                  </p:childTnLst>
                                </p:cTn>
                              </p:par>
                              <p:par>
                                <p:cTn id="100" presetID="53" presetClass="entr" presetSubtype="16" fill="hold" nodeType="withEffect">
                                  <p:stCondLst>
                                    <p:cond delay="3200"/>
                                  </p:stCondLst>
                                  <p:childTnLst>
                                    <p:set>
                                      <p:cBhvr>
                                        <p:cTn id="101" dur="1" fill="hold">
                                          <p:stCondLst>
                                            <p:cond delay="0"/>
                                          </p:stCondLst>
                                        </p:cTn>
                                        <p:tgtEl>
                                          <p:spTgt spid="4"/>
                                        </p:tgtEl>
                                        <p:attrNameLst>
                                          <p:attrName>style.visibility</p:attrName>
                                        </p:attrNameLst>
                                      </p:cBhvr>
                                      <p:to>
                                        <p:strVal val="visible"/>
                                      </p:to>
                                    </p:set>
                                    <p:anim calcmode="lin" valueType="num">
                                      <p:cBhvr>
                                        <p:cTn id="102" dur="300" fill="hold"/>
                                        <p:tgtEl>
                                          <p:spTgt spid="4"/>
                                        </p:tgtEl>
                                        <p:attrNameLst>
                                          <p:attrName>ppt_w</p:attrName>
                                        </p:attrNameLst>
                                      </p:cBhvr>
                                      <p:tavLst>
                                        <p:tav tm="0">
                                          <p:val>
                                            <p:fltVal val="0"/>
                                          </p:val>
                                        </p:tav>
                                        <p:tav tm="100000">
                                          <p:val>
                                            <p:strVal val="#ppt_w"/>
                                          </p:val>
                                        </p:tav>
                                      </p:tavLst>
                                    </p:anim>
                                    <p:anim calcmode="lin" valueType="num">
                                      <p:cBhvr>
                                        <p:cTn id="103" dur="300" fill="hold"/>
                                        <p:tgtEl>
                                          <p:spTgt spid="4"/>
                                        </p:tgtEl>
                                        <p:attrNameLst>
                                          <p:attrName>ppt_h</p:attrName>
                                        </p:attrNameLst>
                                      </p:cBhvr>
                                      <p:tavLst>
                                        <p:tav tm="0">
                                          <p:val>
                                            <p:fltVal val="0"/>
                                          </p:val>
                                        </p:tav>
                                        <p:tav tm="100000">
                                          <p:val>
                                            <p:strVal val="#ppt_h"/>
                                          </p:val>
                                        </p:tav>
                                      </p:tavLst>
                                    </p:anim>
                                    <p:animEffect transition="in" filter="fade">
                                      <p:cBhvr>
                                        <p:cTn id="104" dur="300"/>
                                        <p:tgtEl>
                                          <p:spTgt spid="4"/>
                                        </p:tgtEl>
                                      </p:cBhvr>
                                    </p:animEffect>
                                  </p:childTnLst>
                                </p:cTn>
                              </p:par>
                              <p:par>
                                <p:cTn id="105" presetID="6" presetClass="emph" presetSubtype="0" autoRev="1" fill="hold" nodeType="withEffect">
                                  <p:stCondLst>
                                    <p:cond delay="3500"/>
                                  </p:stCondLst>
                                  <p:childTnLst>
                                    <p:animScale>
                                      <p:cBhvr>
                                        <p:cTn id="106" dur="150" fill="hold"/>
                                        <p:tgtEl>
                                          <p:spTgt spid="4"/>
                                        </p:tgtEl>
                                      </p:cBhvr>
                                      <p:by x="110000" y="110000"/>
                                    </p:animScale>
                                  </p:childTnLst>
                                </p:cTn>
                              </p:par>
                              <p:par>
                                <p:cTn id="107" presetID="53" presetClass="entr" presetSubtype="16" fill="hold" grpId="0" nodeType="withEffect">
                                  <p:stCondLst>
                                    <p:cond delay="3300"/>
                                  </p:stCondLst>
                                  <p:childTnLst>
                                    <p:set>
                                      <p:cBhvr>
                                        <p:cTn id="108" dur="1" fill="hold">
                                          <p:stCondLst>
                                            <p:cond delay="0"/>
                                          </p:stCondLst>
                                        </p:cTn>
                                        <p:tgtEl>
                                          <p:spTgt spid="22541"/>
                                        </p:tgtEl>
                                        <p:attrNameLst>
                                          <p:attrName>style.visibility</p:attrName>
                                        </p:attrNameLst>
                                      </p:cBhvr>
                                      <p:to>
                                        <p:strVal val="visible"/>
                                      </p:to>
                                    </p:set>
                                    <p:anim calcmode="lin" valueType="num">
                                      <p:cBhvr>
                                        <p:cTn id="109" dur="300" fill="hold"/>
                                        <p:tgtEl>
                                          <p:spTgt spid="22541"/>
                                        </p:tgtEl>
                                        <p:attrNameLst>
                                          <p:attrName>ppt_w</p:attrName>
                                        </p:attrNameLst>
                                      </p:cBhvr>
                                      <p:tavLst>
                                        <p:tav tm="0">
                                          <p:val>
                                            <p:fltVal val="0"/>
                                          </p:val>
                                        </p:tav>
                                        <p:tav tm="100000">
                                          <p:val>
                                            <p:strVal val="#ppt_w"/>
                                          </p:val>
                                        </p:tav>
                                      </p:tavLst>
                                    </p:anim>
                                    <p:anim calcmode="lin" valueType="num">
                                      <p:cBhvr>
                                        <p:cTn id="110" dur="300" fill="hold"/>
                                        <p:tgtEl>
                                          <p:spTgt spid="22541"/>
                                        </p:tgtEl>
                                        <p:attrNameLst>
                                          <p:attrName>ppt_h</p:attrName>
                                        </p:attrNameLst>
                                      </p:cBhvr>
                                      <p:tavLst>
                                        <p:tav tm="0">
                                          <p:val>
                                            <p:fltVal val="0"/>
                                          </p:val>
                                        </p:tav>
                                        <p:tav tm="100000">
                                          <p:val>
                                            <p:strVal val="#ppt_h"/>
                                          </p:val>
                                        </p:tav>
                                      </p:tavLst>
                                    </p:anim>
                                    <p:animEffect transition="in" filter="fade">
                                      <p:cBhvr>
                                        <p:cTn id="111" dur="300"/>
                                        <p:tgtEl>
                                          <p:spTgt spid="22541"/>
                                        </p:tgtEl>
                                      </p:cBhvr>
                                    </p:animEffect>
                                  </p:childTnLst>
                                </p:cTn>
                              </p:par>
                              <p:par>
                                <p:cTn id="112" presetID="2" presetClass="entr" presetSubtype="4" fill="hold" grpId="0" nodeType="withEffect">
                                  <p:stCondLst>
                                    <p:cond delay="3300"/>
                                  </p:stCondLst>
                                  <p:childTnLst>
                                    <p:set>
                                      <p:cBhvr>
                                        <p:cTn id="113" dur="1" fill="hold">
                                          <p:stCondLst>
                                            <p:cond delay="0"/>
                                          </p:stCondLst>
                                        </p:cTn>
                                        <p:tgtEl>
                                          <p:spTgt spid="22559"/>
                                        </p:tgtEl>
                                        <p:attrNameLst>
                                          <p:attrName>style.visibility</p:attrName>
                                        </p:attrNameLst>
                                      </p:cBhvr>
                                      <p:to>
                                        <p:strVal val="visible"/>
                                      </p:to>
                                    </p:set>
                                    <p:anim calcmode="lin" valueType="num">
                                      <p:cBhvr additive="base">
                                        <p:cTn id="114" dur="750" fill="hold"/>
                                        <p:tgtEl>
                                          <p:spTgt spid="22559"/>
                                        </p:tgtEl>
                                        <p:attrNameLst>
                                          <p:attrName>ppt_x</p:attrName>
                                        </p:attrNameLst>
                                      </p:cBhvr>
                                      <p:tavLst>
                                        <p:tav tm="0">
                                          <p:val>
                                            <p:strVal val="#ppt_x"/>
                                          </p:val>
                                        </p:tav>
                                        <p:tav tm="100000">
                                          <p:val>
                                            <p:strVal val="#ppt_x"/>
                                          </p:val>
                                        </p:tav>
                                      </p:tavLst>
                                    </p:anim>
                                    <p:anim calcmode="lin" valueType="num">
                                      <p:cBhvr additive="base">
                                        <p:cTn id="115" dur="750" fill="hold"/>
                                        <p:tgtEl>
                                          <p:spTgt spid="22559"/>
                                        </p:tgtEl>
                                        <p:attrNameLst>
                                          <p:attrName>ppt_y</p:attrName>
                                        </p:attrNameLst>
                                      </p:cBhvr>
                                      <p:tavLst>
                                        <p:tav tm="0">
                                          <p:val>
                                            <p:strVal val="1+#ppt_h/2"/>
                                          </p:val>
                                        </p:tav>
                                        <p:tav tm="100000">
                                          <p:val>
                                            <p:strVal val="#ppt_y"/>
                                          </p:val>
                                        </p:tav>
                                      </p:tavLst>
                                    </p:anim>
                                  </p:childTnLst>
                                </p:cTn>
                              </p:par>
                              <p:par>
                                <p:cTn id="116" presetID="6" presetClass="emph" presetSubtype="0" autoRev="1" fill="hold" grpId="1" nodeType="withEffect">
                                  <p:stCondLst>
                                    <p:cond delay="3600"/>
                                  </p:stCondLst>
                                  <p:childTnLst>
                                    <p:animScale>
                                      <p:cBhvr>
                                        <p:cTn id="117" dur="150" fill="hold"/>
                                        <p:tgtEl>
                                          <p:spTgt spid="22541"/>
                                        </p:tgtEl>
                                      </p:cBhvr>
                                      <p:by x="110000" y="110000"/>
                                    </p:animScale>
                                  </p:childTnLst>
                                </p:cTn>
                              </p:par>
                              <p:par>
                                <p:cTn id="118" presetID="53" presetClass="entr" presetSubtype="16" fill="hold" nodeType="withEffect">
                                  <p:stCondLst>
                                    <p:cond delay="3400"/>
                                  </p:stCondLst>
                                  <p:childTnLst>
                                    <p:set>
                                      <p:cBhvr>
                                        <p:cTn id="119" dur="1" fill="hold">
                                          <p:stCondLst>
                                            <p:cond delay="0"/>
                                          </p:stCondLst>
                                        </p:cTn>
                                        <p:tgtEl>
                                          <p:spTgt spid="2"/>
                                        </p:tgtEl>
                                        <p:attrNameLst>
                                          <p:attrName>style.visibility</p:attrName>
                                        </p:attrNameLst>
                                      </p:cBhvr>
                                      <p:to>
                                        <p:strVal val="visible"/>
                                      </p:to>
                                    </p:set>
                                    <p:anim calcmode="lin" valueType="num">
                                      <p:cBhvr>
                                        <p:cTn id="120" dur="300" fill="hold"/>
                                        <p:tgtEl>
                                          <p:spTgt spid="2"/>
                                        </p:tgtEl>
                                        <p:attrNameLst>
                                          <p:attrName>ppt_w</p:attrName>
                                        </p:attrNameLst>
                                      </p:cBhvr>
                                      <p:tavLst>
                                        <p:tav tm="0">
                                          <p:val>
                                            <p:fltVal val="0"/>
                                          </p:val>
                                        </p:tav>
                                        <p:tav tm="100000">
                                          <p:val>
                                            <p:strVal val="#ppt_w"/>
                                          </p:val>
                                        </p:tav>
                                      </p:tavLst>
                                    </p:anim>
                                    <p:anim calcmode="lin" valueType="num">
                                      <p:cBhvr>
                                        <p:cTn id="121" dur="300" fill="hold"/>
                                        <p:tgtEl>
                                          <p:spTgt spid="2"/>
                                        </p:tgtEl>
                                        <p:attrNameLst>
                                          <p:attrName>ppt_h</p:attrName>
                                        </p:attrNameLst>
                                      </p:cBhvr>
                                      <p:tavLst>
                                        <p:tav tm="0">
                                          <p:val>
                                            <p:fltVal val="0"/>
                                          </p:val>
                                        </p:tav>
                                        <p:tav tm="100000">
                                          <p:val>
                                            <p:strVal val="#ppt_h"/>
                                          </p:val>
                                        </p:tav>
                                      </p:tavLst>
                                    </p:anim>
                                    <p:animEffect transition="in" filter="fade">
                                      <p:cBhvr>
                                        <p:cTn id="122" dur="300"/>
                                        <p:tgtEl>
                                          <p:spTgt spid="2"/>
                                        </p:tgtEl>
                                      </p:cBhvr>
                                    </p:animEffect>
                                  </p:childTnLst>
                                </p:cTn>
                              </p:par>
                              <p:par>
                                <p:cTn id="123" presetID="6" presetClass="emph" presetSubtype="0" autoRev="1" fill="hold" nodeType="withEffect">
                                  <p:stCondLst>
                                    <p:cond delay="3700"/>
                                  </p:stCondLst>
                                  <p:childTnLst>
                                    <p:animScale>
                                      <p:cBhvr>
                                        <p:cTn id="124" dur="150" fill="hold"/>
                                        <p:tgtEl>
                                          <p:spTgt spid="2"/>
                                        </p:tgtEl>
                                      </p:cBhvr>
                                      <p:by x="110000" y="110000"/>
                                    </p:animScale>
                                  </p:childTnLst>
                                </p:cTn>
                              </p:par>
                              <p:par>
                                <p:cTn id="125" presetID="2" presetClass="entr" presetSubtype="4" fill="hold" grpId="0" nodeType="withEffect">
                                  <p:stCondLst>
                                    <p:cond delay="3700"/>
                                  </p:stCondLst>
                                  <p:childTnLst>
                                    <p:set>
                                      <p:cBhvr>
                                        <p:cTn id="126" dur="1" fill="hold">
                                          <p:stCondLst>
                                            <p:cond delay="0"/>
                                          </p:stCondLst>
                                        </p:cTn>
                                        <p:tgtEl>
                                          <p:spTgt spid="22558"/>
                                        </p:tgtEl>
                                        <p:attrNameLst>
                                          <p:attrName>style.visibility</p:attrName>
                                        </p:attrNameLst>
                                      </p:cBhvr>
                                      <p:to>
                                        <p:strVal val="visible"/>
                                      </p:to>
                                    </p:set>
                                    <p:anim calcmode="lin" valueType="num">
                                      <p:cBhvr additive="base">
                                        <p:cTn id="127" dur="750" fill="hold"/>
                                        <p:tgtEl>
                                          <p:spTgt spid="22558"/>
                                        </p:tgtEl>
                                        <p:attrNameLst>
                                          <p:attrName>ppt_x</p:attrName>
                                        </p:attrNameLst>
                                      </p:cBhvr>
                                      <p:tavLst>
                                        <p:tav tm="0">
                                          <p:val>
                                            <p:strVal val="#ppt_x"/>
                                          </p:val>
                                        </p:tav>
                                        <p:tav tm="100000">
                                          <p:val>
                                            <p:strVal val="#ppt_x"/>
                                          </p:val>
                                        </p:tav>
                                      </p:tavLst>
                                    </p:anim>
                                    <p:anim calcmode="lin" valueType="num">
                                      <p:cBhvr additive="base">
                                        <p:cTn id="128" dur="750" fill="hold"/>
                                        <p:tgtEl>
                                          <p:spTgt spid="22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animBg="1"/>
      <p:bldP spid="22532" grpId="0" animBg="1"/>
      <p:bldP spid="22533" grpId="0" animBg="1"/>
      <p:bldP spid="22534" grpId="0" animBg="1"/>
      <p:bldP spid="22535" grpId="0" animBg="1"/>
      <p:bldP spid="22536" grpId="0" animBg="1"/>
      <p:bldP spid="22537" grpId="0" animBg="1"/>
      <p:bldP spid="22538" grpId="0" animBg="1"/>
      <p:bldP spid="22538" grpId="1" animBg="1"/>
      <p:bldP spid="22539" grpId="0" animBg="1"/>
      <p:bldP spid="22539" grpId="1" animBg="1"/>
      <p:bldP spid="22540" grpId="0" animBg="1"/>
      <p:bldP spid="22540" grpId="1" animBg="1"/>
      <p:bldP spid="22541" grpId="0" animBg="1"/>
      <p:bldP spid="22541" grpId="1" animBg="1"/>
      <p:bldP spid="22557" grpId="0"/>
      <p:bldP spid="22558" grpId="0"/>
      <p:bldP spid="22559" grpId="0"/>
      <p:bldP spid="22560" grpId="0"/>
      <p:bldP spid="22561" grpId="0"/>
      <p:bldP spid="22562" grpId="0"/>
      <p:bldP spid="22563" grpId="0"/>
      <p:bldP spid="22564" grpId="0"/>
      <p:bldP spid="22565" grpId="0"/>
      <p:bldP spid="225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reeform 3"/>
          <p:cNvSpPr/>
          <p:nvPr/>
        </p:nvSpPr>
        <p:spPr bwMode="auto">
          <a:xfrm>
            <a:off x="755651" y="2598754"/>
            <a:ext cx="2085975" cy="503549"/>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accent1"/>
          </a:solidFill>
          <a:ln w="12700">
            <a:solidFill>
              <a:schemeClr val="accent1"/>
            </a:solidFill>
            <a:round/>
          </a:ln>
          <a:effec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endParaRPr>
          </a:p>
        </p:txBody>
      </p:sp>
      <p:sp>
        <p:nvSpPr>
          <p:cNvPr id="6148" name="Freeform 4"/>
          <p:cNvSpPr/>
          <p:nvPr/>
        </p:nvSpPr>
        <p:spPr bwMode="auto">
          <a:xfrm>
            <a:off x="2627313" y="2678178"/>
            <a:ext cx="2089150" cy="503549"/>
          </a:xfrm>
          <a:custGeom>
            <a:avLst/>
            <a:gdLst>
              <a:gd name="T0" fmla="*/ 856 w 879"/>
              <a:gd name="T1" fmla="*/ 0 h 210"/>
              <a:gd name="T2" fmla="*/ 23 w 879"/>
              <a:gd name="T3" fmla="*/ 0 h 210"/>
              <a:gd name="T4" fmla="*/ 0 w 879"/>
              <a:gd name="T5" fmla="*/ 23 h 210"/>
              <a:gd name="T6" fmla="*/ 0 w 879"/>
              <a:gd name="T7" fmla="*/ 154 h 210"/>
              <a:gd name="T8" fmla="*/ 23 w 879"/>
              <a:gd name="T9" fmla="*/ 177 h 210"/>
              <a:gd name="T10" fmla="*/ 397 w 879"/>
              <a:gd name="T11" fmla="*/ 177 h 210"/>
              <a:gd name="T12" fmla="*/ 418 w 879"/>
              <a:gd name="T13" fmla="*/ 210 h 210"/>
              <a:gd name="T14" fmla="*/ 440 w 879"/>
              <a:gd name="T15" fmla="*/ 177 h 210"/>
              <a:gd name="T16" fmla="*/ 856 w 879"/>
              <a:gd name="T17" fmla="*/ 177 h 210"/>
              <a:gd name="T18" fmla="*/ 879 w 879"/>
              <a:gd name="T19" fmla="*/ 154 h 210"/>
              <a:gd name="T20" fmla="*/ 879 w 879"/>
              <a:gd name="T21" fmla="*/ 23 h 210"/>
              <a:gd name="T22" fmla="*/ 856 w 879"/>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210">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chemeClr val="accent2"/>
          </a:solidFill>
          <a:ln w="12700">
            <a:solidFill>
              <a:schemeClr val="accent2"/>
            </a:solidFill>
            <a:round/>
          </a:ln>
          <a:effectLst/>
        </p:spPr>
        <p:txBody>
          <a:bodyPr vert="horz" wrap="square" lIns="91440" tIns="45720" rIns="91440" bIns="45720" numCol="1" anchor="t" anchorCtr="0" compatLnSpc="1"/>
          <a:lstStyle/>
          <a:p>
            <a:endParaRPr lang="zh-CN" altLang="en-US"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49" name="Freeform 5"/>
          <p:cNvSpPr/>
          <p:nvPr/>
        </p:nvSpPr>
        <p:spPr bwMode="auto">
          <a:xfrm>
            <a:off x="4433889" y="2598754"/>
            <a:ext cx="2084387" cy="503549"/>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chemeClr val="accent3"/>
          </a:solidFill>
          <a:ln w="12700">
            <a:solidFill>
              <a:schemeClr val="accent3"/>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50" name="Freeform 6"/>
          <p:cNvSpPr/>
          <p:nvPr/>
        </p:nvSpPr>
        <p:spPr bwMode="auto">
          <a:xfrm>
            <a:off x="6292465" y="2676590"/>
            <a:ext cx="2085975" cy="503548"/>
          </a:xfrm>
          <a:custGeom>
            <a:avLst/>
            <a:gdLst>
              <a:gd name="T0" fmla="*/ 856 w 878"/>
              <a:gd name="T1" fmla="*/ 0 h 210"/>
              <a:gd name="T2" fmla="*/ 22 w 878"/>
              <a:gd name="T3" fmla="*/ 0 h 210"/>
              <a:gd name="T4" fmla="*/ 0 w 878"/>
              <a:gd name="T5" fmla="*/ 23 h 210"/>
              <a:gd name="T6" fmla="*/ 0 w 878"/>
              <a:gd name="T7" fmla="*/ 154 h 210"/>
              <a:gd name="T8" fmla="*/ 22 w 878"/>
              <a:gd name="T9" fmla="*/ 177 h 210"/>
              <a:gd name="T10" fmla="*/ 396 w 878"/>
              <a:gd name="T11" fmla="*/ 177 h 210"/>
              <a:gd name="T12" fmla="*/ 417 w 878"/>
              <a:gd name="T13" fmla="*/ 210 h 210"/>
              <a:gd name="T14" fmla="*/ 439 w 878"/>
              <a:gd name="T15" fmla="*/ 177 h 210"/>
              <a:gd name="T16" fmla="*/ 856 w 878"/>
              <a:gd name="T17" fmla="*/ 177 h 210"/>
              <a:gd name="T18" fmla="*/ 878 w 878"/>
              <a:gd name="T19" fmla="*/ 154 h 210"/>
              <a:gd name="T20" fmla="*/ 878 w 878"/>
              <a:gd name="T21" fmla="*/ 23 h 210"/>
              <a:gd name="T22" fmla="*/ 856 w 878"/>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chemeClr val="accent4"/>
          </a:solidFill>
          <a:ln w="12700">
            <a:solidFill>
              <a:schemeClr val="accent4"/>
            </a:solidFill>
            <a:round/>
          </a:ln>
          <a:effectLst/>
        </p:spPr>
        <p:txBody>
          <a:bodyPr vert="horz" wrap="square" lIns="91440" tIns="45720" rIns="91440" bIns="45720" numCol="1" anchor="t" anchorCtr="0" compatLnSpc="1"/>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Group 7"/>
          <p:cNvGrpSpPr/>
          <p:nvPr/>
        </p:nvGrpSpPr>
        <p:grpSpPr bwMode="auto">
          <a:xfrm>
            <a:off x="4611688" y="2797314"/>
            <a:ext cx="152400" cy="190618"/>
            <a:chOff x="0" y="0"/>
            <a:chExt cx="96" cy="120"/>
          </a:xfrm>
          <a:solidFill>
            <a:schemeClr val="accent3"/>
          </a:solidFill>
        </p:grpSpPr>
        <p:sp>
          <p:nvSpPr>
            <p:cNvPr id="6152" name="Freeform 8"/>
            <p:cNvSpPr>
              <a:spLocks noEditPoints="1"/>
            </p:cNvSpPr>
            <p:nvPr/>
          </p:nvSpPr>
          <p:spPr bwMode="auto">
            <a:xfrm>
              <a:off x="0" y="0"/>
              <a:ext cx="96" cy="120"/>
            </a:xfrm>
            <a:custGeom>
              <a:avLst/>
              <a:gdLst>
                <a:gd name="T0" fmla="*/ 0 w 96"/>
                <a:gd name="T1" fmla="*/ 0 h 120"/>
                <a:gd name="T2" fmla="*/ 0 w 96"/>
                <a:gd name="T3" fmla="*/ 120 h 120"/>
                <a:gd name="T4" fmla="*/ 66 w 96"/>
                <a:gd name="T5" fmla="*/ 120 h 120"/>
                <a:gd name="T6" fmla="*/ 96 w 96"/>
                <a:gd name="T7" fmla="*/ 89 h 120"/>
                <a:gd name="T8" fmla="*/ 96 w 96"/>
                <a:gd name="T9" fmla="*/ 0 h 120"/>
                <a:gd name="T10" fmla="*/ 0 w 96"/>
                <a:gd name="T11" fmla="*/ 0 h 120"/>
                <a:gd name="T12" fmla="*/ 9 w 96"/>
                <a:gd name="T13" fmla="*/ 11 h 120"/>
                <a:gd name="T14" fmla="*/ 86 w 96"/>
                <a:gd name="T15" fmla="*/ 11 h 120"/>
                <a:gd name="T16" fmla="*/ 86 w 96"/>
                <a:gd name="T17" fmla="*/ 82 h 120"/>
                <a:gd name="T18" fmla="*/ 60 w 96"/>
                <a:gd name="T19" fmla="*/ 82 h 120"/>
                <a:gd name="T20" fmla="*/ 60 w 96"/>
                <a:gd name="T21" fmla="*/ 109 h 120"/>
                <a:gd name="T22" fmla="*/ 9 w 96"/>
                <a:gd name="T23" fmla="*/ 109 h 120"/>
                <a:gd name="T24" fmla="*/ 9 w 96"/>
                <a:gd name="T25" fmla="*/ 11 h 120"/>
                <a:gd name="T26" fmla="*/ 80 w 96"/>
                <a:gd name="T27" fmla="*/ 92 h 120"/>
                <a:gd name="T28" fmla="*/ 69 w 96"/>
                <a:gd name="T29" fmla="*/ 101 h 120"/>
                <a:gd name="T30" fmla="*/ 69 w 96"/>
                <a:gd name="T31" fmla="*/ 92 h 120"/>
                <a:gd name="T32" fmla="*/ 80 w 96"/>
                <a:gd name="T33"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0">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53" name="Rectangle 9"/>
            <p:cNvSpPr>
              <a:spLocks noChangeArrowheads="1"/>
            </p:cNvSpPr>
            <p:nvPr/>
          </p:nvSpPr>
          <p:spPr bwMode="auto">
            <a:xfrm>
              <a:off x="27" y="33"/>
              <a:ext cx="42"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54" name="Rectangle 10"/>
            <p:cNvSpPr>
              <a:spLocks noChangeArrowheads="1"/>
            </p:cNvSpPr>
            <p:nvPr/>
          </p:nvSpPr>
          <p:spPr bwMode="auto">
            <a:xfrm>
              <a:off x="27" y="61"/>
              <a:ext cx="27" cy="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 name="Group 11"/>
          <p:cNvGrpSpPr/>
          <p:nvPr/>
        </p:nvGrpSpPr>
        <p:grpSpPr bwMode="auto">
          <a:xfrm>
            <a:off x="6484939" y="2805256"/>
            <a:ext cx="185737" cy="173145"/>
            <a:chOff x="0" y="0"/>
            <a:chExt cx="117" cy="109"/>
          </a:xfrm>
          <a:solidFill>
            <a:schemeClr val="accent4"/>
          </a:solidFill>
        </p:grpSpPr>
        <p:sp>
          <p:nvSpPr>
            <p:cNvPr id="6156" name="Freeform 12"/>
            <p:cNvSpPr>
              <a:spLocks noEditPoints="1"/>
            </p:cNvSpPr>
            <p:nvPr/>
          </p:nvSpPr>
          <p:spPr bwMode="auto">
            <a:xfrm>
              <a:off x="0" y="0"/>
              <a:ext cx="117" cy="109"/>
            </a:xfrm>
            <a:custGeom>
              <a:avLst/>
              <a:gdLst>
                <a:gd name="T0" fmla="*/ 100 w 117"/>
                <a:gd name="T1" fmla="*/ 38 h 109"/>
                <a:gd name="T2" fmla="*/ 100 w 117"/>
                <a:gd name="T3" fmla="*/ 0 h 109"/>
                <a:gd name="T4" fmla="*/ 0 w 117"/>
                <a:gd name="T5" fmla="*/ 0 h 109"/>
                <a:gd name="T6" fmla="*/ 0 w 117"/>
                <a:gd name="T7" fmla="*/ 82 h 109"/>
                <a:gd name="T8" fmla="*/ 24 w 117"/>
                <a:gd name="T9" fmla="*/ 82 h 109"/>
                <a:gd name="T10" fmla="*/ 24 w 117"/>
                <a:gd name="T11" fmla="*/ 109 h 109"/>
                <a:gd name="T12" fmla="*/ 54 w 117"/>
                <a:gd name="T13" fmla="*/ 82 h 109"/>
                <a:gd name="T14" fmla="*/ 57 w 117"/>
                <a:gd name="T15" fmla="*/ 82 h 109"/>
                <a:gd name="T16" fmla="*/ 57 w 117"/>
                <a:gd name="T17" fmla="*/ 99 h 109"/>
                <a:gd name="T18" fmla="*/ 60 w 117"/>
                <a:gd name="T19" fmla="*/ 99 h 109"/>
                <a:gd name="T20" fmla="*/ 117 w 117"/>
                <a:gd name="T21" fmla="*/ 99 h 109"/>
                <a:gd name="T22" fmla="*/ 117 w 117"/>
                <a:gd name="T23" fmla="*/ 43 h 109"/>
                <a:gd name="T24" fmla="*/ 117 w 117"/>
                <a:gd name="T25" fmla="*/ 38 h 109"/>
                <a:gd name="T26" fmla="*/ 100 w 117"/>
                <a:gd name="T27" fmla="*/ 38 h 109"/>
                <a:gd name="T28" fmla="*/ 51 w 117"/>
                <a:gd name="T29" fmla="*/ 71 h 109"/>
                <a:gd name="T30" fmla="*/ 34 w 117"/>
                <a:gd name="T31" fmla="*/ 86 h 109"/>
                <a:gd name="T32" fmla="*/ 34 w 117"/>
                <a:gd name="T33" fmla="*/ 71 h 109"/>
                <a:gd name="T34" fmla="*/ 10 w 117"/>
                <a:gd name="T35" fmla="*/ 71 h 109"/>
                <a:gd name="T36" fmla="*/ 10 w 117"/>
                <a:gd name="T37" fmla="*/ 9 h 109"/>
                <a:gd name="T38" fmla="*/ 90 w 117"/>
                <a:gd name="T39" fmla="*/ 9 h 109"/>
                <a:gd name="T40" fmla="*/ 90 w 117"/>
                <a:gd name="T41" fmla="*/ 38 h 109"/>
                <a:gd name="T42" fmla="*/ 57 w 117"/>
                <a:gd name="T43" fmla="*/ 38 h 109"/>
                <a:gd name="T44" fmla="*/ 57 w 117"/>
                <a:gd name="T45" fmla="*/ 71 h 109"/>
                <a:gd name="T46" fmla="*/ 51 w 117"/>
                <a:gd name="T47" fmla="*/ 71 h 109"/>
                <a:gd name="T48" fmla="*/ 108 w 117"/>
                <a:gd name="T49" fmla="*/ 89 h 109"/>
                <a:gd name="T50" fmla="*/ 67 w 117"/>
                <a:gd name="T51" fmla="*/ 89 h 109"/>
                <a:gd name="T52" fmla="*/ 67 w 117"/>
                <a:gd name="T53" fmla="*/ 47 h 109"/>
                <a:gd name="T54" fmla="*/ 108 w 117"/>
                <a:gd name="T55" fmla="*/ 47 h 109"/>
                <a:gd name="T56" fmla="*/ 108 w 117"/>
                <a:gd name="T57"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09">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57" name="Rectangle 13"/>
            <p:cNvSpPr>
              <a:spLocks noChangeArrowheads="1"/>
            </p:cNvSpPr>
            <p:nvPr/>
          </p:nvSpPr>
          <p:spPr bwMode="auto">
            <a:xfrm>
              <a:off x="75" y="64"/>
              <a:ext cx="10"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58" name="Rectangle 14"/>
            <p:cNvSpPr>
              <a:spLocks noChangeArrowheads="1"/>
            </p:cNvSpPr>
            <p:nvPr/>
          </p:nvSpPr>
          <p:spPr bwMode="auto">
            <a:xfrm>
              <a:off x="90" y="64"/>
              <a:ext cx="9"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4" name="Group 15"/>
          <p:cNvGrpSpPr/>
          <p:nvPr/>
        </p:nvGrpSpPr>
        <p:grpSpPr bwMode="auto">
          <a:xfrm>
            <a:off x="2771775" y="2798903"/>
            <a:ext cx="185738" cy="187441"/>
            <a:chOff x="0" y="0"/>
            <a:chExt cx="117" cy="118"/>
          </a:xfrm>
          <a:solidFill>
            <a:schemeClr val="accent2"/>
          </a:solidFill>
        </p:grpSpPr>
        <p:sp>
          <p:nvSpPr>
            <p:cNvPr id="6160" name="Freeform 16"/>
            <p:cNvSpPr>
              <a:spLocks noEditPoints="1"/>
            </p:cNvSpPr>
            <p:nvPr/>
          </p:nvSpPr>
          <p:spPr bwMode="auto">
            <a:xfrm>
              <a:off x="0" y="0"/>
              <a:ext cx="117" cy="118"/>
            </a:xfrm>
            <a:custGeom>
              <a:avLst/>
              <a:gdLst>
                <a:gd name="T0" fmla="*/ 117 w 117"/>
                <a:gd name="T1" fmla="*/ 21 h 118"/>
                <a:gd name="T2" fmla="*/ 107 w 117"/>
                <a:gd name="T3" fmla="*/ 21 h 118"/>
                <a:gd name="T4" fmla="*/ 78 w 117"/>
                <a:gd name="T5" fmla="*/ 21 h 118"/>
                <a:gd name="T6" fmla="*/ 78 w 117"/>
                <a:gd name="T7" fmla="*/ 0 h 118"/>
                <a:gd name="T8" fmla="*/ 39 w 117"/>
                <a:gd name="T9" fmla="*/ 0 h 118"/>
                <a:gd name="T10" fmla="*/ 39 w 117"/>
                <a:gd name="T11" fmla="*/ 21 h 118"/>
                <a:gd name="T12" fmla="*/ 11 w 117"/>
                <a:gd name="T13" fmla="*/ 21 h 118"/>
                <a:gd name="T14" fmla="*/ 0 w 117"/>
                <a:gd name="T15" fmla="*/ 21 h 118"/>
                <a:gd name="T16" fmla="*/ 0 w 117"/>
                <a:gd name="T17" fmla="*/ 31 h 118"/>
                <a:gd name="T18" fmla="*/ 11 w 117"/>
                <a:gd name="T19" fmla="*/ 31 h 118"/>
                <a:gd name="T20" fmla="*/ 11 w 117"/>
                <a:gd name="T21" fmla="*/ 118 h 118"/>
                <a:gd name="T22" fmla="*/ 107 w 117"/>
                <a:gd name="T23" fmla="*/ 118 h 118"/>
                <a:gd name="T24" fmla="*/ 107 w 117"/>
                <a:gd name="T25" fmla="*/ 31 h 118"/>
                <a:gd name="T26" fmla="*/ 117 w 117"/>
                <a:gd name="T27" fmla="*/ 31 h 118"/>
                <a:gd name="T28" fmla="*/ 117 w 117"/>
                <a:gd name="T29" fmla="*/ 21 h 118"/>
                <a:gd name="T30" fmla="*/ 50 w 117"/>
                <a:gd name="T31" fmla="*/ 10 h 118"/>
                <a:gd name="T32" fmla="*/ 68 w 117"/>
                <a:gd name="T33" fmla="*/ 10 h 118"/>
                <a:gd name="T34" fmla="*/ 68 w 117"/>
                <a:gd name="T35" fmla="*/ 21 h 118"/>
                <a:gd name="T36" fmla="*/ 50 w 117"/>
                <a:gd name="T37" fmla="*/ 21 h 118"/>
                <a:gd name="T38" fmla="*/ 50 w 117"/>
                <a:gd name="T39" fmla="*/ 10 h 118"/>
                <a:gd name="T40" fmla="*/ 95 w 117"/>
                <a:gd name="T41" fmla="*/ 105 h 118"/>
                <a:gd name="T42" fmla="*/ 21 w 117"/>
                <a:gd name="T43" fmla="*/ 105 h 118"/>
                <a:gd name="T44" fmla="*/ 21 w 117"/>
                <a:gd name="T45" fmla="*/ 31 h 118"/>
                <a:gd name="T46" fmla="*/ 39 w 117"/>
                <a:gd name="T47" fmla="*/ 31 h 118"/>
                <a:gd name="T48" fmla="*/ 78 w 117"/>
                <a:gd name="T49" fmla="*/ 31 h 118"/>
                <a:gd name="T50" fmla="*/ 95 w 117"/>
                <a:gd name="T51" fmla="*/ 31 h 118"/>
                <a:gd name="T52" fmla="*/ 95 w 117"/>
                <a:gd name="T53" fmla="*/ 10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18">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61" name="Rectangle 17"/>
            <p:cNvSpPr>
              <a:spLocks noChangeArrowheads="1"/>
            </p:cNvSpPr>
            <p:nvPr/>
          </p:nvSpPr>
          <p:spPr bwMode="auto">
            <a:xfrm>
              <a:off x="36" y="48"/>
              <a:ext cx="12"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62" name="Rectangle 18"/>
            <p:cNvSpPr>
              <a:spLocks noChangeArrowheads="1"/>
            </p:cNvSpPr>
            <p:nvPr/>
          </p:nvSpPr>
          <p:spPr bwMode="auto">
            <a:xfrm>
              <a:off x="69" y="48"/>
              <a:ext cx="11"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5" name="Group 19"/>
          <p:cNvGrpSpPr/>
          <p:nvPr/>
        </p:nvGrpSpPr>
        <p:grpSpPr bwMode="auto">
          <a:xfrm>
            <a:off x="900114" y="2797314"/>
            <a:ext cx="166687" cy="190618"/>
            <a:chOff x="0" y="0"/>
            <a:chExt cx="105" cy="120"/>
          </a:xfrm>
          <a:solidFill>
            <a:schemeClr val="accent1"/>
          </a:solidFill>
        </p:grpSpPr>
        <p:sp>
          <p:nvSpPr>
            <p:cNvPr id="6164" name="Freeform 20"/>
            <p:cNvSpPr/>
            <p:nvPr/>
          </p:nvSpPr>
          <p:spPr bwMode="auto">
            <a:xfrm>
              <a:off x="18" y="47"/>
              <a:ext cx="53" cy="26"/>
            </a:xfrm>
            <a:custGeom>
              <a:avLst/>
              <a:gdLst>
                <a:gd name="T0" fmla="*/ 18 w 35"/>
                <a:gd name="T1" fmla="*/ 11 h 17"/>
                <a:gd name="T2" fmla="*/ 7 w 35"/>
                <a:gd name="T3" fmla="*/ 0 h 17"/>
                <a:gd name="T4" fmla="*/ 0 w 35"/>
                <a:gd name="T5" fmla="*/ 0 h 17"/>
                <a:gd name="T6" fmla="*/ 18 w 35"/>
                <a:gd name="T7" fmla="*/ 17 h 17"/>
                <a:gd name="T8" fmla="*/ 35 w 35"/>
                <a:gd name="T9" fmla="*/ 0 h 17"/>
                <a:gd name="T10" fmla="*/ 28 w 35"/>
                <a:gd name="T11" fmla="*/ 0 h 17"/>
                <a:gd name="T12" fmla="*/ 18 w 35"/>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65" name="Freeform 21"/>
            <p:cNvSpPr>
              <a:spLocks noEditPoints="1"/>
            </p:cNvSpPr>
            <p:nvPr/>
          </p:nvSpPr>
          <p:spPr bwMode="auto">
            <a:xfrm>
              <a:off x="0" y="0"/>
              <a:ext cx="105" cy="120"/>
            </a:xfrm>
            <a:custGeom>
              <a:avLst/>
              <a:gdLst>
                <a:gd name="T0" fmla="*/ 105 w 105"/>
                <a:gd name="T1" fmla="*/ 0 h 120"/>
                <a:gd name="T2" fmla="*/ 23 w 105"/>
                <a:gd name="T3" fmla="*/ 0 h 120"/>
                <a:gd name="T4" fmla="*/ 23 w 105"/>
                <a:gd name="T5" fmla="*/ 18 h 120"/>
                <a:gd name="T6" fmla="*/ 0 w 105"/>
                <a:gd name="T7" fmla="*/ 18 h 120"/>
                <a:gd name="T8" fmla="*/ 0 w 105"/>
                <a:gd name="T9" fmla="*/ 120 h 120"/>
                <a:gd name="T10" fmla="*/ 89 w 105"/>
                <a:gd name="T11" fmla="*/ 120 h 120"/>
                <a:gd name="T12" fmla="*/ 89 w 105"/>
                <a:gd name="T13" fmla="*/ 97 h 120"/>
                <a:gd name="T14" fmla="*/ 105 w 105"/>
                <a:gd name="T15" fmla="*/ 97 h 120"/>
                <a:gd name="T16" fmla="*/ 105 w 105"/>
                <a:gd name="T17" fmla="*/ 0 h 120"/>
                <a:gd name="T18" fmla="*/ 78 w 105"/>
                <a:gd name="T19" fmla="*/ 109 h 120"/>
                <a:gd name="T20" fmla="*/ 11 w 105"/>
                <a:gd name="T21" fmla="*/ 109 h 120"/>
                <a:gd name="T22" fmla="*/ 11 w 105"/>
                <a:gd name="T23" fmla="*/ 29 h 120"/>
                <a:gd name="T24" fmla="*/ 23 w 105"/>
                <a:gd name="T25" fmla="*/ 29 h 120"/>
                <a:gd name="T26" fmla="*/ 78 w 105"/>
                <a:gd name="T27" fmla="*/ 29 h 120"/>
                <a:gd name="T28" fmla="*/ 78 w 105"/>
                <a:gd name="T29" fmla="*/ 97 h 120"/>
                <a:gd name="T30" fmla="*/ 78 w 105"/>
                <a:gd name="T31" fmla="*/ 109 h 120"/>
                <a:gd name="T32" fmla="*/ 96 w 105"/>
                <a:gd name="T33" fmla="*/ 86 h 120"/>
                <a:gd name="T34" fmla="*/ 89 w 105"/>
                <a:gd name="T35" fmla="*/ 86 h 120"/>
                <a:gd name="T36" fmla="*/ 89 w 105"/>
                <a:gd name="T37" fmla="*/ 18 h 120"/>
                <a:gd name="T38" fmla="*/ 32 w 105"/>
                <a:gd name="T39" fmla="*/ 18 h 120"/>
                <a:gd name="T40" fmla="*/ 32 w 105"/>
                <a:gd name="T41" fmla="*/ 11 h 120"/>
                <a:gd name="T42" fmla="*/ 96 w 105"/>
                <a:gd name="T43" fmla="*/ 11 h 120"/>
                <a:gd name="T44" fmla="*/ 96 w 105"/>
                <a:gd name="T45"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20">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6166" name="Text Box 22"/>
          <p:cNvSpPr txBox="1">
            <a:spLocks noChangeArrowheads="1"/>
          </p:cNvSpPr>
          <p:nvPr/>
        </p:nvSpPr>
        <p:spPr bwMode="auto">
          <a:xfrm>
            <a:off x="1233835" y="2784606"/>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167" name="Text Box 23"/>
          <p:cNvSpPr txBox="1">
            <a:spLocks noChangeArrowheads="1"/>
          </p:cNvSpPr>
          <p:nvPr/>
        </p:nvSpPr>
        <p:spPr bwMode="auto">
          <a:xfrm>
            <a:off x="3119785" y="2784606"/>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168" name="Text Box 24"/>
          <p:cNvSpPr txBox="1">
            <a:spLocks noChangeArrowheads="1"/>
          </p:cNvSpPr>
          <p:nvPr/>
        </p:nvSpPr>
        <p:spPr bwMode="auto">
          <a:xfrm>
            <a:off x="4941849" y="2784606"/>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169" name="Text Box 25"/>
          <p:cNvSpPr txBox="1">
            <a:spLocks noChangeArrowheads="1"/>
          </p:cNvSpPr>
          <p:nvPr/>
        </p:nvSpPr>
        <p:spPr bwMode="auto">
          <a:xfrm>
            <a:off x="6859935" y="2784606"/>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标题文字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6170" name="Rectangle 26"/>
          <p:cNvSpPr>
            <a:spLocks noChangeArrowheads="1"/>
          </p:cNvSpPr>
          <p:nvPr/>
        </p:nvSpPr>
        <p:spPr bwMode="auto">
          <a:xfrm>
            <a:off x="958465" y="1740975"/>
            <a:ext cx="1439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71" name="Rectangle 27"/>
          <p:cNvSpPr>
            <a:spLocks noChangeArrowheads="1"/>
          </p:cNvSpPr>
          <p:nvPr/>
        </p:nvSpPr>
        <p:spPr bwMode="auto">
          <a:xfrm>
            <a:off x="4638290" y="1740975"/>
            <a:ext cx="1439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72" name="Rectangle 28"/>
          <p:cNvSpPr>
            <a:spLocks noChangeArrowheads="1"/>
          </p:cNvSpPr>
          <p:nvPr/>
        </p:nvSpPr>
        <p:spPr bwMode="auto">
          <a:xfrm>
            <a:off x="2886076" y="3288155"/>
            <a:ext cx="1439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73" name="Rectangle 29"/>
          <p:cNvSpPr>
            <a:spLocks noChangeArrowheads="1"/>
          </p:cNvSpPr>
          <p:nvPr/>
        </p:nvSpPr>
        <p:spPr bwMode="auto">
          <a:xfrm>
            <a:off x="6565901" y="3288155"/>
            <a:ext cx="1439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单击此处添加文本单击此处添加单击此处添加文本单击此处添加</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174" name="Text Box 30"/>
          <p:cNvSpPr txBox="1">
            <a:spLocks noChangeArrowheads="1"/>
          </p:cNvSpPr>
          <p:nvPr/>
        </p:nvSpPr>
        <p:spPr bwMode="auto">
          <a:xfrm>
            <a:off x="1375594" y="3184612"/>
            <a:ext cx="4860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01</a:t>
            </a:r>
            <a:endPar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75" name="Text Box 31"/>
          <p:cNvSpPr txBox="1">
            <a:spLocks noChangeArrowheads="1"/>
          </p:cNvSpPr>
          <p:nvPr/>
        </p:nvSpPr>
        <p:spPr bwMode="auto">
          <a:xfrm>
            <a:off x="5076056" y="3184612"/>
            <a:ext cx="4860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000">
                <a:solidFill>
                  <a:schemeClr val="tx1">
                    <a:lumMod val="65000"/>
                    <a:lumOff val="35000"/>
                  </a:schemeClr>
                </a:solidFill>
                <a:latin typeface="微软雅黑" panose="020B0503020204020204" pitchFamily="34" charset="-122"/>
                <a:ea typeface="微软雅黑" panose="020B0503020204020204" pitchFamily="34" charset="-122"/>
              </a:rPr>
              <a:t>03</a:t>
            </a:r>
            <a:endParaRPr lang="zh-CN" altLang="zh-CN"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76" name="Text Box 32"/>
          <p:cNvSpPr txBox="1">
            <a:spLocks noChangeArrowheads="1"/>
          </p:cNvSpPr>
          <p:nvPr/>
        </p:nvSpPr>
        <p:spPr bwMode="auto">
          <a:xfrm>
            <a:off x="3265920" y="2280446"/>
            <a:ext cx="4860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02</a:t>
            </a:r>
            <a:endPar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77" name="Text Box 33"/>
          <p:cNvSpPr txBox="1">
            <a:spLocks noChangeArrowheads="1"/>
          </p:cNvSpPr>
          <p:nvPr/>
        </p:nvSpPr>
        <p:spPr bwMode="auto">
          <a:xfrm>
            <a:off x="6949690" y="2280446"/>
            <a:ext cx="4860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000">
                <a:solidFill>
                  <a:schemeClr val="tx1">
                    <a:lumMod val="65000"/>
                    <a:lumOff val="35000"/>
                  </a:schemeClr>
                </a:solidFill>
                <a:latin typeface="微软雅黑" panose="020B0503020204020204" pitchFamily="34" charset="-122"/>
                <a:ea typeface="微软雅黑" panose="020B0503020204020204" pitchFamily="34" charset="-122"/>
              </a:rPr>
              <a:t>04</a:t>
            </a:r>
            <a:endParaRPr lang="zh-CN" altLang="zh-CN" sz="20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6170"/>
                                        </p:tgtEl>
                                        <p:attrNameLst>
                                          <p:attrName>style.visibility</p:attrName>
                                        </p:attrNameLst>
                                      </p:cBhvr>
                                      <p:to>
                                        <p:strVal val="visible"/>
                                      </p:to>
                                    </p:set>
                                    <p:anim calcmode="lin" valueType="num">
                                      <p:cBhvr additive="base">
                                        <p:cTn id="7" dur="750" fill="hold"/>
                                        <p:tgtEl>
                                          <p:spTgt spid="6170"/>
                                        </p:tgtEl>
                                        <p:attrNameLst>
                                          <p:attrName>ppt_x</p:attrName>
                                        </p:attrNameLst>
                                      </p:cBhvr>
                                      <p:tavLst>
                                        <p:tav tm="0">
                                          <p:val>
                                            <p:strVal val="1+#ppt_w/2"/>
                                          </p:val>
                                        </p:tav>
                                        <p:tav tm="100000">
                                          <p:val>
                                            <p:strVal val="#ppt_x"/>
                                          </p:val>
                                        </p:tav>
                                      </p:tavLst>
                                    </p:anim>
                                    <p:anim calcmode="lin" valueType="num">
                                      <p:cBhvr additive="base">
                                        <p:cTn id="8" dur="750" fill="hold"/>
                                        <p:tgtEl>
                                          <p:spTgt spid="617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
                                  </p:stCondLst>
                                  <p:childTnLst>
                                    <p:set>
                                      <p:cBhvr>
                                        <p:cTn id="10" dur="1" fill="hold">
                                          <p:stCondLst>
                                            <p:cond delay="0"/>
                                          </p:stCondLst>
                                        </p:cTn>
                                        <p:tgtEl>
                                          <p:spTgt spid="6147"/>
                                        </p:tgtEl>
                                        <p:attrNameLst>
                                          <p:attrName>style.visibility</p:attrName>
                                        </p:attrNameLst>
                                      </p:cBhvr>
                                      <p:to>
                                        <p:strVal val="visible"/>
                                      </p:to>
                                    </p:set>
                                    <p:anim calcmode="lin" valueType="num">
                                      <p:cBhvr additive="base">
                                        <p:cTn id="11" dur="750" fill="hold"/>
                                        <p:tgtEl>
                                          <p:spTgt spid="6147"/>
                                        </p:tgtEl>
                                        <p:attrNameLst>
                                          <p:attrName>ppt_x</p:attrName>
                                        </p:attrNameLst>
                                      </p:cBhvr>
                                      <p:tavLst>
                                        <p:tav tm="0">
                                          <p:val>
                                            <p:strVal val="1+#ppt_w/2"/>
                                          </p:val>
                                        </p:tav>
                                        <p:tav tm="100000">
                                          <p:val>
                                            <p:strVal val="#ppt_x"/>
                                          </p:val>
                                        </p:tav>
                                      </p:tavLst>
                                    </p:anim>
                                    <p:anim calcmode="lin" valueType="num">
                                      <p:cBhvr additive="base">
                                        <p:cTn id="12" dur="750" fill="hold"/>
                                        <p:tgtEl>
                                          <p:spTgt spid="614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750" fill="hold"/>
                                        <p:tgtEl>
                                          <p:spTgt spid="5"/>
                                        </p:tgtEl>
                                        <p:attrNameLst>
                                          <p:attrName>ppt_x</p:attrName>
                                        </p:attrNameLst>
                                      </p:cBhvr>
                                      <p:tavLst>
                                        <p:tav tm="0">
                                          <p:val>
                                            <p:strVal val="1+#ppt_w/2"/>
                                          </p:val>
                                        </p:tav>
                                        <p:tav tm="100000">
                                          <p:val>
                                            <p:strVal val="#ppt_x"/>
                                          </p:val>
                                        </p:tav>
                                      </p:tavLst>
                                    </p:anim>
                                    <p:anim calcmode="lin" valueType="num">
                                      <p:cBhvr additive="base">
                                        <p:cTn id="16" dur="75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300"/>
                                  </p:stCondLst>
                                  <p:childTnLst>
                                    <p:set>
                                      <p:cBhvr>
                                        <p:cTn id="18" dur="1" fill="hold">
                                          <p:stCondLst>
                                            <p:cond delay="0"/>
                                          </p:stCondLst>
                                        </p:cTn>
                                        <p:tgtEl>
                                          <p:spTgt spid="6166"/>
                                        </p:tgtEl>
                                        <p:attrNameLst>
                                          <p:attrName>style.visibility</p:attrName>
                                        </p:attrNameLst>
                                      </p:cBhvr>
                                      <p:to>
                                        <p:strVal val="visible"/>
                                      </p:to>
                                    </p:set>
                                    <p:anim calcmode="lin" valueType="num">
                                      <p:cBhvr additive="base">
                                        <p:cTn id="19" dur="750" fill="hold"/>
                                        <p:tgtEl>
                                          <p:spTgt spid="6166"/>
                                        </p:tgtEl>
                                        <p:attrNameLst>
                                          <p:attrName>ppt_x</p:attrName>
                                        </p:attrNameLst>
                                      </p:cBhvr>
                                      <p:tavLst>
                                        <p:tav tm="0">
                                          <p:val>
                                            <p:strVal val="1+#ppt_w/2"/>
                                          </p:val>
                                        </p:tav>
                                        <p:tav tm="100000">
                                          <p:val>
                                            <p:strVal val="#ppt_x"/>
                                          </p:val>
                                        </p:tav>
                                      </p:tavLst>
                                    </p:anim>
                                    <p:anim calcmode="lin" valueType="num">
                                      <p:cBhvr additive="base">
                                        <p:cTn id="20" dur="750" fill="hold"/>
                                        <p:tgtEl>
                                          <p:spTgt spid="616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400"/>
                                  </p:stCondLst>
                                  <p:childTnLst>
                                    <p:set>
                                      <p:cBhvr>
                                        <p:cTn id="22" dur="1" fill="hold">
                                          <p:stCondLst>
                                            <p:cond delay="0"/>
                                          </p:stCondLst>
                                        </p:cTn>
                                        <p:tgtEl>
                                          <p:spTgt spid="6174"/>
                                        </p:tgtEl>
                                        <p:attrNameLst>
                                          <p:attrName>style.visibility</p:attrName>
                                        </p:attrNameLst>
                                      </p:cBhvr>
                                      <p:to>
                                        <p:strVal val="visible"/>
                                      </p:to>
                                    </p:set>
                                    <p:anim calcmode="lin" valueType="num">
                                      <p:cBhvr additive="base">
                                        <p:cTn id="23" dur="750" fill="hold"/>
                                        <p:tgtEl>
                                          <p:spTgt spid="6174"/>
                                        </p:tgtEl>
                                        <p:attrNameLst>
                                          <p:attrName>ppt_x</p:attrName>
                                        </p:attrNameLst>
                                      </p:cBhvr>
                                      <p:tavLst>
                                        <p:tav tm="0">
                                          <p:val>
                                            <p:strVal val="1+#ppt_w/2"/>
                                          </p:val>
                                        </p:tav>
                                        <p:tav tm="100000">
                                          <p:val>
                                            <p:strVal val="#ppt_x"/>
                                          </p:val>
                                        </p:tav>
                                      </p:tavLst>
                                    </p:anim>
                                    <p:anim calcmode="lin" valueType="num">
                                      <p:cBhvr additive="base">
                                        <p:cTn id="24" dur="750" fill="hold"/>
                                        <p:tgtEl>
                                          <p:spTgt spid="617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100"/>
                                  </p:stCondLst>
                                  <p:childTnLst>
                                    <p:set>
                                      <p:cBhvr>
                                        <p:cTn id="26" dur="1" fill="hold">
                                          <p:stCondLst>
                                            <p:cond delay="0"/>
                                          </p:stCondLst>
                                        </p:cTn>
                                        <p:tgtEl>
                                          <p:spTgt spid="6176"/>
                                        </p:tgtEl>
                                        <p:attrNameLst>
                                          <p:attrName>style.visibility</p:attrName>
                                        </p:attrNameLst>
                                      </p:cBhvr>
                                      <p:to>
                                        <p:strVal val="visible"/>
                                      </p:to>
                                    </p:set>
                                    <p:anim calcmode="lin" valueType="num">
                                      <p:cBhvr additive="base">
                                        <p:cTn id="27" dur="750" fill="hold"/>
                                        <p:tgtEl>
                                          <p:spTgt spid="6176"/>
                                        </p:tgtEl>
                                        <p:attrNameLst>
                                          <p:attrName>ppt_x</p:attrName>
                                        </p:attrNameLst>
                                      </p:cBhvr>
                                      <p:tavLst>
                                        <p:tav tm="0">
                                          <p:val>
                                            <p:strVal val="1+#ppt_w/2"/>
                                          </p:val>
                                        </p:tav>
                                        <p:tav tm="100000">
                                          <p:val>
                                            <p:strVal val="#ppt_x"/>
                                          </p:val>
                                        </p:tav>
                                      </p:tavLst>
                                    </p:anim>
                                    <p:anim calcmode="lin" valueType="num">
                                      <p:cBhvr additive="base">
                                        <p:cTn id="28" dur="750" fill="hold"/>
                                        <p:tgtEl>
                                          <p:spTgt spid="617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1200"/>
                                  </p:stCondLst>
                                  <p:childTnLst>
                                    <p:set>
                                      <p:cBhvr>
                                        <p:cTn id="30" dur="1" fill="hold">
                                          <p:stCondLst>
                                            <p:cond delay="0"/>
                                          </p:stCondLst>
                                        </p:cTn>
                                        <p:tgtEl>
                                          <p:spTgt spid="6148"/>
                                        </p:tgtEl>
                                        <p:attrNameLst>
                                          <p:attrName>style.visibility</p:attrName>
                                        </p:attrNameLst>
                                      </p:cBhvr>
                                      <p:to>
                                        <p:strVal val="visible"/>
                                      </p:to>
                                    </p:set>
                                    <p:anim calcmode="lin" valueType="num">
                                      <p:cBhvr additive="base">
                                        <p:cTn id="31" dur="750" fill="hold"/>
                                        <p:tgtEl>
                                          <p:spTgt spid="6148"/>
                                        </p:tgtEl>
                                        <p:attrNameLst>
                                          <p:attrName>ppt_x</p:attrName>
                                        </p:attrNameLst>
                                      </p:cBhvr>
                                      <p:tavLst>
                                        <p:tav tm="0">
                                          <p:val>
                                            <p:strVal val="1+#ppt_w/2"/>
                                          </p:val>
                                        </p:tav>
                                        <p:tav tm="100000">
                                          <p:val>
                                            <p:strVal val="#ppt_x"/>
                                          </p:val>
                                        </p:tav>
                                      </p:tavLst>
                                    </p:anim>
                                    <p:anim calcmode="lin" valueType="num">
                                      <p:cBhvr additive="base">
                                        <p:cTn id="32" dur="750" fill="hold"/>
                                        <p:tgtEl>
                                          <p:spTgt spid="6148"/>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130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750" fill="hold"/>
                                        <p:tgtEl>
                                          <p:spTgt spid="4"/>
                                        </p:tgtEl>
                                        <p:attrNameLst>
                                          <p:attrName>ppt_x</p:attrName>
                                        </p:attrNameLst>
                                      </p:cBhvr>
                                      <p:tavLst>
                                        <p:tav tm="0">
                                          <p:val>
                                            <p:strVal val="1+#ppt_w/2"/>
                                          </p:val>
                                        </p:tav>
                                        <p:tav tm="100000">
                                          <p:val>
                                            <p:strVal val="#ppt_x"/>
                                          </p:val>
                                        </p:tav>
                                      </p:tavLst>
                                    </p:anim>
                                    <p:anim calcmode="lin" valueType="num">
                                      <p:cBhvr additive="base">
                                        <p:cTn id="36" dur="750" fill="hold"/>
                                        <p:tgtEl>
                                          <p:spTgt spid="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1400"/>
                                  </p:stCondLst>
                                  <p:childTnLst>
                                    <p:set>
                                      <p:cBhvr>
                                        <p:cTn id="38" dur="1" fill="hold">
                                          <p:stCondLst>
                                            <p:cond delay="0"/>
                                          </p:stCondLst>
                                        </p:cTn>
                                        <p:tgtEl>
                                          <p:spTgt spid="6167"/>
                                        </p:tgtEl>
                                        <p:attrNameLst>
                                          <p:attrName>style.visibility</p:attrName>
                                        </p:attrNameLst>
                                      </p:cBhvr>
                                      <p:to>
                                        <p:strVal val="visible"/>
                                      </p:to>
                                    </p:set>
                                    <p:anim calcmode="lin" valueType="num">
                                      <p:cBhvr additive="base">
                                        <p:cTn id="39" dur="750" fill="hold"/>
                                        <p:tgtEl>
                                          <p:spTgt spid="6167"/>
                                        </p:tgtEl>
                                        <p:attrNameLst>
                                          <p:attrName>ppt_x</p:attrName>
                                        </p:attrNameLst>
                                      </p:cBhvr>
                                      <p:tavLst>
                                        <p:tav tm="0">
                                          <p:val>
                                            <p:strVal val="1+#ppt_w/2"/>
                                          </p:val>
                                        </p:tav>
                                        <p:tav tm="100000">
                                          <p:val>
                                            <p:strVal val="#ppt_x"/>
                                          </p:val>
                                        </p:tav>
                                      </p:tavLst>
                                    </p:anim>
                                    <p:anim calcmode="lin" valueType="num">
                                      <p:cBhvr additive="base">
                                        <p:cTn id="40" dur="750" fill="hold"/>
                                        <p:tgtEl>
                                          <p:spTgt spid="616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1500"/>
                                  </p:stCondLst>
                                  <p:childTnLst>
                                    <p:set>
                                      <p:cBhvr>
                                        <p:cTn id="42" dur="1" fill="hold">
                                          <p:stCondLst>
                                            <p:cond delay="0"/>
                                          </p:stCondLst>
                                        </p:cTn>
                                        <p:tgtEl>
                                          <p:spTgt spid="6172"/>
                                        </p:tgtEl>
                                        <p:attrNameLst>
                                          <p:attrName>style.visibility</p:attrName>
                                        </p:attrNameLst>
                                      </p:cBhvr>
                                      <p:to>
                                        <p:strVal val="visible"/>
                                      </p:to>
                                    </p:set>
                                    <p:anim calcmode="lin" valueType="num">
                                      <p:cBhvr additive="base">
                                        <p:cTn id="43" dur="750" fill="hold"/>
                                        <p:tgtEl>
                                          <p:spTgt spid="6172"/>
                                        </p:tgtEl>
                                        <p:attrNameLst>
                                          <p:attrName>ppt_x</p:attrName>
                                        </p:attrNameLst>
                                      </p:cBhvr>
                                      <p:tavLst>
                                        <p:tav tm="0">
                                          <p:val>
                                            <p:strVal val="1+#ppt_w/2"/>
                                          </p:val>
                                        </p:tav>
                                        <p:tav tm="100000">
                                          <p:val>
                                            <p:strVal val="#ppt_x"/>
                                          </p:val>
                                        </p:tav>
                                      </p:tavLst>
                                    </p:anim>
                                    <p:anim calcmode="lin" valueType="num">
                                      <p:cBhvr additive="base">
                                        <p:cTn id="44" dur="750" fill="hold"/>
                                        <p:tgtEl>
                                          <p:spTgt spid="617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2300"/>
                                  </p:stCondLst>
                                  <p:childTnLst>
                                    <p:set>
                                      <p:cBhvr>
                                        <p:cTn id="46" dur="1" fill="hold">
                                          <p:stCondLst>
                                            <p:cond delay="0"/>
                                          </p:stCondLst>
                                        </p:cTn>
                                        <p:tgtEl>
                                          <p:spTgt spid="6171"/>
                                        </p:tgtEl>
                                        <p:attrNameLst>
                                          <p:attrName>style.visibility</p:attrName>
                                        </p:attrNameLst>
                                      </p:cBhvr>
                                      <p:to>
                                        <p:strVal val="visible"/>
                                      </p:to>
                                    </p:set>
                                    <p:anim calcmode="lin" valueType="num">
                                      <p:cBhvr additive="base">
                                        <p:cTn id="47" dur="750" fill="hold"/>
                                        <p:tgtEl>
                                          <p:spTgt spid="6171"/>
                                        </p:tgtEl>
                                        <p:attrNameLst>
                                          <p:attrName>ppt_x</p:attrName>
                                        </p:attrNameLst>
                                      </p:cBhvr>
                                      <p:tavLst>
                                        <p:tav tm="0">
                                          <p:val>
                                            <p:strVal val="1+#ppt_w/2"/>
                                          </p:val>
                                        </p:tav>
                                        <p:tav tm="100000">
                                          <p:val>
                                            <p:strVal val="#ppt_x"/>
                                          </p:val>
                                        </p:tav>
                                      </p:tavLst>
                                    </p:anim>
                                    <p:anim calcmode="lin" valueType="num">
                                      <p:cBhvr additive="base">
                                        <p:cTn id="48" dur="750" fill="hold"/>
                                        <p:tgtEl>
                                          <p:spTgt spid="6171"/>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2400"/>
                                  </p:stCondLst>
                                  <p:childTnLst>
                                    <p:set>
                                      <p:cBhvr>
                                        <p:cTn id="50" dur="1" fill="hold">
                                          <p:stCondLst>
                                            <p:cond delay="0"/>
                                          </p:stCondLst>
                                        </p:cTn>
                                        <p:tgtEl>
                                          <p:spTgt spid="6149"/>
                                        </p:tgtEl>
                                        <p:attrNameLst>
                                          <p:attrName>style.visibility</p:attrName>
                                        </p:attrNameLst>
                                      </p:cBhvr>
                                      <p:to>
                                        <p:strVal val="visible"/>
                                      </p:to>
                                    </p:set>
                                    <p:anim calcmode="lin" valueType="num">
                                      <p:cBhvr additive="base">
                                        <p:cTn id="51" dur="750" fill="hold"/>
                                        <p:tgtEl>
                                          <p:spTgt spid="6149"/>
                                        </p:tgtEl>
                                        <p:attrNameLst>
                                          <p:attrName>ppt_x</p:attrName>
                                        </p:attrNameLst>
                                      </p:cBhvr>
                                      <p:tavLst>
                                        <p:tav tm="0">
                                          <p:val>
                                            <p:strVal val="1+#ppt_w/2"/>
                                          </p:val>
                                        </p:tav>
                                        <p:tav tm="100000">
                                          <p:val>
                                            <p:strVal val="#ppt_x"/>
                                          </p:val>
                                        </p:tav>
                                      </p:tavLst>
                                    </p:anim>
                                    <p:anim calcmode="lin" valueType="num">
                                      <p:cBhvr additive="base">
                                        <p:cTn id="52" dur="750" fill="hold"/>
                                        <p:tgtEl>
                                          <p:spTgt spid="6149"/>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250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750" fill="hold"/>
                                        <p:tgtEl>
                                          <p:spTgt spid="2"/>
                                        </p:tgtEl>
                                        <p:attrNameLst>
                                          <p:attrName>ppt_x</p:attrName>
                                        </p:attrNameLst>
                                      </p:cBhvr>
                                      <p:tavLst>
                                        <p:tav tm="0">
                                          <p:val>
                                            <p:strVal val="1+#ppt_w/2"/>
                                          </p:val>
                                        </p:tav>
                                        <p:tav tm="100000">
                                          <p:val>
                                            <p:strVal val="#ppt_x"/>
                                          </p:val>
                                        </p:tav>
                                      </p:tavLst>
                                    </p:anim>
                                    <p:anim calcmode="lin" valueType="num">
                                      <p:cBhvr additive="base">
                                        <p:cTn id="56" dur="750" fill="hold"/>
                                        <p:tgtEl>
                                          <p:spTgt spid="2"/>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2600"/>
                                  </p:stCondLst>
                                  <p:childTnLst>
                                    <p:set>
                                      <p:cBhvr>
                                        <p:cTn id="58" dur="1" fill="hold">
                                          <p:stCondLst>
                                            <p:cond delay="0"/>
                                          </p:stCondLst>
                                        </p:cTn>
                                        <p:tgtEl>
                                          <p:spTgt spid="6168"/>
                                        </p:tgtEl>
                                        <p:attrNameLst>
                                          <p:attrName>style.visibility</p:attrName>
                                        </p:attrNameLst>
                                      </p:cBhvr>
                                      <p:to>
                                        <p:strVal val="visible"/>
                                      </p:to>
                                    </p:set>
                                    <p:anim calcmode="lin" valueType="num">
                                      <p:cBhvr additive="base">
                                        <p:cTn id="59" dur="750" fill="hold"/>
                                        <p:tgtEl>
                                          <p:spTgt spid="6168"/>
                                        </p:tgtEl>
                                        <p:attrNameLst>
                                          <p:attrName>ppt_x</p:attrName>
                                        </p:attrNameLst>
                                      </p:cBhvr>
                                      <p:tavLst>
                                        <p:tav tm="0">
                                          <p:val>
                                            <p:strVal val="1+#ppt_w/2"/>
                                          </p:val>
                                        </p:tav>
                                        <p:tav tm="100000">
                                          <p:val>
                                            <p:strVal val="#ppt_x"/>
                                          </p:val>
                                        </p:tav>
                                      </p:tavLst>
                                    </p:anim>
                                    <p:anim calcmode="lin" valueType="num">
                                      <p:cBhvr additive="base">
                                        <p:cTn id="60" dur="750" fill="hold"/>
                                        <p:tgtEl>
                                          <p:spTgt spid="6168"/>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2700"/>
                                  </p:stCondLst>
                                  <p:childTnLst>
                                    <p:set>
                                      <p:cBhvr>
                                        <p:cTn id="62" dur="1" fill="hold">
                                          <p:stCondLst>
                                            <p:cond delay="0"/>
                                          </p:stCondLst>
                                        </p:cTn>
                                        <p:tgtEl>
                                          <p:spTgt spid="6175"/>
                                        </p:tgtEl>
                                        <p:attrNameLst>
                                          <p:attrName>style.visibility</p:attrName>
                                        </p:attrNameLst>
                                      </p:cBhvr>
                                      <p:to>
                                        <p:strVal val="visible"/>
                                      </p:to>
                                    </p:set>
                                    <p:anim calcmode="lin" valueType="num">
                                      <p:cBhvr additive="base">
                                        <p:cTn id="63" dur="750" fill="hold"/>
                                        <p:tgtEl>
                                          <p:spTgt spid="6175"/>
                                        </p:tgtEl>
                                        <p:attrNameLst>
                                          <p:attrName>ppt_x</p:attrName>
                                        </p:attrNameLst>
                                      </p:cBhvr>
                                      <p:tavLst>
                                        <p:tav tm="0">
                                          <p:val>
                                            <p:strVal val="1+#ppt_w/2"/>
                                          </p:val>
                                        </p:tav>
                                        <p:tav tm="100000">
                                          <p:val>
                                            <p:strVal val="#ppt_x"/>
                                          </p:val>
                                        </p:tav>
                                      </p:tavLst>
                                    </p:anim>
                                    <p:anim calcmode="lin" valueType="num">
                                      <p:cBhvr additive="base">
                                        <p:cTn id="64" dur="750" fill="hold"/>
                                        <p:tgtEl>
                                          <p:spTgt spid="6175"/>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3400"/>
                                  </p:stCondLst>
                                  <p:childTnLst>
                                    <p:set>
                                      <p:cBhvr>
                                        <p:cTn id="66" dur="1" fill="hold">
                                          <p:stCondLst>
                                            <p:cond delay="0"/>
                                          </p:stCondLst>
                                        </p:cTn>
                                        <p:tgtEl>
                                          <p:spTgt spid="6177"/>
                                        </p:tgtEl>
                                        <p:attrNameLst>
                                          <p:attrName>style.visibility</p:attrName>
                                        </p:attrNameLst>
                                      </p:cBhvr>
                                      <p:to>
                                        <p:strVal val="visible"/>
                                      </p:to>
                                    </p:set>
                                    <p:anim calcmode="lin" valueType="num">
                                      <p:cBhvr additive="base">
                                        <p:cTn id="67" dur="750" fill="hold"/>
                                        <p:tgtEl>
                                          <p:spTgt spid="6177"/>
                                        </p:tgtEl>
                                        <p:attrNameLst>
                                          <p:attrName>ppt_x</p:attrName>
                                        </p:attrNameLst>
                                      </p:cBhvr>
                                      <p:tavLst>
                                        <p:tav tm="0">
                                          <p:val>
                                            <p:strVal val="1+#ppt_w/2"/>
                                          </p:val>
                                        </p:tav>
                                        <p:tav tm="100000">
                                          <p:val>
                                            <p:strVal val="#ppt_x"/>
                                          </p:val>
                                        </p:tav>
                                      </p:tavLst>
                                    </p:anim>
                                    <p:anim calcmode="lin" valueType="num">
                                      <p:cBhvr additive="base">
                                        <p:cTn id="68" dur="750" fill="hold"/>
                                        <p:tgtEl>
                                          <p:spTgt spid="6177"/>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3500"/>
                                  </p:stCondLst>
                                  <p:childTnLst>
                                    <p:set>
                                      <p:cBhvr>
                                        <p:cTn id="70" dur="1" fill="hold">
                                          <p:stCondLst>
                                            <p:cond delay="0"/>
                                          </p:stCondLst>
                                        </p:cTn>
                                        <p:tgtEl>
                                          <p:spTgt spid="6150"/>
                                        </p:tgtEl>
                                        <p:attrNameLst>
                                          <p:attrName>style.visibility</p:attrName>
                                        </p:attrNameLst>
                                      </p:cBhvr>
                                      <p:to>
                                        <p:strVal val="visible"/>
                                      </p:to>
                                    </p:set>
                                    <p:anim calcmode="lin" valueType="num">
                                      <p:cBhvr additive="base">
                                        <p:cTn id="71" dur="750" fill="hold"/>
                                        <p:tgtEl>
                                          <p:spTgt spid="6150"/>
                                        </p:tgtEl>
                                        <p:attrNameLst>
                                          <p:attrName>ppt_x</p:attrName>
                                        </p:attrNameLst>
                                      </p:cBhvr>
                                      <p:tavLst>
                                        <p:tav tm="0">
                                          <p:val>
                                            <p:strVal val="1+#ppt_w/2"/>
                                          </p:val>
                                        </p:tav>
                                        <p:tav tm="100000">
                                          <p:val>
                                            <p:strVal val="#ppt_x"/>
                                          </p:val>
                                        </p:tav>
                                      </p:tavLst>
                                    </p:anim>
                                    <p:anim calcmode="lin" valueType="num">
                                      <p:cBhvr additive="base">
                                        <p:cTn id="72" dur="750" fill="hold"/>
                                        <p:tgtEl>
                                          <p:spTgt spid="6150"/>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3600"/>
                                  </p:stCondLst>
                                  <p:childTnLst>
                                    <p:set>
                                      <p:cBhvr>
                                        <p:cTn id="74" dur="1" fill="hold">
                                          <p:stCondLst>
                                            <p:cond delay="0"/>
                                          </p:stCondLst>
                                        </p:cTn>
                                        <p:tgtEl>
                                          <p:spTgt spid="3"/>
                                        </p:tgtEl>
                                        <p:attrNameLst>
                                          <p:attrName>style.visibility</p:attrName>
                                        </p:attrNameLst>
                                      </p:cBhvr>
                                      <p:to>
                                        <p:strVal val="visible"/>
                                      </p:to>
                                    </p:set>
                                    <p:anim calcmode="lin" valueType="num">
                                      <p:cBhvr additive="base">
                                        <p:cTn id="75" dur="750" fill="hold"/>
                                        <p:tgtEl>
                                          <p:spTgt spid="3"/>
                                        </p:tgtEl>
                                        <p:attrNameLst>
                                          <p:attrName>ppt_x</p:attrName>
                                        </p:attrNameLst>
                                      </p:cBhvr>
                                      <p:tavLst>
                                        <p:tav tm="0">
                                          <p:val>
                                            <p:strVal val="1+#ppt_w/2"/>
                                          </p:val>
                                        </p:tav>
                                        <p:tav tm="100000">
                                          <p:val>
                                            <p:strVal val="#ppt_x"/>
                                          </p:val>
                                        </p:tav>
                                      </p:tavLst>
                                    </p:anim>
                                    <p:anim calcmode="lin" valueType="num">
                                      <p:cBhvr additive="base">
                                        <p:cTn id="76" dur="750" fill="hold"/>
                                        <p:tgtEl>
                                          <p:spTgt spid="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3700"/>
                                  </p:stCondLst>
                                  <p:childTnLst>
                                    <p:set>
                                      <p:cBhvr>
                                        <p:cTn id="78" dur="1" fill="hold">
                                          <p:stCondLst>
                                            <p:cond delay="0"/>
                                          </p:stCondLst>
                                        </p:cTn>
                                        <p:tgtEl>
                                          <p:spTgt spid="6169"/>
                                        </p:tgtEl>
                                        <p:attrNameLst>
                                          <p:attrName>style.visibility</p:attrName>
                                        </p:attrNameLst>
                                      </p:cBhvr>
                                      <p:to>
                                        <p:strVal val="visible"/>
                                      </p:to>
                                    </p:set>
                                    <p:anim calcmode="lin" valueType="num">
                                      <p:cBhvr additive="base">
                                        <p:cTn id="79" dur="750" fill="hold"/>
                                        <p:tgtEl>
                                          <p:spTgt spid="6169"/>
                                        </p:tgtEl>
                                        <p:attrNameLst>
                                          <p:attrName>ppt_x</p:attrName>
                                        </p:attrNameLst>
                                      </p:cBhvr>
                                      <p:tavLst>
                                        <p:tav tm="0">
                                          <p:val>
                                            <p:strVal val="1+#ppt_w/2"/>
                                          </p:val>
                                        </p:tav>
                                        <p:tav tm="100000">
                                          <p:val>
                                            <p:strVal val="#ppt_x"/>
                                          </p:val>
                                        </p:tav>
                                      </p:tavLst>
                                    </p:anim>
                                    <p:anim calcmode="lin" valueType="num">
                                      <p:cBhvr additive="base">
                                        <p:cTn id="80" dur="750" fill="hold"/>
                                        <p:tgtEl>
                                          <p:spTgt spid="6169"/>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3800"/>
                                  </p:stCondLst>
                                  <p:childTnLst>
                                    <p:set>
                                      <p:cBhvr>
                                        <p:cTn id="82" dur="1" fill="hold">
                                          <p:stCondLst>
                                            <p:cond delay="0"/>
                                          </p:stCondLst>
                                        </p:cTn>
                                        <p:tgtEl>
                                          <p:spTgt spid="6173"/>
                                        </p:tgtEl>
                                        <p:attrNameLst>
                                          <p:attrName>style.visibility</p:attrName>
                                        </p:attrNameLst>
                                      </p:cBhvr>
                                      <p:to>
                                        <p:strVal val="visible"/>
                                      </p:to>
                                    </p:set>
                                    <p:anim calcmode="lin" valueType="num">
                                      <p:cBhvr additive="base">
                                        <p:cTn id="83" dur="750" fill="hold"/>
                                        <p:tgtEl>
                                          <p:spTgt spid="6173"/>
                                        </p:tgtEl>
                                        <p:attrNameLst>
                                          <p:attrName>ppt_x</p:attrName>
                                        </p:attrNameLst>
                                      </p:cBhvr>
                                      <p:tavLst>
                                        <p:tav tm="0">
                                          <p:val>
                                            <p:strVal val="1+#ppt_w/2"/>
                                          </p:val>
                                        </p:tav>
                                        <p:tav tm="100000">
                                          <p:val>
                                            <p:strVal val="#ppt_x"/>
                                          </p:val>
                                        </p:tav>
                                      </p:tavLst>
                                    </p:anim>
                                    <p:anim calcmode="lin" valueType="num">
                                      <p:cBhvr additive="base">
                                        <p:cTn id="84" dur="750" fill="hold"/>
                                        <p:tgtEl>
                                          <p:spTgt spid="6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8" grpId="0" animBg="1"/>
      <p:bldP spid="6149" grpId="0" animBg="1"/>
      <p:bldP spid="6150" grpId="0" animBg="1"/>
      <p:bldP spid="6166" grpId="0"/>
      <p:bldP spid="6167" grpId="0"/>
      <p:bldP spid="6168" grpId="0"/>
      <p:bldP spid="6169" grpId="0"/>
      <p:bldP spid="6170" grpId="0"/>
      <p:bldP spid="6171" grpId="0"/>
      <p:bldP spid="6172" grpId="0"/>
      <p:bldP spid="6173" grpId="0"/>
      <p:bldP spid="6174" grpId="0"/>
      <p:bldP spid="6175" grpId="0"/>
      <p:bldP spid="6176" grpId="0"/>
      <p:bldP spid="61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4"/>
          <p:cNvGrpSpPr/>
          <p:nvPr/>
        </p:nvGrpSpPr>
        <p:grpSpPr>
          <a:xfrm>
            <a:off x="4391981" y="1491437"/>
            <a:ext cx="805869" cy="769928"/>
            <a:chOff x="4590873" y="1988840"/>
            <a:chExt cx="1019533" cy="973763"/>
          </a:xfrm>
        </p:grpSpPr>
        <p:sp>
          <p:nvSpPr>
            <p:cNvPr id="6" name="圆角矩形 1"/>
            <p:cNvSpPr/>
            <p:nvPr/>
          </p:nvSpPr>
          <p:spPr>
            <a:xfrm>
              <a:off x="4644008" y="1988840"/>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7" name="矩形 6"/>
            <p:cNvSpPr/>
            <p:nvPr/>
          </p:nvSpPr>
          <p:spPr>
            <a:xfrm>
              <a:off x="5049264" y="2407296"/>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8" name="椭圆 7"/>
            <p:cNvSpPr/>
            <p:nvPr/>
          </p:nvSpPr>
          <p:spPr>
            <a:xfrm>
              <a:off x="4691074" y="2038333"/>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TextBox 55"/>
            <p:cNvSpPr txBox="1"/>
            <p:nvPr/>
          </p:nvSpPr>
          <p:spPr>
            <a:xfrm>
              <a:off x="4590873" y="2035624"/>
              <a:ext cx="583050" cy="350333"/>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01</a:t>
              </a:r>
              <a:endParaRPr lang="zh-CN" altLang="en-US" sz="1200" dirty="0">
                <a:solidFill>
                  <a:schemeClr val="tx1">
                    <a:lumMod val="75000"/>
                    <a:lumOff val="25000"/>
                  </a:schemeClr>
                </a:solidFill>
                <a:latin typeface="Impact" panose="020B0806030902050204" pitchFamily="34" charset="0"/>
              </a:endParaRPr>
            </a:p>
          </p:txBody>
        </p:sp>
      </p:grpSp>
      <p:grpSp>
        <p:nvGrpSpPr>
          <p:cNvPr id="5" name="组合 9"/>
          <p:cNvGrpSpPr/>
          <p:nvPr/>
        </p:nvGrpSpPr>
        <p:grpSpPr>
          <a:xfrm>
            <a:off x="3599892" y="2575747"/>
            <a:ext cx="781534" cy="769928"/>
            <a:chOff x="4799855" y="3433269"/>
            <a:chExt cx="1042045" cy="1026254"/>
          </a:xfrm>
        </p:grpSpPr>
        <p:sp>
          <p:nvSpPr>
            <p:cNvPr id="11" name="圆角矩形 1"/>
            <p:cNvSpPr/>
            <p:nvPr/>
          </p:nvSpPr>
          <p:spPr>
            <a:xfrm>
              <a:off x="4823407" y="3433269"/>
              <a:ext cx="910676" cy="913405"/>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 name="矩形 6"/>
            <p:cNvSpPr/>
            <p:nvPr/>
          </p:nvSpPr>
          <p:spPr>
            <a:xfrm>
              <a:off x="5250509" y="3874282"/>
              <a:ext cx="591391" cy="585241"/>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 name="椭圆 12"/>
            <p:cNvSpPr/>
            <p:nvPr/>
          </p:nvSpPr>
          <p:spPr>
            <a:xfrm>
              <a:off x="4873010" y="3485430"/>
              <a:ext cx="365124" cy="365124"/>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4" name="TextBox 59"/>
            <p:cNvSpPr txBox="1"/>
            <p:nvPr/>
          </p:nvSpPr>
          <p:spPr>
            <a:xfrm>
              <a:off x="4799855" y="3510137"/>
              <a:ext cx="502909" cy="369218"/>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02</a:t>
              </a:r>
              <a:endParaRPr lang="zh-CN" altLang="en-US" sz="1200" dirty="0">
                <a:solidFill>
                  <a:schemeClr val="tx1">
                    <a:lumMod val="75000"/>
                    <a:lumOff val="25000"/>
                  </a:schemeClr>
                </a:solidFill>
                <a:latin typeface="Impact" panose="020B0806030902050204" pitchFamily="34" charset="0"/>
              </a:endParaRPr>
            </a:p>
          </p:txBody>
        </p:sp>
      </p:grpSp>
      <p:grpSp>
        <p:nvGrpSpPr>
          <p:cNvPr id="10" name="组合 14"/>
          <p:cNvGrpSpPr/>
          <p:nvPr/>
        </p:nvGrpSpPr>
        <p:grpSpPr>
          <a:xfrm>
            <a:off x="4433980" y="2575746"/>
            <a:ext cx="858103" cy="769928"/>
            <a:chOff x="4644008" y="3137107"/>
            <a:chExt cx="1085616" cy="973763"/>
          </a:xfrm>
        </p:grpSpPr>
        <p:sp>
          <p:nvSpPr>
            <p:cNvPr id="16"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8" name="椭圆 17"/>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9" name="TextBox 63"/>
            <p:cNvSpPr txBox="1"/>
            <p:nvPr/>
          </p:nvSpPr>
          <p:spPr>
            <a:xfrm>
              <a:off x="5134647" y="3725024"/>
              <a:ext cx="594977" cy="350333"/>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03</a:t>
              </a:r>
              <a:endParaRPr lang="zh-CN" altLang="en-US" sz="1200" dirty="0">
                <a:solidFill>
                  <a:schemeClr val="tx1">
                    <a:lumMod val="75000"/>
                    <a:lumOff val="25000"/>
                  </a:schemeClr>
                </a:solidFill>
                <a:latin typeface="Impact" panose="020B0806030902050204" pitchFamily="34" charset="0"/>
              </a:endParaRPr>
            </a:p>
          </p:txBody>
        </p:sp>
      </p:grpSp>
      <p:grpSp>
        <p:nvGrpSpPr>
          <p:cNvPr id="15" name="组合 19"/>
          <p:cNvGrpSpPr/>
          <p:nvPr/>
        </p:nvGrpSpPr>
        <p:grpSpPr>
          <a:xfrm>
            <a:off x="3617556" y="3660056"/>
            <a:ext cx="800995" cy="769928"/>
            <a:chOff x="4644008" y="3137107"/>
            <a:chExt cx="1013367" cy="973763"/>
          </a:xfrm>
        </p:grpSpPr>
        <p:sp>
          <p:nvSpPr>
            <p:cNvPr id="21" name="圆角矩形 1"/>
            <p:cNvSpPr/>
            <p:nvPr/>
          </p:nvSpPr>
          <p:spPr>
            <a:xfrm flipH="1" flipV="1">
              <a:off x="4746310" y="3244184"/>
              <a:ext cx="864096" cy="866686"/>
            </a:xfrm>
            <a:custGeom>
              <a:avLst/>
              <a:gdLst/>
              <a:ahLst/>
              <a:cxnLst/>
              <a:rect l="l" t="t" r="r" b="b"/>
              <a:pathLst>
                <a:path w="864096" h="866686">
                  <a:moveTo>
                    <a:pt x="180020" y="0"/>
                  </a:moveTo>
                  <a:lnTo>
                    <a:pt x="684076" y="0"/>
                  </a:lnTo>
                  <a:cubicBezTo>
                    <a:pt x="783498" y="0"/>
                    <a:pt x="864096" y="80598"/>
                    <a:pt x="864096" y="180020"/>
                  </a:cubicBezTo>
                  <a:cubicBezTo>
                    <a:pt x="864096" y="279442"/>
                    <a:pt x="783498" y="360040"/>
                    <a:pt x="684076" y="360040"/>
                  </a:cubicBezTo>
                  <a:lnTo>
                    <a:pt x="360040" y="360040"/>
                  </a:lnTo>
                  <a:lnTo>
                    <a:pt x="360040" y="686666"/>
                  </a:lnTo>
                  <a:cubicBezTo>
                    <a:pt x="360040" y="786088"/>
                    <a:pt x="279442" y="866686"/>
                    <a:pt x="180020" y="866686"/>
                  </a:cubicBezTo>
                  <a:cubicBezTo>
                    <a:pt x="80598" y="866686"/>
                    <a:pt x="0" y="786088"/>
                    <a:pt x="0" y="686666"/>
                  </a:cubicBezTo>
                  <a:lnTo>
                    <a:pt x="0" y="182610"/>
                  </a:lnTo>
                  <a:lnTo>
                    <a:pt x="131" y="181315"/>
                  </a:lnTo>
                  <a:cubicBezTo>
                    <a:pt x="2" y="180884"/>
                    <a:pt x="0" y="180452"/>
                    <a:pt x="0" y="180020"/>
                  </a:cubicBezTo>
                  <a:cubicBezTo>
                    <a:pt x="0" y="80598"/>
                    <a:pt x="80598" y="0"/>
                    <a:pt x="180020" y="0"/>
                  </a:cubicBez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2" name="矩形 6"/>
            <p:cNvSpPr/>
            <p:nvPr/>
          </p:nvSpPr>
          <p:spPr>
            <a:xfrm flipH="1" flipV="1">
              <a:off x="4644008" y="3137107"/>
              <a:ext cx="561142" cy="555307"/>
            </a:xfrm>
            <a:custGeom>
              <a:avLst/>
              <a:gdLst/>
              <a:ahLst/>
              <a:cxnLst/>
              <a:rect l="l" t="t" r="r" b="b"/>
              <a:pathLst>
                <a:path w="561142" h="555307">
                  <a:moveTo>
                    <a:pt x="0" y="0"/>
                  </a:moveTo>
                  <a:lnTo>
                    <a:pt x="260421" y="0"/>
                  </a:lnTo>
                  <a:lnTo>
                    <a:pt x="561142" y="300720"/>
                  </a:lnTo>
                  <a:cubicBezTo>
                    <a:pt x="631443" y="371022"/>
                    <a:pt x="631443" y="485005"/>
                    <a:pt x="561142" y="555307"/>
                  </a:cubicBezTo>
                  <a:cubicBezTo>
                    <a:pt x="490840" y="625609"/>
                    <a:pt x="376857" y="625609"/>
                    <a:pt x="306555" y="555307"/>
                  </a:cubicBezTo>
                  <a:lnTo>
                    <a:pt x="0" y="248753"/>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3" name="椭圆 22"/>
            <p:cNvSpPr/>
            <p:nvPr/>
          </p:nvSpPr>
          <p:spPr>
            <a:xfrm>
              <a:off x="5225745" y="3721454"/>
              <a:ext cx="346448" cy="346448"/>
            </a:xfrm>
            <a:prstGeom prst="ellipse">
              <a:avLst/>
            </a:prstGeom>
            <a:gradFill flip="none" rotWithShape="1">
              <a:gsLst>
                <a:gs pos="0">
                  <a:srgbClr val="C9CBC8"/>
                </a:gs>
                <a:gs pos="100000">
                  <a:srgbClr val="FCFCFC"/>
                </a:gs>
              </a:gsLst>
              <a:lin ang="8100000" scaled="1"/>
              <a:tileRect/>
            </a:gra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4" name="TextBox 68"/>
            <p:cNvSpPr txBox="1"/>
            <p:nvPr/>
          </p:nvSpPr>
          <p:spPr>
            <a:xfrm>
              <a:off x="5122711" y="3733679"/>
              <a:ext cx="534664" cy="350333"/>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Impact" panose="020B0806030902050204" pitchFamily="34" charset="0"/>
                </a:rPr>
                <a:t>04</a:t>
              </a:r>
              <a:endParaRPr lang="zh-CN" altLang="en-US" sz="1200" dirty="0">
                <a:solidFill>
                  <a:schemeClr val="tx1">
                    <a:lumMod val="75000"/>
                    <a:lumOff val="25000"/>
                  </a:schemeClr>
                </a:solidFill>
                <a:latin typeface="Impact" panose="020B0806030902050204" pitchFamily="34" charset="0"/>
              </a:endParaRPr>
            </a:p>
          </p:txBody>
        </p:sp>
      </p:grpSp>
      <p:grpSp>
        <p:nvGrpSpPr>
          <p:cNvPr id="20" name="组合 24"/>
          <p:cNvGrpSpPr/>
          <p:nvPr/>
        </p:nvGrpSpPr>
        <p:grpSpPr>
          <a:xfrm>
            <a:off x="498712" y="2598169"/>
            <a:ext cx="3052136" cy="846974"/>
            <a:chOff x="997338" y="3464644"/>
            <a:chExt cx="3278191" cy="909425"/>
          </a:xfrm>
        </p:grpSpPr>
        <p:sp>
          <p:nvSpPr>
            <p:cNvPr id="26" name="椭圆 25"/>
            <p:cNvSpPr/>
            <p:nvPr/>
          </p:nvSpPr>
          <p:spPr>
            <a:xfrm>
              <a:off x="997338" y="3464644"/>
              <a:ext cx="346448" cy="346448"/>
            </a:xfrm>
            <a:prstGeom prst="ellipse">
              <a:avLst/>
            </a:prstGeom>
            <a:solidFill>
              <a:schemeClr val="accent2"/>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燕尾形 26"/>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TextBox 71"/>
            <p:cNvSpPr txBox="1"/>
            <p:nvPr/>
          </p:nvSpPr>
          <p:spPr>
            <a:xfrm>
              <a:off x="1449513" y="3484457"/>
              <a:ext cx="2208676" cy="297423"/>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72"/>
            <p:cNvSpPr txBox="1"/>
            <p:nvPr/>
          </p:nvSpPr>
          <p:spPr>
            <a:xfrm>
              <a:off x="1449512" y="3855094"/>
              <a:ext cx="2826017" cy="518975"/>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5" name="组合 29"/>
          <p:cNvGrpSpPr/>
          <p:nvPr/>
        </p:nvGrpSpPr>
        <p:grpSpPr>
          <a:xfrm>
            <a:off x="1040340" y="1314736"/>
            <a:ext cx="3052136" cy="852222"/>
            <a:chOff x="997338" y="3464644"/>
            <a:chExt cx="3231537" cy="902036"/>
          </a:xfrm>
        </p:grpSpPr>
        <p:sp>
          <p:nvSpPr>
            <p:cNvPr id="31" name="椭圆 30"/>
            <p:cNvSpPr/>
            <p:nvPr/>
          </p:nvSpPr>
          <p:spPr>
            <a:xfrm>
              <a:off x="997338" y="3464644"/>
              <a:ext cx="346448" cy="346448"/>
            </a:xfrm>
            <a:prstGeom prst="ellipse">
              <a:avLst/>
            </a:prstGeom>
            <a:solidFill>
              <a:schemeClr val="accent1"/>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燕尾形 31"/>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Box 76"/>
            <p:cNvSpPr txBox="1"/>
            <p:nvPr/>
          </p:nvSpPr>
          <p:spPr>
            <a:xfrm>
              <a:off x="1449513" y="3484456"/>
              <a:ext cx="2208676" cy="293190"/>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77"/>
            <p:cNvSpPr txBox="1"/>
            <p:nvPr/>
          </p:nvSpPr>
          <p:spPr>
            <a:xfrm>
              <a:off x="1449512" y="3855091"/>
              <a:ext cx="2779363" cy="511589"/>
            </a:xfrm>
            <a:prstGeom prst="rect">
              <a:avLst/>
            </a:prstGeom>
            <a:noFill/>
          </p:spPr>
          <p:txBody>
            <a:bodyPr wrap="square" rtlCol="0">
              <a:spAutoFit/>
            </a:bodyPr>
            <a:lstStyle/>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30" name="组合 34"/>
          <p:cNvGrpSpPr/>
          <p:nvPr/>
        </p:nvGrpSpPr>
        <p:grpSpPr>
          <a:xfrm>
            <a:off x="4815913" y="3670859"/>
            <a:ext cx="3141384" cy="861045"/>
            <a:chOff x="997338" y="3464644"/>
            <a:chExt cx="3248357" cy="890091"/>
          </a:xfrm>
        </p:grpSpPr>
        <p:sp>
          <p:nvSpPr>
            <p:cNvPr id="36" name="椭圆 35"/>
            <p:cNvSpPr/>
            <p:nvPr/>
          </p:nvSpPr>
          <p:spPr>
            <a:xfrm>
              <a:off x="997338" y="3464644"/>
              <a:ext cx="346448" cy="346448"/>
            </a:xfrm>
            <a:prstGeom prst="ellipse">
              <a:avLst/>
            </a:prstGeom>
            <a:solidFill>
              <a:schemeClr val="accent4"/>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燕尾形 36"/>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TextBox 84"/>
            <p:cNvSpPr txBox="1"/>
            <p:nvPr/>
          </p:nvSpPr>
          <p:spPr>
            <a:xfrm>
              <a:off x="1449513" y="3484455"/>
              <a:ext cx="2208676" cy="286343"/>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95"/>
            <p:cNvSpPr txBox="1"/>
            <p:nvPr/>
          </p:nvSpPr>
          <p:spPr>
            <a:xfrm>
              <a:off x="1449512" y="3855094"/>
              <a:ext cx="2796183" cy="499641"/>
            </a:xfrm>
            <a:prstGeom prst="rect">
              <a:avLst/>
            </a:prstGeom>
            <a:noFill/>
          </p:spPr>
          <p:txBody>
            <a:bodyPr wrap="square"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5" name="组合 39"/>
          <p:cNvGrpSpPr/>
          <p:nvPr/>
        </p:nvGrpSpPr>
        <p:grpSpPr>
          <a:xfrm>
            <a:off x="5462715" y="2297314"/>
            <a:ext cx="3160213" cy="869240"/>
            <a:chOff x="997338" y="3464644"/>
            <a:chExt cx="3198432" cy="879481"/>
          </a:xfrm>
        </p:grpSpPr>
        <p:sp>
          <p:nvSpPr>
            <p:cNvPr id="41" name="椭圆 40"/>
            <p:cNvSpPr/>
            <p:nvPr/>
          </p:nvSpPr>
          <p:spPr>
            <a:xfrm>
              <a:off x="997338" y="3464644"/>
              <a:ext cx="346448" cy="346448"/>
            </a:xfrm>
            <a:prstGeom prst="ellipse">
              <a:avLst/>
            </a:prstGeom>
            <a:solidFill>
              <a:schemeClr val="accent3"/>
            </a:solidFill>
            <a:ln w="12700">
              <a:gradFill flip="none" rotWithShape="1">
                <a:gsLst>
                  <a:gs pos="0">
                    <a:srgbClr val="FCFDFD"/>
                  </a:gs>
                  <a:gs pos="100000">
                    <a:srgbClr val="CFD4D0"/>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燕尾形 41"/>
            <p:cNvSpPr/>
            <p:nvPr/>
          </p:nvSpPr>
          <p:spPr>
            <a:xfrm>
              <a:off x="1112710" y="3582932"/>
              <a:ext cx="115704" cy="150835"/>
            </a:xfrm>
            <a:prstGeom prst="chevron">
              <a:avLst>
                <a:gd name="adj" fmla="val 673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TextBox 99"/>
            <p:cNvSpPr txBox="1"/>
            <p:nvPr/>
          </p:nvSpPr>
          <p:spPr>
            <a:xfrm>
              <a:off x="1449513" y="3484456"/>
              <a:ext cx="2208676" cy="280262"/>
            </a:xfrm>
            <a:prstGeom prst="rect">
              <a:avLst/>
            </a:prstGeom>
            <a:noFill/>
          </p:spPr>
          <p:txBody>
            <a:bodyPr wrap="square"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Box 100"/>
            <p:cNvSpPr txBox="1"/>
            <p:nvPr/>
          </p:nvSpPr>
          <p:spPr>
            <a:xfrm>
              <a:off x="1449512" y="3855094"/>
              <a:ext cx="2746258" cy="489031"/>
            </a:xfrm>
            <a:prstGeom prst="rect">
              <a:avLst/>
            </a:prstGeom>
            <a:noFill/>
          </p:spPr>
          <p:txBody>
            <a:bodyPr wrap="square" rtlCol="0">
              <a:spAutoFit/>
            </a:bodyPr>
            <a:lstStyle/>
            <a:p>
              <a:pPr>
                <a:lnSpc>
                  <a:spcPct val="1500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50"/>
                                        <p:tgtEl>
                                          <p:spTgt spid="3"/>
                                        </p:tgtEl>
                                        <p:attrNameLst>
                                          <p:attrName>ppt_y</p:attrName>
                                        </p:attrNameLst>
                                      </p:cBhvr>
                                      <p:tavLst>
                                        <p:tav tm="0">
                                          <p:val>
                                            <p:strVal val="#ppt_y+#ppt_h*1.125000"/>
                                          </p:val>
                                        </p:tav>
                                        <p:tav tm="100000">
                                          <p:val>
                                            <p:strVal val="#ppt_y"/>
                                          </p:val>
                                        </p:tav>
                                      </p:tavLst>
                                    </p:anim>
                                    <p:animEffect transition="in" filter="wipe(up)">
                                      <p:cBhvr>
                                        <p:cTn id="8" dur="250"/>
                                        <p:tgtEl>
                                          <p:spTgt spid="3"/>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p:tgtEl>
                                          <p:spTgt spid="5"/>
                                        </p:tgtEl>
                                        <p:attrNameLst>
                                          <p:attrName>ppt_y</p:attrName>
                                        </p:attrNameLst>
                                      </p:cBhvr>
                                      <p:tavLst>
                                        <p:tav tm="0">
                                          <p:val>
                                            <p:strVal val="#ppt_y+#ppt_h*1.125000"/>
                                          </p:val>
                                        </p:tav>
                                        <p:tav tm="100000">
                                          <p:val>
                                            <p:strVal val="#ppt_y"/>
                                          </p:val>
                                        </p:tav>
                                      </p:tavLst>
                                    </p:anim>
                                    <p:animEffect transition="in" filter="wipe(up)">
                                      <p:cBhvr>
                                        <p:cTn id="13" dur="250"/>
                                        <p:tgtEl>
                                          <p:spTgt spid="5"/>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p:tgtEl>
                                          <p:spTgt spid="10"/>
                                        </p:tgtEl>
                                        <p:attrNameLst>
                                          <p:attrName>ppt_y</p:attrName>
                                        </p:attrNameLst>
                                      </p:cBhvr>
                                      <p:tavLst>
                                        <p:tav tm="0">
                                          <p:val>
                                            <p:strVal val="#ppt_y+#ppt_h*1.125000"/>
                                          </p:val>
                                        </p:tav>
                                        <p:tav tm="100000">
                                          <p:val>
                                            <p:strVal val="#ppt_y"/>
                                          </p:val>
                                        </p:tav>
                                      </p:tavLst>
                                    </p:anim>
                                    <p:animEffect transition="in" filter="wipe(up)">
                                      <p:cBhvr>
                                        <p:cTn id="18" dur="250"/>
                                        <p:tgtEl>
                                          <p:spTgt spid="10"/>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250"/>
                                        <p:tgtEl>
                                          <p:spTgt spid="15"/>
                                        </p:tgtEl>
                                        <p:attrNameLst>
                                          <p:attrName>ppt_y</p:attrName>
                                        </p:attrNameLst>
                                      </p:cBhvr>
                                      <p:tavLst>
                                        <p:tav tm="0">
                                          <p:val>
                                            <p:strVal val="#ppt_y+#ppt_h*1.125000"/>
                                          </p:val>
                                        </p:tav>
                                        <p:tav tm="100000">
                                          <p:val>
                                            <p:strVal val="#ppt_y"/>
                                          </p:val>
                                        </p:tav>
                                      </p:tavLst>
                                    </p:anim>
                                    <p:animEffect transition="in" filter="wipe(up)">
                                      <p:cBhvr>
                                        <p:cTn id="23" dur="250"/>
                                        <p:tgtEl>
                                          <p:spTgt spid="15"/>
                                        </p:tgtEl>
                                      </p:cBhvr>
                                    </p:animEffect>
                                  </p:childTnLst>
                                </p:cTn>
                              </p:par>
                            </p:childTnLst>
                          </p:cTn>
                        </p:par>
                        <p:par>
                          <p:cTn id="24" fill="hold">
                            <p:stCondLst>
                              <p:cond delay="2000"/>
                            </p:stCondLst>
                            <p:childTnLst>
                              <p:par>
                                <p:cTn id="25" presetID="22" presetClass="entr" presetSubtype="1"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up)">
                                      <p:cBhvr>
                                        <p:cTn id="27" dur="500"/>
                                        <p:tgtEl>
                                          <p:spTgt spid="25"/>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up)">
                                      <p:cBhvr>
                                        <p:cTn id="35" dur="500"/>
                                        <p:tgtEl>
                                          <p:spTgt spid="35"/>
                                        </p:tgtEl>
                                      </p:cBhvr>
                                    </p:animEffect>
                                  </p:childTnLst>
                                </p:cTn>
                              </p:par>
                            </p:childTnLst>
                          </p:cTn>
                        </p:par>
                        <p:par>
                          <p:cTn id="36" fill="hold">
                            <p:stCondLst>
                              <p:cond delay="3500"/>
                            </p:stCondLst>
                            <p:childTnLst>
                              <p:par>
                                <p:cTn id="37" presetID="22" presetClass="entr" presetSubtype="1"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up)">
                                      <p:cBhvr>
                                        <p:cTn id="3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1"/>
          <p:cNvSpPr/>
          <p:nvPr/>
        </p:nvSpPr>
        <p:spPr>
          <a:xfrm>
            <a:off x="990600" y="0"/>
            <a:ext cx="1575964" cy="3048941"/>
          </a:xfrm>
          <a:prstGeom prst="parallelogram">
            <a:avLst>
              <a:gd name="adj" fmla="val 45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2"/>
          <p:cNvSpPr/>
          <p:nvPr/>
        </p:nvSpPr>
        <p:spPr>
          <a:xfrm>
            <a:off x="1371600" y="2085332"/>
            <a:ext cx="1575964" cy="3048941"/>
          </a:xfrm>
          <a:prstGeom prst="parallelogram">
            <a:avLst>
              <a:gd name="adj" fmla="val 45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3"/>
          <p:cNvSpPr/>
          <p:nvPr/>
        </p:nvSpPr>
        <p:spPr>
          <a:xfrm>
            <a:off x="2438400" y="1276744"/>
            <a:ext cx="1575964" cy="3048941"/>
          </a:xfrm>
          <a:prstGeom prst="parallelogram">
            <a:avLst>
              <a:gd name="adj" fmla="val 458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75"/>
          <p:cNvSpPr txBox="1">
            <a:spLocks noChangeArrowheads="1"/>
          </p:cNvSpPr>
          <p:nvPr/>
        </p:nvSpPr>
        <p:spPr bwMode="auto">
          <a:xfrm>
            <a:off x="4761109" y="1630444"/>
            <a:ext cx="2650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defTabSz="685165" eaLnBrk="1" fontAlgn="auto" hangingPunct="1">
              <a:spcBef>
                <a:spcPts val="0"/>
              </a:spcBef>
              <a:spcAft>
                <a:spcPts val="0"/>
              </a:spcAft>
              <a:defRPr/>
            </a:pPr>
            <a:r>
              <a:rPr lang="zh-CN" altLang="en-US" sz="3200" b="1" dirty="0">
                <a:solidFill>
                  <a:schemeClr val="accent1"/>
                </a:solidFill>
                <a:latin typeface="方正粗倩简体" panose="03000509000000000000" pitchFamily="65" charset="-122"/>
                <a:ea typeface="方正粗倩简体" panose="03000509000000000000" pitchFamily="65" charset="-122"/>
              </a:rPr>
              <a:t>第三章</a:t>
            </a:r>
            <a:endParaRPr lang="zh-CN" altLang="en-US" sz="3200" b="1" dirty="0">
              <a:solidFill>
                <a:schemeClr val="accent1"/>
              </a:solidFill>
              <a:latin typeface="方正粗倩简体" panose="03000509000000000000" pitchFamily="65" charset="-122"/>
              <a:ea typeface="方正粗倩简体" panose="03000509000000000000" pitchFamily="65" charset="-122"/>
            </a:endParaRPr>
          </a:p>
        </p:txBody>
      </p:sp>
      <p:sp>
        <p:nvSpPr>
          <p:cNvPr id="7" name="TextBox 6"/>
          <p:cNvSpPr txBox="1"/>
          <p:nvPr/>
        </p:nvSpPr>
        <p:spPr>
          <a:xfrm>
            <a:off x="4427620" y="2531447"/>
            <a:ext cx="3455470" cy="511807"/>
          </a:xfrm>
          <a:prstGeom prst="rect">
            <a:avLst/>
          </a:prstGeom>
          <a:noFill/>
        </p:spPr>
        <p:txBody>
          <a:bodyPr wrap="square" rtlCol="0">
            <a:spAutoFit/>
          </a:bodyPr>
          <a:lstStyle/>
          <a:p>
            <a:pPr algn="ctr" defTabSz="685165">
              <a:lnSpc>
                <a:spcPct val="125000"/>
              </a:lnSpc>
              <a:defRPr/>
            </a:pPr>
            <a:r>
              <a:rPr lang="zh-CN" altLang="en-US" sz="2400" b="1" dirty="0">
                <a:solidFill>
                  <a:schemeClr val="accent1"/>
                </a:solidFill>
                <a:latin typeface="方正粗倩简体" panose="03000509000000000000" pitchFamily="65" charset="-122"/>
                <a:ea typeface="方正粗倩简体" panose="03000509000000000000" pitchFamily="65" charset="-122"/>
              </a:rPr>
              <a:t>单击此处推荐文章标题</a:t>
            </a:r>
            <a:endParaRPr lang="zh-CN" altLang="en-US" sz="2400" b="1" dirty="0">
              <a:solidFill>
                <a:schemeClr val="accent1"/>
              </a:solidFill>
              <a:latin typeface="方正粗倩简体" panose="03000509000000000000" pitchFamily="65" charset="-122"/>
              <a:ea typeface="方正粗倩简体" panose="03000509000000000000" pitchFamily="65" charset="-122"/>
            </a:endParaRPr>
          </a:p>
        </p:txBody>
      </p:sp>
      <p:sp>
        <p:nvSpPr>
          <p:cNvPr id="8" name="TextBox 11"/>
          <p:cNvSpPr txBox="1"/>
          <p:nvPr/>
        </p:nvSpPr>
        <p:spPr>
          <a:xfrm>
            <a:off x="4389119" y="3214618"/>
            <a:ext cx="3599847" cy="502734"/>
          </a:xfrm>
          <a:prstGeom prst="rect">
            <a:avLst/>
          </a:prstGeom>
          <a:noFill/>
        </p:spPr>
        <p:txBody>
          <a:bodyPr wrap="square" lIns="86393" tIns="43196" rIns="86393" bIns="43196">
            <a:spAutoFit/>
          </a:bodyPr>
          <a:lstStyle/>
          <a:p>
            <a:pPr algn="ctr" defTabSz="913765">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par>
                          <p:cTn id="16" fill="hold">
                            <p:stCondLst>
                              <p:cond delay="1500"/>
                            </p:stCondLst>
                            <p:childTnLst>
                              <p:par>
                                <p:cTn id="17" presetID="56" presetClass="entr" presetSubtype="0" fill="hold" grpId="0" nodeType="afterEffect">
                                  <p:stCondLst>
                                    <p:cond delay="0"/>
                                  </p:stCondLst>
                                  <p:iterate type="lt">
                                    <p:tmPct val="15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par>
                          <p:cTn id="23" fill="hold">
                            <p:stCondLst>
                              <p:cond delay="2799"/>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2637" y="2768378"/>
            <a:ext cx="1765566" cy="346259"/>
          </a:xfrm>
          <a:prstGeom prst="rect">
            <a:avLst/>
          </a:prstGeom>
          <a:noFill/>
        </p:spPr>
        <p:txBody>
          <a:bodyPr wrap="none" lIns="68589" tIns="34295" rIns="68589" bIns="34295" rtlCol="0">
            <a:spAutoFit/>
          </a:bodyPr>
          <a:lstStyle/>
          <a:p>
            <a:pPr algn="ctr"/>
            <a:r>
              <a:rPr lang="zh-CN" altLang="en-US" b="1" dirty="0">
                <a:solidFill>
                  <a:schemeClr val="bg1"/>
                </a:solidFill>
                <a:cs typeface="+mn-ea"/>
                <a:sym typeface="+mn-lt"/>
              </a:rPr>
              <a:t>项目产生的背景</a:t>
            </a:r>
            <a:endParaRPr lang="zh-CN" altLang="en-US" b="1" dirty="0">
              <a:solidFill>
                <a:schemeClr val="bg1"/>
              </a:solidFill>
              <a:cs typeface="+mn-ea"/>
              <a:sym typeface="+mn-lt"/>
            </a:endParaRPr>
          </a:p>
        </p:txBody>
      </p:sp>
      <p:sp>
        <p:nvSpPr>
          <p:cNvPr id="238" name="Rectangle 681"/>
          <p:cNvSpPr>
            <a:spLocks noChangeArrowheads="1"/>
          </p:cNvSpPr>
          <p:nvPr/>
        </p:nvSpPr>
        <p:spPr bwMode="auto">
          <a:xfrm>
            <a:off x="3884796" y="1827493"/>
            <a:ext cx="1360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zh-CN" altLang="en-US" b="1" kern="0" dirty="0">
                <a:solidFill>
                  <a:srgbClr val="404652"/>
                </a:solidFill>
                <a:latin typeface="微软雅黑" panose="020B0503020204020204" pitchFamily="34" charset="-122"/>
                <a:ea typeface="微软雅黑" panose="020B0503020204020204" pitchFamily="34" charset="-122"/>
                <a:cs typeface="+mn-ea"/>
                <a:sym typeface="+mn-lt"/>
              </a:rPr>
              <a:t>￥</a:t>
            </a:r>
            <a:r>
              <a:rPr lang="en-US" b="1" kern="0" dirty="0">
                <a:solidFill>
                  <a:srgbClr val="404652"/>
                </a:solidFill>
                <a:latin typeface="微软雅黑" panose="020B0503020204020204" pitchFamily="34" charset="-122"/>
                <a:ea typeface="微软雅黑" panose="020B0503020204020204" pitchFamily="34" charset="-122"/>
                <a:cs typeface="+mn-ea"/>
                <a:sym typeface="+mn-lt"/>
              </a:rPr>
              <a:t>7,978,668</a:t>
            </a:r>
            <a:endParaRPr lang="en-US" sz="1050" b="1" kern="0" dirty="0">
              <a:solidFill>
                <a:srgbClr val="404652"/>
              </a:solidFill>
              <a:latin typeface="微软雅黑" panose="020B0503020204020204" pitchFamily="34" charset="-122"/>
              <a:ea typeface="微软雅黑" panose="020B0503020204020204" pitchFamily="34" charset="-122"/>
              <a:cs typeface="+mn-ea"/>
              <a:sym typeface="+mn-lt"/>
            </a:endParaRPr>
          </a:p>
        </p:txBody>
      </p:sp>
      <p:sp>
        <p:nvSpPr>
          <p:cNvPr id="239" name="Rectangle 682"/>
          <p:cNvSpPr>
            <a:spLocks noChangeArrowheads="1"/>
          </p:cNvSpPr>
          <p:nvPr/>
        </p:nvSpPr>
        <p:spPr bwMode="auto">
          <a:xfrm>
            <a:off x="3944191" y="1570861"/>
            <a:ext cx="9233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市场总需求量</a:t>
            </a:r>
            <a:endParaRPr 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239"/>
          <p:cNvGrpSpPr/>
          <p:nvPr/>
        </p:nvGrpSpPr>
        <p:grpSpPr>
          <a:xfrm>
            <a:off x="3886481" y="2385587"/>
            <a:ext cx="1320930" cy="579548"/>
            <a:chOff x="5847835" y="3179801"/>
            <a:chExt cx="1761012" cy="772492"/>
          </a:xfrm>
        </p:grpSpPr>
        <p:grpSp>
          <p:nvGrpSpPr>
            <p:cNvPr id="3" name="组合 240"/>
            <p:cNvGrpSpPr/>
            <p:nvPr/>
          </p:nvGrpSpPr>
          <p:grpSpPr>
            <a:xfrm>
              <a:off x="6788217" y="3180013"/>
              <a:ext cx="820630" cy="759907"/>
              <a:chOff x="6684200" y="3817887"/>
              <a:chExt cx="820630" cy="759907"/>
            </a:xfrm>
          </p:grpSpPr>
          <p:sp>
            <p:nvSpPr>
              <p:cNvPr id="245" name="Rectangle 700"/>
              <p:cNvSpPr>
                <a:spLocks noChangeArrowheads="1"/>
              </p:cNvSpPr>
              <p:nvPr/>
            </p:nvSpPr>
            <p:spPr bwMode="auto">
              <a:xfrm>
                <a:off x="6684200" y="4290624"/>
                <a:ext cx="658215"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sz="1400" b="1" kern="0" dirty="0">
                    <a:solidFill>
                      <a:srgbClr val="404652"/>
                    </a:solidFill>
                    <a:latin typeface="微软雅黑" panose="020B0503020204020204" pitchFamily="34" charset="-122"/>
                    <a:ea typeface="微软雅黑" panose="020B0503020204020204" pitchFamily="34" charset="-122"/>
                    <a:cs typeface="+mn-ea"/>
                    <a:sym typeface="+mn-lt"/>
                  </a:rPr>
                  <a:t>1,981</a:t>
                </a:r>
                <a:endParaRPr lang="en-US" sz="1200" b="1" kern="0" dirty="0">
                  <a:solidFill>
                    <a:srgbClr val="404652"/>
                  </a:solidFill>
                  <a:latin typeface="微软雅黑" panose="020B0503020204020204" pitchFamily="34" charset="-122"/>
                  <a:ea typeface="微软雅黑" panose="020B0503020204020204" pitchFamily="34" charset="-122"/>
                  <a:cs typeface="+mn-ea"/>
                  <a:sym typeface="+mn-lt"/>
                </a:endParaRPr>
              </a:p>
            </p:txBody>
          </p:sp>
          <p:sp>
            <p:nvSpPr>
              <p:cNvPr id="246" name="Rectangle 700"/>
              <p:cNvSpPr>
                <a:spLocks noChangeArrowheads="1"/>
              </p:cNvSpPr>
              <p:nvPr/>
            </p:nvSpPr>
            <p:spPr bwMode="auto">
              <a:xfrm>
                <a:off x="6684200" y="3817887"/>
                <a:ext cx="820630"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zh-CN" altLang="en-US" sz="1200" kern="0" dirty="0">
                    <a:solidFill>
                      <a:srgbClr val="404652"/>
                    </a:solidFill>
                    <a:latin typeface="微软雅黑" panose="020B0503020204020204" pitchFamily="34" charset="-122"/>
                    <a:ea typeface="微软雅黑" panose="020B0503020204020204" pitchFamily="34" charset="-122"/>
                    <a:cs typeface="+mn-ea"/>
                    <a:sym typeface="+mn-lt"/>
                  </a:rPr>
                  <a:t>输入标题</a:t>
                </a:r>
                <a:endParaRPr lang="en-US" sz="1200" kern="0" dirty="0">
                  <a:solidFill>
                    <a:srgbClr val="404652"/>
                  </a:solidFill>
                  <a:latin typeface="微软雅黑" panose="020B0503020204020204" pitchFamily="34" charset="-122"/>
                  <a:ea typeface="微软雅黑" panose="020B0503020204020204" pitchFamily="34" charset="-122"/>
                  <a:cs typeface="+mn-ea"/>
                  <a:sym typeface="+mn-lt"/>
                </a:endParaRPr>
              </a:p>
            </p:txBody>
          </p:sp>
          <p:sp>
            <p:nvSpPr>
              <p:cNvPr id="247" name="Rectangle 700"/>
              <p:cNvSpPr>
                <a:spLocks noChangeArrowheads="1"/>
              </p:cNvSpPr>
              <p:nvPr/>
            </p:nvSpPr>
            <p:spPr bwMode="auto">
              <a:xfrm>
                <a:off x="6684206" y="4033331"/>
                <a:ext cx="517169"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sz="1400" b="1" kern="0" dirty="0">
                    <a:solidFill>
                      <a:srgbClr val="404652"/>
                    </a:solidFill>
                    <a:latin typeface="微软雅黑" panose="020B0503020204020204" pitchFamily="34" charset="-122"/>
                    <a:ea typeface="微软雅黑" panose="020B0503020204020204" pitchFamily="34" charset="-122"/>
                    <a:cs typeface="+mn-ea"/>
                    <a:sym typeface="+mn-lt"/>
                  </a:rPr>
                  <a:t>25%</a:t>
                </a:r>
                <a:endParaRPr lang="en-US" sz="1200" b="1" kern="0" dirty="0">
                  <a:solidFill>
                    <a:srgbClr val="404652"/>
                  </a:solidFill>
                  <a:latin typeface="微软雅黑" panose="020B0503020204020204" pitchFamily="34" charset="-122"/>
                  <a:ea typeface="微软雅黑" panose="020B0503020204020204" pitchFamily="34" charset="-122"/>
                  <a:cs typeface="+mn-ea"/>
                  <a:sym typeface="+mn-lt"/>
                </a:endParaRPr>
              </a:p>
            </p:txBody>
          </p:sp>
        </p:grpSp>
        <p:grpSp>
          <p:nvGrpSpPr>
            <p:cNvPr id="4" name="组合 241"/>
            <p:cNvGrpSpPr/>
            <p:nvPr/>
          </p:nvGrpSpPr>
          <p:grpSpPr>
            <a:xfrm>
              <a:off x="5847835" y="3179801"/>
              <a:ext cx="770241" cy="772492"/>
              <a:chOff x="5743818" y="3817675"/>
              <a:chExt cx="770241" cy="772492"/>
            </a:xfrm>
          </p:grpSpPr>
          <p:sp>
            <p:nvSpPr>
              <p:cNvPr id="243" name="Freeform 704"/>
              <p:cNvSpPr>
                <a:spLocks noEditPoints="1"/>
              </p:cNvSpPr>
              <p:nvPr/>
            </p:nvSpPr>
            <p:spPr bwMode="auto">
              <a:xfrm>
                <a:off x="5743818" y="3817675"/>
                <a:ext cx="770241" cy="772492"/>
              </a:xfrm>
              <a:prstGeom prst="ellipse">
                <a:avLst/>
              </a:prstGeom>
              <a:solidFill>
                <a:schemeClr val="accent1"/>
              </a:solidFill>
              <a:ln>
                <a:noFill/>
              </a:ln>
            </p:spPr>
            <p:txBody>
              <a:bodyPr vert="horz" wrap="square" lIns="91440" tIns="45720" rIns="91440" bIns="45720" numCol="1" anchor="t" anchorCtr="0" compatLnSpc="1"/>
              <a:lstStyle/>
              <a:p>
                <a:pPr defTabSz="685800">
                  <a:defRPr/>
                </a:pPr>
                <a:endParaRPr lang="en-US" sz="1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244" name="Freeform 100"/>
              <p:cNvSpPr/>
              <p:nvPr/>
            </p:nvSpPr>
            <p:spPr bwMode="auto">
              <a:xfrm>
                <a:off x="5940040" y="3991079"/>
                <a:ext cx="377796" cy="425684"/>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grpSp>
      </p:grpSp>
      <p:grpSp>
        <p:nvGrpSpPr>
          <p:cNvPr id="5" name="组合 247"/>
          <p:cNvGrpSpPr/>
          <p:nvPr/>
        </p:nvGrpSpPr>
        <p:grpSpPr>
          <a:xfrm>
            <a:off x="5523259" y="2378827"/>
            <a:ext cx="1306059" cy="579548"/>
            <a:chOff x="8095656" y="3170792"/>
            <a:chExt cx="1741185" cy="772492"/>
          </a:xfrm>
        </p:grpSpPr>
        <p:grpSp>
          <p:nvGrpSpPr>
            <p:cNvPr id="7" name="组合 248"/>
            <p:cNvGrpSpPr/>
            <p:nvPr/>
          </p:nvGrpSpPr>
          <p:grpSpPr>
            <a:xfrm>
              <a:off x="9016209" y="3180012"/>
              <a:ext cx="820632" cy="759904"/>
              <a:chOff x="9479579" y="3817886"/>
              <a:chExt cx="820632" cy="759904"/>
            </a:xfrm>
          </p:grpSpPr>
          <p:sp>
            <p:nvSpPr>
              <p:cNvPr id="256" name="Rectangle 700"/>
              <p:cNvSpPr>
                <a:spLocks noChangeArrowheads="1"/>
              </p:cNvSpPr>
              <p:nvPr/>
            </p:nvSpPr>
            <p:spPr bwMode="auto">
              <a:xfrm>
                <a:off x="9479580" y="4290620"/>
                <a:ext cx="658214"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sz="1400" b="1" kern="0" dirty="0">
                    <a:solidFill>
                      <a:srgbClr val="404652"/>
                    </a:solidFill>
                    <a:latin typeface="微软雅黑" panose="020B0503020204020204" pitchFamily="34" charset="-122"/>
                    <a:ea typeface="微软雅黑" panose="020B0503020204020204" pitchFamily="34" charset="-122"/>
                    <a:cs typeface="+mn-ea"/>
                    <a:sym typeface="+mn-lt"/>
                  </a:rPr>
                  <a:t>1,981</a:t>
                </a:r>
                <a:endParaRPr lang="en-US" sz="1200" b="1" kern="0" dirty="0">
                  <a:solidFill>
                    <a:srgbClr val="404652"/>
                  </a:solidFill>
                  <a:latin typeface="微软雅黑" panose="020B0503020204020204" pitchFamily="34" charset="-122"/>
                  <a:ea typeface="微软雅黑" panose="020B0503020204020204" pitchFamily="34" charset="-122"/>
                  <a:cs typeface="+mn-ea"/>
                  <a:sym typeface="+mn-lt"/>
                </a:endParaRPr>
              </a:p>
            </p:txBody>
          </p:sp>
          <p:sp>
            <p:nvSpPr>
              <p:cNvPr id="257" name="Rectangle 700"/>
              <p:cNvSpPr>
                <a:spLocks noChangeArrowheads="1"/>
              </p:cNvSpPr>
              <p:nvPr/>
            </p:nvSpPr>
            <p:spPr bwMode="auto">
              <a:xfrm>
                <a:off x="9479581" y="3817886"/>
                <a:ext cx="820630"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zh-CN" altLang="en-US" sz="1200" kern="0" dirty="0">
                    <a:solidFill>
                      <a:srgbClr val="404652"/>
                    </a:solidFill>
                    <a:latin typeface="微软雅黑" panose="020B0503020204020204" pitchFamily="34" charset="-122"/>
                    <a:ea typeface="微软雅黑" panose="020B0503020204020204" pitchFamily="34" charset="-122"/>
                    <a:cs typeface="+mn-ea"/>
                    <a:sym typeface="+mn-lt"/>
                  </a:rPr>
                  <a:t>输入标题</a:t>
                </a:r>
                <a:endParaRPr lang="en-US" sz="1200" kern="0" dirty="0">
                  <a:solidFill>
                    <a:srgbClr val="404652"/>
                  </a:solidFill>
                  <a:latin typeface="微软雅黑" panose="020B0503020204020204" pitchFamily="34" charset="-122"/>
                  <a:ea typeface="微软雅黑" panose="020B0503020204020204" pitchFamily="34" charset="-122"/>
                  <a:cs typeface="+mn-ea"/>
                  <a:sym typeface="+mn-lt"/>
                </a:endParaRPr>
              </a:p>
            </p:txBody>
          </p:sp>
          <p:sp>
            <p:nvSpPr>
              <p:cNvPr id="264" name="Rectangle 700"/>
              <p:cNvSpPr>
                <a:spLocks noChangeArrowheads="1"/>
              </p:cNvSpPr>
              <p:nvPr/>
            </p:nvSpPr>
            <p:spPr bwMode="auto">
              <a:xfrm>
                <a:off x="9479579" y="4033330"/>
                <a:ext cx="517169"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zh-CN" sz="1400" b="1" kern="0" dirty="0">
                    <a:solidFill>
                      <a:srgbClr val="404652"/>
                    </a:solidFill>
                    <a:latin typeface="微软雅黑" panose="020B0503020204020204" pitchFamily="34" charset="-122"/>
                    <a:ea typeface="微软雅黑" panose="020B0503020204020204" pitchFamily="34" charset="-122"/>
                    <a:cs typeface="+mn-ea"/>
                    <a:sym typeface="+mn-lt"/>
                  </a:rPr>
                  <a:t>1</a:t>
                </a:r>
                <a:r>
                  <a:rPr lang="en-US" sz="1400" b="1" kern="0" dirty="0">
                    <a:solidFill>
                      <a:srgbClr val="404652"/>
                    </a:solidFill>
                    <a:latin typeface="微软雅黑" panose="020B0503020204020204" pitchFamily="34" charset="-122"/>
                    <a:ea typeface="微软雅黑" panose="020B0503020204020204" pitchFamily="34" charset="-122"/>
                    <a:cs typeface="+mn-ea"/>
                    <a:sym typeface="+mn-lt"/>
                  </a:rPr>
                  <a:t>5%</a:t>
                </a:r>
                <a:endParaRPr lang="en-US" sz="1200" b="1" kern="0" dirty="0">
                  <a:solidFill>
                    <a:srgbClr val="404652"/>
                  </a:solidFill>
                  <a:latin typeface="微软雅黑" panose="020B0503020204020204" pitchFamily="34" charset="-122"/>
                  <a:ea typeface="微软雅黑" panose="020B0503020204020204" pitchFamily="34" charset="-122"/>
                  <a:cs typeface="+mn-ea"/>
                  <a:sym typeface="+mn-lt"/>
                </a:endParaRPr>
              </a:p>
            </p:txBody>
          </p:sp>
        </p:grpSp>
        <p:grpSp>
          <p:nvGrpSpPr>
            <p:cNvPr id="8" name="组合 249"/>
            <p:cNvGrpSpPr/>
            <p:nvPr/>
          </p:nvGrpSpPr>
          <p:grpSpPr>
            <a:xfrm>
              <a:off x="8095656" y="3170792"/>
              <a:ext cx="770241" cy="772492"/>
              <a:chOff x="8559026" y="3808666"/>
              <a:chExt cx="770241" cy="772492"/>
            </a:xfrm>
          </p:grpSpPr>
          <p:sp>
            <p:nvSpPr>
              <p:cNvPr id="251" name="Freeform 706"/>
              <p:cNvSpPr>
                <a:spLocks noEditPoints="1"/>
              </p:cNvSpPr>
              <p:nvPr/>
            </p:nvSpPr>
            <p:spPr bwMode="auto">
              <a:xfrm>
                <a:off x="8559026" y="3808666"/>
                <a:ext cx="770241" cy="772492"/>
              </a:xfrm>
              <a:prstGeom prst="ellipse">
                <a:avLst/>
              </a:prstGeom>
              <a:solidFill>
                <a:schemeClr val="accent2"/>
              </a:solidFill>
              <a:ln>
                <a:noFill/>
              </a:ln>
            </p:spPr>
            <p:txBody>
              <a:bodyPr vert="horz" wrap="square" lIns="91440" tIns="45720" rIns="91440" bIns="45720" numCol="1" anchor="t" anchorCtr="0" compatLnSpc="1"/>
              <a:lstStyle/>
              <a:p>
                <a:pPr defTabSz="685800">
                  <a:defRPr/>
                </a:pPr>
                <a:endParaRPr lang="en-US" sz="1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nvGrpSpPr>
              <p:cNvPr id="9" name="Group 67"/>
              <p:cNvGrpSpPr/>
              <p:nvPr/>
            </p:nvGrpSpPr>
            <p:grpSpPr>
              <a:xfrm>
                <a:off x="8691003" y="4093284"/>
                <a:ext cx="506285" cy="197336"/>
                <a:chOff x="1441430" y="4357700"/>
                <a:chExt cx="503238" cy="177800"/>
              </a:xfrm>
              <a:solidFill>
                <a:schemeClr val="bg1"/>
              </a:solidFill>
            </p:grpSpPr>
            <p:sp>
              <p:nvSpPr>
                <p:cNvPr id="253"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sp>
              <p:nvSpPr>
                <p:cNvPr id="254"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sp>
              <p:nvSpPr>
                <p:cNvPr id="255"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cs typeface="+mn-ea"/>
                    <a:sym typeface="+mn-lt"/>
                  </a:endParaRPr>
                </a:p>
              </p:txBody>
            </p:sp>
          </p:grpSp>
        </p:grpSp>
      </p:grpSp>
      <p:grpSp>
        <p:nvGrpSpPr>
          <p:cNvPr id="10" name="组合 264"/>
          <p:cNvGrpSpPr/>
          <p:nvPr/>
        </p:nvGrpSpPr>
        <p:grpSpPr>
          <a:xfrm>
            <a:off x="7145153" y="2361266"/>
            <a:ext cx="1306065" cy="592424"/>
            <a:chOff x="10192166" y="3147383"/>
            <a:chExt cx="1741195" cy="789655"/>
          </a:xfrm>
        </p:grpSpPr>
        <p:grpSp>
          <p:nvGrpSpPr>
            <p:cNvPr id="11" name="组合 265"/>
            <p:cNvGrpSpPr/>
            <p:nvPr/>
          </p:nvGrpSpPr>
          <p:grpSpPr>
            <a:xfrm>
              <a:off x="11112721" y="3147383"/>
              <a:ext cx="820640" cy="759909"/>
              <a:chOff x="9479581" y="2338855"/>
              <a:chExt cx="820640" cy="759909"/>
            </a:xfrm>
          </p:grpSpPr>
          <p:sp>
            <p:nvSpPr>
              <p:cNvPr id="278" name="Rectangle 700"/>
              <p:cNvSpPr>
                <a:spLocks noChangeArrowheads="1"/>
              </p:cNvSpPr>
              <p:nvPr/>
            </p:nvSpPr>
            <p:spPr bwMode="auto">
              <a:xfrm>
                <a:off x="9479581" y="2811594"/>
                <a:ext cx="658215"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sz="1400" b="1" kern="0" dirty="0">
                    <a:solidFill>
                      <a:srgbClr val="404652"/>
                    </a:solidFill>
                    <a:latin typeface="微软雅黑" panose="020B0503020204020204" pitchFamily="34" charset="-122"/>
                    <a:ea typeface="微软雅黑" panose="020B0503020204020204" pitchFamily="34" charset="-122"/>
                    <a:cs typeface="+mn-ea"/>
                    <a:sym typeface="+mn-lt"/>
                  </a:rPr>
                  <a:t>1,981</a:t>
                </a:r>
                <a:endParaRPr lang="en-US" sz="1200" b="1" kern="0" dirty="0">
                  <a:solidFill>
                    <a:srgbClr val="404652"/>
                  </a:solidFill>
                  <a:latin typeface="微软雅黑" panose="020B0503020204020204" pitchFamily="34" charset="-122"/>
                  <a:ea typeface="微软雅黑" panose="020B0503020204020204" pitchFamily="34" charset="-122"/>
                  <a:cs typeface="+mn-ea"/>
                  <a:sym typeface="+mn-lt"/>
                </a:endParaRPr>
              </a:p>
            </p:txBody>
          </p:sp>
          <p:sp>
            <p:nvSpPr>
              <p:cNvPr id="279" name="Rectangle 700"/>
              <p:cNvSpPr>
                <a:spLocks noChangeArrowheads="1"/>
              </p:cNvSpPr>
              <p:nvPr/>
            </p:nvSpPr>
            <p:spPr bwMode="auto">
              <a:xfrm>
                <a:off x="9479590" y="2338855"/>
                <a:ext cx="820631" cy="24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zh-CN" altLang="en-US" sz="1200" kern="0" dirty="0">
                    <a:solidFill>
                      <a:srgbClr val="404652"/>
                    </a:solidFill>
                    <a:latin typeface="微软雅黑" panose="020B0503020204020204" pitchFamily="34" charset="-122"/>
                    <a:ea typeface="微软雅黑" panose="020B0503020204020204" pitchFamily="34" charset="-122"/>
                    <a:cs typeface="+mn-ea"/>
                    <a:sym typeface="+mn-lt"/>
                  </a:rPr>
                  <a:t>输入标题</a:t>
                </a:r>
                <a:endParaRPr lang="en-US" sz="1200" kern="0" dirty="0">
                  <a:solidFill>
                    <a:srgbClr val="404652"/>
                  </a:solidFill>
                  <a:latin typeface="微软雅黑" panose="020B0503020204020204" pitchFamily="34" charset="-122"/>
                  <a:ea typeface="微软雅黑" panose="020B0503020204020204" pitchFamily="34" charset="-122"/>
                  <a:cs typeface="+mn-ea"/>
                  <a:sym typeface="+mn-lt"/>
                </a:endParaRPr>
              </a:p>
            </p:txBody>
          </p:sp>
          <p:sp>
            <p:nvSpPr>
              <p:cNvPr id="280" name="Rectangle 700"/>
              <p:cNvSpPr>
                <a:spLocks noChangeArrowheads="1"/>
              </p:cNvSpPr>
              <p:nvPr/>
            </p:nvSpPr>
            <p:spPr bwMode="auto">
              <a:xfrm>
                <a:off x="9479590" y="2554299"/>
                <a:ext cx="517169" cy="287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defRPr/>
                </a:pPr>
                <a:r>
                  <a:rPr lang="en-US" altLang="zh-CN" sz="1400" b="1" kern="0" dirty="0">
                    <a:solidFill>
                      <a:srgbClr val="404652"/>
                    </a:solidFill>
                    <a:latin typeface="微软雅黑" panose="020B0503020204020204" pitchFamily="34" charset="-122"/>
                    <a:ea typeface="微软雅黑" panose="020B0503020204020204" pitchFamily="34" charset="-122"/>
                    <a:cs typeface="+mn-ea"/>
                    <a:sym typeface="+mn-lt"/>
                  </a:rPr>
                  <a:t>6</a:t>
                </a:r>
                <a:r>
                  <a:rPr lang="en-US" sz="1400" b="1" kern="0" dirty="0">
                    <a:solidFill>
                      <a:srgbClr val="404652"/>
                    </a:solidFill>
                    <a:latin typeface="微软雅黑" panose="020B0503020204020204" pitchFamily="34" charset="-122"/>
                    <a:ea typeface="微软雅黑" panose="020B0503020204020204" pitchFamily="34" charset="-122"/>
                    <a:cs typeface="+mn-ea"/>
                    <a:sym typeface="+mn-lt"/>
                  </a:rPr>
                  <a:t>5%</a:t>
                </a:r>
                <a:endParaRPr lang="en-US" sz="1200" b="1" kern="0" dirty="0">
                  <a:solidFill>
                    <a:srgbClr val="404652"/>
                  </a:solidFill>
                  <a:latin typeface="微软雅黑" panose="020B0503020204020204" pitchFamily="34" charset="-122"/>
                  <a:ea typeface="微软雅黑" panose="020B0503020204020204" pitchFamily="34" charset="-122"/>
                  <a:cs typeface="+mn-ea"/>
                  <a:sym typeface="+mn-lt"/>
                </a:endParaRPr>
              </a:p>
            </p:txBody>
          </p:sp>
        </p:grpSp>
        <p:grpSp>
          <p:nvGrpSpPr>
            <p:cNvPr id="12" name="组合 271"/>
            <p:cNvGrpSpPr/>
            <p:nvPr/>
          </p:nvGrpSpPr>
          <p:grpSpPr>
            <a:xfrm>
              <a:off x="10192166" y="3164546"/>
              <a:ext cx="770241" cy="772492"/>
              <a:chOff x="8559026" y="2356018"/>
              <a:chExt cx="770241" cy="772492"/>
            </a:xfrm>
          </p:grpSpPr>
          <p:sp>
            <p:nvSpPr>
              <p:cNvPr id="273" name="Freeform 705"/>
              <p:cNvSpPr/>
              <p:nvPr/>
            </p:nvSpPr>
            <p:spPr bwMode="auto">
              <a:xfrm>
                <a:off x="8559026" y="2356018"/>
                <a:ext cx="770241" cy="772492"/>
              </a:xfrm>
              <a:prstGeom prst="ellipse">
                <a:avLst/>
              </a:prstGeom>
              <a:solidFill>
                <a:schemeClr val="accent3"/>
              </a:solidFill>
              <a:ln>
                <a:noFill/>
              </a:ln>
            </p:spPr>
            <p:txBody>
              <a:bodyPr vert="horz" wrap="square" lIns="91440" tIns="45720" rIns="91440" bIns="45720" numCol="1" anchor="t" anchorCtr="0" compatLnSpc="1"/>
              <a:lstStyle/>
              <a:p>
                <a:pPr defTabSz="685800">
                  <a:defRPr/>
                </a:pPr>
                <a:endParaRPr lang="en-US" sz="1400" kern="0"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sp>
            <p:nvSpPr>
              <p:cNvPr id="277" name="KSO_Shape"/>
              <p:cNvSpPr/>
              <p:nvPr/>
            </p:nvSpPr>
            <p:spPr>
              <a:xfrm>
                <a:off x="8751002" y="2549120"/>
                <a:ext cx="386287" cy="386287"/>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sp>
        <p:nvSpPr>
          <p:cNvPr id="281" name="Oval 1"/>
          <p:cNvSpPr/>
          <p:nvPr/>
        </p:nvSpPr>
        <p:spPr>
          <a:xfrm>
            <a:off x="984595" y="1621628"/>
            <a:ext cx="2228120" cy="22285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en-US">
              <a:cs typeface="+mn-ea"/>
              <a:sym typeface="+mn-lt"/>
            </a:endParaRPr>
          </a:p>
        </p:txBody>
      </p:sp>
      <p:grpSp>
        <p:nvGrpSpPr>
          <p:cNvPr id="13" name="组合 281"/>
          <p:cNvGrpSpPr/>
          <p:nvPr/>
        </p:nvGrpSpPr>
        <p:grpSpPr>
          <a:xfrm>
            <a:off x="738925" y="1422211"/>
            <a:ext cx="2626882" cy="2627351"/>
            <a:chOff x="1786626" y="2030688"/>
            <a:chExt cx="3232070" cy="3232070"/>
          </a:xfrm>
        </p:grpSpPr>
        <p:grpSp>
          <p:nvGrpSpPr>
            <p:cNvPr id="14" name="组合 282"/>
            <p:cNvGrpSpPr/>
            <p:nvPr/>
          </p:nvGrpSpPr>
          <p:grpSpPr>
            <a:xfrm>
              <a:off x="1786626" y="2030688"/>
              <a:ext cx="3232069" cy="3232069"/>
              <a:chOff x="1786626" y="2030688"/>
              <a:chExt cx="3232069" cy="3232069"/>
            </a:xfrm>
          </p:grpSpPr>
          <p:sp>
            <p:nvSpPr>
              <p:cNvPr id="290" name="Pie 5"/>
              <p:cNvSpPr/>
              <p:nvPr/>
            </p:nvSpPr>
            <p:spPr>
              <a:xfrm>
                <a:off x="1786626" y="2030688"/>
                <a:ext cx="3232069" cy="3232069"/>
              </a:xfrm>
              <a:prstGeom prst="pie">
                <a:avLst>
                  <a:gd name="adj1" fmla="val 8285753"/>
                  <a:gd name="adj2" fmla="val 160067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mn-ea"/>
                  <a:sym typeface="+mn-lt"/>
                </a:endParaRPr>
              </a:p>
            </p:txBody>
          </p:sp>
          <p:sp>
            <p:nvSpPr>
              <p:cNvPr id="291" name="TextBox 290"/>
              <p:cNvSpPr txBox="1"/>
              <p:nvPr/>
            </p:nvSpPr>
            <p:spPr>
              <a:xfrm>
                <a:off x="2233983" y="2986912"/>
                <a:ext cx="795234" cy="643646"/>
              </a:xfrm>
              <a:prstGeom prst="rect">
                <a:avLst/>
              </a:prstGeom>
              <a:noFill/>
            </p:spPr>
            <p:txBody>
              <a:bodyPr wrap="non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65</a:t>
                </a:r>
                <a:r>
                  <a:rPr lang="en-US" sz="1600" dirty="0">
                    <a:solidFill>
                      <a:schemeClr val="bg1"/>
                    </a:solidFill>
                    <a:latin typeface="微软雅黑" panose="020B0503020204020204" pitchFamily="34" charset="-122"/>
                    <a:ea typeface="微软雅黑" panose="020B0503020204020204" pitchFamily="34" charset="-122"/>
                    <a:cs typeface="+mn-ea"/>
                    <a:sym typeface="+mn-lt"/>
                  </a:rPr>
                  <a:t>%</a:t>
                </a:r>
                <a:endParaRPr lang="en-US" sz="1600" dirty="0">
                  <a:solidFill>
                    <a:schemeClr val="bg1"/>
                  </a:solidFill>
                  <a:latin typeface="微软雅黑" panose="020B0503020204020204" pitchFamily="34" charset="-122"/>
                  <a:ea typeface="微软雅黑" panose="020B0503020204020204" pitchFamily="34" charset="-122"/>
                  <a:cs typeface="+mn-ea"/>
                  <a:sym typeface="+mn-lt"/>
                </a:endParaRPr>
              </a:p>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关键字</a:t>
                </a:r>
                <a:endParaRPr lang="en-US" sz="1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5" name="组合 283"/>
            <p:cNvGrpSpPr/>
            <p:nvPr/>
          </p:nvGrpSpPr>
          <p:grpSpPr>
            <a:xfrm>
              <a:off x="1786626" y="2030689"/>
              <a:ext cx="3232069" cy="3232069"/>
              <a:chOff x="1786626" y="2030689"/>
              <a:chExt cx="3232069" cy="3232069"/>
            </a:xfrm>
          </p:grpSpPr>
          <p:sp>
            <p:nvSpPr>
              <p:cNvPr id="288" name="Pie 5"/>
              <p:cNvSpPr/>
              <p:nvPr/>
            </p:nvSpPr>
            <p:spPr>
              <a:xfrm rot="6300000">
                <a:off x="1786626" y="2030689"/>
                <a:ext cx="3232069" cy="3232069"/>
              </a:xfrm>
              <a:prstGeom prst="pie">
                <a:avLst>
                  <a:gd name="adj1" fmla="val 10331645"/>
                  <a:gd name="adj2" fmla="val 158515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mn-ea"/>
                  <a:sym typeface="+mn-lt"/>
                </a:endParaRPr>
              </a:p>
            </p:txBody>
          </p:sp>
          <p:sp>
            <p:nvSpPr>
              <p:cNvPr id="289" name="TextBox 288"/>
              <p:cNvSpPr txBox="1"/>
              <p:nvPr/>
            </p:nvSpPr>
            <p:spPr>
              <a:xfrm>
                <a:off x="3707555" y="2840499"/>
                <a:ext cx="795234" cy="643646"/>
              </a:xfrm>
              <a:prstGeom prst="rect">
                <a:avLst/>
              </a:prstGeom>
              <a:noFill/>
            </p:spPr>
            <p:txBody>
              <a:bodyPr wrap="non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25</a:t>
                </a:r>
                <a:r>
                  <a:rPr lang="en-US" sz="1600" dirty="0">
                    <a:solidFill>
                      <a:schemeClr val="bg1"/>
                    </a:solidFill>
                    <a:latin typeface="微软雅黑" panose="020B0503020204020204" pitchFamily="34" charset="-122"/>
                    <a:ea typeface="微软雅黑" panose="020B0503020204020204" pitchFamily="34" charset="-122"/>
                    <a:cs typeface="+mn-ea"/>
                    <a:sym typeface="+mn-lt"/>
                  </a:rPr>
                  <a:t>%</a:t>
                </a:r>
                <a:endParaRPr lang="en-US" sz="1600" dirty="0">
                  <a:solidFill>
                    <a:schemeClr val="bg1"/>
                  </a:solidFill>
                  <a:latin typeface="微软雅黑" panose="020B0503020204020204" pitchFamily="34" charset="-122"/>
                  <a:ea typeface="微软雅黑" panose="020B0503020204020204" pitchFamily="34" charset="-122"/>
                  <a:cs typeface="+mn-ea"/>
                  <a:sym typeface="+mn-lt"/>
                </a:endParaRPr>
              </a:p>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关键字</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6" name="组合 284"/>
            <p:cNvGrpSpPr/>
            <p:nvPr/>
          </p:nvGrpSpPr>
          <p:grpSpPr>
            <a:xfrm>
              <a:off x="1786627" y="2030688"/>
              <a:ext cx="3232069" cy="3232069"/>
              <a:chOff x="1786627" y="2030688"/>
              <a:chExt cx="3232069" cy="3232069"/>
            </a:xfrm>
          </p:grpSpPr>
          <p:sp>
            <p:nvSpPr>
              <p:cNvPr id="286" name="Pie 5"/>
              <p:cNvSpPr/>
              <p:nvPr/>
            </p:nvSpPr>
            <p:spPr>
              <a:xfrm rot="13500000">
                <a:off x="1786627" y="2030688"/>
                <a:ext cx="3232069" cy="3232069"/>
              </a:xfrm>
              <a:prstGeom prst="pie">
                <a:avLst>
                  <a:gd name="adj1" fmla="val 9267410"/>
                  <a:gd name="adj2" fmla="val 126648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微软雅黑" panose="020B0503020204020204" pitchFamily="34" charset="-122"/>
                  <a:ea typeface="微软雅黑" panose="020B0503020204020204" pitchFamily="34" charset="-122"/>
                  <a:cs typeface="+mn-ea"/>
                  <a:sym typeface="+mn-lt"/>
                </a:endParaRPr>
              </a:p>
            </p:txBody>
          </p:sp>
          <p:sp>
            <p:nvSpPr>
              <p:cNvPr id="287" name="TextBox 286"/>
              <p:cNvSpPr txBox="1"/>
              <p:nvPr/>
            </p:nvSpPr>
            <p:spPr>
              <a:xfrm>
                <a:off x="3743492" y="4124374"/>
                <a:ext cx="795234" cy="643646"/>
              </a:xfrm>
              <a:prstGeom prst="rect">
                <a:avLst/>
              </a:prstGeom>
              <a:noFill/>
            </p:spPr>
            <p:txBody>
              <a:bodyPr wrap="non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15</a:t>
                </a:r>
                <a:r>
                  <a:rPr lang="en-US" sz="1600" dirty="0">
                    <a:solidFill>
                      <a:schemeClr val="bg1"/>
                    </a:solidFill>
                    <a:latin typeface="微软雅黑" panose="020B0503020204020204" pitchFamily="34" charset="-122"/>
                    <a:ea typeface="微软雅黑" panose="020B0503020204020204" pitchFamily="34" charset="-122"/>
                    <a:cs typeface="+mn-ea"/>
                    <a:sym typeface="+mn-lt"/>
                  </a:rPr>
                  <a:t>%</a:t>
                </a:r>
                <a:endParaRPr lang="en-US" sz="1600" dirty="0">
                  <a:solidFill>
                    <a:schemeClr val="bg1"/>
                  </a:solidFill>
                  <a:latin typeface="微软雅黑" panose="020B0503020204020204" pitchFamily="34" charset="-122"/>
                  <a:ea typeface="微软雅黑" panose="020B0503020204020204" pitchFamily="34" charset="-122"/>
                  <a:cs typeface="+mn-ea"/>
                  <a:sym typeface="+mn-lt"/>
                </a:endParaRPr>
              </a:p>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关键字</a:t>
                </a:r>
                <a:endParaRPr lang="en-US" altLang="zh-CN" sz="12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17" name="组合 291"/>
          <p:cNvGrpSpPr/>
          <p:nvPr/>
        </p:nvGrpSpPr>
        <p:grpSpPr>
          <a:xfrm>
            <a:off x="3909800" y="3224394"/>
            <a:ext cx="4695433" cy="873392"/>
            <a:chOff x="5073571" y="4204143"/>
            <a:chExt cx="6259762" cy="1164161"/>
          </a:xfrm>
        </p:grpSpPr>
        <p:sp>
          <p:nvSpPr>
            <p:cNvPr id="293" name="Dikdörtgen 101"/>
            <p:cNvSpPr/>
            <p:nvPr/>
          </p:nvSpPr>
          <p:spPr>
            <a:xfrm>
              <a:off x="5075825" y="4527309"/>
              <a:ext cx="6257508" cy="840995"/>
            </a:xfrm>
            <a:prstGeom prst="rect">
              <a:avLst/>
            </a:prstGeom>
          </p:spPr>
          <p:txBody>
            <a:bodyPr wrap="square">
              <a:spAutoFit/>
            </a:bodyPr>
            <a:lstStyle/>
            <a:p>
              <a:pPr>
                <a:lnSpc>
                  <a:spcPts val="1350"/>
                </a:lnSpc>
                <a:buClr>
                  <a:srgbClr val="202F3D">
                    <a:lumMod val="75000"/>
                  </a:srgbClr>
                </a:buCl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这里输入详细的文本内容，点击这里输入详细的文本内容，点击这里输入详细的文本内容，点击这里输入详细的文本内容，点击这里输入详细的文本内容，点击这里输入详细的文本内容，点击这里输入详细的文本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94" name="矩形 293"/>
            <p:cNvSpPr/>
            <p:nvPr/>
          </p:nvSpPr>
          <p:spPr>
            <a:xfrm>
              <a:off x="5073571" y="4204143"/>
              <a:ext cx="1887450" cy="362379"/>
            </a:xfrm>
            <a:prstGeom prst="rect">
              <a:avLst/>
            </a:prstGeom>
          </p:spPr>
          <p:txBody>
            <a:bodyPr wrap="none">
              <a:spAutoFit/>
            </a:bodyPr>
            <a:lstStyle/>
            <a:p>
              <a:pPr>
                <a:lnSpc>
                  <a:spcPts val="1350"/>
                </a:lnSpc>
                <a:buClr>
                  <a:srgbClr val="202F3D">
                    <a:lumMod val="75000"/>
                  </a:srgbClr>
                </a:buClr>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单击此处添加标题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1"/>
                                        </p:tgtEl>
                                        <p:attrNameLst>
                                          <p:attrName>style.visibility</p:attrName>
                                        </p:attrNameLst>
                                      </p:cBhvr>
                                      <p:to>
                                        <p:strVal val="visible"/>
                                      </p:to>
                                    </p:set>
                                    <p:anim calcmode="lin" valueType="num">
                                      <p:cBhvr>
                                        <p:cTn id="7" dur="500" fill="hold"/>
                                        <p:tgtEl>
                                          <p:spTgt spid="281"/>
                                        </p:tgtEl>
                                        <p:attrNameLst>
                                          <p:attrName>ppt_w</p:attrName>
                                        </p:attrNameLst>
                                      </p:cBhvr>
                                      <p:tavLst>
                                        <p:tav tm="0">
                                          <p:val>
                                            <p:fltVal val="0"/>
                                          </p:val>
                                        </p:tav>
                                        <p:tav tm="100000">
                                          <p:val>
                                            <p:strVal val="#ppt_w"/>
                                          </p:val>
                                        </p:tav>
                                      </p:tavLst>
                                    </p:anim>
                                    <p:anim calcmode="lin" valueType="num">
                                      <p:cBhvr>
                                        <p:cTn id="8" dur="500" fill="hold"/>
                                        <p:tgtEl>
                                          <p:spTgt spid="281"/>
                                        </p:tgtEl>
                                        <p:attrNameLst>
                                          <p:attrName>ppt_h</p:attrName>
                                        </p:attrNameLst>
                                      </p:cBhvr>
                                      <p:tavLst>
                                        <p:tav tm="0">
                                          <p:val>
                                            <p:fltVal val="0"/>
                                          </p:val>
                                        </p:tav>
                                        <p:tav tm="100000">
                                          <p:val>
                                            <p:strVal val="#ppt_h"/>
                                          </p:val>
                                        </p:tav>
                                      </p:tavLst>
                                    </p:anim>
                                    <p:animEffect transition="in" filter="fade">
                                      <p:cBhvr>
                                        <p:cTn id="9" dur="500"/>
                                        <p:tgtEl>
                                          <p:spTgt spid="281"/>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1000"/>
                                        <p:tgtEl>
                                          <p:spTgt spid="13"/>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39"/>
                                        </p:tgtEl>
                                        <p:attrNameLst>
                                          <p:attrName>style.visibility</p:attrName>
                                        </p:attrNameLst>
                                      </p:cBhvr>
                                      <p:to>
                                        <p:strVal val="visible"/>
                                      </p:to>
                                    </p:set>
                                    <p:animEffect transition="in" filter="wipe(down)">
                                      <p:cBhvr>
                                        <p:cTn id="17" dur="500"/>
                                        <p:tgtEl>
                                          <p:spTgt spid="239"/>
                                        </p:tgtEl>
                                      </p:cBhvr>
                                    </p:animEffect>
                                  </p:childTnLst>
                                </p:cTn>
                              </p:par>
                            </p:childTnLst>
                          </p:cTn>
                        </p:par>
                        <p:par>
                          <p:cTn id="18" fill="hold">
                            <p:stCondLst>
                              <p:cond delay="2000"/>
                            </p:stCondLst>
                            <p:childTnLst>
                              <p:par>
                                <p:cTn id="19" presetID="23" presetClass="entr" presetSubtype="288" fill="hold" grpId="0" nodeType="afterEffect">
                                  <p:stCondLst>
                                    <p:cond delay="0"/>
                                  </p:stCondLst>
                                  <p:iterate type="lt">
                                    <p:tmPct val="10000"/>
                                  </p:iterate>
                                  <p:childTnLst>
                                    <p:set>
                                      <p:cBhvr>
                                        <p:cTn id="20" dur="1" fill="hold">
                                          <p:stCondLst>
                                            <p:cond delay="0"/>
                                          </p:stCondLst>
                                        </p:cTn>
                                        <p:tgtEl>
                                          <p:spTgt spid="238"/>
                                        </p:tgtEl>
                                        <p:attrNameLst>
                                          <p:attrName>style.visibility</p:attrName>
                                        </p:attrNameLst>
                                      </p:cBhvr>
                                      <p:to>
                                        <p:strVal val="visible"/>
                                      </p:to>
                                    </p:set>
                                    <p:anim calcmode="lin" valueType="num">
                                      <p:cBhvr>
                                        <p:cTn id="21" dur="750" fill="hold"/>
                                        <p:tgtEl>
                                          <p:spTgt spid="238"/>
                                        </p:tgtEl>
                                        <p:attrNameLst>
                                          <p:attrName>ppt_w</p:attrName>
                                        </p:attrNameLst>
                                      </p:cBhvr>
                                      <p:tavLst>
                                        <p:tav tm="0">
                                          <p:val>
                                            <p:strVal val="4/3*#ppt_w"/>
                                          </p:val>
                                        </p:tav>
                                        <p:tav tm="100000">
                                          <p:val>
                                            <p:strVal val="#ppt_w"/>
                                          </p:val>
                                        </p:tav>
                                      </p:tavLst>
                                    </p:anim>
                                    <p:anim calcmode="lin" valueType="num">
                                      <p:cBhvr>
                                        <p:cTn id="22" dur="750" fill="hold"/>
                                        <p:tgtEl>
                                          <p:spTgt spid="238"/>
                                        </p:tgtEl>
                                        <p:attrNameLst>
                                          <p:attrName>ppt_h</p:attrName>
                                        </p:attrNameLst>
                                      </p:cBhvr>
                                      <p:tavLst>
                                        <p:tav tm="0">
                                          <p:val>
                                            <p:strVal val="4/3*#ppt_h"/>
                                          </p:val>
                                        </p:tav>
                                        <p:tav tm="100000">
                                          <p:val>
                                            <p:strVal val="#ppt_h"/>
                                          </p:val>
                                        </p:tav>
                                      </p:tavLst>
                                    </p:anim>
                                  </p:childTnLst>
                                </p:cTn>
                              </p:par>
                            </p:childTnLst>
                          </p:cTn>
                        </p:par>
                        <p:par>
                          <p:cTn id="23" fill="hold">
                            <p:stCondLst>
                              <p:cond delay="3424"/>
                            </p:stCondLst>
                            <p:childTnLst>
                              <p:par>
                                <p:cTn id="24" presetID="53" presetClass="entr" presetSubtype="1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par>
                                <p:cTn id="29" presetID="53" presetClass="entr" presetSubtype="16" fill="hold" nodeType="withEffect">
                                  <p:stCondLst>
                                    <p:cond delay="25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53" presetClass="entr" presetSubtype="16" fill="hold" nodeType="withEffect">
                                  <p:stCondLst>
                                    <p:cond delay="5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3924"/>
                            </p:stCondLst>
                            <p:childTnLst>
                              <p:par>
                                <p:cTn id="40" presetID="22" presetClass="entr" presetSubtype="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p:bldP spid="239" grpId="0"/>
      <p:bldP spid="28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a:stCxn id="8" idx="2"/>
          </p:cNvCxnSpPr>
          <p:nvPr/>
        </p:nvCxnSpPr>
        <p:spPr>
          <a:xfrm flipH="1">
            <a:off x="3006158" y="2771296"/>
            <a:ext cx="323925" cy="0"/>
          </a:xfrm>
          <a:prstGeom prst="line">
            <a:avLst/>
          </a:prstGeom>
          <a:noFill/>
          <a:ln w="9525" cap="flat" cmpd="sng" algn="ctr">
            <a:solidFill>
              <a:schemeClr val="accent1"/>
            </a:solidFill>
            <a:prstDash val="solid"/>
          </a:ln>
          <a:effectLst/>
        </p:spPr>
      </p:cxnSp>
      <p:cxnSp>
        <p:nvCxnSpPr>
          <p:cNvPr id="13" name="直接连接符 12"/>
          <p:cNvCxnSpPr/>
          <p:nvPr/>
        </p:nvCxnSpPr>
        <p:spPr>
          <a:xfrm flipH="1">
            <a:off x="7039307" y="3606897"/>
            <a:ext cx="596" cy="381831"/>
          </a:xfrm>
          <a:prstGeom prst="line">
            <a:avLst/>
          </a:prstGeom>
          <a:noFill/>
          <a:ln w="9525" cap="flat" cmpd="sng" algn="ctr">
            <a:solidFill>
              <a:schemeClr val="accent1"/>
            </a:solidFill>
            <a:prstDash val="solid"/>
          </a:ln>
          <a:effectLst/>
        </p:spPr>
      </p:cxnSp>
      <p:cxnSp>
        <p:nvCxnSpPr>
          <p:cNvPr id="11" name="直接连接符 10"/>
          <p:cNvCxnSpPr>
            <a:stCxn id="9" idx="4"/>
          </p:cNvCxnSpPr>
          <p:nvPr/>
        </p:nvCxnSpPr>
        <p:spPr>
          <a:xfrm>
            <a:off x="3492044" y="3897132"/>
            <a:ext cx="0" cy="549217"/>
          </a:xfrm>
          <a:prstGeom prst="line">
            <a:avLst/>
          </a:prstGeom>
          <a:noFill/>
          <a:ln w="9525" cap="flat" cmpd="sng" algn="ctr">
            <a:solidFill>
              <a:schemeClr val="accent1"/>
            </a:solidFill>
            <a:prstDash val="solid"/>
          </a:ln>
          <a:effectLst/>
        </p:spPr>
      </p:cxnSp>
      <p:cxnSp>
        <p:nvCxnSpPr>
          <p:cNvPr id="12" name="直接连接符 11"/>
          <p:cNvCxnSpPr/>
          <p:nvPr/>
        </p:nvCxnSpPr>
        <p:spPr>
          <a:xfrm>
            <a:off x="4862771" y="3960273"/>
            <a:ext cx="0" cy="648100"/>
          </a:xfrm>
          <a:prstGeom prst="line">
            <a:avLst/>
          </a:prstGeom>
          <a:noFill/>
          <a:ln w="9525" cap="flat" cmpd="sng" algn="ctr">
            <a:solidFill>
              <a:schemeClr val="accent1"/>
            </a:solidFill>
            <a:prstDash val="solid"/>
          </a:ln>
          <a:effectLst/>
        </p:spPr>
      </p:cxnSp>
      <p:sp>
        <p:nvSpPr>
          <p:cNvPr id="25" name="TextBox 19"/>
          <p:cNvSpPr txBox="1">
            <a:spLocks noChangeArrowheads="1"/>
          </p:cNvSpPr>
          <p:nvPr/>
        </p:nvSpPr>
        <p:spPr bwMode="auto">
          <a:xfrm>
            <a:off x="2664547" y="4516760"/>
            <a:ext cx="1691429" cy="29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 name="直接连接符 2"/>
          <p:cNvCxnSpPr>
            <a:stCxn id="4" idx="6"/>
            <a:endCxn id="7" idx="2"/>
          </p:cNvCxnSpPr>
          <p:nvPr/>
        </p:nvCxnSpPr>
        <p:spPr>
          <a:xfrm>
            <a:off x="2357117" y="3230566"/>
            <a:ext cx="4321778" cy="54207"/>
          </a:xfrm>
          <a:prstGeom prst="line">
            <a:avLst/>
          </a:prstGeom>
          <a:noFill/>
          <a:ln w="38100" cap="flat" cmpd="sng" algn="ctr">
            <a:solidFill>
              <a:schemeClr val="accent1"/>
            </a:solidFill>
            <a:prstDash val="solid"/>
          </a:ln>
          <a:effectLst/>
        </p:spPr>
      </p:cxnSp>
      <p:sp>
        <p:nvSpPr>
          <p:cNvPr id="4" name="椭圆 3"/>
          <p:cNvSpPr/>
          <p:nvPr/>
        </p:nvSpPr>
        <p:spPr>
          <a:xfrm>
            <a:off x="1655676" y="2879115"/>
            <a:ext cx="701441" cy="702903"/>
          </a:xfrm>
          <a:prstGeom prst="ellipse">
            <a:avLst/>
          </a:prstGeom>
          <a:solidFill>
            <a:schemeClr val="accent1"/>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gn="ctr">
              <a:lnSpc>
                <a:spcPct val="120000"/>
              </a:lnSpc>
              <a:defRPr/>
            </a:pPr>
            <a:r>
              <a:rPr lang="en-US" altLang="zh-CN" sz="2000" b="1" kern="0" dirty="0">
                <a:solidFill>
                  <a:schemeClr val="bg1"/>
                </a:solidFill>
                <a:latin typeface="微软雅黑" panose="020B0503020204020204" pitchFamily="34" charset="-122"/>
                <a:ea typeface="微软雅黑" panose="020B0503020204020204" pitchFamily="34" charset="-122"/>
              </a:rPr>
              <a:t>A</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5" name="椭圆 4"/>
          <p:cNvSpPr/>
          <p:nvPr/>
        </p:nvSpPr>
        <p:spPr>
          <a:xfrm>
            <a:off x="3815969" y="2743896"/>
            <a:ext cx="972966" cy="973341"/>
          </a:xfrm>
          <a:prstGeom prst="ellipse">
            <a:avLst/>
          </a:prstGeom>
          <a:solidFill>
            <a:schemeClr val="accent2"/>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gn="ctr">
              <a:lnSpc>
                <a:spcPct val="120000"/>
              </a:lnSpc>
              <a:defRPr/>
            </a:pPr>
            <a:r>
              <a:rPr lang="en-US" altLang="zh-CN" sz="2000" b="1" kern="0" dirty="0">
                <a:solidFill>
                  <a:schemeClr val="bg1"/>
                </a:solidFill>
                <a:latin typeface="微软雅黑" panose="020B0503020204020204" pitchFamily="34" charset="-122"/>
                <a:ea typeface="微软雅黑" panose="020B0503020204020204" pitchFamily="34" charset="-122"/>
              </a:rPr>
              <a:t>B</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6" name="椭圆 5"/>
          <p:cNvSpPr/>
          <p:nvPr/>
        </p:nvSpPr>
        <p:spPr>
          <a:xfrm>
            <a:off x="5545157" y="2775466"/>
            <a:ext cx="908658" cy="910199"/>
          </a:xfrm>
          <a:prstGeom prst="ellipse">
            <a:avLst/>
          </a:prstGeom>
          <a:solidFill>
            <a:schemeClr val="accent4"/>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gn="ctr">
              <a:lnSpc>
                <a:spcPct val="120000"/>
              </a:lnSpc>
              <a:defRPr/>
            </a:pPr>
            <a:r>
              <a:rPr lang="en-US" altLang="zh-CN" sz="2000" b="1" kern="0" dirty="0">
                <a:solidFill>
                  <a:schemeClr val="bg1"/>
                </a:solidFill>
                <a:latin typeface="微软雅黑" panose="020B0503020204020204" pitchFamily="34" charset="-122"/>
                <a:ea typeface="微软雅黑" panose="020B0503020204020204" pitchFamily="34" charset="-122"/>
              </a:rPr>
              <a:t>C</a:t>
            </a:r>
            <a:endParaRPr lang="zh-CN" altLang="en-US" sz="2000" b="1" kern="0"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6678895" y="2960723"/>
            <a:ext cx="649041" cy="648100"/>
          </a:xfrm>
          <a:prstGeom prst="ellipse">
            <a:avLst/>
          </a:prstGeom>
          <a:solidFill>
            <a:schemeClr val="accent4"/>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a:off x="3330082" y="2447246"/>
            <a:ext cx="647850" cy="648100"/>
          </a:xfrm>
          <a:prstGeom prst="ellipse">
            <a:avLst/>
          </a:prstGeom>
          <a:solidFill>
            <a:schemeClr val="accent1"/>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3168119" y="3247841"/>
            <a:ext cx="647850" cy="649291"/>
          </a:xfrm>
          <a:prstGeom prst="ellipse">
            <a:avLst/>
          </a:prstGeom>
          <a:solidFill>
            <a:schemeClr val="accent2"/>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椭圆 9"/>
          <p:cNvSpPr/>
          <p:nvPr/>
        </p:nvSpPr>
        <p:spPr>
          <a:xfrm>
            <a:off x="4537656" y="3310984"/>
            <a:ext cx="649041" cy="649291"/>
          </a:xfrm>
          <a:prstGeom prst="ellipse">
            <a:avLst/>
          </a:prstGeom>
          <a:solidFill>
            <a:schemeClr val="accent3"/>
          </a:solidFill>
          <a:ln w="3175" cap="flat" cmpd="sng" algn="ctr">
            <a:noFill/>
            <a:prstDash val="solid"/>
          </a:ln>
          <a:effectLst/>
          <a:scene3d>
            <a:camera prst="orthographicFront">
              <a:rot lat="0" lon="0" rev="0"/>
            </a:camera>
            <a:lightRig rig="soft" dir="t">
              <a:rot lat="0" lon="0" rev="0"/>
            </a:lightRig>
          </a:scene3d>
          <a:sp3d contourW="44450" prstMaterial="matte">
            <a:bevelT w="0" h="0" prst="artDeco"/>
            <a:contourClr>
              <a:srgbClr val="FFFFFF"/>
            </a:contourClr>
          </a:sp3d>
        </p:spPr>
        <p:txBody>
          <a:bodyPr lIns="68589" tIns="34295" rIns="68589" bIns="34295" anchor="ctr"/>
          <a:lstStyle/>
          <a:p>
            <a:pPr>
              <a:lnSpc>
                <a:spcPct val="120000"/>
              </a:lnSpc>
              <a:defRPr/>
            </a:pPr>
            <a:endPar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889710" y="1203970"/>
            <a:ext cx="1638174" cy="1166397"/>
            <a:chOff x="7307974" y="1772816"/>
            <a:chExt cx="2183727" cy="1554235"/>
          </a:xfrm>
        </p:grpSpPr>
        <p:sp>
          <p:nvSpPr>
            <p:cNvPr id="16" name="TextBox 19"/>
            <p:cNvSpPr txBox="1">
              <a:spLocks noChangeArrowheads="1"/>
            </p:cNvSpPr>
            <p:nvPr/>
          </p:nvSpPr>
          <p:spPr bwMode="auto">
            <a:xfrm>
              <a:off x="7308306" y="1772816"/>
              <a:ext cx="2087408" cy="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bwMode="auto">
            <a:xfrm>
              <a:off x="7307974" y="2096705"/>
              <a:ext cx="2183727"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组合 19"/>
          <p:cNvGrpSpPr/>
          <p:nvPr/>
        </p:nvGrpSpPr>
        <p:grpSpPr>
          <a:xfrm>
            <a:off x="3888394" y="1203970"/>
            <a:ext cx="1583706" cy="1166397"/>
            <a:chOff x="7307970" y="1772816"/>
            <a:chExt cx="2111119" cy="1554235"/>
          </a:xfrm>
        </p:grpSpPr>
        <p:sp>
          <p:nvSpPr>
            <p:cNvPr id="19" name="TextBox 19"/>
            <p:cNvSpPr txBox="1">
              <a:spLocks noChangeArrowheads="1"/>
            </p:cNvSpPr>
            <p:nvPr/>
          </p:nvSpPr>
          <p:spPr bwMode="auto">
            <a:xfrm>
              <a:off x="7308302" y="1772816"/>
              <a:ext cx="1966806" cy="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bwMode="auto">
            <a:xfrm>
              <a:off x="7307970" y="2096705"/>
              <a:ext cx="2111119"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1" name="组合 22"/>
          <p:cNvGrpSpPr/>
          <p:nvPr/>
        </p:nvGrpSpPr>
        <p:grpSpPr>
          <a:xfrm>
            <a:off x="5671004" y="1203970"/>
            <a:ext cx="1637300" cy="1166397"/>
            <a:chOff x="7307972" y="1772816"/>
            <a:chExt cx="2182562" cy="1554235"/>
          </a:xfrm>
        </p:grpSpPr>
        <p:sp>
          <p:nvSpPr>
            <p:cNvPr id="22" name="TextBox 19"/>
            <p:cNvSpPr txBox="1">
              <a:spLocks noChangeArrowheads="1"/>
            </p:cNvSpPr>
            <p:nvPr/>
          </p:nvSpPr>
          <p:spPr bwMode="auto">
            <a:xfrm>
              <a:off x="7308302" y="1772816"/>
              <a:ext cx="1942259" cy="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bwMode="auto">
            <a:xfrm>
              <a:off x="7307972" y="2096705"/>
              <a:ext cx="2182562"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4" name="TextBox 19"/>
          <p:cNvSpPr txBox="1">
            <a:spLocks noChangeArrowheads="1"/>
          </p:cNvSpPr>
          <p:nvPr/>
        </p:nvSpPr>
        <p:spPr bwMode="auto">
          <a:xfrm>
            <a:off x="1763471" y="2663031"/>
            <a:ext cx="1296479" cy="235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9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TextBox 25"/>
          <p:cNvSpPr txBox="1">
            <a:spLocks noChangeArrowheads="1"/>
          </p:cNvSpPr>
          <p:nvPr/>
        </p:nvSpPr>
        <p:spPr bwMode="auto">
          <a:xfrm>
            <a:off x="4067944" y="4621945"/>
            <a:ext cx="1691429" cy="29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19"/>
          <p:cNvSpPr txBox="1">
            <a:spLocks noChangeArrowheads="1"/>
          </p:cNvSpPr>
          <p:nvPr/>
        </p:nvSpPr>
        <p:spPr bwMode="auto">
          <a:xfrm>
            <a:off x="6264947" y="4048708"/>
            <a:ext cx="1691429" cy="29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53" presetClass="entr" presetSubtype="16" fill="hold" grpId="0"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par>
                                <p:cTn id="24" presetID="10" presetClass="entr" presetSubtype="0" fill="hold" nodeType="withEffect">
                                  <p:stCondLst>
                                    <p:cond delay="100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Effect transition="in" filter="fade">
                                      <p:cBhvr>
                                        <p:cTn id="53" dur="500"/>
                                        <p:tgtEl>
                                          <p:spTgt spid="7"/>
                                        </p:tgtEl>
                                      </p:cBhvr>
                                    </p:animEffect>
                                  </p:childTnLst>
                                </p:cTn>
                              </p:par>
                            </p:childTnLst>
                          </p:cTn>
                        </p:par>
                        <p:par>
                          <p:cTn id="54" fill="hold">
                            <p:stCondLst>
                              <p:cond delay="500"/>
                            </p:stCondLst>
                            <p:childTnLst>
                              <p:par>
                                <p:cTn id="55" presetID="22" presetClass="entr" presetSubtype="2"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500"/>
                                        <p:tgtEl>
                                          <p:spTgt spid="14"/>
                                        </p:tgtEl>
                                      </p:cBhvr>
                                    </p:animEffect>
                                  </p:childTnLst>
                                </p:cTn>
                              </p:par>
                              <p:par>
                                <p:cTn id="58" presetID="2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par>
                                <p:cTn id="61" presetID="22" presetClass="entr" presetSubtype="1"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par>
                                <p:cTn id="64" presetID="22" presetClass="entr" presetSubtype="1" fill="hold"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up)">
                                      <p:cBhvr>
                                        <p:cTn id="66" dur="500"/>
                                        <p:tgtEl>
                                          <p:spTgt spid="13"/>
                                        </p:tgtEl>
                                      </p:cBhvr>
                                    </p:animEffec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P spid="5" grpId="0" animBg="1"/>
      <p:bldP spid="6" grpId="0" animBg="1"/>
      <p:bldP spid="7" grpId="0" animBg="1"/>
      <p:bldP spid="8" grpId="0" animBg="1"/>
      <p:bldP spid="9" grpId="0" animBg="1"/>
      <p:bldP spid="10" grpId="0" animBg="1"/>
      <p:bldP spid="24"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3857326" y="1633718"/>
            <a:ext cx="1580944" cy="2010801"/>
            <a:chOff x="4539046" y="2177617"/>
            <a:chExt cx="2606902" cy="3315124"/>
          </a:xfrm>
        </p:grpSpPr>
        <p:sp>
          <p:nvSpPr>
            <p:cNvPr id="258" name="Freeform 3"/>
            <p:cNvSpPr>
              <a:spLocks noChangeArrowheads="1"/>
            </p:cNvSpPr>
            <p:nvPr/>
          </p:nvSpPr>
          <p:spPr bwMode="auto">
            <a:xfrm>
              <a:off x="5202933" y="2180559"/>
              <a:ext cx="1941736" cy="3312182"/>
            </a:xfrm>
            <a:custGeom>
              <a:avLst/>
              <a:gdLst>
                <a:gd name="T0" fmla="*/ 3624 w 6688"/>
                <a:gd name="T1" fmla="*/ 0 h 11406"/>
                <a:gd name="T2" fmla="*/ 0 w 6688"/>
                <a:gd name="T3" fmla="*/ 11405 h 11406"/>
                <a:gd name="T4" fmla="*/ 3624 w 6688"/>
                <a:gd name="T5" fmla="*/ 11405 h 11406"/>
                <a:gd name="T6" fmla="*/ 6687 w 6688"/>
                <a:gd name="T7" fmla="*/ 5688 h 11406"/>
                <a:gd name="T8" fmla="*/ 3624 w 6688"/>
                <a:gd name="T9" fmla="*/ 0 h 11406"/>
              </a:gdLst>
              <a:ahLst/>
              <a:cxnLst>
                <a:cxn ang="0">
                  <a:pos x="T0" y="T1"/>
                </a:cxn>
                <a:cxn ang="0">
                  <a:pos x="T2" y="T3"/>
                </a:cxn>
                <a:cxn ang="0">
                  <a:pos x="T4" y="T5"/>
                </a:cxn>
                <a:cxn ang="0">
                  <a:pos x="T6" y="T7"/>
                </a:cxn>
                <a:cxn ang="0">
                  <a:pos x="T8" y="T9"/>
                </a:cxn>
              </a:cxnLst>
              <a:rect l="0" t="0" r="r" b="b"/>
              <a:pathLst>
                <a:path w="6688" h="11406">
                  <a:moveTo>
                    <a:pt x="3624" y="0"/>
                  </a:moveTo>
                  <a:lnTo>
                    <a:pt x="0" y="11405"/>
                  </a:lnTo>
                  <a:lnTo>
                    <a:pt x="3624" y="11405"/>
                  </a:lnTo>
                  <a:lnTo>
                    <a:pt x="6687" y="5688"/>
                  </a:lnTo>
                  <a:lnTo>
                    <a:pt x="3624" y="0"/>
                  </a:lnTo>
                </a:path>
              </a:pathLst>
            </a:custGeom>
            <a:solidFill>
              <a:schemeClr val="accent2"/>
            </a:solidFill>
            <a:ln>
              <a:noFill/>
            </a:ln>
            <a:effectLst/>
          </p:spPr>
          <p:txBody>
            <a:bodyPr wrap="none" lIns="121899" tIns="60950" rIns="121899" bIns="60950" anchor="ctr"/>
            <a:lstStyle/>
            <a:p>
              <a:pPr defTabSz="685800">
                <a:defRPr/>
              </a:pPr>
              <a:endParaRPr lang="en-US" sz="700" kern="0" dirty="0">
                <a:solidFill>
                  <a:sysClr val="windowText" lastClr="000000"/>
                </a:solidFill>
                <a:cs typeface="+mn-ea"/>
                <a:sym typeface="+mn-lt"/>
              </a:endParaRPr>
            </a:p>
          </p:txBody>
        </p:sp>
        <p:sp>
          <p:nvSpPr>
            <p:cNvPr id="259" name="Freeform 4"/>
            <p:cNvSpPr>
              <a:spLocks noChangeArrowheads="1"/>
            </p:cNvSpPr>
            <p:nvPr/>
          </p:nvSpPr>
          <p:spPr bwMode="auto">
            <a:xfrm>
              <a:off x="5195252" y="2177617"/>
              <a:ext cx="1950696" cy="3312180"/>
            </a:xfrm>
            <a:custGeom>
              <a:avLst/>
              <a:gdLst>
                <a:gd name="T0" fmla="*/ 3657 w 6720"/>
                <a:gd name="T1" fmla="*/ 0 h 11406"/>
                <a:gd name="T2" fmla="*/ 0 w 6720"/>
                <a:gd name="T3" fmla="*/ 0 h 11406"/>
                <a:gd name="T4" fmla="*/ 3657 w 6720"/>
                <a:gd name="T5" fmla="*/ 11405 h 11406"/>
                <a:gd name="T6" fmla="*/ 6719 w 6720"/>
                <a:gd name="T7" fmla="*/ 5686 h 11406"/>
                <a:gd name="T8" fmla="*/ 3657 w 6720"/>
                <a:gd name="T9" fmla="*/ 0 h 11406"/>
              </a:gdLst>
              <a:ahLst/>
              <a:cxnLst>
                <a:cxn ang="0">
                  <a:pos x="T0" y="T1"/>
                </a:cxn>
                <a:cxn ang="0">
                  <a:pos x="T2" y="T3"/>
                </a:cxn>
                <a:cxn ang="0">
                  <a:pos x="T4" y="T5"/>
                </a:cxn>
                <a:cxn ang="0">
                  <a:pos x="T6" y="T7"/>
                </a:cxn>
                <a:cxn ang="0">
                  <a:pos x="T8" y="T9"/>
                </a:cxn>
              </a:cxnLst>
              <a:rect l="0" t="0" r="r" b="b"/>
              <a:pathLst>
                <a:path w="6720" h="11406">
                  <a:moveTo>
                    <a:pt x="3657" y="0"/>
                  </a:moveTo>
                  <a:lnTo>
                    <a:pt x="0" y="0"/>
                  </a:lnTo>
                  <a:lnTo>
                    <a:pt x="3657" y="11405"/>
                  </a:lnTo>
                  <a:lnTo>
                    <a:pt x="6719" y="5686"/>
                  </a:lnTo>
                  <a:lnTo>
                    <a:pt x="3657" y="0"/>
                  </a:lnTo>
                </a:path>
              </a:pathLst>
            </a:custGeom>
            <a:solidFill>
              <a:schemeClr val="accent1"/>
            </a:solidFill>
            <a:ln>
              <a:noFill/>
            </a:ln>
            <a:effectLst/>
          </p:spPr>
          <p:txBody>
            <a:bodyPr wrap="none" lIns="121899" tIns="60950" rIns="121899" bIns="60950" anchor="ctr"/>
            <a:lstStyle/>
            <a:p>
              <a:pPr defTabSz="685800">
                <a:defRPr/>
              </a:pPr>
              <a:endParaRPr lang="en-US" sz="700" kern="0" dirty="0">
                <a:solidFill>
                  <a:sysClr val="windowText" lastClr="000000"/>
                </a:solidFill>
                <a:cs typeface="+mn-ea"/>
                <a:sym typeface="+mn-lt"/>
              </a:endParaRPr>
            </a:p>
          </p:txBody>
        </p:sp>
        <p:grpSp>
          <p:nvGrpSpPr>
            <p:cNvPr id="3" name="Group 47"/>
            <p:cNvGrpSpPr/>
            <p:nvPr/>
          </p:nvGrpSpPr>
          <p:grpSpPr>
            <a:xfrm>
              <a:off x="4539046" y="2992967"/>
              <a:ext cx="970893" cy="1347779"/>
              <a:chOff x="5578681" y="2027495"/>
              <a:chExt cx="728359" cy="1010834"/>
            </a:xfrm>
          </p:grpSpPr>
          <p:cxnSp>
            <p:nvCxnSpPr>
              <p:cNvPr id="261" name="Straight Connector 32"/>
              <p:cNvCxnSpPr/>
              <p:nvPr/>
            </p:nvCxnSpPr>
            <p:spPr>
              <a:xfrm flipV="1">
                <a:off x="5578681" y="2027495"/>
                <a:ext cx="551701" cy="286857"/>
              </a:xfrm>
              <a:prstGeom prst="line">
                <a:avLst/>
              </a:prstGeom>
              <a:noFill/>
              <a:ln w="12700" cap="flat" cmpd="sng" algn="ctr">
                <a:solidFill>
                  <a:srgbClr val="DBDBDB"/>
                </a:solidFill>
                <a:prstDash val="solid"/>
                <a:miter lim="800000"/>
              </a:ln>
              <a:effectLst/>
            </p:spPr>
          </p:cxnSp>
          <p:cxnSp>
            <p:nvCxnSpPr>
              <p:cNvPr id="262" name="Straight Connector 36"/>
              <p:cNvCxnSpPr/>
              <p:nvPr/>
            </p:nvCxnSpPr>
            <p:spPr>
              <a:xfrm>
                <a:off x="5578681" y="2314352"/>
                <a:ext cx="728359" cy="201765"/>
              </a:xfrm>
              <a:prstGeom prst="line">
                <a:avLst/>
              </a:prstGeom>
              <a:noFill/>
              <a:ln w="12700" cap="flat" cmpd="sng" algn="ctr">
                <a:solidFill>
                  <a:srgbClr val="DBDBDB"/>
                </a:solidFill>
                <a:prstDash val="solid"/>
                <a:miter lim="800000"/>
                <a:headEnd type="oval" w="lg" len="lg"/>
              </a:ln>
              <a:effectLst/>
            </p:spPr>
          </p:cxnSp>
          <p:cxnSp>
            <p:nvCxnSpPr>
              <p:cNvPr id="263" name="Straight Connector 39"/>
              <p:cNvCxnSpPr/>
              <p:nvPr/>
            </p:nvCxnSpPr>
            <p:spPr>
              <a:xfrm>
                <a:off x="5578681" y="2314352"/>
                <a:ext cx="704101" cy="723977"/>
              </a:xfrm>
              <a:prstGeom prst="line">
                <a:avLst/>
              </a:prstGeom>
              <a:noFill/>
              <a:ln w="12700" cap="flat" cmpd="sng" algn="ctr">
                <a:solidFill>
                  <a:srgbClr val="DBDBDB"/>
                </a:solidFill>
                <a:prstDash val="solid"/>
                <a:miter lim="800000"/>
              </a:ln>
              <a:effectLst/>
            </p:spPr>
          </p:cxnSp>
        </p:grpSp>
      </p:grpSp>
      <p:grpSp>
        <p:nvGrpSpPr>
          <p:cNvPr id="4" name="组合 266"/>
          <p:cNvGrpSpPr/>
          <p:nvPr/>
        </p:nvGrpSpPr>
        <p:grpSpPr>
          <a:xfrm>
            <a:off x="793412" y="1279124"/>
            <a:ext cx="3404015" cy="2649742"/>
            <a:chOff x="6466725" y="1774182"/>
            <a:chExt cx="5052861" cy="3932529"/>
          </a:xfrm>
        </p:grpSpPr>
        <p:pic>
          <p:nvPicPr>
            <p:cNvPr id="268" name="Picture 20"/>
            <p:cNvPicPr>
              <a:picLocks noChangeAspect="1"/>
            </p:cNvPicPr>
            <p:nvPr/>
          </p:nvPicPr>
          <p:blipFill>
            <a:blip r:embed="rId1" cstate="screen"/>
            <a:stretch>
              <a:fillRect/>
            </a:stretch>
          </p:blipFill>
          <p:spPr>
            <a:xfrm>
              <a:off x="6466725" y="1774182"/>
              <a:ext cx="5052861" cy="3932529"/>
            </a:xfrm>
            <a:prstGeom prst="rect">
              <a:avLst/>
            </a:prstGeom>
          </p:spPr>
        </p:pic>
        <p:sp>
          <p:nvSpPr>
            <p:cNvPr id="269" name="矩形 268"/>
            <p:cNvSpPr/>
            <p:nvPr/>
          </p:nvSpPr>
          <p:spPr>
            <a:xfrm>
              <a:off x="7309110" y="2504079"/>
              <a:ext cx="3311998" cy="2067921"/>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TextBox 5"/>
          <p:cNvSpPr txBox="1"/>
          <p:nvPr/>
        </p:nvSpPr>
        <p:spPr>
          <a:xfrm>
            <a:off x="1728858" y="2768378"/>
            <a:ext cx="1533130" cy="346259"/>
          </a:xfrm>
          <a:prstGeom prst="rect">
            <a:avLst/>
          </a:prstGeom>
          <a:noFill/>
        </p:spPr>
        <p:txBody>
          <a:bodyPr wrap="none" lIns="68589" tIns="34295" rIns="68589" bIns="34295" rtlCol="0">
            <a:spAutoFit/>
          </a:bodyPr>
          <a:lstStyle/>
          <a:p>
            <a:pPr algn="ctr"/>
            <a:r>
              <a:rPr lang="zh-CN" altLang="en-US" b="1" dirty="0">
                <a:solidFill>
                  <a:schemeClr val="bg1"/>
                </a:solidFill>
                <a:cs typeface="+mn-ea"/>
                <a:sym typeface="+mn-lt"/>
              </a:rPr>
              <a:t>单击添加标题</a:t>
            </a:r>
            <a:endParaRPr lang="zh-CN" altLang="en-US" b="1" dirty="0">
              <a:solidFill>
                <a:schemeClr val="bg1"/>
              </a:solidFill>
              <a:cs typeface="+mn-ea"/>
              <a:sym typeface="+mn-lt"/>
            </a:endParaRPr>
          </a:p>
        </p:txBody>
      </p:sp>
      <p:sp>
        <p:nvSpPr>
          <p:cNvPr id="18" name="TextBox 17"/>
          <p:cNvSpPr txBox="1"/>
          <p:nvPr/>
        </p:nvSpPr>
        <p:spPr>
          <a:xfrm>
            <a:off x="4542324" y="1723298"/>
            <a:ext cx="274773" cy="392425"/>
          </a:xfrm>
          <a:prstGeom prst="rect">
            <a:avLst/>
          </a:prstGeom>
          <a:noFill/>
        </p:spPr>
        <p:txBody>
          <a:bodyPr wrap="none" lIns="68589" tIns="34295" rIns="68589" bIns="34295" rtlCol="0">
            <a:spAutoFit/>
          </a:bodyPr>
          <a:lstStyle/>
          <a:p>
            <a:r>
              <a:rPr lang="en-US" altLang="zh-CN" sz="2100" b="1" dirty="0">
                <a:solidFill>
                  <a:schemeClr val="bg1"/>
                </a:solidFill>
                <a:cs typeface="+mn-ea"/>
                <a:sym typeface="+mn-lt"/>
              </a:rPr>
              <a:t>1</a:t>
            </a:r>
            <a:endParaRPr lang="zh-CN" altLang="en-US" sz="2100" b="1" dirty="0">
              <a:solidFill>
                <a:schemeClr val="bg1"/>
              </a:solidFill>
              <a:cs typeface="+mn-ea"/>
              <a:sym typeface="+mn-lt"/>
            </a:endParaRPr>
          </a:p>
        </p:txBody>
      </p:sp>
      <p:sp>
        <p:nvSpPr>
          <p:cNvPr id="270" name="TextBox 269"/>
          <p:cNvSpPr txBox="1"/>
          <p:nvPr/>
        </p:nvSpPr>
        <p:spPr>
          <a:xfrm>
            <a:off x="4846774" y="2443742"/>
            <a:ext cx="274773" cy="392425"/>
          </a:xfrm>
          <a:prstGeom prst="rect">
            <a:avLst/>
          </a:prstGeom>
          <a:noFill/>
        </p:spPr>
        <p:txBody>
          <a:bodyPr wrap="none" lIns="68589" tIns="34295" rIns="68589" bIns="34295" rtlCol="0">
            <a:spAutoFit/>
          </a:bodyPr>
          <a:lstStyle/>
          <a:p>
            <a:r>
              <a:rPr lang="en-US" altLang="zh-CN" sz="2100" b="1" dirty="0">
                <a:solidFill>
                  <a:schemeClr val="bg1"/>
                </a:solidFill>
                <a:cs typeface="+mn-ea"/>
                <a:sym typeface="+mn-lt"/>
              </a:rPr>
              <a:t>2</a:t>
            </a:r>
            <a:endParaRPr lang="zh-CN" altLang="en-US" sz="2100" b="1" dirty="0">
              <a:solidFill>
                <a:schemeClr val="bg1"/>
              </a:solidFill>
              <a:cs typeface="+mn-ea"/>
              <a:sym typeface="+mn-lt"/>
            </a:endParaRPr>
          </a:p>
        </p:txBody>
      </p:sp>
      <p:sp>
        <p:nvSpPr>
          <p:cNvPr id="271" name="TextBox 270"/>
          <p:cNvSpPr txBox="1"/>
          <p:nvPr/>
        </p:nvSpPr>
        <p:spPr>
          <a:xfrm>
            <a:off x="4393623" y="3175280"/>
            <a:ext cx="274773" cy="392425"/>
          </a:xfrm>
          <a:prstGeom prst="rect">
            <a:avLst/>
          </a:prstGeom>
          <a:noFill/>
        </p:spPr>
        <p:txBody>
          <a:bodyPr wrap="none" lIns="68589" tIns="34295" rIns="68589" bIns="34295" rtlCol="0">
            <a:spAutoFit/>
          </a:bodyPr>
          <a:lstStyle/>
          <a:p>
            <a:r>
              <a:rPr lang="en-US" altLang="zh-CN" sz="2100" b="1" dirty="0">
                <a:solidFill>
                  <a:schemeClr val="bg1"/>
                </a:solidFill>
                <a:cs typeface="+mn-ea"/>
                <a:sym typeface="+mn-lt"/>
              </a:rPr>
              <a:t>3</a:t>
            </a:r>
            <a:endParaRPr lang="zh-CN" altLang="en-US" sz="2100" b="1" dirty="0">
              <a:solidFill>
                <a:schemeClr val="bg1"/>
              </a:solidFill>
              <a:cs typeface="+mn-ea"/>
              <a:sym typeface="+mn-lt"/>
            </a:endParaRPr>
          </a:p>
        </p:txBody>
      </p:sp>
      <p:sp>
        <p:nvSpPr>
          <p:cNvPr id="19" name="燕尾形 18"/>
          <p:cNvSpPr/>
          <p:nvPr/>
        </p:nvSpPr>
        <p:spPr>
          <a:xfrm>
            <a:off x="5344304" y="1635502"/>
            <a:ext cx="2538969" cy="46471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r>
              <a:rPr lang="zh-CN" altLang="en-US" sz="900" dirty="0">
                <a:latin typeface="微软雅黑" panose="020B0503020204020204" pitchFamily="34" charset="-122"/>
                <a:ea typeface="微软雅黑" panose="020B0503020204020204" pitchFamily="34" charset="-122"/>
                <a:cs typeface="+mn-ea"/>
                <a:sym typeface="+mn-lt"/>
              </a:rPr>
              <a:t>点击输入详细的文本内容，点击输入详细的文本内容。</a:t>
            </a:r>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274" name="燕尾形 273"/>
          <p:cNvSpPr/>
          <p:nvPr/>
        </p:nvSpPr>
        <p:spPr>
          <a:xfrm>
            <a:off x="5623853" y="2406426"/>
            <a:ext cx="2538969" cy="464711"/>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r>
              <a:rPr lang="zh-CN" altLang="en-US" sz="900" dirty="0">
                <a:latin typeface="微软雅黑" panose="020B0503020204020204" pitchFamily="34" charset="-122"/>
                <a:ea typeface="微软雅黑" panose="020B0503020204020204" pitchFamily="34" charset="-122"/>
                <a:cs typeface="+mn-ea"/>
                <a:sym typeface="+mn-lt"/>
              </a:rPr>
              <a:t>点击输入详细的文本内容，点击输入详细的文本内容。</a:t>
            </a:r>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275" name="燕尾形 274"/>
          <p:cNvSpPr/>
          <p:nvPr/>
        </p:nvSpPr>
        <p:spPr>
          <a:xfrm>
            <a:off x="5344304" y="3178022"/>
            <a:ext cx="2538969" cy="46471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r>
              <a:rPr lang="zh-CN" altLang="en-US" sz="900" dirty="0">
                <a:latin typeface="微软雅黑" panose="020B0503020204020204" pitchFamily="34" charset="-122"/>
                <a:ea typeface="微软雅黑" panose="020B0503020204020204" pitchFamily="34" charset="-122"/>
                <a:cs typeface="+mn-ea"/>
                <a:sym typeface="+mn-lt"/>
              </a:rPr>
              <a:t>点击输入详细的文本内容，点击输入详细的文本内容。</a:t>
            </a:r>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276" name="TextBox 275"/>
          <p:cNvSpPr txBox="1"/>
          <p:nvPr/>
        </p:nvSpPr>
        <p:spPr>
          <a:xfrm>
            <a:off x="953127" y="4022099"/>
            <a:ext cx="7364406" cy="403530"/>
          </a:xfrm>
          <a:prstGeom prst="rect">
            <a:avLst/>
          </a:prstGeom>
          <a:noFill/>
        </p:spPr>
        <p:txBody>
          <a:bodyPr wrap="square" lIns="68589" tIns="34295" rIns="108014" bIns="27004" numCol="1" spcCol="270036">
            <a:spAutoFit/>
          </a:bodyPr>
          <a:lstStyle/>
          <a:p>
            <a:pPr>
              <a:lnSpc>
                <a:spcPts val="135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点击输入详细的内容文本，点击输入详细的内容文本，点击输入详细的内容文本，点击输入详细的内容文本，点击输入详细的内容文本，点击输入详细的内容文本。</a:t>
            </a:r>
            <a:endParaRPr 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750"/>
                                        <p:tgtEl>
                                          <p:spTgt spid="2"/>
                                        </p:tgtEl>
                                      </p:cBhvr>
                                    </p:animEffect>
                                  </p:childTnLst>
                                </p:cTn>
                              </p:par>
                            </p:childTnLst>
                          </p:cTn>
                        </p:par>
                        <p:par>
                          <p:cTn id="20" fill="hold">
                            <p:stCondLst>
                              <p:cond delay="2500"/>
                            </p:stCondLst>
                            <p:childTnLst>
                              <p:par>
                                <p:cTn id="21" presetID="1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750"/>
                                        <p:tgtEl>
                                          <p:spTgt spid="19"/>
                                        </p:tgtEl>
                                        <p:attrNameLst>
                                          <p:attrName>ppt_x</p:attrName>
                                        </p:attrNameLst>
                                      </p:cBhvr>
                                      <p:tavLst>
                                        <p:tav tm="0">
                                          <p:val>
                                            <p:strVal val="#ppt_x-#ppt_w*1.125000"/>
                                          </p:val>
                                        </p:tav>
                                        <p:tav tm="100000">
                                          <p:val>
                                            <p:strVal val="#ppt_x"/>
                                          </p:val>
                                        </p:tav>
                                      </p:tavLst>
                                    </p:anim>
                                    <p:animEffect transition="in" filter="wipe(right)">
                                      <p:cBhvr>
                                        <p:cTn id="24" dur="750"/>
                                        <p:tgtEl>
                                          <p:spTgt spid="19"/>
                                        </p:tgtEl>
                                      </p:cBhvr>
                                    </p:animEffect>
                                  </p:childTnLst>
                                </p:cTn>
                              </p:par>
                            </p:childTnLst>
                          </p:cTn>
                        </p:par>
                        <p:par>
                          <p:cTn id="25" fill="hold">
                            <p:stCondLst>
                              <p:cond delay="3500"/>
                            </p:stCondLst>
                            <p:childTnLst>
                              <p:par>
                                <p:cTn id="26" presetID="12" presetClass="entr" presetSubtype="8" fill="hold" grpId="0" nodeType="afterEffect">
                                  <p:stCondLst>
                                    <p:cond delay="0"/>
                                  </p:stCondLst>
                                  <p:childTnLst>
                                    <p:set>
                                      <p:cBhvr>
                                        <p:cTn id="27" dur="1" fill="hold">
                                          <p:stCondLst>
                                            <p:cond delay="0"/>
                                          </p:stCondLst>
                                        </p:cTn>
                                        <p:tgtEl>
                                          <p:spTgt spid="274"/>
                                        </p:tgtEl>
                                        <p:attrNameLst>
                                          <p:attrName>style.visibility</p:attrName>
                                        </p:attrNameLst>
                                      </p:cBhvr>
                                      <p:to>
                                        <p:strVal val="visible"/>
                                      </p:to>
                                    </p:set>
                                    <p:anim calcmode="lin" valueType="num">
                                      <p:cBhvr additive="base">
                                        <p:cTn id="28" dur="750"/>
                                        <p:tgtEl>
                                          <p:spTgt spid="274"/>
                                        </p:tgtEl>
                                        <p:attrNameLst>
                                          <p:attrName>ppt_x</p:attrName>
                                        </p:attrNameLst>
                                      </p:cBhvr>
                                      <p:tavLst>
                                        <p:tav tm="0">
                                          <p:val>
                                            <p:strVal val="#ppt_x-#ppt_w*1.125000"/>
                                          </p:val>
                                        </p:tav>
                                        <p:tav tm="100000">
                                          <p:val>
                                            <p:strVal val="#ppt_x"/>
                                          </p:val>
                                        </p:tav>
                                      </p:tavLst>
                                    </p:anim>
                                    <p:animEffect transition="in" filter="wipe(right)">
                                      <p:cBhvr>
                                        <p:cTn id="29" dur="750"/>
                                        <p:tgtEl>
                                          <p:spTgt spid="274"/>
                                        </p:tgtEl>
                                      </p:cBhvr>
                                    </p:animEffect>
                                  </p:childTnLst>
                                </p:cTn>
                              </p:par>
                            </p:childTnLst>
                          </p:cTn>
                        </p:par>
                        <p:par>
                          <p:cTn id="30" fill="hold">
                            <p:stCondLst>
                              <p:cond delay="4500"/>
                            </p:stCondLst>
                            <p:childTnLst>
                              <p:par>
                                <p:cTn id="31" presetID="12" presetClass="entr" presetSubtype="8" fill="hold" grpId="0" nodeType="afterEffect">
                                  <p:stCondLst>
                                    <p:cond delay="0"/>
                                  </p:stCondLst>
                                  <p:childTnLst>
                                    <p:set>
                                      <p:cBhvr>
                                        <p:cTn id="32" dur="1" fill="hold">
                                          <p:stCondLst>
                                            <p:cond delay="0"/>
                                          </p:stCondLst>
                                        </p:cTn>
                                        <p:tgtEl>
                                          <p:spTgt spid="275"/>
                                        </p:tgtEl>
                                        <p:attrNameLst>
                                          <p:attrName>style.visibility</p:attrName>
                                        </p:attrNameLst>
                                      </p:cBhvr>
                                      <p:to>
                                        <p:strVal val="visible"/>
                                      </p:to>
                                    </p:set>
                                    <p:anim calcmode="lin" valueType="num">
                                      <p:cBhvr additive="base">
                                        <p:cTn id="33" dur="750"/>
                                        <p:tgtEl>
                                          <p:spTgt spid="275"/>
                                        </p:tgtEl>
                                        <p:attrNameLst>
                                          <p:attrName>ppt_x</p:attrName>
                                        </p:attrNameLst>
                                      </p:cBhvr>
                                      <p:tavLst>
                                        <p:tav tm="0">
                                          <p:val>
                                            <p:strVal val="#ppt_x-#ppt_w*1.125000"/>
                                          </p:val>
                                        </p:tav>
                                        <p:tav tm="100000">
                                          <p:val>
                                            <p:strVal val="#ppt_x"/>
                                          </p:val>
                                        </p:tav>
                                      </p:tavLst>
                                    </p:anim>
                                    <p:animEffect transition="in" filter="wipe(right)">
                                      <p:cBhvr>
                                        <p:cTn id="34" dur="750"/>
                                        <p:tgtEl>
                                          <p:spTgt spid="275"/>
                                        </p:tgtEl>
                                      </p:cBhvr>
                                    </p:animEffect>
                                  </p:childTnLst>
                                </p:cTn>
                              </p:par>
                            </p:childTnLst>
                          </p:cTn>
                        </p:par>
                        <p:par>
                          <p:cTn id="35" fill="hold">
                            <p:stCondLst>
                              <p:cond delay="5500"/>
                            </p:stCondLst>
                            <p:childTnLst>
                              <p:par>
                                <p:cTn id="36" presetID="42" presetClass="entr" presetSubtype="0" fill="hold" grpId="0" nodeType="afterEffect">
                                  <p:stCondLst>
                                    <p:cond delay="0"/>
                                  </p:stCondLst>
                                  <p:childTnLst>
                                    <p:set>
                                      <p:cBhvr>
                                        <p:cTn id="37" dur="1" fill="hold">
                                          <p:stCondLst>
                                            <p:cond delay="0"/>
                                          </p:stCondLst>
                                        </p:cTn>
                                        <p:tgtEl>
                                          <p:spTgt spid="276"/>
                                        </p:tgtEl>
                                        <p:attrNameLst>
                                          <p:attrName>style.visibility</p:attrName>
                                        </p:attrNameLst>
                                      </p:cBhvr>
                                      <p:to>
                                        <p:strVal val="visible"/>
                                      </p:to>
                                    </p:set>
                                    <p:animEffect transition="in" filter="fade">
                                      <p:cBhvr>
                                        <p:cTn id="38" dur="500"/>
                                        <p:tgtEl>
                                          <p:spTgt spid="276"/>
                                        </p:tgtEl>
                                      </p:cBhvr>
                                    </p:animEffect>
                                    <p:anim calcmode="lin" valueType="num">
                                      <p:cBhvr>
                                        <p:cTn id="39" dur="500" fill="hold"/>
                                        <p:tgtEl>
                                          <p:spTgt spid="276"/>
                                        </p:tgtEl>
                                        <p:attrNameLst>
                                          <p:attrName>ppt_x</p:attrName>
                                        </p:attrNameLst>
                                      </p:cBhvr>
                                      <p:tavLst>
                                        <p:tav tm="0">
                                          <p:val>
                                            <p:strVal val="#ppt_x"/>
                                          </p:val>
                                        </p:tav>
                                        <p:tav tm="100000">
                                          <p:val>
                                            <p:strVal val="#ppt_x"/>
                                          </p:val>
                                        </p:tav>
                                      </p:tavLst>
                                    </p:anim>
                                    <p:anim calcmode="lin" valueType="num">
                                      <p:cBhvr>
                                        <p:cTn id="40" dur="500" fill="hold"/>
                                        <p:tgtEl>
                                          <p:spTgt spid="2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74" grpId="0" animBg="1"/>
      <p:bldP spid="275" grpId="0" animBg="1"/>
      <p:bldP spid="2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4577663" y="1104755"/>
            <a:ext cx="0" cy="3828341"/>
          </a:xfrm>
          <a:prstGeom prst="line">
            <a:avLst/>
          </a:pr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2" name="组合 30"/>
          <p:cNvGrpSpPr/>
          <p:nvPr/>
        </p:nvGrpSpPr>
        <p:grpSpPr>
          <a:xfrm>
            <a:off x="1766404" y="1415366"/>
            <a:ext cx="3253856" cy="512320"/>
            <a:chOff x="5879462" y="287200"/>
            <a:chExt cx="3545784" cy="558112"/>
          </a:xfrm>
        </p:grpSpPr>
        <p:pic>
          <p:nvPicPr>
            <p:cNvPr id="32" name="图片 3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307485" y="296365"/>
              <a:ext cx="2680840" cy="388557"/>
            </a:xfrm>
            <a:prstGeom prst="rect">
              <a:avLst/>
            </a:prstGeom>
            <a:noFill/>
          </p:spPr>
        </p:pic>
        <p:grpSp>
          <p:nvGrpSpPr>
            <p:cNvPr id="3" name="组合 32"/>
            <p:cNvGrpSpPr/>
            <p:nvPr/>
          </p:nvGrpSpPr>
          <p:grpSpPr>
            <a:xfrm flipH="1">
              <a:off x="5879462" y="287200"/>
              <a:ext cx="3545784" cy="558112"/>
              <a:chOff x="7995986" y="760883"/>
              <a:chExt cx="3436053" cy="540840"/>
            </a:xfrm>
          </p:grpSpPr>
          <p:sp>
            <p:nvSpPr>
              <p:cNvPr id="34"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7" name="文本框 36"/>
          <p:cNvSpPr txBox="1"/>
          <p:nvPr/>
        </p:nvSpPr>
        <p:spPr>
          <a:xfrm>
            <a:off x="4039671" y="1491631"/>
            <a:ext cx="962347" cy="284693"/>
          </a:xfrm>
          <a:prstGeom prst="rect">
            <a:avLst/>
          </a:prstGeom>
          <a:noFill/>
        </p:spPr>
        <p:txBody>
          <a:bodyPr wrap="square" lIns="68580" tIns="34290" rIns="68580" bIns="34290"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cs typeface="Arial Unicode MS" panose="020B0604020202020204" charset="-122"/>
              </a:rPr>
              <a:t>2015.09</a:t>
            </a:r>
            <a:endParaRPr lang="zh-CN" altLang="en-US" sz="1400" dirty="0">
              <a:solidFill>
                <a:schemeClr val="accent1"/>
              </a:solidFill>
              <a:latin typeface="微软雅黑" panose="020B0503020204020204" pitchFamily="34" charset="-122"/>
              <a:ea typeface="微软雅黑" panose="020B0503020204020204" pitchFamily="34" charset="-122"/>
              <a:cs typeface="Arial Unicode MS" panose="020B0604020202020204" charset="-122"/>
            </a:endParaRPr>
          </a:p>
        </p:txBody>
      </p:sp>
      <p:grpSp>
        <p:nvGrpSpPr>
          <p:cNvPr id="4" name="组合 37"/>
          <p:cNvGrpSpPr/>
          <p:nvPr/>
        </p:nvGrpSpPr>
        <p:grpSpPr>
          <a:xfrm>
            <a:off x="1769945" y="3579831"/>
            <a:ext cx="3253856" cy="512320"/>
            <a:chOff x="5879462" y="287200"/>
            <a:chExt cx="3545784" cy="558112"/>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307485" y="296365"/>
              <a:ext cx="2680840" cy="501621"/>
            </a:xfrm>
            <a:prstGeom prst="rect">
              <a:avLst/>
            </a:prstGeom>
          </p:spPr>
        </p:pic>
        <p:grpSp>
          <p:nvGrpSpPr>
            <p:cNvPr id="5" name="组合 39"/>
            <p:cNvGrpSpPr/>
            <p:nvPr/>
          </p:nvGrpSpPr>
          <p:grpSpPr>
            <a:xfrm flipH="1">
              <a:off x="5879462" y="287200"/>
              <a:ext cx="3545784" cy="558112"/>
              <a:chOff x="7995986" y="760883"/>
              <a:chExt cx="3436053" cy="540840"/>
            </a:xfrm>
          </p:grpSpPr>
          <p:sp>
            <p:nvSpPr>
              <p:cNvPr id="41"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4" name="文本框 43"/>
          <p:cNvSpPr txBox="1"/>
          <p:nvPr/>
        </p:nvSpPr>
        <p:spPr>
          <a:xfrm>
            <a:off x="4039671" y="3637507"/>
            <a:ext cx="962347" cy="284693"/>
          </a:xfrm>
          <a:prstGeom prst="rect">
            <a:avLst/>
          </a:prstGeom>
          <a:noFill/>
        </p:spPr>
        <p:txBody>
          <a:bodyPr wrap="square" lIns="68580" tIns="34290" rIns="68580" bIns="34290" rtlCol="0">
            <a:spAutoFit/>
          </a:bodyPr>
          <a:lstStyle/>
          <a:p>
            <a:pPr algn="ctr"/>
            <a:r>
              <a:rPr lang="en-US" altLang="zh-CN" sz="1400" dirty="0">
                <a:solidFill>
                  <a:schemeClr val="accent1"/>
                </a:solidFill>
                <a:latin typeface="微软雅黑" panose="020B0503020204020204" pitchFamily="34" charset="-122"/>
                <a:ea typeface="微软雅黑" panose="020B0503020204020204" pitchFamily="34" charset="-122"/>
                <a:cs typeface="Arial Unicode MS" panose="020B0604020202020204" charset="-122"/>
              </a:rPr>
              <a:t>2017.09</a:t>
            </a:r>
            <a:endParaRPr lang="zh-CN" altLang="en-US" sz="1400" dirty="0">
              <a:solidFill>
                <a:schemeClr val="accent1"/>
              </a:solidFill>
              <a:latin typeface="微软雅黑" panose="020B0503020204020204" pitchFamily="34" charset="-122"/>
              <a:ea typeface="微软雅黑" panose="020B0503020204020204" pitchFamily="34" charset="-122"/>
              <a:cs typeface="Arial Unicode MS" panose="020B0604020202020204" charset="-122"/>
            </a:endParaRPr>
          </a:p>
        </p:txBody>
      </p:sp>
      <p:grpSp>
        <p:nvGrpSpPr>
          <p:cNvPr id="6" name="组合 44"/>
          <p:cNvGrpSpPr/>
          <p:nvPr/>
        </p:nvGrpSpPr>
        <p:grpSpPr>
          <a:xfrm flipH="1">
            <a:off x="4132197" y="2514196"/>
            <a:ext cx="3253856" cy="512320"/>
            <a:chOff x="5879462" y="287200"/>
            <a:chExt cx="3545784" cy="558112"/>
          </a:xfrm>
        </p:grpSpPr>
        <p:pic>
          <p:nvPicPr>
            <p:cNvPr id="46" name="图片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307485" y="296365"/>
              <a:ext cx="2680840" cy="368175"/>
            </a:xfrm>
            <a:prstGeom prst="rect">
              <a:avLst/>
            </a:prstGeom>
          </p:spPr>
        </p:pic>
        <p:grpSp>
          <p:nvGrpSpPr>
            <p:cNvPr id="7" name="组合 46"/>
            <p:cNvGrpSpPr/>
            <p:nvPr/>
          </p:nvGrpSpPr>
          <p:grpSpPr>
            <a:xfrm flipH="1">
              <a:off x="5879462" y="287200"/>
              <a:ext cx="3545784" cy="558112"/>
              <a:chOff x="7995986" y="760883"/>
              <a:chExt cx="3436053" cy="540840"/>
            </a:xfrm>
          </p:grpSpPr>
          <p:sp>
            <p:nvSpPr>
              <p:cNvPr id="48"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1" name="文本框 50"/>
          <p:cNvSpPr txBox="1"/>
          <p:nvPr/>
        </p:nvSpPr>
        <p:spPr>
          <a:xfrm>
            <a:off x="4141330" y="2582553"/>
            <a:ext cx="962347" cy="284693"/>
          </a:xfrm>
          <a:prstGeom prst="rect">
            <a:avLst/>
          </a:prstGeom>
          <a:noFill/>
        </p:spPr>
        <p:txBody>
          <a:bodyPr wrap="square" lIns="68580" tIns="34290" rIns="68580" bIns="34290" rtlCol="0">
            <a:spAutoFit/>
          </a:bodyPr>
          <a:lstStyle/>
          <a:p>
            <a:pPr algn="ctr"/>
            <a:r>
              <a:rPr lang="en-US" altLang="zh-CN" sz="14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charset="-122"/>
              </a:rPr>
              <a:t>2016.09</a:t>
            </a:r>
            <a:endParaRPr lang="zh-CN" altLang="en-US" sz="1400" dirty="0">
              <a:solidFill>
                <a:schemeClr val="bg1">
                  <a:lumMod val="50000"/>
                </a:schemeClr>
              </a:solidFill>
              <a:latin typeface="微软雅黑" panose="020B0503020204020204" pitchFamily="34" charset="-122"/>
              <a:ea typeface="微软雅黑" panose="020B0503020204020204" pitchFamily="34" charset="-122"/>
              <a:cs typeface="Arial Unicode MS" panose="020B0604020202020204" charset="-122"/>
            </a:endParaRPr>
          </a:p>
        </p:txBody>
      </p:sp>
      <p:sp>
        <p:nvSpPr>
          <p:cNvPr id="52" name="文本框 51"/>
          <p:cNvSpPr txBox="1"/>
          <p:nvPr/>
        </p:nvSpPr>
        <p:spPr>
          <a:xfrm>
            <a:off x="2045132" y="1463048"/>
            <a:ext cx="1484562" cy="253916"/>
          </a:xfrm>
          <a:prstGeom prst="rect">
            <a:avLst/>
          </a:prstGeom>
          <a:noFill/>
        </p:spPr>
        <p:txBody>
          <a:bodyPr wrap="square" lIns="68580" tIns="34290" rIns="68580" bIns="34290"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2063165" y="3641380"/>
            <a:ext cx="1440431" cy="253916"/>
          </a:xfrm>
          <a:prstGeom prst="rect">
            <a:avLst/>
          </a:prstGeom>
          <a:noFill/>
        </p:spPr>
        <p:txBody>
          <a:bodyPr wrap="square" lIns="68580" tIns="34290" rIns="68580" bIns="34290"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5279282" y="2586426"/>
            <a:ext cx="1440431" cy="253916"/>
          </a:xfrm>
          <a:prstGeom prst="rect">
            <a:avLst/>
          </a:prstGeom>
          <a:noFill/>
        </p:spPr>
        <p:txBody>
          <a:bodyPr wrap="square" lIns="68580" tIns="34290" rIns="68580" bIns="34290"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添加标题文本</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5" name="文本框 54"/>
          <p:cNvSpPr txBox="1"/>
          <p:nvPr/>
        </p:nvSpPr>
        <p:spPr>
          <a:xfrm>
            <a:off x="1766404" y="1983906"/>
            <a:ext cx="2265536" cy="484748"/>
          </a:xfrm>
          <a:prstGeom prst="rect">
            <a:avLst/>
          </a:prstGeom>
          <a:noFill/>
        </p:spPr>
        <p:txBody>
          <a:bodyPr wrap="square" lIns="68580" tIns="34290" rIns="68580" bIns="34290"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095990" y="3039473"/>
            <a:ext cx="2284322" cy="484748"/>
          </a:xfrm>
          <a:prstGeom prst="rect">
            <a:avLst/>
          </a:prstGeom>
          <a:noFill/>
        </p:spPr>
        <p:txBody>
          <a:bodyPr wrap="square" lIns="68580" tIns="34290" rIns="68580" bIns="34290"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1766404" y="4078651"/>
            <a:ext cx="2265537" cy="484748"/>
          </a:xfrm>
          <a:prstGeom prst="rect">
            <a:avLst/>
          </a:prstGeom>
          <a:noFill/>
        </p:spPr>
        <p:txBody>
          <a:bodyPr wrap="square" lIns="68580" tIns="34290" rIns="68580" bIns="34290" rtlCol="0">
            <a:spAutoFit/>
          </a:bodyPr>
          <a:lstStyle/>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添加文本内容添加文本内容添加文本内容添加文本内容添加文本内容添加文本内容</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750"/>
                                        <p:tgtEl>
                                          <p:spTgt spid="30"/>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dissolve">
                                      <p:cBhvr>
                                        <p:cTn id="15" dur="500"/>
                                        <p:tgtEl>
                                          <p:spTgt spid="3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dissolve">
                                      <p:cBhvr>
                                        <p:cTn id="18" dur="500"/>
                                        <p:tgtEl>
                                          <p:spTgt spid="5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up)">
                                      <p:cBhvr>
                                        <p:cTn id="22" dur="500"/>
                                        <p:tgtEl>
                                          <p:spTgt spid="55"/>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par>
                          <p:cTn id="27" fill="hold">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dissolve">
                                      <p:cBhvr>
                                        <p:cTn id="30" dur="500"/>
                                        <p:tgtEl>
                                          <p:spTgt spid="5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dissolve">
                                      <p:cBhvr>
                                        <p:cTn id="33" dur="500"/>
                                        <p:tgtEl>
                                          <p:spTgt spid="54"/>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up)">
                                      <p:cBhvr>
                                        <p:cTn id="37" dur="500"/>
                                        <p:tgtEl>
                                          <p:spTgt spid="56"/>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right)">
                                      <p:cBhvr>
                                        <p:cTn id="41" dur="500"/>
                                        <p:tgtEl>
                                          <p:spTgt spid="4"/>
                                        </p:tgtEl>
                                      </p:cBhvr>
                                    </p:animEffect>
                                  </p:childTnLst>
                                </p:cTn>
                              </p:par>
                            </p:childTnLst>
                          </p:cTn>
                        </p:par>
                        <p:par>
                          <p:cTn id="42" fill="hold">
                            <p:stCondLst>
                              <p:cond delay="4500"/>
                            </p:stCondLst>
                            <p:childTnLst>
                              <p:par>
                                <p:cTn id="43" presetID="9" presetClass="entr" presetSubtype="0"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dissolve">
                                      <p:cBhvr>
                                        <p:cTn id="45" dur="500"/>
                                        <p:tgtEl>
                                          <p:spTgt spid="44"/>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dissolve">
                                      <p:cBhvr>
                                        <p:cTn id="48" dur="500"/>
                                        <p:tgtEl>
                                          <p:spTgt spid="53"/>
                                        </p:tgtEl>
                                      </p:cBhvr>
                                    </p:animEffect>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up)">
                                      <p:cBhvr>
                                        <p:cTn id="5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4" grpId="0"/>
      <p:bldP spid="51" grpId="0"/>
      <p:bldP spid="52" grpId="0"/>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等腰三角形 31"/>
          <p:cNvSpPr/>
          <p:nvPr/>
        </p:nvSpPr>
        <p:spPr>
          <a:xfrm>
            <a:off x="0" y="0"/>
            <a:ext cx="9144000" cy="5172216"/>
          </a:xfrm>
          <a:prstGeom prst="triangle">
            <a:avLst>
              <a:gd name="adj" fmla="val 100000"/>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MH_Other_1"/>
          <p:cNvSpPr/>
          <p:nvPr>
            <p:custDataLst>
              <p:tags r:id="rId1"/>
            </p:custDataLst>
          </p:nvPr>
        </p:nvSpPr>
        <p:spPr>
          <a:xfrm rot="1069622">
            <a:off x="2514091" y="1183091"/>
            <a:ext cx="2123133" cy="2314197"/>
          </a:xfrm>
          <a:custGeom>
            <a:avLst/>
            <a:gdLst/>
            <a:ahLst/>
            <a:cxnLst/>
            <a:rect l="l" t="t" r="r" b="b"/>
            <a:pathLst>
              <a:path w="3436648" h="3744044">
                <a:moveTo>
                  <a:pt x="1564626" y="0"/>
                </a:moveTo>
                <a:cubicBezTo>
                  <a:pt x="2598515" y="0"/>
                  <a:pt x="3436648" y="838133"/>
                  <a:pt x="3436648" y="1872022"/>
                </a:cubicBezTo>
                <a:cubicBezTo>
                  <a:pt x="3436648" y="2905911"/>
                  <a:pt x="2598515" y="3744044"/>
                  <a:pt x="1564626" y="3744044"/>
                </a:cubicBezTo>
                <a:cubicBezTo>
                  <a:pt x="1382192" y="3744044"/>
                  <a:pt x="1205852" y="3717948"/>
                  <a:pt x="1039512" y="3667999"/>
                </a:cubicBezTo>
                <a:cubicBezTo>
                  <a:pt x="1150762" y="3690559"/>
                  <a:pt x="1265885" y="3702108"/>
                  <a:pt x="1383706" y="3702108"/>
                </a:cubicBezTo>
                <a:cubicBezTo>
                  <a:pt x="2358045" y="3702108"/>
                  <a:pt x="3147902" y="2912251"/>
                  <a:pt x="3147902" y="1937912"/>
                </a:cubicBezTo>
                <a:cubicBezTo>
                  <a:pt x="3147902" y="963573"/>
                  <a:pt x="2358045" y="173716"/>
                  <a:pt x="1383706" y="173716"/>
                </a:cubicBezTo>
                <a:cubicBezTo>
                  <a:pt x="822226" y="173716"/>
                  <a:pt x="322009" y="436016"/>
                  <a:pt x="0" y="845630"/>
                </a:cubicBezTo>
                <a:cubicBezTo>
                  <a:pt x="333766" y="336060"/>
                  <a:pt x="909951" y="0"/>
                  <a:pt x="156462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000" dirty="0"/>
          </a:p>
        </p:txBody>
      </p:sp>
      <p:sp>
        <p:nvSpPr>
          <p:cNvPr id="12" name="MH_Other_5"/>
          <p:cNvSpPr/>
          <p:nvPr>
            <p:custDataLst>
              <p:tags r:id="rId2"/>
            </p:custDataLst>
          </p:nvPr>
        </p:nvSpPr>
        <p:spPr>
          <a:xfrm rot="20530378" flipH="1">
            <a:off x="4524080" y="1183091"/>
            <a:ext cx="2124465" cy="2314197"/>
          </a:xfrm>
          <a:custGeom>
            <a:avLst/>
            <a:gdLst/>
            <a:ahLst/>
            <a:cxnLst/>
            <a:rect l="l" t="t" r="r" b="b"/>
            <a:pathLst>
              <a:path w="3436648" h="3744044">
                <a:moveTo>
                  <a:pt x="1564626" y="0"/>
                </a:moveTo>
                <a:cubicBezTo>
                  <a:pt x="2598515" y="0"/>
                  <a:pt x="3436648" y="838133"/>
                  <a:pt x="3436648" y="1872022"/>
                </a:cubicBezTo>
                <a:cubicBezTo>
                  <a:pt x="3436648" y="2905911"/>
                  <a:pt x="2598515" y="3744044"/>
                  <a:pt x="1564626" y="3744044"/>
                </a:cubicBezTo>
                <a:cubicBezTo>
                  <a:pt x="1382192" y="3744044"/>
                  <a:pt x="1205852" y="3717948"/>
                  <a:pt x="1039512" y="3667999"/>
                </a:cubicBezTo>
                <a:cubicBezTo>
                  <a:pt x="1150762" y="3690559"/>
                  <a:pt x="1265885" y="3702108"/>
                  <a:pt x="1383706" y="3702108"/>
                </a:cubicBezTo>
                <a:cubicBezTo>
                  <a:pt x="2358045" y="3702108"/>
                  <a:pt x="3147902" y="2912251"/>
                  <a:pt x="3147902" y="1937912"/>
                </a:cubicBezTo>
                <a:cubicBezTo>
                  <a:pt x="3147902" y="963573"/>
                  <a:pt x="2358045" y="173716"/>
                  <a:pt x="1383706" y="173716"/>
                </a:cubicBezTo>
                <a:cubicBezTo>
                  <a:pt x="822226" y="173716"/>
                  <a:pt x="322009" y="436016"/>
                  <a:pt x="0" y="845630"/>
                </a:cubicBezTo>
                <a:cubicBezTo>
                  <a:pt x="333766" y="336060"/>
                  <a:pt x="909951" y="0"/>
                  <a:pt x="156462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000" dirty="0"/>
          </a:p>
        </p:txBody>
      </p:sp>
      <p:grpSp>
        <p:nvGrpSpPr>
          <p:cNvPr id="16" name="组合 15"/>
          <p:cNvGrpSpPr/>
          <p:nvPr/>
        </p:nvGrpSpPr>
        <p:grpSpPr>
          <a:xfrm>
            <a:off x="2168001" y="1554587"/>
            <a:ext cx="1826294" cy="459378"/>
            <a:chOff x="2890668" y="2072142"/>
            <a:chExt cx="2435058" cy="612315"/>
          </a:xfrm>
        </p:grpSpPr>
        <p:sp>
          <p:nvSpPr>
            <p:cNvPr id="2" name="MH_SubTitle_1"/>
            <p:cNvSpPr/>
            <p:nvPr>
              <p:custDataLst>
                <p:tags r:id="rId3"/>
              </p:custDataLst>
            </p:nvPr>
          </p:nvSpPr>
          <p:spPr>
            <a:xfrm>
              <a:off x="2890668" y="2167983"/>
              <a:ext cx="2266450" cy="454355"/>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100" dirty="0">
                <a:solidFill>
                  <a:srgbClr val="414141"/>
                </a:solidFill>
              </a:endParaRPr>
            </a:p>
          </p:txBody>
        </p:sp>
        <p:sp>
          <p:nvSpPr>
            <p:cNvPr id="9" name="MH_Other_2"/>
            <p:cNvSpPr/>
            <p:nvPr>
              <p:custDataLst>
                <p:tags r:id="rId4"/>
              </p:custDataLst>
            </p:nvPr>
          </p:nvSpPr>
          <p:spPr>
            <a:xfrm>
              <a:off x="4713411" y="2072142"/>
              <a:ext cx="612315" cy="612315"/>
            </a:xfrm>
            <a:prstGeom prst="ellipse">
              <a:avLst/>
            </a:prstGeom>
            <a:solidFill>
              <a:schemeClr val="accent1"/>
            </a:solidFill>
            <a:ln w="444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rgbClr val="FFFFFF"/>
                  </a:solidFill>
                </a:rPr>
                <a:t>1</a:t>
              </a:r>
              <a:endParaRPr lang="zh-CN" altLang="en-US" dirty="0">
                <a:solidFill>
                  <a:srgbClr val="FFFFFF"/>
                </a:solidFill>
              </a:endParaRPr>
            </a:p>
          </p:txBody>
        </p:sp>
        <p:sp>
          <p:nvSpPr>
            <p:cNvPr id="23" name="矩形 22"/>
            <p:cNvSpPr/>
            <p:nvPr/>
          </p:nvSpPr>
          <p:spPr>
            <a:xfrm>
              <a:off x="3099228" y="2180357"/>
              <a:ext cx="1477328"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7" name="组合 18"/>
          <p:cNvGrpSpPr/>
          <p:nvPr/>
        </p:nvGrpSpPr>
        <p:grpSpPr>
          <a:xfrm>
            <a:off x="5148375" y="1529289"/>
            <a:ext cx="1802333" cy="459377"/>
            <a:chOff x="6864499" y="2038422"/>
            <a:chExt cx="2403111" cy="612314"/>
          </a:xfrm>
        </p:grpSpPr>
        <p:sp>
          <p:nvSpPr>
            <p:cNvPr id="5" name="MH_SubTitle_4"/>
            <p:cNvSpPr/>
            <p:nvPr>
              <p:custDataLst>
                <p:tags r:id="rId5"/>
              </p:custDataLst>
            </p:nvPr>
          </p:nvSpPr>
          <p:spPr>
            <a:xfrm>
              <a:off x="7002934" y="2134262"/>
              <a:ext cx="2264676" cy="454355"/>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200" dirty="0">
                <a:solidFill>
                  <a:schemeClr val="tx1">
                    <a:lumMod val="75000"/>
                    <a:lumOff val="25000"/>
                  </a:schemeClr>
                </a:solidFill>
              </a:endParaRPr>
            </a:p>
          </p:txBody>
        </p:sp>
        <p:sp>
          <p:nvSpPr>
            <p:cNvPr id="13" name="MH_Other_6"/>
            <p:cNvSpPr/>
            <p:nvPr>
              <p:custDataLst>
                <p:tags r:id="rId6"/>
              </p:custDataLst>
            </p:nvPr>
          </p:nvSpPr>
          <p:spPr>
            <a:xfrm>
              <a:off x="6864499" y="2038422"/>
              <a:ext cx="614089" cy="612314"/>
            </a:xfrm>
            <a:prstGeom prst="ellipse">
              <a:avLst/>
            </a:prstGeom>
            <a:solidFill>
              <a:schemeClr val="accent2"/>
            </a:solidFill>
            <a:ln w="444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bg1">
                      <a:lumMod val="95000"/>
                    </a:schemeClr>
                  </a:solidFill>
                </a:rPr>
                <a:t>4</a:t>
              </a:r>
              <a:endParaRPr lang="zh-CN" altLang="en-US" dirty="0">
                <a:solidFill>
                  <a:schemeClr val="bg1">
                    <a:lumMod val="95000"/>
                  </a:schemeClr>
                </a:solidFill>
              </a:endParaRPr>
            </a:p>
          </p:txBody>
        </p:sp>
        <p:sp>
          <p:nvSpPr>
            <p:cNvPr id="24" name="矩形 23"/>
            <p:cNvSpPr/>
            <p:nvPr/>
          </p:nvSpPr>
          <p:spPr>
            <a:xfrm>
              <a:off x="7663899" y="2165609"/>
              <a:ext cx="1477330"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120080" y="2734321"/>
            <a:ext cx="1826294" cy="459378"/>
            <a:chOff x="2826774" y="3644636"/>
            <a:chExt cx="2435058" cy="612315"/>
          </a:xfrm>
        </p:grpSpPr>
        <p:sp>
          <p:nvSpPr>
            <p:cNvPr id="4" name="MH_SubTitle_3"/>
            <p:cNvSpPr/>
            <p:nvPr>
              <p:custDataLst>
                <p:tags r:id="rId7"/>
              </p:custDataLst>
            </p:nvPr>
          </p:nvSpPr>
          <p:spPr>
            <a:xfrm>
              <a:off x="2826774" y="3740477"/>
              <a:ext cx="2266450" cy="454355"/>
            </a:xfrm>
            <a:custGeom>
              <a:avLst/>
              <a:gdLst>
                <a:gd name="connsiteX0" fmla="*/ 184972 w 2026745"/>
                <a:gd name="connsiteY0" fmla="*/ 0 h 406077"/>
                <a:gd name="connsiteX1" fmla="*/ 1841773 w 2026745"/>
                <a:gd name="connsiteY1" fmla="*/ 0 h 406077"/>
                <a:gd name="connsiteX2" fmla="*/ 2026745 w 2026745"/>
                <a:gd name="connsiteY2" fmla="*/ 184973 h 406077"/>
                <a:gd name="connsiteX3" fmla="*/ 2026745 w 2026745"/>
                <a:gd name="connsiteY3" fmla="*/ 221105 h 406077"/>
                <a:gd name="connsiteX4" fmla="*/ 1841773 w 2026745"/>
                <a:gd name="connsiteY4" fmla="*/ 406077 h 406077"/>
                <a:gd name="connsiteX5" fmla="*/ 184972 w 2026745"/>
                <a:gd name="connsiteY5" fmla="*/ 406077 h 406077"/>
                <a:gd name="connsiteX6" fmla="*/ 0 w 2026745"/>
                <a:gd name="connsiteY6" fmla="*/ 221105 h 406077"/>
                <a:gd name="connsiteX7" fmla="*/ 0 w 2026745"/>
                <a:gd name="connsiteY7" fmla="*/ 184973 h 406077"/>
                <a:gd name="connsiteX8" fmla="*/ 184972 w 2026745"/>
                <a:gd name="connsiteY8" fmla="*/ 0 h 40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7">
                  <a:moveTo>
                    <a:pt x="184972" y="0"/>
                  </a:moveTo>
                  <a:lnTo>
                    <a:pt x="1841773" y="0"/>
                  </a:lnTo>
                  <a:cubicBezTo>
                    <a:pt x="1943930" y="0"/>
                    <a:pt x="2026745" y="82816"/>
                    <a:pt x="2026745" y="184973"/>
                  </a:cubicBezTo>
                  <a:lnTo>
                    <a:pt x="2026745" y="221105"/>
                  </a:lnTo>
                  <a:cubicBezTo>
                    <a:pt x="2026745" y="323262"/>
                    <a:pt x="1943930" y="406077"/>
                    <a:pt x="1841773" y="406077"/>
                  </a:cubicBezTo>
                  <a:lnTo>
                    <a:pt x="184972" y="406077"/>
                  </a:lnTo>
                  <a:cubicBezTo>
                    <a:pt x="82815" y="406077"/>
                    <a:pt x="0" y="323262"/>
                    <a:pt x="0" y="221105"/>
                  </a:cubicBezTo>
                  <a:lnTo>
                    <a:pt x="0" y="184973"/>
                  </a:lnTo>
                  <a:cubicBezTo>
                    <a:pt x="0" y="82816"/>
                    <a:pt x="82815" y="0"/>
                    <a:pt x="184972" y="0"/>
                  </a:cubicBezTo>
                  <a:close/>
                </a:path>
              </a:pathLst>
            </a:custGeom>
            <a:solidFill>
              <a:srgbClr val="FFFFFF"/>
            </a:solidFill>
            <a:ln w="412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200" dirty="0">
                <a:solidFill>
                  <a:schemeClr val="tx1">
                    <a:lumMod val="75000"/>
                    <a:lumOff val="25000"/>
                  </a:schemeClr>
                </a:solidFill>
              </a:endParaRPr>
            </a:p>
          </p:txBody>
        </p:sp>
        <p:sp>
          <p:nvSpPr>
            <p:cNvPr id="11" name="MH_Other_4"/>
            <p:cNvSpPr/>
            <p:nvPr>
              <p:custDataLst>
                <p:tags r:id="rId8"/>
              </p:custDataLst>
            </p:nvPr>
          </p:nvSpPr>
          <p:spPr>
            <a:xfrm>
              <a:off x="4649517" y="3644636"/>
              <a:ext cx="612315" cy="612315"/>
            </a:xfrm>
            <a:prstGeom prst="ellipse">
              <a:avLst/>
            </a:prstGeom>
            <a:solidFill>
              <a:schemeClr val="accent4"/>
            </a:solidFill>
            <a:ln w="444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bg1">
                      <a:lumMod val="95000"/>
                    </a:schemeClr>
                  </a:solidFill>
                </a:rPr>
                <a:t>3</a:t>
              </a:r>
              <a:endParaRPr lang="zh-CN" altLang="en-US" dirty="0">
                <a:solidFill>
                  <a:schemeClr val="bg1">
                    <a:lumMod val="95000"/>
                  </a:schemeClr>
                </a:solidFill>
              </a:endParaRPr>
            </a:p>
          </p:txBody>
        </p:sp>
        <p:sp>
          <p:nvSpPr>
            <p:cNvPr id="25" name="矩形 24"/>
            <p:cNvSpPr/>
            <p:nvPr/>
          </p:nvSpPr>
          <p:spPr>
            <a:xfrm>
              <a:off x="3099229" y="3777490"/>
              <a:ext cx="1477329"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9" name="组合 20"/>
          <p:cNvGrpSpPr/>
          <p:nvPr/>
        </p:nvGrpSpPr>
        <p:grpSpPr>
          <a:xfrm>
            <a:off x="5221587" y="2691713"/>
            <a:ext cx="1802333" cy="459378"/>
            <a:chOff x="6962115" y="3587842"/>
            <a:chExt cx="2403111" cy="612315"/>
          </a:xfrm>
        </p:grpSpPr>
        <p:sp>
          <p:nvSpPr>
            <p:cNvPr id="7" name="MH_SubTitle_6"/>
            <p:cNvSpPr/>
            <p:nvPr>
              <p:custDataLst>
                <p:tags r:id="rId9"/>
              </p:custDataLst>
            </p:nvPr>
          </p:nvSpPr>
          <p:spPr>
            <a:xfrm>
              <a:off x="7098775" y="3683682"/>
              <a:ext cx="2266451" cy="454355"/>
            </a:xfrm>
            <a:custGeom>
              <a:avLst/>
              <a:gdLst>
                <a:gd name="connsiteX0" fmla="*/ 184972 w 2026745"/>
                <a:gd name="connsiteY0" fmla="*/ 0 h 406077"/>
                <a:gd name="connsiteX1" fmla="*/ 1841773 w 2026745"/>
                <a:gd name="connsiteY1" fmla="*/ 0 h 406077"/>
                <a:gd name="connsiteX2" fmla="*/ 2026745 w 2026745"/>
                <a:gd name="connsiteY2" fmla="*/ 184973 h 406077"/>
                <a:gd name="connsiteX3" fmla="*/ 2026745 w 2026745"/>
                <a:gd name="connsiteY3" fmla="*/ 221105 h 406077"/>
                <a:gd name="connsiteX4" fmla="*/ 1841773 w 2026745"/>
                <a:gd name="connsiteY4" fmla="*/ 406077 h 406077"/>
                <a:gd name="connsiteX5" fmla="*/ 184972 w 2026745"/>
                <a:gd name="connsiteY5" fmla="*/ 406077 h 406077"/>
                <a:gd name="connsiteX6" fmla="*/ 0 w 2026745"/>
                <a:gd name="connsiteY6" fmla="*/ 221105 h 406077"/>
                <a:gd name="connsiteX7" fmla="*/ 0 w 2026745"/>
                <a:gd name="connsiteY7" fmla="*/ 184973 h 406077"/>
                <a:gd name="connsiteX8" fmla="*/ 184972 w 2026745"/>
                <a:gd name="connsiteY8" fmla="*/ 0 h 40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7">
                  <a:moveTo>
                    <a:pt x="184972" y="0"/>
                  </a:moveTo>
                  <a:lnTo>
                    <a:pt x="1841773" y="0"/>
                  </a:lnTo>
                  <a:cubicBezTo>
                    <a:pt x="1943930" y="0"/>
                    <a:pt x="2026745" y="82816"/>
                    <a:pt x="2026745" y="184973"/>
                  </a:cubicBezTo>
                  <a:lnTo>
                    <a:pt x="2026745" y="221105"/>
                  </a:lnTo>
                  <a:cubicBezTo>
                    <a:pt x="2026745" y="323262"/>
                    <a:pt x="1943930" y="406077"/>
                    <a:pt x="1841773" y="406077"/>
                  </a:cubicBezTo>
                  <a:lnTo>
                    <a:pt x="184972" y="406077"/>
                  </a:lnTo>
                  <a:cubicBezTo>
                    <a:pt x="82815" y="406077"/>
                    <a:pt x="0" y="323262"/>
                    <a:pt x="0" y="221105"/>
                  </a:cubicBezTo>
                  <a:lnTo>
                    <a:pt x="0" y="184973"/>
                  </a:lnTo>
                  <a:cubicBezTo>
                    <a:pt x="0" y="82816"/>
                    <a:pt x="82815" y="0"/>
                    <a:pt x="184972" y="0"/>
                  </a:cubicBezTo>
                  <a:close/>
                </a:path>
              </a:pathLst>
            </a:custGeom>
            <a:solidFill>
              <a:srgbClr val="FFFFFF"/>
            </a:solidFill>
            <a:ln w="412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200" dirty="0">
                <a:solidFill>
                  <a:schemeClr val="tx1">
                    <a:lumMod val="75000"/>
                    <a:lumOff val="25000"/>
                  </a:schemeClr>
                </a:solidFill>
              </a:endParaRPr>
            </a:p>
          </p:txBody>
        </p:sp>
        <p:sp>
          <p:nvSpPr>
            <p:cNvPr id="15" name="MH_Other_8"/>
            <p:cNvSpPr/>
            <p:nvPr>
              <p:custDataLst>
                <p:tags r:id="rId10"/>
              </p:custDataLst>
            </p:nvPr>
          </p:nvSpPr>
          <p:spPr>
            <a:xfrm>
              <a:off x="6962115" y="3587842"/>
              <a:ext cx="612314" cy="612315"/>
            </a:xfrm>
            <a:prstGeom prst="ellipse">
              <a:avLst/>
            </a:prstGeom>
            <a:solidFill>
              <a:schemeClr val="accent1"/>
            </a:solidFill>
            <a:ln w="444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bg1">
                      <a:lumMod val="95000"/>
                    </a:schemeClr>
                  </a:solidFill>
                </a:rPr>
                <a:t>6</a:t>
              </a:r>
              <a:endParaRPr lang="zh-CN" altLang="en-US" dirty="0">
                <a:solidFill>
                  <a:schemeClr val="bg1">
                    <a:lumMod val="95000"/>
                  </a:schemeClr>
                </a:solidFill>
              </a:endParaRPr>
            </a:p>
          </p:txBody>
        </p:sp>
        <p:sp>
          <p:nvSpPr>
            <p:cNvPr id="26" name="矩形 25"/>
            <p:cNvSpPr/>
            <p:nvPr/>
          </p:nvSpPr>
          <p:spPr>
            <a:xfrm>
              <a:off x="7663899" y="3718498"/>
              <a:ext cx="1477330"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组合 16"/>
          <p:cNvGrpSpPr/>
          <p:nvPr/>
        </p:nvGrpSpPr>
        <p:grpSpPr>
          <a:xfrm>
            <a:off x="2416919" y="2144455"/>
            <a:ext cx="1824964" cy="459377"/>
            <a:chOff x="3222558" y="2858391"/>
            <a:chExt cx="2433285" cy="612314"/>
          </a:xfrm>
        </p:grpSpPr>
        <p:sp>
          <p:nvSpPr>
            <p:cNvPr id="3" name="MH_SubTitle_2"/>
            <p:cNvSpPr/>
            <p:nvPr>
              <p:custDataLst>
                <p:tags r:id="rId11"/>
              </p:custDataLst>
            </p:nvPr>
          </p:nvSpPr>
          <p:spPr>
            <a:xfrm>
              <a:off x="3222558" y="2954230"/>
              <a:ext cx="2264676" cy="454355"/>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200" dirty="0">
                <a:solidFill>
                  <a:schemeClr val="tx1">
                    <a:lumMod val="75000"/>
                    <a:lumOff val="25000"/>
                  </a:schemeClr>
                </a:solidFill>
              </a:endParaRPr>
            </a:p>
          </p:txBody>
        </p:sp>
        <p:sp>
          <p:nvSpPr>
            <p:cNvPr id="10" name="MH_Other_3"/>
            <p:cNvSpPr/>
            <p:nvPr>
              <p:custDataLst>
                <p:tags r:id="rId12"/>
              </p:custDataLst>
            </p:nvPr>
          </p:nvSpPr>
          <p:spPr>
            <a:xfrm>
              <a:off x="5043528" y="2858391"/>
              <a:ext cx="612315" cy="612314"/>
            </a:xfrm>
            <a:prstGeom prst="ellipse">
              <a:avLst/>
            </a:prstGeom>
            <a:solidFill>
              <a:schemeClr val="accent2"/>
            </a:solidFill>
            <a:ln w="444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bg1">
                      <a:lumMod val="95000"/>
                    </a:schemeClr>
                  </a:solidFill>
                </a:rPr>
                <a:t>2</a:t>
              </a:r>
              <a:endParaRPr lang="zh-CN" altLang="en-US" dirty="0">
                <a:solidFill>
                  <a:schemeClr val="bg1">
                    <a:lumMod val="95000"/>
                  </a:schemeClr>
                </a:solidFill>
              </a:endParaRPr>
            </a:p>
          </p:txBody>
        </p:sp>
        <p:sp>
          <p:nvSpPr>
            <p:cNvPr id="28" name="矩形 27"/>
            <p:cNvSpPr/>
            <p:nvPr/>
          </p:nvSpPr>
          <p:spPr>
            <a:xfrm>
              <a:off x="3438441" y="2977078"/>
              <a:ext cx="1477329"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组合 19"/>
          <p:cNvGrpSpPr/>
          <p:nvPr/>
        </p:nvGrpSpPr>
        <p:grpSpPr>
          <a:xfrm>
            <a:off x="4900787" y="2109835"/>
            <a:ext cx="1802333" cy="460709"/>
            <a:chOff x="6534382" y="2812245"/>
            <a:chExt cx="2403111" cy="614089"/>
          </a:xfrm>
        </p:grpSpPr>
        <p:sp>
          <p:nvSpPr>
            <p:cNvPr id="6" name="MH_SubTitle_5"/>
            <p:cNvSpPr/>
            <p:nvPr>
              <p:custDataLst>
                <p:tags r:id="rId13"/>
              </p:custDataLst>
            </p:nvPr>
          </p:nvSpPr>
          <p:spPr>
            <a:xfrm>
              <a:off x="6672817" y="2909860"/>
              <a:ext cx="2264676" cy="452581"/>
            </a:xfrm>
            <a:custGeom>
              <a:avLst/>
              <a:gdLst>
                <a:gd name="connsiteX0" fmla="*/ 184972 w 2026745"/>
                <a:gd name="connsiteY0" fmla="*/ 0 h 406076"/>
                <a:gd name="connsiteX1" fmla="*/ 1841773 w 2026745"/>
                <a:gd name="connsiteY1" fmla="*/ 0 h 406076"/>
                <a:gd name="connsiteX2" fmla="*/ 2026745 w 2026745"/>
                <a:gd name="connsiteY2" fmla="*/ 184972 h 406076"/>
                <a:gd name="connsiteX3" fmla="*/ 2026745 w 2026745"/>
                <a:gd name="connsiteY3" fmla="*/ 221104 h 406076"/>
                <a:gd name="connsiteX4" fmla="*/ 1841773 w 2026745"/>
                <a:gd name="connsiteY4" fmla="*/ 406076 h 406076"/>
                <a:gd name="connsiteX5" fmla="*/ 184972 w 2026745"/>
                <a:gd name="connsiteY5" fmla="*/ 406076 h 406076"/>
                <a:gd name="connsiteX6" fmla="*/ 0 w 2026745"/>
                <a:gd name="connsiteY6" fmla="*/ 221104 h 406076"/>
                <a:gd name="connsiteX7" fmla="*/ 0 w 2026745"/>
                <a:gd name="connsiteY7" fmla="*/ 184972 h 406076"/>
                <a:gd name="connsiteX8" fmla="*/ 184972 w 2026745"/>
                <a:gd name="connsiteY8" fmla="*/ 0 h 40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6745" h="406076">
                  <a:moveTo>
                    <a:pt x="184972" y="0"/>
                  </a:moveTo>
                  <a:lnTo>
                    <a:pt x="1841773" y="0"/>
                  </a:lnTo>
                  <a:cubicBezTo>
                    <a:pt x="1943930" y="0"/>
                    <a:pt x="2026745" y="82815"/>
                    <a:pt x="2026745" y="184972"/>
                  </a:cubicBezTo>
                  <a:lnTo>
                    <a:pt x="2026745" y="221104"/>
                  </a:lnTo>
                  <a:cubicBezTo>
                    <a:pt x="2026745" y="323261"/>
                    <a:pt x="1943930" y="406076"/>
                    <a:pt x="1841773" y="406076"/>
                  </a:cubicBezTo>
                  <a:lnTo>
                    <a:pt x="184972" y="406076"/>
                  </a:lnTo>
                  <a:cubicBezTo>
                    <a:pt x="82815" y="406076"/>
                    <a:pt x="0" y="323261"/>
                    <a:pt x="0" y="221104"/>
                  </a:cubicBezTo>
                  <a:lnTo>
                    <a:pt x="0" y="184972"/>
                  </a:lnTo>
                  <a:cubicBezTo>
                    <a:pt x="0" y="82815"/>
                    <a:pt x="82815" y="0"/>
                    <a:pt x="184972" y="0"/>
                  </a:cubicBezTo>
                  <a:close/>
                </a:path>
              </a:pathLst>
            </a:custGeom>
            <a:solidFill>
              <a:srgbClr val="FFFFFF"/>
            </a:solidFill>
            <a:ln w="4127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200" dirty="0">
                <a:solidFill>
                  <a:schemeClr val="tx1">
                    <a:lumMod val="75000"/>
                    <a:lumOff val="25000"/>
                  </a:schemeClr>
                </a:solidFill>
              </a:endParaRPr>
            </a:p>
          </p:txBody>
        </p:sp>
        <p:sp>
          <p:nvSpPr>
            <p:cNvPr id="14" name="MH_Other_7"/>
            <p:cNvSpPr/>
            <p:nvPr>
              <p:custDataLst>
                <p:tags r:id="rId14"/>
              </p:custDataLst>
            </p:nvPr>
          </p:nvSpPr>
          <p:spPr>
            <a:xfrm>
              <a:off x="6534382" y="2812245"/>
              <a:ext cx="614089" cy="614089"/>
            </a:xfrm>
            <a:prstGeom prst="ellipse">
              <a:avLst/>
            </a:prstGeom>
            <a:solidFill>
              <a:schemeClr val="accent4"/>
            </a:solidFill>
            <a:ln w="444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solidFill>
                    <a:schemeClr val="bg1">
                      <a:lumMod val="95000"/>
                    </a:schemeClr>
                  </a:solidFill>
                </a:rPr>
                <a:t>5</a:t>
              </a:r>
              <a:endParaRPr lang="zh-CN" altLang="en-US" dirty="0">
                <a:solidFill>
                  <a:schemeClr val="bg1">
                    <a:lumMod val="95000"/>
                  </a:schemeClr>
                </a:solidFill>
              </a:endParaRPr>
            </a:p>
          </p:txBody>
        </p:sp>
        <p:sp>
          <p:nvSpPr>
            <p:cNvPr id="29" name="矩形 28"/>
            <p:cNvSpPr/>
            <p:nvPr/>
          </p:nvSpPr>
          <p:spPr>
            <a:xfrm>
              <a:off x="7316718" y="2947581"/>
              <a:ext cx="1477330"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769902" y="3704295"/>
            <a:ext cx="7604197" cy="806818"/>
            <a:chOff x="1026536" y="4937544"/>
            <a:chExt cx="10138929" cy="1075426"/>
          </a:xfrm>
        </p:grpSpPr>
        <p:sp>
          <p:nvSpPr>
            <p:cNvPr id="30" name="矩形 29"/>
            <p:cNvSpPr/>
            <p:nvPr/>
          </p:nvSpPr>
          <p:spPr>
            <a:xfrm>
              <a:off x="1026536" y="5336070"/>
              <a:ext cx="10138929" cy="676900"/>
            </a:xfrm>
            <a:prstGeom prst="rect">
              <a:avLst/>
            </a:prstGeom>
          </p:spPr>
          <p:txBody>
            <a:bodyPr wrap="square">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514318" y="4937544"/>
              <a:ext cx="1477328" cy="369218"/>
            </a:xfrm>
            <a:prstGeom prst="rect">
              <a:avLst/>
            </a:prstGeom>
          </p:spPr>
          <p:txBody>
            <a:bodyPr wrap="none">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2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par>
                                <p:cTn id="11" presetID="12" presetClass="entr" presetSubtype="2" fill="hold" nodeType="withEffect">
                                  <p:stCondLst>
                                    <p:cond delay="260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p:tgtEl>
                                          <p:spTgt spid="16"/>
                                        </p:tgtEl>
                                        <p:attrNameLst>
                                          <p:attrName>ppt_x</p:attrName>
                                        </p:attrNameLst>
                                      </p:cBhvr>
                                      <p:tavLst>
                                        <p:tav tm="0">
                                          <p:val>
                                            <p:strVal val="#ppt_x+#ppt_w*1.125000"/>
                                          </p:val>
                                        </p:tav>
                                        <p:tav tm="100000">
                                          <p:val>
                                            <p:strVal val="#ppt_x"/>
                                          </p:val>
                                        </p:tav>
                                      </p:tavLst>
                                    </p:anim>
                                    <p:animEffect transition="in" filter="wipe(left)">
                                      <p:cBhvr>
                                        <p:cTn id="14" dur="500"/>
                                        <p:tgtEl>
                                          <p:spTgt spid="16"/>
                                        </p:tgtEl>
                                      </p:cBhvr>
                                    </p:animEffect>
                                  </p:childTnLst>
                                </p:cTn>
                              </p:par>
                              <p:par>
                                <p:cTn id="15" presetID="12" presetClass="entr" presetSubtype="2" fill="hold" nodeType="withEffect">
                                  <p:stCondLst>
                                    <p:cond delay="280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p:tgtEl>
                                          <p:spTgt spid="20"/>
                                        </p:tgtEl>
                                        <p:attrNameLst>
                                          <p:attrName>ppt_x</p:attrName>
                                        </p:attrNameLst>
                                      </p:cBhvr>
                                      <p:tavLst>
                                        <p:tav tm="0">
                                          <p:val>
                                            <p:strVal val="#ppt_x+#ppt_w*1.125000"/>
                                          </p:val>
                                        </p:tav>
                                        <p:tav tm="100000">
                                          <p:val>
                                            <p:strVal val="#ppt_x"/>
                                          </p:val>
                                        </p:tav>
                                      </p:tavLst>
                                    </p:anim>
                                    <p:animEffect transition="in" filter="wipe(left)">
                                      <p:cBhvr>
                                        <p:cTn id="18" dur="500"/>
                                        <p:tgtEl>
                                          <p:spTgt spid="20"/>
                                        </p:tgtEl>
                                      </p:cBhvr>
                                    </p:animEffect>
                                  </p:childTnLst>
                                </p:cTn>
                              </p:par>
                              <p:par>
                                <p:cTn id="19" presetID="12" presetClass="entr" presetSubtype="2" fill="hold" nodeType="withEffect">
                                  <p:stCondLst>
                                    <p:cond delay="30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ppt_x</p:attrName>
                                        </p:attrNameLst>
                                      </p:cBhvr>
                                      <p:tavLst>
                                        <p:tav tm="0">
                                          <p:val>
                                            <p:strVal val="#ppt_x+#ppt_w*1.125000"/>
                                          </p:val>
                                        </p:tav>
                                        <p:tav tm="100000">
                                          <p:val>
                                            <p:strVal val="#ppt_x"/>
                                          </p:val>
                                        </p:tav>
                                      </p:tavLst>
                                    </p:anim>
                                    <p:animEffect transition="in" filter="wipe(left)">
                                      <p:cBhvr>
                                        <p:cTn id="22" dur="500"/>
                                        <p:tgtEl>
                                          <p:spTgt spid="18"/>
                                        </p:tgtEl>
                                      </p:cBhvr>
                                    </p:animEffect>
                                  </p:childTnLst>
                                </p:cTn>
                              </p:par>
                              <p:par>
                                <p:cTn id="23" presetID="31" presetClass="entr" presetSubtype="0" fill="hold" grpId="0" nodeType="withEffect">
                                  <p:stCondLst>
                                    <p:cond delay="340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90"/>
                                          </p:val>
                                        </p:tav>
                                        <p:tav tm="100000">
                                          <p:val>
                                            <p:fltVal val="0"/>
                                          </p:val>
                                        </p:tav>
                                      </p:tavLst>
                                    </p:anim>
                                    <p:animEffect transition="in" filter="fade">
                                      <p:cBhvr>
                                        <p:cTn id="28" dur="500"/>
                                        <p:tgtEl>
                                          <p:spTgt spid="12"/>
                                        </p:tgtEl>
                                      </p:cBhvr>
                                    </p:animEffect>
                                  </p:childTnLst>
                                </p:cTn>
                              </p:par>
                              <p:par>
                                <p:cTn id="29" presetID="12" presetClass="entr" presetSubtype="8" fill="hold" nodeType="withEffect">
                                  <p:stCondLst>
                                    <p:cond delay="380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ppt_x</p:attrName>
                                        </p:attrNameLst>
                                      </p:cBhvr>
                                      <p:tavLst>
                                        <p:tav tm="0">
                                          <p:val>
                                            <p:strVal val="#ppt_x-#ppt_w*1.125000"/>
                                          </p:val>
                                        </p:tav>
                                        <p:tav tm="100000">
                                          <p:val>
                                            <p:strVal val="#ppt_x"/>
                                          </p:val>
                                        </p:tav>
                                      </p:tavLst>
                                    </p:anim>
                                    <p:animEffect transition="in" filter="wipe(right)">
                                      <p:cBhvr>
                                        <p:cTn id="32" dur="500"/>
                                        <p:tgtEl>
                                          <p:spTgt spid="17"/>
                                        </p:tgtEl>
                                      </p:cBhvr>
                                    </p:animEffect>
                                  </p:childTnLst>
                                </p:cTn>
                              </p:par>
                              <p:par>
                                <p:cTn id="33" presetID="12" presetClass="entr" presetSubtype="8" fill="hold" nodeType="withEffect">
                                  <p:stCondLst>
                                    <p:cond delay="400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p:tgtEl>
                                          <p:spTgt spid="21"/>
                                        </p:tgtEl>
                                        <p:attrNameLst>
                                          <p:attrName>ppt_x</p:attrName>
                                        </p:attrNameLst>
                                      </p:cBhvr>
                                      <p:tavLst>
                                        <p:tav tm="0">
                                          <p:val>
                                            <p:strVal val="#ppt_x-#ppt_w*1.125000"/>
                                          </p:val>
                                        </p:tav>
                                        <p:tav tm="100000">
                                          <p:val>
                                            <p:strVal val="#ppt_x"/>
                                          </p:val>
                                        </p:tav>
                                      </p:tavLst>
                                    </p:anim>
                                    <p:animEffect transition="in" filter="wipe(right)">
                                      <p:cBhvr>
                                        <p:cTn id="36" dur="500"/>
                                        <p:tgtEl>
                                          <p:spTgt spid="21"/>
                                        </p:tgtEl>
                                      </p:cBhvr>
                                    </p:animEffect>
                                  </p:childTnLst>
                                </p:cTn>
                              </p:par>
                              <p:par>
                                <p:cTn id="37" presetID="12" presetClass="entr" presetSubtype="8" fill="hold" nodeType="withEffect">
                                  <p:stCondLst>
                                    <p:cond delay="420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p:tgtEl>
                                          <p:spTgt spid="19"/>
                                        </p:tgtEl>
                                        <p:attrNameLst>
                                          <p:attrName>ppt_x</p:attrName>
                                        </p:attrNameLst>
                                      </p:cBhvr>
                                      <p:tavLst>
                                        <p:tav tm="0">
                                          <p:val>
                                            <p:strVal val="#ppt_x-#ppt_w*1.125000"/>
                                          </p:val>
                                        </p:tav>
                                        <p:tav tm="100000">
                                          <p:val>
                                            <p:strVal val="#ppt_x"/>
                                          </p:val>
                                        </p:tav>
                                      </p:tavLst>
                                    </p:anim>
                                    <p:animEffect transition="in" filter="wipe(right)">
                                      <p:cBhvr>
                                        <p:cTn id="40" dur="500"/>
                                        <p:tgtEl>
                                          <p:spTgt spid="19"/>
                                        </p:tgtEl>
                                      </p:cBhvr>
                                    </p:animEffect>
                                  </p:childTnLst>
                                </p:cTn>
                              </p:par>
                              <p:par>
                                <p:cTn id="41" presetID="10" presetClass="entr" presetSubtype="0" fill="hold" nodeType="withEffect">
                                  <p:stCondLst>
                                    <p:cond delay="46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1"/>
          <p:cNvSpPr/>
          <p:nvPr/>
        </p:nvSpPr>
        <p:spPr>
          <a:xfrm>
            <a:off x="990600" y="0"/>
            <a:ext cx="1575964" cy="3048941"/>
          </a:xfrm>
          <a:prstGeom prst="parallelogram">
            <a:avLst>
              <a:gd name="adj" fmla="val 45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2"/>
          <p:cNvSpPr/>
          <p:nvPr/>
        </p:nvSpPr>
        <p:spPr>
          <a:xfrm>
            <a:off x="1371600" y="2085332"/>
            <a:ext cx="1575964" cy="3048941"/>
          </a:xfrm>
          <a:prstGeom prst="parallelogram">
            <a:avLst>
              <a:gd name="adj" fmla="val 45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3"/>
          <p:cNvSpPr/>
          <p:nvPr/>
        </p:nvSpPr>
        <p:spPr>
          <a:xfrm>
            <a:off x="2438400" y="1276744"/>
            <a:ext cx="1575964" cy="3048941"/>
          </a:xfrm>
          <a:prstGeom prst="parallelogram">
            <a:avLst>
              <a:gd name="adj" fmla="val 458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75"/>
          <p:cNvSpPr txBox="1">
            <a:spLocks noChangeArrowheads="1"/>
          </p:cNvSpPr>
          <p:nvPr/>
        </p:nvSpPr>
        <p:spPr bwMode="auto">
          <a:xfrm>
            <a:off x="4761109" y="1630444"/>
            <a:ext cx="2650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defTabSz="685165" eaLnBrk="1" fontAlgn="auto" hangingPunct="1">
              <a:spcBef>
                <a:spcPts val="0"/>
              </a:spcBef>
              <a:spcAft>
                <a:spcPts val="0"/>
              </a:spcAft>
              <a:defRPr/>
            </a:pPr>
            <a:r>
              <a:rPr lang="zh-CN" altLang="en-US" sz="3200" b="1" dirty="0">
                <a:solidFill>
                  <a:schemeClr val="accent1"/>
                </a:solidFill>
                <a:latin typeface="方正粗倩简体" panose="03000509000000000000" pitchFamily="65" charset="-122"/>
                <a:ea typeface="方正粗倩简体" panose="03000509000000000000" pitchFamily="65" charset="-122"/>
              </a:rPr>
              <a:t>第四章</a:t>
            </a:r>
            <a:endParaRPr lang="zh-CN" altLang="en-US" sz="3200" b="1" dirty="0">
              <a:solidFill>
                <a:schemeClr val="accent1"/>
              </a:solidFill>
              <a:latin typeface="方正粗倩简体" panose="03000509000000000000" pitchFamily="65" charset="-122"/>
              <a:ea typeface="方正粗倩简体" panose="03000509000000000000" pitchFamily="65" charset="-122"/>
            </a:endParaRPr>
          </a:p>
        </p:txBody>
      </p:sp>
      <p:sp>
        <p:nvSpPr>
          <p:cNvPr id="7" name="TextBox 6"/>
          <p:cNvSpPr txBox="1"/>
          <p:nvPr/>
        </p:nvSpPr>
        <p:spPr>
          <a:xfrm>
            <a:off x="4427620" y="2531447"/>
            <a:ext cx="3455470" cy="511807"/>
          </a:xfrm>
          <a:prstGeom prst="rect">
            <a:avLst/>
          </a:prstGeom>
          <a:noFill/>
        </p:spPr>
        <p:txBody>
          <a:bodyPr wrap="square" rtlCol="0">
            <a:spAutoFit/>
          </a:bodyPr>
          <a:lstStyle/>
          <a:p>
            <a:pPr algn="ctr" defTabSz="685165">
              <a:lnSpc>
                <a:spcPct val="125000"/>
              </a:lnSpc>
              <a:defRPr/>
            </a:pPr>
            <a:r>
              <a:rPr lang="zh-CN" altLang="en-US" sz="2400" b="1" dirty="0">
                <a:solidFill>
                  <a:schemeClr val="accent1"/>
                </a:solidFill>
                <a:latin typeface="方正粗倩简体" panose="03000509000000000000" pitchFamily="65" charset="-122"/>
                <a:ea typeface="方正粗倩简体" panose="03000509000000000000" pitchFamily="65" charset="-122"/>
              </a:rPr>
              <a:t>单击此处推荐文章标题</a:t>
            </a:r>
            <a:endParaRPr lang="zh-CN" altLang="en-US" sz="2400" b="1" dirty="0">
              <a:solidFill>
                <a:schemeClr val="accent1"/>
              </a:solidFill>
              <a:latin typeface="方正粗倩简体" panose="03000509000000000000" pitchFamily="65" charset="-122"/>
              <a:ea typeface="方正粗倩简体" panose="03000509000000000000" pitchFamily="65" charset="-122"/>
            </a:endParaRPr>
          </a:p>
        </p:txBody>
      </p:sp>
      <p:sp>
        <p:nvSpPr>
          <p:cNvPr id="8" name="TextBox 11"/>
          <p:cNvSpPr txBox="1"/>
          <p:nvPr/>
        </p:nvSpPr>
        <p:spPr>
          <a:xfrm>
            <a:off x="4389119" y="3214618"/>
            <a:ext cx="3599847" cy="502734"/>
          </a:xfrm>
          <a:prstGeom prst="rect">
            <a:avLst/>
          </a:prstGeom>
          <a:noFill/>
        </p:spPr>
        <p:txBody>
          <a:bodyPr wrap="square" lIns="86393" tIns="43196" rIns="86393" bIns="43196">
            <a:spAutoFit/>
          </a:bodyPr>
          <a:lstStyle/>
          <a:p>
            <a:pPr algn="ctr" defTabSz="913765">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par>
                          <p:cTn id="16" fill="hold">
                            <p:stCondLst>
                              <p:cond delay="1500"/>
                            </p:stCondLst>
                            <p:childTnLst>
                              <p:par>
                                <p:cTn id="17" presetID="56" presetClass="entr" presetSubtype="0" fill="hold" grpId="0" nodeType="afterEffect">
                                  <p:stCondLst>
                                    <p:cond delay="0"/>
                                  </p:stCondLst>
                                  <p:iterate type="lt">
                                    <p:tmPct val="15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par>
                          <p:cTn id="23" fill="hold">
                            <p:stCondLst>
                              <p:cond delay="2799"/>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Turn Arrow 11"/>
          <p:cNvSpPr/>
          <p:nvPr/>
        </p:nvSpPr>
        <p:spPr>
          <a:xfrm rot="5400000" flipH="1">
            <a:off x="6911424" y="1673281"/>
            <a:ext cx="850116" cy="2288604"/>
          </a:xfrm>
          <a:prstGeom prst="uturnArrow">
            <a:avLst>
              <a:gd name="adj1" fmla="val 14474"/>
              <a:gd name="adj2" fmla="val 18135"/>
              <a:gd name="adj3" fmla="val 28662"/>
              <a:gd name="adj4" fmla="val 43750"/>
              <a:gd name="adj5" fmla="val 601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U-Turn Arrow 11"/>
          <p:cNvSpPr/>
          <p:nvPr/>
        </p:nvSpPr>
        <p:spPr>
          <a:xfrm rot="5400000" flipH="1">
            <a:off x="4767512" y="1673281"/>
            <a:ext cx="850116" cy="2288604"/>
          </a:xfrm>
          <a:prstGeom prst="uturnArrow">
            <a:avLst>
              <a:gd name="adj1" fmla="val 14474"/>
              <a:gd name="adj2" fmla="val 18135"/>
              <a:gd name="adj3" fmla="val 28662"/>
              <a:gd name="adj4" fmla="val 43750"/>
              <a:gd name="adj5" fmla="val 601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U-Turn Arrow 10"/>
          <p:cNvSpPr/>
          <p:nvPr/>
        </p:nvSpPr>
        <p:spPr>
          <a:xfrm rot="5400000" flipH="1">
            <a:off x="2904962" y="1809653"/>
            <a:ext cx="850116" cy="2015861"/>
          </a:xfrm>
          <a:prstGeom prst="uturnArrow">
            <a:avLst>
              <a:gd name="adj1" fmla="val 14474"/>
              <a:gd name="adj2" fmla="val 18135"/>
              <a:gd name="adj3" fmla="val 28662"/>
              <a:gd name="adj4" fmla="val 43750"/>
              <a:gd name="adj5" fmla="val 520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 name="组合 9"/>
          <p:cNvGrpSpPr/>
          <p:nvPr/>
        </p:nvGrpSpPr>
        <p:grpSpPr>
          <a:xfrm>
            <a:off x="4824028" y="1060376"/>
            <a:ext cx="504056" cy="105748"/>
            <a:chOff x="4025504" y="478086"/>
            <a:chExt cx="1101328" cy="230981"/>
          </a:xfrm>
          <a:solidFill>
            <a:schemeClr val="accent2"/>
          </a:solidFill>
        </p:grpSpPr>
        <p:sp>
          <p:nvSpPr>
            <p:cNvPr id="10" name="椭圆 13"/>
            <p:cNvSpPr>
              <a:spLocks noChangeArrowheads="1"/>
            </p:cNvSpPr>
            <p:nvPr/>
          </p:nvSpPr>
          <p:spPr bwMode="auto">
            <a:xfrm>
              <a:off x="4025504" y="478086"/>
              <a:ext cx="230094" cy="230981"/>
            </a:xfrm>
            <a:prstGeom prst="ellipse">
              <a:avLst/>
            </a:prstGeom>
            <a:grpFill/>
            <a:ln w="9525">
              <a:no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accent1"/>
                </a:solidFill>
                <a:latin typeface="宋体" panose="02010600030101010101" pitchFamily="2" charset="-122"/>
                <a:sym typeface="宋体" panose="02010600030101010101" pitchFamily="2" charset="-122"/>
              </a:endParaRPr>
            </a:p>
          </p:txBody>
        </p:sp>
        <p:sp>
          <p:nvSpPr>
            <p:cNvPr id="11" name="椭圆 15"/>
            <p:cNvSpPr>
              <a:spLocks noChangeArrowheads="1"/>
            </p:cNvSpPr>
            <p:nvPr/>
          </p:nvSpPr>
          <p:spPr bwMode="auto">
            <a:xfrm>
              <a:off x="4315915" y="478086"/>
              <a:ext cx="230094" cy="230981"/>
            </a:xfrm>
            <a:prstGeom prst="ellipse">
              <a:avLst/>
            </a:prstGeom>
            <a:grpFill/>
            <a:ln w="9525">
              <a:no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accent1"/>
                </a:solidFill>
                <a:latin typeface="宋体" panose="02010600030101010101" pitchFamily="2" charset="-122"/>
                <a:sym typeface="宋体" panose="02010600030101010101" pitchFamily="2" charset="-122"/>
              </a:endParaRPr>
            </a:p>
          </p:txBody>
        </p:sp>
        <p:sp>
          <p:nvSpPr>
            <p:cNvPr id="12" name="椭圆 16"/>
            <p:cNvSpPr>
              <a:spLocks noChangeArrowheads="1"/>
            </p:cNvSpPr>
            <p:nvPr/>
          </p:nvSpPr>
          <p:spPr bwMode="auto">
            <a:xfrm>
              <a:off x="4606326" y="478086"/>
              <a:ext cx="230094" cy="230981"/>
            </a:xfrm>
            <a:prstGeom prst="ellipse">
              <a:avLst/>
            </a:prstGeom>
            <a:grpFill/>
            <a:ln w="9525">
              <a:no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accent1"/>
                </a:solidFill>
                <a:latin typeface="宋体" panose="02010600030101010101" pitchFamily="2" charset="-122"/>
                <a:sym typeface="宋体" panose="02010600030101010101" pitchFamily="2" charset="-122"/>
              </a:endParaRPr>
            </a:p>
          </p:txBody>
        </p:sp>
        <p:sp>
          <p:nvSpPr>
            <p:cNvPr id="13" name="椭圆 17"/>
            <p:cNvSpPr>
              <a:spLocks noChangeArrowheads="1"/>
            </p:cNvSpPr>
            <p:nvPr/>
          </p:nvSpPr>
          <p:spPr bwMode="auto">
            <a:xfrm>
              <a:off x="4896738" y="478086"/>
              <a:ext cx="230094" cy="230981"/>
            </a:xfrm>
            <a:prstGeom prst="ellipse">
              <a:avLst/>
            </a:prstGeom>
            <a:grpFill/>
            <a:ln w="9525">
              <a:noFill/>
              <a:miter lim="800000"/>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accent1"/>
                </a:solidFill>
                <a:latin typeface="宋体" panose="02010600030101010101" pitchFamily="2" charset="-122"/>
                <a:sym typeface="宋体" panose="02010600030101010101" pitchFamily="2" charset="-122"/>
              </a:endParaRPr>
            </a:p>
          </p:txBody>
        </p:sp>
      </p:grpSp>
      <p:sp>
        <p:nvSpPr>
          <p:cNvPr id="14" name="TextBox 13"/>
          <p:cNvSpPr txBox="1"/>
          <p:nvPr/>
        </p:nvSpPr>
        <p:spPr>
          <a:xfrm>
            <a:off x="3547325" y="621113"/>
            <a:ext cx="1849865" cy="369332"/>
          </a:xfrm>
          <a:prstGeom prst="rect">
            <a:avLst/>
          </a:prstGeom>
          <a:noFill/>
        </p:spPr>
        <p:txBody>
          <a:bodyPr wrap="none" rtlCol="0">
            <a:spAutoFit/>
          </a:bodyPr>
          <a:lstStyle/>
          <a:p>
            <a:r>
              <a:rPr lang="en-US" altLang="zh-CN" dirty="0">
                <a:solidFill>
                  <a:schemeClr val="accent1"/>
                </a:solidFill>
                <a:latin typeface="方正粗倩简体" panose="03000509000000000000" pitchFamily="65" charset="-122"/>
                <a:ea typeface="方正粗倩简体" panose="03000509000000000000" pitchFamily="65" charset="-122"/>
              </a:rPr>
              <a:t>Contents   </a:t>
            </a:r>
            <a:r>
              <a:rPr lang="zh-CN" altLang="en-US" dirty="0">
                <a:solidFill>
                  <a:schemeClr val="accent1"/>
                </a:solidFill>
                <a:latin typeface="方正粗倩简体" panose="03000509000000000000" pitchFamily="65" charset="-122"/>
                <a:ea typeface="方正粗倩简体" panose="03000509000000000000" pitchFamily="65" charset="-122"/>
              </a:rPr>
              <a:t>目录</a:t>
            </a:r>
            <a:endParaRPr lang="zh-CN" altLang="en-US" dirty="0">
              <a:solidFill>
                <a:schemeClr val="accent1"/>
              </a:solidFill>
              <a:latin typeface="方正粗倩简体" panose="03000509000000000000" pitchFamily="65" charset="-122"/>
              <a:ea typeface="方正粗倩简体" panose="03000509000000000000" pitchFamily="65" charset="-122"/>
            </a:endParaRPr>
          </a:p>
        </p:txBody>
      </p:sp>
      <p:sp>
        <p:nvSpPr>
          <p:cNvPr id="15" name="U-Turn Arrow 9"/>
          <p:cNvSpPr/>
          <p:nvPr/>
        </p:nvSpPr>
        <p:spPr>
          <a:xfrm rot="5400000" flipH="1">
            <a:off x="1178781" y="1809653"/>
            <a:ext cx="850116" cy="2015861"/>
          </a:xfrm>
          <a:prstGeom prst="uturnArrow">
            <a:avLst>
              <a:gd name="adj1" fmla="val 14474"/>
              <a:gd name="adj2" fmla="val 18135"/>
              <a:gd name="adj3" fmla="val 28662"/>
              <a:gd name="adj4" fmla="val 43750"/>
              <a:gd name="adj5" fmla="val 521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p:nvPr/>
        </p:nvSpPr>
        <p:spPr>
          <a:xfrm>
            <a:off x="460328" y="3720607"/>
            <a:ext cx="2200275" cy="361637"/>
          </a:xfrm>
          <a:prstGeom prst="rect">
            <a:avLst/>
          </a:prstGeom>
          <a:noFill/>
        </p:spPr>
        <p:txBody>
          <a:bodyPr wrap="square" rtlCol="0">
            <a:spAutoFit/>
          </a:bodyPr>
          <a:lstStyle/>
          <a:p>
            <a:pPr algn="ctr">
              <a:lnSpc>
                <a:spcPct val="125000"/>
              </a:lnSpc>
            </a:pPr>
            <a:r>
              <a:rPr lang="zh-CN" altLang="en-US" sz="1400" dirty="0">
                <a:solidFill>
                  <a:schemeClr val="accent1"/>
                </a:solidFill>
                <a:latin typeface="方正粗倩简体" panose="03000509000000000000" pitchFamily="65" charset="-122"/>
                <a:ea typeface="方正粗倩简体" panose="03000509000000000000" pitchFamily="65" charset="-122"/>
              </a:rPr>
              <a:t>单击此处添加标题</a:t>
            </a:r>
            <a:endParaRPr lang="zh-CN" altLang="en-US" sz="1400" dirty="0">
              <a:solidFill>
                <a:schemeClr val="accent1"/>
              </a:solidFill>
              <a:latin typeface="方正粗倩简体" panose="03000509000000000000" pitchFamily="65" charset="-122"/>
              <a:ea typeface="方正粗倩简体" panose="03000509000000000000" pitchFamily="65" charset="-122"/>
            </a:endParaRPr>
          </a:p>
        </p:txBody>
      </p:sp>
      <p:sp>
        <p:nvSpPr>
          <p:cNvPr id="17" name="TextBox 16"/>
          <p:cNvSpPr txBox="1"/>
          <p:nvPr/>
        </p:nvSpPr>
        <p:spPr>
          <a:xfrm>
            <a:off x="2559110" y="3720607"/>
            <a:ext cx="2200275" cy="361637"/>
          </a:xfrm>
          <a:prstGeom prst="rect">
            <a:avLst/>
          </a:prstGeom>
          <a:noFill/>
        </p:spPr>
        <p:txBody>
          <a:bodyPr wrap="square" rtlCol="0">
            <a:spAutoFit/>
          </a:bodyPr>
          <a:lstStyle/>
          <a:p>
            <a:pPr algn="ctr">
              <a:lnSpc>
                <a:spcPct val="125000"/>
              </a:lnSpc>
            </a:pPr>
            <a:r>
              <a:rPr lang="zh-CN" altLang="en-US" sz="1400" dirty="0">
                <a:solidFill>
                  <a:schemeClr val="accent1"/>
                </a:solidFill>
                <a:latin typeface="方正粗倩简体" panose="03000509000000000000" pitchFamily="65" charset="-122"/>
                <a:ea typeface="方正粗倩简体" panose="03000509000000000000" pitchFamily="65" charset="-122"/>
              </a:rPr>
              <a:t>单击此处添加标题</a:t>
            </a:r>
            <a:endParaRPr lang="zh-CN" altLang="en-US" sz="1400" dirty="0">
              <a:solidFill>
                <a:schemeClr val="accent1"/>
              </a:solidFill>
              <a:latin typeface="方正粗倩简体" panose="03000509000000000000" pitchFamily="65" charset="-122"/>
              <a:ea typeface="方正粗倩简体" panose="03000509000000000000" pitchFamily="65" charset="-122"/>
            </a:endParaRPr>
          </a:p>
        </p:txBody>
      </p:sp>
      <p:sp>
        <p:nvSpPr>
          <p:cNvPr id="18" name="TextBox 17"/>
          <p:cNvSpPr txBox="1"/>
          <p:nvPr/>
        </p:nvSpPr>
        <p:spPr>
          <a:xfrm>
            <a:off x="4657891" y="3720607"/>
            <a:ext cx="2200275" cy="361637"/>
          </a:xfrm>
          <a:prstGeom prst="rect">
            <a:avLst/>
          </a:prstGeom>
          <a:noFill/>
        </p:spPr>
        <p:txBody>
          <a:bodyPr wrap="square" rtlCol="0">
            <a:spAutoFit/>
          </a:bodyPr>
          <a:lstStyle/>
          <a:p>
            <a:pPr algn="ctr">
              <a:lnSpc>
                <a:spcPct val="125000"/>
              </a:lnSpc>
            </a:pPr>
            <a:r>
              <a:rPr lang="zh-CN" altLang="en-US" sz="1400" dirty="0">
                <a:solidFill>
                  <a:schemeClr val="accent1"/>
                </a:solidFill>
                <a:latin typeface="方正粗倩简体" panose="03000509000000000000" pitchFamily="65" charset="-122"/>
                <a:ea typeface="方正粗倩简体" panose="03000509000000000000" pitchFamily="65" charset="-122"/>
              </a:rPr>
              <a:t>单击此处添加标题</a:t>
            </a:r>
            <a:endParaRPr lang="zh-CN" altLang="en-US" sz="1400" dirty="0">
              <a:solidFill>
                <a:schemeClr val="accent1"/>
              </a:solidFill>
              <a:latin typeface="方正粗倩简体" panose="03000509000000000000" pitchFamily="65" charset="-122"/>
              <a:ea typeface="方正粗倩简体" panose="03000509000000000000" pitchFamily="65" charset="-122"/>
            </a:endParaRPr>
          </a:p>
        </p:txBody>
      </p:sp>
      <p:sp>
        <p:nvSpPr>
          <p:cNvPr id="19" name="TextBox 18"/>
          <p:cNvSpPr txBox="1"/>
          <p:nvPr/>
        </p:nvSpPr>
        <p:spPr>
          <a:xfrm>
            <a:off x="6756675" y="3720607"/>
            <a:ext cx="2200275" cy="361637"/>
          </a:xfrm>
          <a:prstGeom prst="rect">
            <a:avLst/>
          </a:prstGeom>
          <a:noFill/>
        </p:spPr>
        <p:txBody>
          <a:bodyPr wrap="square" rtlCol="0">
            <a:spAutoFit/>
          </a:bodyPr>
          <a:lstStyle/>
          <a:p>
            <a:pPr algn="ctr">
              <a:lnSpc>
                <a:spcPct val="125000"/>
              </a:lnSpc>
            </a:pPr>
            <a:r>
              <a:rPr lang="zh-CN" altLang="en-US" sz="1400" dirty="0">
                <a:solidFill>
                  <a:schemeClr val="accent1"/>
                </a:solidFill>
                <a:latin typeface="方正粗倩简体" panose="03000509000000000000" pitchFamily="65" charset="-122"/>
                <a:ea typeface="方正粗倩简体" panose="03000509000000000000" pitchFamily="65" charset="-122"/>
              </a:rPr>
              <a:t>单击此处添加标题</a:t>
            </a:r>
            <a:endParaRPr lang="zh-CN" altLang="en-US" sz="1400" dirty="0">
              <a:solidFill>
                <a:schemeClr val="accent1"/>
              </a:solidFill>
              <a:latin typeface="方正粗倩简体" panose="03000509000000000000" pitchFamily="65" charset="-122"/>
              <a:ea typeface="方正粗倩简体" panose="03000509000000000000" pitchFamily="65" charset="-122"/>
            </a:endParaRPr>
          </a:p>
        </p:txBody>
      </p:sp>
      <p:sp>
        <p:nvSpPr>
          <p:cNvPr id="20" name="Rectangle 39"/>
          <p:cNvSpPr>
            <a:spLocks noChangeArrowheads="1"/>
          </p:cNvSpPr>
          <p:nvPr/>
        </p:nvSpPr>
        <p:spPr bwMode="auto">
          <a:xfrm>
            <a:off x="1819052" y="2680557"/>
            <a:ext cx="52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accent1"/>
                </a:solidFill>
                <a:latin typeface="Impact" panose="020B0806030902050204" pitchFamily="34" charset="0"/>
                <a:ea typeface="微软雅黑" panose="020B0503020204020204" pitchFamily="34" charset="-122"/>
              </a:rPr>
              <a:t>04</a:t>
            </a:r>
            <a:endParaRPr lang="en-US" altLang="zh-CN" sz="2400" dirty="0">
              <a:solidFill>
                <a:schemeClr val="accent1"/>
              </a:solidFill>
              <a:latin typeface="Impact" panose="020B0806030902050204" pitchFamily="34" charset="0"/>
              <a:ea typeface="微软雅黑" panose="020B0503020204020204" pitchFamily="34" charset="-122"/>
            </a:endParaRPr>
          </a:p>
        </p:txBody>
      </p:sp>
      <p:sp>
        <p:nvSpPr>
          <p:cNvPr id="21" name="Rectangle 39"/>
          <p:cNvSpPr>
            <a:spLocks noChangeArrowheads="1"/>
          </p:cNvSpPr>
          <p:nvPr/>
        </p:nvSpPr>
        <p:spPr bwMode="auto">
          <a:xfrm>
            <a:off x="3547244" y="2680557"/>
            <a:ext cx="52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accent1"/>
                </a:solidFill>
                <a:latin typeface="Impact" panose="020B0806030902050204" pitchFamily="34" charset="0"/>
                <a:ea typeface="微软雅黑" panose="020B0503020204020204" pitchFamily="34" charset="-122"/>
              </a:rPr>
              <a:t>03</a:t>
            </a:r>
            <a:endParaRPr lang="en-US" altLang="zh-CN" sz="2400" dirty="0">
              <a:solidFill>
                <a:schemeClr val="accent1"/>
              </a:solidFill>
              <a:latin typeface="Impact" panose="020B0806030902050204" pitchFamily="34" charset="0"/>
              <a:ea typeface="微软雅黑" panose="020B0503020204020204" pitchFamily="34" charset="-122"/>
            </a:endParaRPr>
          </a:p>
        </p:txBody>
      </p:sp>
      <p:sp>
        <p:nvSpPr>
          <p:cNvPr id="22" name="Rectangle 39"/>
          <p:cNvSpPr>
            <a:spLocks noChangeArrowheads="1"/>
          </p:cNvSpPr>
          <p:nvPr/>
        </p:nvSpPr>
        <p:spPr bwMode="auto">
          <a:xfrm>
            <a:off x="5419452" y="2680557"/>
            <a:ext cx="52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accent1"/>
                </a:solidFill>
                <a:latin typeface="Impact" panose="020B0806030902050204" pitchFamily="34" charset="0"/>
                <a:ea typeface="微软雅黑" panose="020B0503020204020204" pitchFamily="34" charset="-122"/>
              </a:rPr>
              <a:t>02</a:t>
            </a:r>
            <a:endParaRPr lang="en-US" altLang="zh-CN" sz="2400" dirty="0">
              <a:solidFill>
                <a:schemeClr val="accent1"/>
              </a:solidFill>
              <a:latin typeface="Impact" panose="020B0806030902050204" pitchFamily="34" charset="0"/>
              <a:ea typeface="微软雅黑" panose="020B0503020204020204" pitchFamily="34" charset="-122"/>
            </a:endParaRPr>
          </a:p>
        </p:txBody>
      </p:sp>
      <p:sp>
        <p:nvSpPr>
          <p:cNvPr id="23" name="Rectangle 39"/>
          <p:cNvSpPr>
            <a:spLocks noChangeArrowheads="1"/>
          </p:cNvSpPr>
          <p:nvPr/>
        </p:nvSpPr>
        <p:spPr bwMode="auto">
          <a:xfrm>
            <a:off x="7543688" y="2680557"/>
            <a:ext cx="520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400" dirty="0">
                <a:solidFill>
                  <a:schemeClr val="accent1"/>
                </a:solidFill>
                <a:latin typeface="Impact" panose="020B0806030902050204" pitchFamily="34" charset="0"/>
                <a:ea typeface="微软雅黑" panose="020B0503020204020204" pitchFamily="34" charset="-122"/>
              </a:rPr>
              <a:t>01</a:t>
            </a:r>
            <a:endParaRPr lang="en-US" altLang="zh-CN" sz="2400" dirty="0">
              <a:solidFill>
                <a:schemeClr val="accent1"/>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3" presetClass="entr" presetSubtype="16" fill="hold" grpId="0" nodeType="withEffect">
                                  <p:stCondLst>
                                    <p:cond delay="1300"/>
                                  </p:stCondLst>
                                  <p:childTnLst>
                                    <p:set>
                                      <p:cBhvr>
                                        <p:cTn id="37" dur="1" fill="hold">
                                          <p:stCondLst>
                                            <p:cond delay="0"/>
                                          </p:stCondLst>
                                        </p:cTn>
                                        <p:tgtEl>
                                          <p:spTgt spid="20"/>
                                        </p:tgtEl>
                                        <p:attrNameLst>
                                          <p:attrName>style.visibility</p:attrName>
                                        </p:attrNameLst>
                                      </p:cBhvr>
                                      <p:to>
                                        <p:strVal val="visible"/>
                                      </p:to>
                                    </p:set>
                                    <p:anim calcmode="lin" valueType="num">
                                      <p:cBhvr>
                                        <p:cTn id="38" dur="300" fill="hold"/>
                                        <p:tgtEl>
                                          <p:spTgt spid="20"/>
                                        </p:tgtEl>
                                        <p:attrNameLst>
                                          <p:attrName>ppt_w</p:attrName>
                                        </p:attrNameLst>
                                      </p:cBhvr>
                                      <p:tavLst>
                                        <p:tav tm="0">
                                          <p:val>
                                            <p:fltVal val="0"/>
                                          </p:val>
                                        </p:tav>
                                        <p:tav tm="100000">
                                          <p:val>
                                            <p:strVal val="#ppt_w"/>
                                          </p:val>
                                        </p:tav>
                                      </p:tavLst>
                                    </p:anim>
                                    <p:anim calcmode="lin" valueType="num">
                                      <p:cBhvr>
                                        <p:cTn id="39" dur="300" fill="hold"/>
                                        <p:tgtEl>
                                          <p:spTgt spid="20"/>
                                        </p:tgtEl>
                                        <p:attrNameLst>
                                          <p:attrName>ppt_h</p:attrName>
                                        </p:attrNameLst>
                                      </p:cBhvr>
                                      <p:tavLst>
                                        <p:tav tm="0">
                                          <p:val>
                                            <p:fltVal val="0"/>
                                          </p:val>
                                        </p:tav>
                                        <p:tav tm="100000">
                                          <p:val>
                                            <p:strVal val="#ppt_h"/>
                                          </p:val>
                                        </p:tav>
                                      </p:tavLst>
                                    </p:anim>
                                  </p:childTnLst>
                                </p:cTn>
                              </p:par>
                              <p:par>
                                <p:cTn id="40" presetID="6" presetClass="emph" presetSubtype="0" autoRev="1" fill="hold" grpId="1" nodeType="withEffect">
                                  <p:stCondLst>
                                    <p:cond delay="1600"/>
                                  </p:stCondLst>
                                  <p:childTnLst>
                                    <p:animScale>
                                      <p:cBhvr>
                                        <p:cTn id="41" dur="150" fill="hold"/>
                                        <p:tgtEl>
                                          <p:spTgt spid="20"/>
                                        </p:tgtEl>
                                      </p:cBhvr>
                                      <p:by x="110000" y="110000"/>
                                    </p:animScale>
                                  </p:childTnLst>
                                </p:cTn>
                              </p:par>
                              <p:par>
                                <p:cTn id="42" presetID="23" presetClass="entr" presetSubtype="16" fill="hold" grpId="0" nodeType="withEffect">
                                  <p:stCondLst>
                                    <p:cond delay="1300"/>
                                  </p:stCondLst>
                                  <p:childTnLst>
                                    <p:set>
                                      <p:cBhvr>
                                        <p:cTn id="43" dur="1" fill="hold">
                                          <p:stCondLst>
                                            <p:cond delay="0"/>
                                          </p:stCondLst>
                                        </p:cTn>
                                        <p:tgtEl>
                                          <p:spTgt spid="21"/>
                                        </p:tgtEl>
                                        <p:attrNameLst>
                                          <p:attrName>style.visibility</p:attrName>
                                        </p:attrNameLst>
                                      </p:cBhvr>
                                      <p:to>
                                        <p:strVal val="visible"/>
                                      </p:to>
                                    </p:set>
                                    <p:anim calcmode="lin" valueType="num">
                                      <p:cBhvr>
                                        <p:cTn id="44" dur="300" fill="hold"/>
                                        <p:tgtEl>
                                          <p:spTgt spid="21"/>
                                        </p:tgtEl>
                                        <p:attrNameLst>
                                          <p:attrName>ppt_w</p:attrName>
                                        </p:attrNameLst>
                                      </p:cBhvr>
                                      <p:tavLst>
                                        <p:tav tm="0">
                                          <p:val>
                                            <p:fltVal val="0"/>
                                          </p:val>
                                        </p:tav>
                                        <p:tav tm="100000">
                                          <p:val>
                                            <p:strVal val="#ppt_w"/>
                                          </p:val>
                                        </p:tav>
                                      </p:tavLst>
                                    </p:anim>
                                    <p:anim calcmode="lin" valueType="num">
                                      <p:cBhvr>
                                        <p:cTn id="45" dur="300" fill="hold"/>
                                        <p:tgtEl>
                                          <p:spTgt spid="21"/>
                                        </p:tgtEl>
                                        <p:attrNameLst>
                                          <p:attrName>ppt_h</p:attrName>
                                        </p:attrNameLst>
                                      </p:cBhvr>
                                      <p:tavLst>
                                        <p:tav tm="0">
                                          <p:val>
                                            <p:fltVal val="0"/>
                                          </p:val>
                                        </p:tav>
                                        <p:tav tm="100000">
                                          <p:val>
                                            <p:strVal val="#ppt_h"/>
                                          </p:val>
                                        </p:tav>
                                      </p:tavLst>
                                    </p:anim>
                                  </p:childTnLst>
                                </p:cTn>
                              </p:par>
                              <p:par>
                                <p:cTn id="46" presetID="6" presetClass="emph" presetSubtype="0" autoRev="1" fill="hold" grpId="1" nodeType="withEffect">
                                  <p:stCondLst>
                                    <p:cond delay="1600"/>
                                  </p:stCondLst>
                                  <p:childTnLst>
                                    <p:animScale>
                                      <p:cBhvr>
                                        <p:cTn id="47" dur="150" fill="hold"/>
                                        <p:tgtEl>
                                          <p:spTgt spid="21"/>
                                        </p:tgtEl>
                                      </p:cBhvr>
                                      <p:by x="110000" y="110000"/>
                                    </p:animScale>
                                  </p:childTnLst>
                                </p:cTn>
                              </p:par>
                              <p:par>
                                <p:cTn id="48" presetID="23" presetClass="entr" presetSubtype="16" fill="hold" grpId="0" nodeType="withEffect">
                                  <p:stCondLst>
                                    <p:cond delay="1300"/>
                                  </p:stCondLst>
                                  <p:childTnLst>
                                    <p:set>
                                      <p:cBhvr>
                                        <p:cTn id="49" dur="1" fill="hold">
                                          <p:stCondLst>
                                            <p:cond delay="0"/>
                                          </p:stCondLst>
                                        </p:cTn>
                                        <p:tgtEl>
                                          <p:spTgt spid="22"/>
                                        </p:tgtEl>
                                        <p:attrNameLst>
                                          <p:attrName>style.visibility</p:attrName>
                                        </p:attrNameLst>
                                      </p:cBhvr>
                                      <p:to>
                                        <p:strVal val="visible"/>
                                      </p:to>
                                    </p:set>
                                    <p:anim calcmode="lin" valueType="num">
                                      <p:cBhvr>
                                        <p:cTn id="50" dur="300" fill="hold"/>
                                        <p:tgtEl>
                                          <p:spTgt spid="22"/>
                                        </p:tgtEl>
                                        <p:attrNameLst>
                                          <p:attrName>ppt_w</p:attrName>
                                        </p:attrNameLst>
                                      </p:cBhvr>
                                      <p:tavLst>
                                        <p:tav tm="0">
                                          <p:val>
                                            <p:fltVal val="0"/>
                                          </p:val>
                                        </p:tav>
                                        <p:tav tm="100000">
                                          <p:val>
                                            <p:strVal val="#ppt_w"/>
                                          </p:val>
                                        </p:tav>
                                      </p:tavLst>
                                    </p:anim>
                                    <p:anim calcmode="lin" valueType="num">
                                      <p:cBhvr>
                                        <p:cTn id="51" dur="300" fill="hold"/>
                                        <p:tgtEl>
                                          <p:spTgt spid="22"/>
                                        </p:tgtEl>
                                        <p:attrNameLst>
                                          <p:attrName>ppt_h</p:attrName>
                                        </p:attrNameLst>
                                      </p:cBhvr>
                                      <p:tavLst>
                                        <p:tav tm="0">
                                          <p:val>
                                            <p:fltVal val="0"/>
                                          </p:val>
                                        </p:tav>
                                        <p:tav tm="100000">
                                          <p:val>
                                            <p:strVal val="#ppt_h"/>
                                          </p:val>
                                        </p:tav>
                                      </p:tavLst>
                                    </p:anim>
                                  </p:childTnLst>
                                </p:cTn>
                              </p:par>
                              <p:par>
                                <p:cTn id="52" presetID="6" presetClass="emph" presetSubtype="0" autoRev="1" fill="hold" grpId="1" nodeType="withEffect">
                                  <p:stCondLst>
                                    <p:cond delay="1600"/>
                                  </p:stCondLst>
                                  <p:childTnLst>
                                    <p:animScale>
                                      <p:cBhvr>
                                        <p:cTn id="53" dur="150" fill="hold"/>
                                        <p:tgtEl>
                                          <p:spTgt spid="22"/>
                                        </p:tgtEl>
                                      </p:cBhvr>
                                      <p:by x="110000" y="110000"/>
                                    </p:animScale>
                                  </p:childTnLst>
                                </p:cTn>
                              </p:par>
                              <p:par>
                                <p:cTn id="54" presetID="23" presetClass="entr" presetSubtype="16" fill="hold" grpId="0" nodeType="withEffect">
                                  <p:stCondLst>
                                    <p:cond delay="1300"/>
                                  </p:stCondLst>
                                  <p:childTnLst>
                                    <p:set>
                                      <p:cBhvr>
                                        <p:cTn id="55" dur="1" fill="hold">
                                          <p:stCondLst>
                                            <p:cond delay="0"/>
                                          </p:stCondLst>
                                        </p:cTn>
                                        <p:tgtEl>
                                          <p:spTgt spid="23"/>
                                        </p:tgtEl>
                                        <p:attrNameLst>
                                          <p:attrName>style.visibility</p:attrName>
                                        </p:attrNameLst>
                                      </p:cBhvr>
                                      <p:to>
                                        <p:strVal val="visible"/>
                                      </p:to>
                                    </p:set>
                                    <p:anim calcmode="lin" valueType="num">
                                      <p:cBhvr>
                                        <p:cTn id="56" dur="300" fill="hold"/>
                                        <p:tgtEl>
                                          <p:spTgt spid="23"/>
                                        </p:tgtEl>
                                        <p:attrNameLst>
                                          <p:attrName>ppt_w</p:attrName>
                                        </p:attrNameLst>
                                      </p:cBhvr>
                                      <p:tavLst>
                                        <p:tav tm="0">
                                          <p:val>
                                            <p:fltVal val="0"/>
                                          </p:val>
                                        </p:tav>
                                        <p:tav tm="100000">
                                          <p:val>
                                            <p:strVal val="#ppt_w"/>
                                          </p:val>
                                        </p:tav>
                                      </p:tavLst>
                                    </p:anim>
                                    <p:anim calcmode="lin" valueType="num">
                                      <p:cBhvr>
                                        <p:cTn id="57" dur="300" fill="hold"/>
                                        <p:tgtEl>
                                          <p:spTgt spid="23"/>
                                        </p:tgtEl>
                                        <p:attrNameLst>
                                          <p:attrName>ppt_h</p:attrName>
                                        </p:attrNameLst>
                                      </p:cBhvr>
                                      <p:tavLst>
                                        <p:tav tm="0">
                                          <p:val>
                                            <p:fltVal val="0"/>
                                          </p:val>
                                        </p:tav>
                                        <p:tav tm="100000">
                                          <p:val>
                                            <p:strVal val="#ppt_h"/>
                                          </p:val>
                                        </p:tav>
                                      </p:tavLst>
                                    </p:anim>
                                  </p:childTnLst>
                                </p:cTn>
                              </p:par>
                              <p:par>
                                <p:cTn id="58" presetID="6" presetClass="emph" presetSubtype="0" autoRev="1" fill="hold" grpId="1" nodeType="withEffect">
                                  <p:stCondLst>
                                    <p:cond delay="1600"/>
                                  </p:stCondLst>
                                  <p:childTnLst>
                                    <p:animScale>
                                      <p:cBhvr>
                                        <p:cTn id="59" dur="150" fill="hold"/>
                                        <p:tgtEl>
                                          <p:spTgt spid="23"/>
                                        </p:tgtEl>
                                      </p:cBhvr>
                                      <p:by x="110000" y="110000"/>
                                    </p:animScale>
                                  </p:childTnLst>
                                </p:cTn>
                              </p:par>
                            </p:childTnLst>
                          </p:cTn>
                        </p:par>
                        <p:par>
                          <p:cTn id="60" fill="hold">
                            <p:stCondLst>
                              <p:cond delay="4000"/>
                            </p:stCondLst>
                            <p:childTnLst>
                              <p:par>
                                <p:cTn id="61" presetID="42" presetClass="entr" presetSubtype="0"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p:bldP spid="15" grpId="0" animBg="1"/>
      <p:bldP spid="16" grpId="0"/>
      <p:bldP spid="17" grpId="0"/>
      <p:bldP spid="18" grpId="0"/>
      <p:bldP spid="19" grpId="0"/>
      <p:bldP spid="20" grpId="0"/>
      <p:bldP spid="20" grpId="1"/>
      <p:bldP spid="21" grpId="0"/>
      <p:bldP spid="21" grpId="1"/>
      <p:bldP spid="22" grpId="0"/>
      <p:bldP spid="22" grpId="1"/>
      <p:bldP spid="23" grpId="0"/>
      <p:bldP spid="23"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a:xfrm>
            <a:off x="3915347" y="855824"/>
            <a:ext cx="1358730" cy="918385"/>
            <a:chOff x="3696463" y="1140746"/>
            <a:chExt cx="1811640" cy="1224136"/>
          </a:xfrm>
        </p:grpSpPr>
        <p:sp>
          <p:nvSpPr>
            <p:cNvPr id="33" name="五边形 32"/>
            <p:cNvSpPr/>
            <p:nvPr/>
          </p:nvSpPr>
          <p:spPr>
            <a:xfrm rot="16200000">
              <a:off x="3990215" y="846994"/>
              <a:ext cx="1224136" cy="1811640"/>
            </a:xfrm>
            <a:prstGeom prst="homePlate">
              <a:avLst>
                <a:gd name="adj" fmla="val 3102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accent1"/>
                </a:solidFill>
                <a:latin typeface="微软雅黑" panose="020B0503020204020204" pitchFamily="34" charset="-122"/>
                <a:ea typeface="微软雅黑" panose="020B0503020204020204" pitchFamily="34" charset="-122"/>
              </a:endParaRPr>
            </a:p>
          </p:txBody>
        </p:sp>
        <p:sp>
          <p:nvSpPr>
            <p:cNvPr id="34" name="TextBox 4"/>
            <p:cNvSpPr txBox="1"/>
            <p:nvPr/>
          </p:nvSpPr>
          <p:spPr>
            <a:xfrm>
              <a:off x="4139952" y="1644801"/>
              <a:ext cx="1049837" cy="492443"/>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20%</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 name="组合 34"/>
          <p:cNvGrpSpPr/>
          <p:nvPr/>
        </p:nvGrpSpPr>
        <p:grpSpPr>
          <a:xfrm>
            <a:off x="3915348" y="1882255"/>
            <a:ext cx="1358730" cy="1770743"/>
            <a:chOff x="3696464" y="2508898"/>
            <a:chExt cx="1811640" cy="2360261"/>
          </a:xfrm>
        </p:grpSpPr>
        <p:sp>
          <p:nvSpPr>
            <p:cNvPr id="36" name="五边形 35"/>
            <p:cNvSpPr/>
            <p:nvPr/>
          </p:nvSpPr>
          <p:spPr>
            <a:xfrm rot="5400000">
              <a:off x="3422153" y="2783209"/>
              <a:ext cx="2360261" cy="1811640"/>
            </a:xfrm>
            <a:prstGeom prst="homePlate">
              <a:avLst>
                <a:gd name="adj" fmla="val 275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accent1"/>
                </a:solidFill>
                <a:latin typeface="微软雅黑" panose="020B0503020204020204" pitchFamily="34" charset="-122"/>
                <a:ea typeface="微软雅黑" panose="020B0503020204020204" pitchFamily="34" charset="-122"/>
              </a:endParaRPr>
            </a:p>
          </p:txBody>
        </p:sp>
        <p:sp>
          <p:nvSpPr>
            <p:cNvPr id="37" name="TextBox 5"/>
            <p:cNvSpPr txBox="1"/>
            <p:nvPr/>
          </p:nvSpPr>
          <p:spPr>
            <a:xfrm>
              <a:off x="4077364" y="2767313"/>
              <a:ext cx="1049837" cy="492443"/>
            </a:xfrm>
            <a:prstGeom prst="rect">
              <a:avLst/>
            </a:prstGeom>
            <a:noFill/>
          </p:spPr>
          <p:txBody>
            <a:bodyPr wrap="square" rtlCol="0">
              <a:spAutoFit/>
            </a:bodyPr>
            <a:lstStyle/>
            <a:p>
              <a:pPr algn="ctr"/>
              <a:r>
                <a:rPr lang="en-US" altLang="zh-CN" dirty="0">
                  <a:solidFill>
                    <a:schemeClr val="bg1"/>
                  </a:solidFill>
                  <a:latin typeface="微软雅黑" panose="020B0503020204020204" pitchFamily="34" charset="-122"/>
                  <a:ea typeface="微软雅黑" panose="020B0503020204020204" pitchFamily="34" charset="-122"/>
                </a:rPr>
                <a:t>80%</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38" name="矩形 37"/>
          <p:cNvSpPr/>
          <p:nvPr/>
        </p:nvSpPr>
        <p:spPr>
          <a:xfrm>
            <a:off x="3915347" y="2523991"/>
            <a:ext cx="1358730" cy="369332"/>
          </a:xfrm>
          <a:prstGeom prst="rect">
            <a:avLst/>
          </a:prstGeom>
        </p:spPr>
        <p:txBody>
          <a:bodyPr wrap="square">
            <a:spAutoFit/>
          </a:bodyPr>
          <a:lstStyle/>
          <a:p>
            <a:pPr lvl="0" algn="ctr"/>
            <a:r>
              <a:rPr lang="zh-CN" altLang="en-US" sz="900" dirty="0">
                <a:solidFill>
                  <a:schemeClr val="bg1"/>
                </a:solidFill>
                <a:latin typeface="微软雅黑" panose="020B0503020204020204" pitchFamily="34" charset="-122"/>
                <a:ea typeface="微软雅黑" panose="020B0503020204020204" pitchFamily="34" charset="-122"/>
              </a:rPr>
              <a:t>单击此处添加文本</a:t>
            </a:r>
            <a:endParaRPr lang="en-US" altLang="zh-CN" sz="900" dirty="0">
              <a:solidFill>
                <a:schemeClr val="bg1"/>
              </a:solidFill>
              <a:latin typeface="微软雅黑" panose="020B0503020204020204" pitchFamily="34" charset="-122"/>
              <a:ea typeface="微软雅黑" panose="020B0503020204020204" pitchFamily="34" charset="-122"/>
            </a:endParaRPr>
          </a:p>
          <a:p>
            <a:pPr lvl="0" algn="ctr"/>
            <a:r>
              <a:rPr lang="zh-CN" altLang="en-US" sz="900" dirty="0">
                <a:solidFill>
                  <a:schemeClr val="bg1"/>
                </a:solidFill>
                <a:latin typeface="微软雅黑" panose="020B0503020204020204" pitchFamily="34" charset="-122"/>
                <a:ea typeface="微软雅黑" panose="020B0503020204020204" pitchFamily="34" charset="-122"/>
              </a:rPr>
              <a:t>单击此处添加文本</a:t>
            </a:r>
            <a:endParaRPr lang="en-US" altLang="zh-CN" sz="900" dirty="0">
              <a:solidFill>
                <a:schemeClr val="bg1"/>
              </a:solidFill>
              <a:latin typeface="微软雅黑" panose="020B0503020204020204" pitchFamily="34" charset="-122"/>
              <a:ea typeface="微软雅黑" panose="020B0503020204020204" pitchFamily="34" charset="-122"/>
            </a:endParaRPr>
          </a:p>
        </p:txBody>
      </p:sp>
      <p:grpSp>
        <p:nvGrpSpPr>
          <p:cNvPr id="4" name="组合 38"/>
          <p:cNvGrpSpPr/>
          <p:nvPr/>
        </p:nvGrpSpPr>
        <p:grpSpPr>
          <a:xfrm>
            <a:off x="1839145" y="1133340"/>
            <a:ext cx="1689713" cy="307621"/>
            <a:chOff x="928192" y="1510651"/>
            <a:chExt cx="2252950" cy="410035"/>
          </a:xfrm>
          <a:solidFill>
            <a:schemeClr val="accent1"/>
          </a:solidFill>
        </p:grpSpPr>
        <p:sp>
          <p:nvSpPr>
            <p:cNvPr id="40" name="矩形 3"/>
            <p:cNvSpPr/>
            <p:nvPr/>
          </p:nvSpPr>
          <p:spPr>
            <a:xfrm rot="5400000" flipH="1" flipV="1">
              <a:off x="1849649" y="589194"/>
              <a:ext cx="410035" cy="2252950"/>
            </a:xfrm>
            <a:custGeom>
              <a:avLst/>
              <a:gdLst/>
              <a:ahLst/>
              <a:cxnLst/>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Box 7"/>
            <p:cNvSpPr txBox="1"/>
            <p:nvPr/>
          </p:nvSpPr>
          <p:spPr>
            <a:xfrm>
              <a:off x="971600" y="1547500"/>
              <a:ext cx="2108931" cy="369218"/>
            </a:xfrm>
            <a:prstGeom prst="rect">
              <a:avLst/>
            </a:prstGeom>
            <a:grpFill/>
          </p:spPr>
          <p:txBody>
            <a:bodyPr wrap="squar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单击添加标题</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42" name="矩形 41"/>
          <p:cNvSpPr/>
          <p:nvPr/>
        </p:nvSpPr>
        <p:spPr>
          <a:xfrm>
            <a:off x="1817695" y="1555066"/>
            <a:ext cx="1689711" cy="1338828"/>
          </a:xfrm>
          <a:prstGeom prst="rect">
            <a:avLst/>
          </a:prstGeom>
        </p:spPr>
        <p:txBody>
          <a:bodyPr wrap="square">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5546585" y="1881788"/>
            <a:ext cx="1689711" cy="1338828"/>
          </a:xfrm>
          <a:prstGeom prst="rect">
            <a:avLst/>
          </a:prstGeom>
        </p:spPr>
        <p:txBody>
          <a:bodyPr wrap="square">
            <a:spAutoFit/>
          </a:bodyPr>
          <a:lstStyle/>
          <a:p>
            <a:pPr algn="just"/>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此处输入文字此处输入文字此处输入文字</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1451648" y="3761043"/>
            <a:ext cx="62527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椭圆 44"/>
          <p:cNvSpPr/>
          <p:nvPr/>
        </p:nvSpPr>
        <p:spPr>
          <a:xfrm>
            <a:off x="2141730" y="3974992"/>
            <a:ext cx="437794" cy="4379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chemeClr val="accent1"/>
              </a:solidFill>
              <a:latin typeface="微软雅黑" panose="020B0503020204020204" pitchFamily="34" charset="-122"/>
              <a:ea typeface="微软雅黑" panose="020B0503020204020204" pitchFamily="34" charset="-122"/>
            </a:endParaRPr>
          </a:p>
        </p:txBody>
      </p:sp>
      <p:sp>
        <p:nvSpPr>
          <p:cNvPr id="46" name="Freeform 14"/>
          <p:cNvSpPr>
            <a:spLocks noEditPoints="1"/>
          </p:cNvSpPr>
          <p:nvPr/>
        </p:nvSpPr>
        <p:spPr bwMode="auto">
          <a:xfrm>
            <a:off x="2257873" y="4085179"/>
            <a:ext cx="205508" cy="217554"/>
          </a:xfrm>
          <a:custGeom>
            <a:avLst/>
            <a:gdLst>
              <a:gd name="T0" fmla="*/ 0 w 383"/>
              <a:gd name="T1" fmla="*/ 378 h 405"/>
              <a:gd name="T2" fmla="*/ 0 w 383"/>
              <a:gd name="T3" fmla="*/ 163 h 405"/>
              <a:gd name="T4" fmla="*/ 39 w 383"/>
              <a:gd name="T5" fmla="*/ 163 h 405"/>
              <a:gd name="T6" fmla="*/ 39 w 383"/>
              <a:gd name="T7" fmla="*/ 378 h 405"/>
              <a:gd name="T8" fmla="*/ 0 w 383"/>
              <a:gd name="T9" fmla="*/ 378 h 405"/>
              <a:gd name="T10" fmla="*/ 357 w 383"/>
              <a:gd name="T11" fmla="*/ 158 h 405"/>
              <a:gd name="T12" fmla="*/ 263 w 383"/>
              <a:gd name="T13" fmla="*/ 156 h 405"/>
              <a:gd name="T14" fmla="*/ 286 w 383"/>
              <a:gd name="T15" fmla="*/ 97 h 405"/>
              <a:gd name="T16" fmla="*/ 260 w 383"/>
              <a:gd name="T17" fmla="*/ 0 h 405"/>
              <a:gd name="T18" fmla="*/ 233 w 383"/>
              <a:gd name="T19" fmla="*/ 26 h 405"/>
              <a:gd name="T20" fmla="*/ 131 w 383"/>
              <a:gd name="T21" fmla="*/ 145 h 405"/>
              <a:gd name="T22" fmla="*/ 59 w 383"/>
              <a:gd name="T23" fmla="*/ 185 h 405"/>
              <a:gd name="T24" fmla="*/ 59 w 383"/>
              <a:gd name="T25" fmla="*/ 364 h 405"/>
              <a:gd name="T26" fmla="*/ 162 w 383"/>
              <a:gd name="T27" fmla="*/ 405 h 405"/>
              <a:gd name="T28" fmla="*/ 276 w 383"/>
              <a:gd name="T29" fmla="*/ 403 h 405"/>
              <a:gd name="T30" fmla="*/ 305 w 383"/>
              <a:gd name="T31" fmla="*/ 377 h 405"/>
              <a:gd name="T32" fmla="*/ 291 w 383"/>
              <a:gd name="T33" fmla="*/ 351 h 405"/>
              <a:gd name="T34" fmla="*/ 291 w 383"/>
              <a:gd name="T35" fmla="*/ 351 h 405"/>
              <a:gd name="T36" fmla="*/ 290 w 383"/>
              <a:gd name="T37" fmla="*/ 351 h 405"/>
              <a:gd name="T38" fmla="*/ 286 w 383"/>
              <a:gd name="T39" fmla="*/ 346 h 405"/>
              <a:gd name="T40" fmla="*/ 291 w 383"/>
              <a:gd name="T41" fmla="*/ 340 h 405"/>
              <a:gd name="T42" fmla="*/ 302 w 383"/>
              <a:gd name="T43" fmla="*/ 340 h 405"/>
              <a:gd name="T44" fmla="*/ 331 w 383"/>
              <a:gd name="T45" fmla="*/ 314 h 405"/>
              <a:gd name="T46" fmla="*/ 317 w 383"/>
              <a:gd name="T47" fmla="*/ 288 h 405"/>
              <a:gd name="T48" fmla="*/ 317 w 383"/>
              <a:gd name="T49" fmla="*/ 288 h 405"/>
              <a:gd name="T50" fmla="*/ 316 w 383"/>
              <a:gd name="T51" fmla="*/ 287 h 405"/>
              <a:gd name="T52" fmla="*/ 312 w 383"/>
              <a:gd name="T53" fmla="*/ 282 h 405"/>
              <a:gd name="T54" fmla="*/ 317 w 383"/>
              <a:gd name="T55" fmla="*/ 277 h 405"/>
              <a:gd name="T56" fmla="*/ 328 w 383"/>
              <a:gd name="T57" fmla="*/ 276 h 405"/>
              <a:gd name="T58" fmla="*/ 357 w 383"/>
              <a:gd name="T59" fmla="*/ 250 h 405"/>
              <a:gd name="T60" fmla="*/ 343 w 383"/>
              <a:gd name="T61" fmla="*/ 225 h 405"/>
              <a:gd name="T62" fmla="*/ 343 w 383"/>
              <a:gd name="T63" fmla="*/ 225 h 405"/>
              <a:gd name="T64" fmla="*/ 342 w 383"/>
              <a:gd name="T65" fmla="*/ 224 h 405"/>
              <a:gd name="T66" fmla="*/ 338 w 383"/>
              <a:gd name="T67" fmla="*/ 219 h 405"/>
              <a:gd name="T68" fmla="*/ 343 w 383"/>
              <a:gd name="T69" fmla="*/ 213 h 405"/>
              <a:gd name="T70" fmla="*/ 354 w 383"/>
              <a:gd name="T71" fmla="*/ 213 h 405"/>
              <a:gd name="T72" fmla="*/ 383 w 383"/>
              <a:gd name="T73" fmla="*/ 187 h 405"/>
              <a:gd name="T74" fmla="*/ 357 w 383"/>
              <a:gd name="T75" fmla="*/ 158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3" h="405">
                <a:moveTo>
                  <a:pt x="0" y="378"/>
                </a:moveTo>
                <a:cubicBezTo>
                  <a:pt x="0" y="163"/>
                  <a:pt x="0" y="163"/>
                  <a:pt x="0" y="163"/>
                </a:cubicBezTo>
                <a:cubicBezTo>
                  <a:pt x="39" y="163"/>
                  <a:pt x="39" y="163"/>
                  <a:pt x="39" y="163"/>
                </a:cubicBezTo>
                <a:cubicBezTo>
                  <a:pt x="39" y="378"/>
                  <a:pt x="39" y="378"/>
                  <a:pt x="39" y="378"/>
                </a:cubicBezTo>
                <a:cubicBezTo>
                  <a:pt x="0" y="378"/>
                  <a:pt x="0" y="378"/>
                  <a:pt x="0" y="378"/>
                </a:cubicBezTo>
                <a:close/>
                <a:moveTo>
                  <a:pt x="357" y="158"/>
                </a:moveTo>
                <a:cubicBezTo>
                  <a:pt x="357" y="158"/>
                  <a:pt x="309" y="157"/>
                  <a:pt x="263" y="156"/>
                </a:cubicBezTo>
                <a:cubicBezTo>
                  <a:pt x="271" y="137"/>
                  <a:pt x="281" y="113"/>
                  <a:pt x="286" y="97"/>
                </a:cubicBezTo>
                <a:cubicBezTo>
                  <a:pt x="295" y="65"/>
                  <a:pt x="299" y="1"/>
                  <a:pt x="260" y="0"/>
                </a:cubicBezTo>
                <a:cubicBezTo>
                  <a:pt x="245" y="0"/>
                  <a:pt x="233" y="11"/>
                  <a:pt x="233" y="26"/>
                </a:cubicBezTo>
                <a:cubicBezTo>
                  <a:pt x="233" y="83"/>
                  <a:pt x="197" y="131"/>
                  <a:pt x="131" y="145"/>
                </a:cubicBezTo>
                <a:cubicBezTo>
                  <a:pt x="100" y="152"/>
                  <a:pt x="69" y="169"/>
                  <a:pt x="59" y="185"/>
                </a:cubicBezTo>
                <a:cubicBezTo>
                  <a:pt x="59" y="223"/>
                  <a:pt x="59" y="364"/>
                  <a:pt x="59" y="364"/>
                </a:cubicBezTo>
                <a:cubicBezTo>
                  <a:pt x="59" y="364"/>
                  <a:pt x="127" y="405"/>
                  <a:pt x="162" y="405"/>
                </a:cubicBezTo>
                <a:cubicBezTo>
                  <a:pt x="163" y="405"/>
                  <a:pt x="276" y="403"/>
                  <a:pt x="276" y="403"/>
                </a:cubicBezTo>
                <a:cubicBezTo>
                  <a:pt x="291" y="404"/>
                  <a:pt x="304" y="392"/>
                  <a:pt x="305" y="377"/>
                </a:cubicBezTo>
                <a:cubicBezTo>
                  <a:pt x="305" y="366"/>
                  <a:pt x="300" y="356"/>
                  <a:pt x="291" y="351"/>
                </a:cubicBezTo>
                <a:cubicBezTo>
                  <a:pt x="291" y="351"/>
                  <a:pt x="291" y="351"/>
                  <a:pt x="291" y="351"/>
                </a:cubicBezTo>
                <a:cubicBezTo>
                  <a:pt x="290" y="351"/>
                  <a:pt x="290" y="351"/>
                  <a:pt x="290" y="351"/>
                </a:cubicBezTo>
                <a:cubicBezTo>
                  <a:pt x="287" y="350"/>
                  <a:pt x="286" y="348"/>
                  <a:pt x="286" y="346"/>
                </a:cubicBezTo>
                <a:cubicBezTo>
                  <a:pt x="286" y="342"/>
                  <a:pt x="288" y="340"/>
                  <a:pt x="291" y="340"/>
                </a:cubicBezTo>
                <a:cubicBezTo>
                  <a:pt x="302" y="340"/>
                  <a:pt x="302" y="340"/>
                  <a:pt x="302" y="340"/>
                </a:cubicBezTo>
                <a:cubicBezTo>
                  <a:pt x="317" y="340"/>
                  <a:pt x="330" y="329"/>
                  <a:pt x="331" y="314"/>
                </a:cubicBezTo>
                <a:cubicBezTo>
                  <a:pt x="331" y="303"/>
                  <a:pt x="326" y="293"/>
                  <a:pt x="317" y="288"/>
                </a:cubicBezTo>
                <a:cubicBezTo>
                  <a:pt x="317" y="288"/>
                  <a:pt x="317" y="288"/>
                  <a:pt x="317" y="288"/>
                </a:cubicBezTo>
                <a:cubicBezTo>
                  <a:pt x="316" y="288"/>
                  <a:pt x="316" y="288"/>
                  <a:pt x="316" y="287"/>
                </a:cubicBezTo>
                <a:cubicBezTo>
                  <a:pt x="313" y="287"/>
                  <a:pt x="312" y="285"/>
                  <a:pt x="312" y="282"/>
                </a:cubicBezTo>
                <a:cubicBezTo>
                  <a:pt x="312" y="279"/>
                  <a:pt x="314" y="277"/>
                  <a:pt x="317" y="277"/>
                </a:cubicBezTo>
                <a:cubicBezTo>
                  <a:pt x="328" y="276"/>
                  <a:pt x="328" y="276"/>
                  <a:pt x="328" y="276"/>
                </a:cubicBezTo>
                <a:cubicBezTo>
                  <a:pt x="343" y="277"/>
                  <a:pt x="356" y="265"/>
                  <a:pt x="357" y="250"/>
                </a:cubicBezTo>
                <a:cubicBezTo>
                  <a:pt x="357" y="239"/>
                  <a:pt x="352" y="229"/>
                  <a:pt x="343" y="225"/>
                </a:cubicBezTo>
                <a:cubicBezTo>
                  <a:pt x="343" y="225"/>
                  <a:pt x="343" y="225"/>
                  <a:pt x="343" y="225"/>
                </a:cubicBezTo>
                <a:cubicBezTo>
                  <a:pt x="342" y="224"/>
                  <a:pt x="342" y="224"/>
                  <a:pt x="342" y="224"/>
                </a:cubicBezTo>
                <a:cubicBezTo>
                  <a:pt x="339" y="223"/>
                  <a:pt x="338" y="221"/>
                  <a:pt x="338" y="219"/>
                </a:cubicBezTo>
                <a:cubicBezTo>
                  <a:pt x="338" y="216"/>
                  <a:pt x="340" y="213"/>
                  <a:pt x="343" y="213"/>
                </a:cubicBezTo>
                <a:cubicBezTo>
                  <a:pt x="354" y="213"/>
                  <a:pt x="354" y="213"/>
                  <a:pt x="354" y="213"/>
                </a:cubicBezTo>
                <a:cubicBezTo>
                  <a:pt x="369" y="214"/>
                  <a:pt x="382" y="202"/>
                  <a:pt x="383" y="187"/>
                </a:cubicBezTo>
                <a:cubicBezTo>
                  <a:pt x="383" y="172"/>
                  <a:pt x="374" y="159"/>
                  <a:pt x="357" y="158"/>
                </a:cubicBezTo>
                <a:close/>
              </a:path>
            </a:pathLst>
          </a:custGeom>
          <a:solidFill>
            <a:srgbClr val="FFFFFF"/>
          </a:solidFill>
          <a:ln w="38100" cap="flat" cmpd="sng" algn="ctr">
            <a:noFill/>
            <a:prstDash val="solid"/>
            <a:headEnd type="none" w="med" len="med"/>
            <a:tailEnd type="none" w="med" len="med"/>
          </a:ln>
          <a:effectLst/>
        </p:spPr>
        <p:txBody>
          <a:bodyPr vert="horz" wrap="square" lIns="51437" tIns="25719" rIns="51437" bIns="25719" numCol="1" rtlCol="0" anchor="ctr" anchorCtr="0" compatLnSpc="1"/>
          <a:lstStyle/>
          <a:p>
            <a:pPr defTabSz="462915">
              <a:defRPr/>
            </a:pPr>
            <a:endParaRPr lang="en-US" sz="1275" kern="0" spc="-76" dirty="0">
              <a:solidFill>
                <a:schemeClr val="accent1"/>
              </a:solidFill>
              <a:latin typeface="微软雅黑" panose="020B0503020204020204" pitchFamily="34" charset="-122"/>
              <a:ea typeface="微软雅黑" panose="020B0503020204020204" pitchFamily="34" charset="-122"/>
            </a:endParaRPr>
          </a:p>
        </p:txBody>
      </p:sp>
      <p:sp>
        <p:nvSpPr>
          <p:cNvPr id="47" name="Rectangle 12"/>
          <p:cNvSpPr>
            <a:spLocks noChangeArrowheads="1"/>
          </p:cNvSpPr>
          <p:nvPr/>
        </p:nvSpPr>
        <p:spPr bwMode="auto">
          <a:xfrm>
            <a:off x="2693268" y="3898544"/>
            <a:ext cx="4957074" cy="715581"/>
          </a:xfrm>
          <a:prstGeom prst="rect">
            <a:avLst/>
          </a:prstGeom>
          <a:noFill/>
          <a:ln w="9525" algn="ctr">
            <a:noFill/>
            <a:miter lim="800000"/>
          </a:ln>
        </p:spPr>
        <p:txBody>
          <a:bodyPr wrap="square">
            <a:spAutoFit/>
          </a:bodyPr>
          <a:lstStyle/>
          <a:p>
            <a:pPr indent="-90805" fontAlgn="base">
              <a:lnSpc>
                <a:spcPct val="150000"/>
              </a:lnSpc>
              <a:spcAft>
                <a:spcPct val="0"/>
              </a:spcAft>
              <a:buClr>
                <a:srgbClr val="1F3F5F"/>
              </a:buCl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8" name="组合 47"/>
          <p:cNvGrpSpPr/>
          <p:nvPr/>
        </p:nvGrpSpPr>
        <p:grpSpPr>
          <a:xfrm>
            <a:off x="5536843" y="2940920"/>
            <a:ext cx="1689713" cy="307620"/>
            <a:chOff x="5858456" y="3920029"/>
            <a:chExt cx="2252950" cy="410035"/>
          </a:xfrm>
        </p:grpSpPr>
        <p:sp>
          <p:nvSpPr>
            <p:cNvPr id="49" name="矩形 3"/>
            <p:cNvSpPr/>
            <p:nvPr/>
          </p:nvSpPr>
          <p:spPr>
            <a:xfrm rot="16200000" flipV="1">
              <a:off x="6779913" y="2998572"/>
              <a:ext cx="410035" cy="2252950"/>
            </a:xfrm>
            <a:custGeom>
              <a:avLst/>
              <a:gdLst/>
              <a:ahLst/>
              <a:cxnLst/>
              <a:rect l="l" t="t"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95000"/>
                  </a:schemeClr>
                </a:solidFill>
                <a:latin typeface="微软雅黑" panose="020B0503020204020204" pitchFamily="34" charset="-122"/>
                <a:ea typeface="微软雅黑" panose="020B0503020204020204" pitchFamily="34" charset="-122"/>
              </a:endParaRPr>
            </a:p>
          </p:txBody>
        </p:sp>
        <p:sp>
          <p:nvSpPr>
            <p:cNvPr id="50" name="TextBox 9"/>
            <p:cNvSpPr txBox="1"/>
            <p:nvPr/>
          </p:nvSpPr>
          <p:spPr>
            <a:xfrm>
              <a:off x="6002475" y="3929957"/>
              <a:ext cx="2108931" cy="369219"/>
            </a:xfrm>
            <a:prstGeom prst="rect">
              <a:avLst/>
            </a:prstGeom>
            <a:noFill/>
          </p:spPr>
          <p:txBody>
            <a:bodyPr wrap="square" rtlCol="0">
              <a:sp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up)">
                                      <p:cBhvr>
                                        <p:cTn id="25" dur="500"/>
                                        <p:tgtEl>
                                          <p:spTgt spid="4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00"/>
                                        <p:tgtEl>
                                          <p:spTgt spid="43"/>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par>
                          <p:cTn id="40" fill="hold">
                            <p:stCondLst>
                              <p:cond delay="2500"/>
                            </p:stCondLst>
                            <p:childTnLst>
                              <p:par>
                                <p:cTn id="41" presetID="22" presetClass="entr" presetSubtype="1"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up)">
                                      <p:cBhvr>
                                        <p:cTn id="4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5" grpId="0" animBg="1"/>
      <p:bldP spid="46" grpId="0" animBg="1"/>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椭圆 102"/>
          <p:cNvSpPr/>
          <p:nvPr/>
        </p:nvSpPr>
        <p:spPr>
          <a:xfrm>
            <a:off x="3236382" y="1559803"/>
            <a:ext cx="2460943" cy="2461893"/>
          </a:xfrm>
          <a:prstGeom prst="ellipse">
            <a:avLst/>
          </a:prstGeom>
          <a:solidFill>
            <a:schemeClr val="accent1"/>
          </a:solidFill>
          <a:ln w="3175" cap="flat" cmpd="sng" algn="ctr">
            <a:solidFill>
              <a:srgbClr val="D7D7D7"/>
            </a:solidFill>
            <a:prstDash val="solid"/>
          </a:ln>
          <a:effectLst/>
        </p:spPr>
        <p:txBody>
          <a:bodyPr lIns="0" tIns="34295" rIns="0" bIns="34295" anchor="ctr"/>
          <a:lstStyle/>
          <a:p>
            <a:pPr algn="ctr" fontAlgn="base">
              <a:lnSpc>
                <a:spcPct val="120000"/>
              </a:lnSpc>
              <a:spcBef>
                <a:spcPts val="450"/>
              </a:spcBef>
              <a:spcAft>
                <a:spcPts val="450"/>
              </a:spcAft>
              <a:defRPr/>
            </a:pPr>
            <a:endParaRPr lang="en-US" sz="2100" kern="0" dirty="0">
              <a:solidFill>
                <a:sysClr val="window" lastClr="FFFFFF"/>
              </a:solidFill>
              <a:latin typeface="Impact" panose="020B0806030902050204" pitchFamily="34" charset="0"/>
              <a:ea typeface="微软雅黑" panose="020B0503020204020204" pitchFamily="34" charset="-122"/>
            </a:endParaRPr>
          </a:p>
        </p:txBody>
      </p:sp>
      <p:sp>
        <p:nvSpPr>
          <p:cNvPr id="104" name="Rectangle 12"/>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5" name="Rectangle 13"/>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6" name="Rectangle 14"/>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7" name="Rectangle 15"/>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8" name="Rectangle 16"/>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09" name="Rectangle 17"/>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10" name="Rectangle 18"/>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11" name="Rectangle 19"/>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12" name="Rectangle 20"/>
          <p:cNvSpPr>
            <a:spLocks noChangeArrowheads="1"/>
          </p:cNvSpPr>
          <p:nvPr/>
        </p:nvSpPr>
        <p:spPr bwMode="gray">
          <a:xfrm>
            <a:off x="4481955" y="2795014"/>
            <a:ext cx="1191" cy="0"/>
          </a:xfrm>
          <a:prstGeom prst="rect">
            <a:avLst/>
          </a:pr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13" name="Freeform 21"/>
          <p:cNvSpPr/>
          <p:nvPr/>
        </p:nvSpPr>
        <p:spPr bwMode="gray">
          <a:xfrm>
            <a:off x="4481955" y="2795014"/>
            <a:ext cx="1191" cy="0"/>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0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solidFill>
            <a:srgbClr val="69A2E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p>
            <a:pPr>
              <a:defRPr/>
            </a:pPr>
            <a:endParaRPr lang="zh-CN" altLang="zh-CN" sz="1500" kern="0" dirty="0">
              <a:solidFill>
                <a:sysClr val="windowText" lastClr="000000"/>
              </a:solidFill>
              <a:latin typeface="微软雅黑" panose="020B0503020204020204" pitchFamily="34" charset="-122"/>
              <a:ea typeface="微软雅黑" panose="020B0503020204020204" pitchFamily="34" charset="-122"/>
            </a:endParaRPr>
          </a:p>
        </p:txBody>
      </p:sp>
      <p:grpSp>
        <p:nvGrpSpPr>
          <p:cNvPr id="3" name="Group 33"/>
          <p:cNvGrpSpPr/>
          <p:nvPr/>
        </p:nvGrpSpPr>
        <p:grpSpPr bwMode="auto">
          <a:xfrm>
            <a:off x="3489935" y="1810951"/>
            <a:ext cx="1979277" cy="1959787"/>
            <a:chOff x="3642" y="1678"/>
            <a:chExt cx="1422" cy="1408"/>
          </a:xfrm>
        </p:grpSpPr>
        <p:grpSp>
          <p:nvGrpSpPr>
            <p:cNvPr id="4" name="Group 34"/>
            <p:cNvGrpSpPr/>
            <p:nvPr/>
          </p:nvGrpSpPr>
          <p:grpSpPr bwMode="auto">
            <a:xfrm>
              <a:off x="3642" y="1678"/>
              <a:ext cx="1422" cy="1408"/>
              <a:chOff x="3642" y="1678"/>
              <a:chExt cx="1422" cy="1408"/>
            </a:xfrm>
          </p:grpSpPr>
          <p:sp>
            <p:nvSpPr>
              <p:cNvPr id="129" name="Freeform 35"/>
              <p:cNvSpPr/>
              <p:nvPr/>
            </p:nvSpPr>
            <p:spPr bwMode="gray">
              <a:xfrm>
                <a:off x="3987" y="1762"/>
                <a:ext cx="49" cy="62"/>
              </a:xfrm>
              <a:custGeom>
                <a:avLst/>
                <a:gdLst>
                  <a:gd name="T0" fmla="*/ 0 w 35"/>
                  <a:gd name="T1" fmla="*/ 220 h 45"/>
                  <a:gd name="T2" fmla="*/ 413 w 35"/>
                  <a:gd name="T3" fmla="*/ 0 h 45"/>
                  <a:gd name="T4" fmla="*/ 1021 w 35"/>
                  <a:gd name="T5" fmla="*/ 856 h 45"/>
                  <a:gd name="T6" fmla="*/ 560 w 35"/>
                  <a:gd name="T7" fmla="*/ 1102 h 45"/>
                  <a:gd name="T8" fmla="*/ 0 w 35"/>
                  <a:gd name="T9" fmla="*/ 220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0" y="9"/>
                    </a:moveTo>
                    <a:lnTo>
                      <a:pt x="14" y="0"/>
                    </a:lnTo>
                    <a:lnTo>
                      <a:pt x="35" y="35"/>
                    </a:lnTo>
                    <a:lnTo>
                      <a:pt x="19" y="45"/>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0" name="Rectangle 36"/>
              <p:cNvSpPr>
                <a:spLocks noChangeArrowheads="1"/>
              </p:cNvSpPr>
              <p:nvPr/>
            </p:nvSpPr>
            <p:spPr bwMode="gray">
              <a:xfrm>
                <a:off x="4342" y="1678"/>
                <a:ext cx="22"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131" name="Freeform 37"/>
              <p:cNvSpPr/>
              <p:nvPr/>
            </p:nvSpPr>
            <p:spPr bwMode="gray">
              <a:xfrm>
                <a:off x="3728" y="2019"/>
                <a:ext cx="60" cy="46"/>
              </a:xfrm>
              <a:custGeom>
                <a:avLst/>
                <a:gdLst>
                  <a:gd name="T0" fmla="*/ 0 w 45"/>
                  <a:gd name="T1" fmla="*/ 216 h 35"/>
                  <a:gd name="T2" fmla="*/ 172 w 45"/>
                  <a:gd name="T3" fmla="*/ 0 h 35"/>
                  <a:gd name="T4" fmla="*/ 805 w 45"/>
                  <a:gd name="T5" fmla="*/ 296 h 35"/>
                  <a:gd name="T6" fmla="*/ 635 w 45"/>
                  <a:gd name="T7" fmla="*/ 538 h 35"/>
                  <a:gd name="T8" fmla="*/ 0 w 45"/>
                  <a:gd name="T9" fmla="*/ 21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0" y="14"/>
                    </a:moveTo>
                    <a:lnTo>
                      <a:pt x="10" y="0"/>
                    </a:lnTo>
                    <a:lnTo>
                      <a:pt x="45" y="19"/>
                    </a:lnTo>
                    <a:lnTo>
                      <a:pt x="36" y="35"/>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2" name="Rectangle 38"/>
              <p:cNvSpPr>
                <a:spLocks noChangeArrowheads="1"/>
              </p:cNvSpPr>
              <p:nvPr/>
            </p:nvSpPr>
            <p:spPr bwMode="gray">
              <a:xfrm>
                <a:off x="3642" y="2367"/>
                <a:ext cx="55"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133" name="Freeform 39"/>
              <p:cNvSpPr/>
              <p:nvPr/>
            </p:nvSpPr>
            <p:spPr bwMode="gray">
              <a:xfrm>
                <a:off x="3728" y="2694"/>
                <a:ext cx="60" cy="49"/>
              </a:xfrm>
              <a:custGeom>
                <a:avLst/>
                <a:gdLst>
                  <a:gd name="T0" fmla="*/ 172 w 45"/>
                  <a:gd name="T1" fmla="*/ 478 h 38"/>
                  <a:gd name="T2" fmla="*/ 0 w 45"/>
                  <a:gd name="T3" fmla="*/ 269 h 38"/>
                  <a:gd name="T4" fmla="*/ 635 w 45"/>
                  <a:gd name="T5" fmla="*/ 0 h 38"/>
                  <a:gd name="T6" fmla="*/ 805 w 45"/>
                  <a:gd name="T7" fmla="*/ 209 h 38"/>
                  <a:gd name="T8" fmla="*/ 172 w 45"/>
                  <a:gd name="T9" fmla="*/ 478 h 38"/>
                  <a:gd name="T10" fmla="*/ 0 60000 65536"/>
                  <a:gd name="T11" fmla="*/ 0 60000 65536"/>
                  <a:gd name="T12" fmla="*/ 0 60000 65536"/>
                  <a:gd name="T13" fmla="*/ 0 60000 65536"/>
                  <a:gd name="T14" fmla="*/ 0 60000 65536"/>
                  <a:gd name="T15" fmla="*/ 0 w 45"/>
                  <a:gd name="T16" fmla="*/ 0 h 38"/>
                  <a:gd name="T17" fmla="*/ 45 w 45"/>
                  <a:gd name="T18" fmla="*/ 38 h 38"/>
                </a:gdLst>
                <a:ahLst/>
                <a:cxnLst>
                  <a:cxn ang="T10">
                    <a:pos x="T0" y="T1"/>
                  </a:cxn>
                  <a:cxn ang="T11">
                    <a:pos x="T2" y="T3"/>
                  </a:cxn>
                  <a:cxn ang="T12">
                    <a:pos x="T4" y="T5"/>
                  </a:cxn>
                  <a:cxn ang="T13">
                    <a:pos x="T6" y="T7"/>
                  </a:cxn>
                  <a:cxn ang="T14">
                    <a:pos x="T8" y="T9"/>
                  </a:cxn>
                </a:cxnLst>
                <a:rect l="T15" t="T16" r="T17" b="T18"/>
                <a:pathLst>
                  <a:path w="45" h="38">
                    <a:moveTo>
                      <a:pt x="10" y="38"/>
                    </a:moveTo>
                    <a:lnTo>
                      <a:pt x="0" y="22"/>
                    </a:lnTo>
                    <a:lnTo>
                      <a:pt x="36" y="0"/>
                    </a:lnTo>
                    <a:lnTo>
                      <a:pt x="45" y="17"/>
                    </a:lnTo>
                    <a:lnTo>
                      <a:pt x="10" y="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4" name="Freeform 40"/>
              <p:cNvSpPr/>
              <p:nvPr/>
            </p:nvSpPr>
            <p:spPr bwMode="gray">
              <a:xfrm>
                <a:off x="3987" y="2936"/>
                <a:ext cx="49" cy="60"/>
              </a:xfrm>
              <a:custGeom>
                <a:avLst/>
                <a:gdLst>
                  <a:gd name="T0" fmla="*/ 413 w 35"/>
                  <a:gd name="T1" fmla="*/ 805 h 45"/>
                  <a:gd name="T2" fmla="*/ 0 w 35"/>
                  <a:gd name="T3" fmla="*/ 635 h 45"/>
                  <a:gd name="T4" fmla="*/ 560 w 35"/>
                  <a:gd name="T5" fmla="*/ 0 h 45"/>
                  <a:gd name="T6" fmla="*/ 1021 w 35"/>
                  <a:gd name="T7" fmla="*/ 172 h 45"/>
                  <a:gd name="T8" fmla="*/ 413 w 35"/>
                  <a:gd name="T9" fmla="*/ 805 h 45"/>
                  <a:gd name="T10" fmla="*/ 0 60000 65536"/>
                  <a:gd name="T11" fmla="*/ 0 60000 65536"/>
                  <a:gd name="T12" fmla="*/ 0 60000 65536"/>
                  <a:gd name="T13" fmla="*/ 0 60000 65536"/>
                  <a:gd name="T14" fmla="*/ 0 60000 65536"/>
                  <a:gd name="T15" fmla="*/ 0 w 35"/>
                  <a:gd name="T16" fmla="*/ 0 h 45"/>
                  <a:gd name="T17" fmla="*/ 35 w 35"/>
                  <a:gd name="T18" fmla="*/ 45 h 45"/>
                </a:gdLst>
                <a:ahLst/>
                <a:cxnLst>
                  <a:cxn ang="T10">
                    <a:pos x="T0" y="T1"/>
                  </a:cxn>
                  <a:cxn ang="T11">
                    <a:pos x="T2" y="T3"/>
                  </a:cxn>
                  <a:cxn ang="T12">
                    <a:pos x="T4" y="T5"/>
                  </a:cxn>
                  <a:cxn ang="T13">
                    <a:pos x="T6" y="T7"/>
                  </a:cxn>
                  <a:cxn ang="T14">
                    <a:pos x="T8" y="T9"/>
                  </a:cxn>
                </a:cxnLst>
                <a:rect l="T15" t="T16" r="T17" b="T18"/>
                <a:pathLst>
                  <a:path w="35" h="45">
                    <a:moveTo>
                      <a:pt x="14" y="45"/>
                    </a:moveTo>
                    <a:lnTo>
                      <a:pt x="0" y="36"/>
                    </a:lnTo>
                    <a:lnTo>
                      <a:pt x="19" y="0"/>
                    </a:lnTo>
                    <a:lnTo>
                      <a:pt x="35" y="10"/>
                    </a:lnTo>
                    <a:lnTo>
                      <a:pt x="14"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5" name="Rectangle 41"/>
              <p:cNvSpPr>
                <a:spLocks noChangeArrowheads="1"/>
              </p:cNvSpPr>
              <p:nvPr/>
            </p:nvSpPr>
            <p:spPr bwMode="gray">
              <a:xfrm>
                <a:off x="4342" y="3033"/>
                <a:ext cx="27" cy="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136" name="Freeform 42"/>
              <p:cNvSpPr/>
              <p:nvPr/>
            </p:nvSpPr>
            <p:spPr bwMode="gray">
              <a:xfrm>
                <a:off x="4671" y="2936"/>
                <a:ext cx="49" cy="60"/>
              </a:xfrm>
              <a:custGeom>
                <a:avLst/>
                <a:gdLst>
                  <a:gd name="T0" fmla="*/ 789 w 36"/>
                  <a:gd name="T1" fmla="*/ 635 h 45"/>
                  <a:gd name="T2" fmla="*/ 411 w 36"/>
                  <a:gd name="T3" fmla="*/ 805 h 45"/>
                  <a:gd name="T4" fmla="*/ 0 w 36"/>
                  <a:gd name="T5" fmla="*/ 172 h 45"/>
                  <a:gd name="T6" fmla="*/ 302 w 36"/>
                  <a:gd name="T7" fmla="*/ 0 h 45"/>
                  <a:gd name="T8" fmla="*/ 789 w 36"/>
                  <a:gd name="T9" fmla="*/ 635 h 45"/>
                  <a:gd name="T10" fmla="*/ 0 60000 65536"/>
                  <a:gd name="T11" fmla="*/ 0 60000 65536"/>
                  <a:gd name="T12" fmla="*/ 0 60000 65536"/>
                  <a:gd name="T13" fmla="*/ 0 60000 65536"/>
                  <a:gd name="T14" fmla="*/ 0 60000 65536"/>
                  <a:gd name="T15" fmla="*/ 0 w 36"/>
                  <a:gd name="T16" fmla="*/ 0 h 45"/>
                  <a:gd name="T17" fmla="*/ 36 w 36"/>
                  <a:gd name="T18" fmla="*/ 45 h 45"/>
                </a:gdLst>
                <a:ahLst/>
                <a:cxnLst>
                  <a:cxn ang="T10">
                    <a:pos x="T0" y="T1"/>
                  </a:cxn>
                  <a:cxn ang="T11">
                    <a:pos x="T2" y="T3"/>
                  </a:cxn>
                  <a:cxn ang="T12">
                    <a:pos x="T4" y="T5"/>
                  </a:cxn>
                  <a:cxn ang="T13">
                    <a:pos x="T6" y="T7"/>
                  </a:cxn>
                  <a:cxn ang="T14">
                    <a:pos x="T8" y="T9"/>
                  </a:cxn>
                </a:cxnLst>
                <a:rect l="T15" t="T16" r="T17" b="T18"/>
                <a:pathLst>
                  <a:path w="36" h="45">
                    <a:moveTo>
                      <a:pt x="36" y="36"/>
                    </a:moveTo>
                    <a:lnTo>
                      <a:pt x="19" y="45"/>
                    </a:lnTo>
                    <a:lnTo>
                      <a:pt x="0" y="10"/>
                    </a:lnTo>
                    <a:lnTo>
                      <a:pt x="14" y="0"/>
                    </a:lnTo>
                    <a:lnTo>
                      <a:pt x="36"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7" name="Freeform 43"/>
              <p:cNvSpPr/>
              <p:nvPr/>
            </p:nvSpPr>
            <p:spPr bwMode="gray">
              <a:xfrm>
                <a:off x="4914" y="2697"/>
                <a:ext cx="61" cy="45"/>
              </a:xfrm>
              <a:custGeom>
                <a:avLst/>
                <a:gdLst>
                  <a:gd name="T0" fmla="*/ 948 w 45"/>
                  <a:gd name="T1" fmla="*/ 296 h 35"/>
                  <a:gd name="T2" fmla="*/ 733 w 45"/>
                  <a:gd name="T3" fmla="*/ 538 h 35"/>
                  <a:gd name="T4" fmla="*/ 0 w 45"/>
                  <a:gd name="T5" fmla="*/ 216 h 35"/>
                  <a:gd name="T6" fmla="*/ 190 w 45"/>
                  <a:gd name="T7" fmla="*/ 0 h 35"/>
                  <a:gd name="T8" fmla="*/ 948 w 45"/>
                  <a:gd name="T9" fmla="*/ 296 h 35"/>
                  <a:gd name="T10" fmla="*/ 0 60000 65536"/>
                  <a:gd name="T11" fmla="*/ 0 60000 65536"/>
                  <a:gd name="T12" fmla="*/ 0 60000 65536"/>
                  <a:gd name="T13" fmla="*/ 0 60000 65536"/>
                  <a:gd name="T14" fmla="*/ 0 60000 65536"/>
                  <a:gd name="T15" fmla="*/ 0 w 45"/>
                  <a:gd name="T16" fmla="*/ 0 h 35"/>
                  <a:gd name="T17" fmla="*/ 45 w 45"/>
                  <a:gd name="T18" fmla="*/ 35 h 35"/>
                </a:gdLst>
                <a:ahLst/>
                <a:cxnLst>
                  <a:cxn ang="T10">
                    <a:pos x="T0" y="T1"/>
                  </a:cxn>
                  <a:cxn ang="T11">
                    <a:pos x="T2" y="T3"/>
                  </a:cxn>
                  <a:cxn ang="T12">
                    <a:pos x="T4" y="T5"/>
                  </a:cxn>
                  <a:cxn ang="T13">
                    <a:pos x="T6" y="T7"/>
                  </a:cxn>
                  <a:cxn ang="T14">
                    <a:pos x="T8" y="T9"/>
                  </a:cxn>
                </a:cxnLst>
                <a:rect l="T15" t="T16" r="T17" b="T18"/>
                <a:pathLst>
                  <a:path w="45" h="35">
                    <a:moveTo>
                      <a:pt x="45" y="19"/>
                    </a:moveTo>
                    <a:lnTo>
                      <a:pt x="35" y="35"/>
                    </a:lnTo>
                    <a:lnTo>
                      <a:pt x="0" y="14"/>
                    </a:lnTo>
                    <a:lnTo>
                      <a:pt x="9" y="0"/>
                    </a:lnTo>
                    <a:lnTo>
                      <a:pt x="4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38" name="Rectangle 44"/>
              <p:cNvSpPr>
                <a:spLocks noChangeArrowheads="1"/>
              </p:cNvSpPr>
              <p:nvPr/>
            </p:nvSpPr>
            <p:spPr bwMode="gray">
              <a:xfrm>
                <a:off x="5010" y="2367"/>
                <a:ext cx="54" cy="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zh-CN" altLang="en-US" sz="1500" kern="0" noProof="1">
                  <a:solidFill>
                    <a:srgbClr val="FFFFFF"/>
                  </a:solidFill>
                  <a:latin typeface="微软雅黑" panose="020B0503020204020204" pitchFamily="34" charset="-122"/>
                  <a:ea typeface="微软雅黑" panose="020B0503020204020204" pitchFamily="34" charset="-122"/>
                </a:endParaRPr>
              </a:p>
            </p:txBody>
          </p:sp>
          <p:sp>
            <p:nvSpPr>
              <p:cNvPr id="139" name="Freeform 45"/>
              <p:cNvSpPr/>
              <p:nvPr/>
            </p:nvSpPr>
            <p:spPr bwMode="gray">
              <a:xfrm>
                <a:off x="4918" y="2017"/>
                <a:ext cx="57" cy="48"/>
              </a:xfrm>
              <a:custGeom>
                <a:avLst/>
                <a:gdLst>
                  <a:gd name="T0" fmla="*/ 551 w 43"/>
                  <a:gd name="T1" fmla="*/ 0 h 37"/>
                  <a:gd name="T2" fmla="*/ 729 w 43"/>
                  <a:gd name="T3" fmla="*/ 211 h 37"/>
                  <a:gd name="T4" fmla="*/ 114 w 43"/>
                  <a:gd name="T5" fmla="*/ 494 h 37"/>
                  <a:gd name="T6" fmla="*/ 0 w 43"/>
                  <a:gd name="T7" fmla="*/ 274 h 37"/>
                  <a:gd name="T8" fmla="*/ 551 w 43"/>
                  <a:gd name="T9" fmla="*/ 0 h 37"/>
                  <a:gd name="T10" fmla="*/ 0 60000 65536"/>
                  <a:gd name="T11" fmla="*/ 0 60000 65536"/>
                  <a:gd name="T12" fmla="*/ 0 60000 65536"/>
                  <a:gd name="T13" fmla="*/ 0 60000 65536"/>
                  <a:gd name="T14" fmla="*/ 0 60000 65536"/>
                  <a:gd name="T15" fmla="*/ 0 w 43"/>
                  <a:gd name="T16" fmla="*/ 0 h 37"/>
                  <a:gd name="T17" fmla="*/ 43 w 43"/>
                  <a:gd name="T18" fmla="*/ 37 h 37"/>
                </a:gdLst>
                <a:ahLst/>
                <a:cxnLst>
                  <a:cxn ang="T10">
                    <a:pos x="T0" y="T1"/>
                  </a:cxn>
                  <a:cxn ang="T11">
                    <a:pos x="T2" y="T3"/>
                  </a:cxn>
                  <a:cxn ang="T12">
                    <a:pos x="T4" y="T5"/>
                  </a:cxn>
                  <a:cxn ang="T13">
                    <a:pos x="T6" y="T7"/>
                  </a:cxn>
                  <a:cxn ang="T14">
                    <a:pos x="T8" y="T9"/>
                  </a:cxn>
                </a:cxnLst>
                <a:rect l="T15" t="T16" r="T17" b="T18"/>
                <a:pathLst>
                  <a:path w="43" h="37">
                    <a:moveTo>
                      <a:pt x="33" y="0"/>
                    </a:moveTo>
                    <a:lnTo>
                      <a:pt x="43" y="16"/>
                    </a:lnTo>
                    <a:lnTo>
                      <a:pt x="7" y="37"/>
                    </a:lnTo>
                    <a:lnTo>
                      <a:pt x="0" y="21"/>
                    </a:lnTo>
                    <a:lnTo>
                      <a:pt x="3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0" name="Freeform 46"/>
              <p:cNvSpPr/>
              <p:nvPr/>
            </p:nvSpPr>
            <p:spPr bwMode="gray">
              <a:xfrm>
                <a:off x="4671" y="1766"/>
                <a:ext cx="49" cy="58"/>
              </a:xfrm>
              <a:custGeom>
                <a:avLst/>
                <a:gdLst>
                  <a:gd name="T0" fmla="*/ 411 w 36"/>
                  <a:gd name="T1" fmla="*/ 0 h 43"/>
                  <a:gd name="T2" fmla="*/ 789 w 36"/>
                  <a:gd name="T3" fmla="*/ 132 h 43"/>
                  <a:gd name="T4" fmla="*/ 302 w 36"/>
                  <a:gd name="T5" fmla="*/ 857 h 43"/>
                  <a:gd name="T6" fmla="*/ 0 w 36"/>
                  <a:gd name="T7" fmla="*/ 668 h 43"/>
                  <a:gd name="T8" fmla="*/ 411 w 36"/>
                  <a:gd name="T9" fmla="*/ 0 h 43"/>
                  <a:gd name="T10" fmla="*/ 0 60000 65536"/>
                  <a:gd name="T11" fmla="*/ 0 60000 65536"/>
                  <a:gd name="T12" fmla="*/ 0 60000 65536"/>
                  <a:gd name="T13" fmla="*/ 0 60000 65536"/>
                  <a:gd name="T14" fmla="*/ 0 60000 65536"/>
                  <a:gd name="T15" fmla="*/ 0 w 36"/>
                  <a:gd name="T16" fmla="*/ 0 h 43"/>
                  <a:gd name="T17" fmla="*/ 36 w 36"/>
                  <a:gd name="T18" fmla="*/ 43 h 43"/>
                </a:gdLst>
                <a:ahLst/>
                <a:cxnLst>
                  <a:cxn ang="T10">
                    <a:pos x="T0" y="T1"/>
                  </a:cxn>
                  <a:cxn ang="T11">
                    <a:pos x="T2" y="T3"/>
                  </a:cxn>
                  <a:cxn ang="T12">
                    <a:pos x="T4" y="T5"/>
                  </a:cxn>
                  <a:cxn ang="T13">
                    <a:pos x="T6" y="T7"/>
                  </a:cxn>
                  <a:cxn ang="T14">
                    <a:pos x="T8" y="T9"/>
                  </a:cxn>
                </a:cxnLst>
                <a:rect l="T15" t="T16" r="T17" b="T18"/>
                <a:pathLst>
                  <a:path w="36" h="43">
                    <a:moveTo>
                      <a:pt x="19" y="0"/>
                    </a:moveTo>
                    <a:lnTo>
                      <a:pt x="36" y="7"/>
                    </a:lnTo>
                    <a:lnTo>
                      <a:pt x="14" y="43"/>
                    </a:lnTo>
                    <a:lnTo>
                      <a:pt x="0" y="3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1" name="Freeform 47"/>
              <p:cNvSpPr/>
              <p:nvPr/>
            </p:nvSpPr>
            <p:spPr bwMode="gray">
              <a:xfrm>
                <a:off x="4626" y="1733"/>
                <a:ext cx="23" cy="29"/>
              </a:xfrm>
              <a:custGeom>
                <a:avLst/>
                <a:gdLst>
                  <a:gd name="T0" fmla="*/ 135 w 17"/>
                  <a:gd name="T1" fmla="*/ 0 h 22"/>
                  <a:gd name="T2" fmla="*/ 349 w 17"/>
                  <a:gd name="T3" fmla="*/ 49 h 22"/>
                  <a:gd name="T4" fmla="*/ 135 w 17"/>
                  <a:gd name="T5" fmla="*/ 348 h 22"/>
                  <a:gd name="T6" fmla="*/ 0 w 17"/>
                  <a:gd name="T7" fmla="*/ 302 h 22"/>
                  <a:gd name="T8" fmla="*/ 135 w 17"/>
                  <a:gd name="T9" fmla="*/ 0 h 22"/>
                  <a:gd name="T10" fmla="*/ 0 60000 65536"/>
                  <a:gd name="T11" fmla="*/ 0 60000 65536"/>
                  <a:gd name="T12" fmla="*/ 0 60000 65536"/>
                  <a:gd name="T13" fmla="*/ 0 60000 65536"/>
                  <a:gd name="T14" fmla="*/ 0 60000 65536"/>
                  <a:gd name="T15" fmla="*/ 0 w 17"/>
                  <a:gd name="T16" fmla="*/ 0 h 22"/>
                  <a:gd name="T17" fmla="*/ 17 w 17"/>
                  <a:gd name="T18" fmla="*/ 22 h 22"/>
                </a:gdLst>
                <a:ahLst/>
                <a:cxnLst>
                  <a:cxn ang="T10">
                    <a:pos x="T0" y="T1"/>
                  </a:cxn>
                  <a:cxn ang="T11">
                    <a:pos x="T2" y="T3"/>
                  </a:cxn>
                  <a:cxn ang="T12">
                    <a:pos x="T4" y="T5"/>
                  </a:cxn>
                  <a:cxn ang="T13">
                    <a:pos x="T6" y="T7"/>
                  </a:cxn>
                  <a:cxn ang="T14">
                    <a:pos x="T8" y="T9"/>
                  </a:cxn>
                </a:cxnLst>
                <a:rect l="T15" t="T16" r="T17" b="T18"/>
                <a:pathLst>
                  <a:path w="17" h="22">
                    <a:moveTo>
                      <a:pt x="7" y="0"/>
                    </a:moveTo>
                    <a:lnTo>
                      <a:pt x="17" y="3"/>
                    </a:lnTo>
                    <a:lnTo>
                      <a:pt x="7" y="22"/>
                    </a:lnTo>
                    <a:lnTo>
                      <a:pt x="0" y="19"/>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2" name="Freeform 48"/>
              <p:cNvSpPr/>
              <p:nvPr/>
            </p:nvSpPr>
            <p:spPr bwMode="gray">
              <a:xfrm>
                <a:off x="4559" y="1709"/>
                <a:ext cx="20" cy="28"/>
              </a:xfrm>
              <a:custGeom>
                <a:avLst/>
                <a:gdLst>
                  <a:gd name="T0" fmla="*/ 151 w 15"/>
                  <a:gd name="T1" fmla="*/ 0 h 22"/>
                  <a:gd name="T2" fmla="*/ 268 w 15"/>
                  <a:gd name="T3" fmla="*/ 36 h 22"/>
                  <a:gd name="T4" fmla="*/ 151 w 15"/>
                  <a:gd name="T5" fmla="*/ 249 h 22"/>
                  <a:gd name="T6" fmla="*/ 0 w 15"/>
                  <a:gd name="T7" fmla="*/ 213 h 22"/>
                  <a:gd name="T8" fmla="*/ 151 w 15"/>
                  <a:gd name="T9" fmla="*/ 0 h 22"/>
                  <a:gd name="T10" fmla="*/ 0 60000 65536"/>
                  <a:gd name="T11" fmla="*/ 0 60000 65536"/>
                  <a:gd name="T12" fmla="*/ 0 60000 65536"/>
                  <a:gd name="T13" fmla="*/ 0 60000 65536"/>
                  <a:gd name="T14" fmla="*/ 0 60000 65536"/>
                  <a:gd name="T15" fmla="*/ 0 w 15"/>
                  <a:gd name="T16" fmla="*/ 0 h 22"/>
                  <a:gd name="T17" fmla="*/ 15 w 15"/>
                  <a:gd name="T18" fmla="*/ 22 h 22"/>
                </a:gdLst>
                <a:ahLst/>
                <a:cxnLst>
                  <a:cxn ang="T10">
                    <a:pos x="T0" y="T1"/>
                  </a:cxn>
                  <a:cxn ang="T11">
                    <a:pos x="T2" y="T3"/>
                  </a:cxn>
                  <a:cxn ang="T12">
                    <a:pos x="T4" y="T5"/>
                  </a:cxn>
                  <a:cxn ang="T13">
                    <a:pos x="T6" y="T7"/>
                  </a:cxn>
                  <a:cxn ang="T14">
                    <a:pos x="T8" y="T9"/>
                  </a:cxn>
                </a:cxnLst>
                <a:rect l="T15" t="T16" r="T17" b="T18"/>
                <a:pathLst>
                  <a:path w="15" h="22">
                    <a:moveTo>
                      <a:pt x="8" y="0"/>
                    </a:moveTo>
                    <a:lnTo>
                      <a:pt x="15" y="3"/>
                    </a:lnTo>
                    <a:lnTo>
                      <a:pt x="8" y="22"/>
                    </a:lnTo>
                    <a:lnTo>
                      <a:pt x="0" y="19"/>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3" name="Freeform 49"/>
              <p:cNvSpPr/>
              <p:nvPr/>
            </p:nvSpPr>
            <p:spPr bwMode="gray">
              <a:xfrm>
                <a:off x="4491" y="1689"/>
                <a:ext cx="15" cy="31"/>
              </a:xfrm>
              <a:custGeom>
                <a:avLst/>
                <a:gdLst>
                  <a:gd name="T0" fmla="*/ 46 w 11"/>
                  <a:gd name="T1" fmla="*/ 0 h 22"/>
                  <a:gd name="T2" fmla="*/ 123 w 11"/>
                  <a:gd name="T3" fmla="*/ 89 h 22"/>
                  <a:gd name="T4" fmla="*/ 76 w 11"/>
                  <a:gd name="T5" fmla="*/ 683 h 22"/>
                  <a:gd name="T6" fmla="*/ 0 w 11"/>
                  <a:gd name="T7" fmla="*/ 596 h 22"/>
                  <a:gd name="T8" fmla="*/ 46 w 11"/>
                  <a:gd name="T9" fmla="*/ 0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4" y="0"/>
                    </a:moveTo>
                    <a:lnTo>
                      <a:pt x="11" y="3"/>
                    </a:lnTo>
                    <a:lnTo>
                      <a:pt x="7" y="22"/>
                    </a:lnTo>
                    <a:lnTo>
                      <a:pt x="0" y="19"/>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4" name="Freeform 50"/>
              <p:cNvSpPr/>
              <p:nvPr/>
            </p:nvSpPr>
            <p:spPr bwMode="gray">
              <a:xfrm>
                <a:off x="4420" y="1680"/>
                <a:ext cx="10" cy="29"/>
              </a:xfrm>
              <a:custGeom>
                <a:avLst/>
                <a:gdLst>
                  <a:gd name="T0" fmla="*/ 2 w 9"/>
                  <a:gd name="T1" fmla="*/ 0 h 21"/>
                  <a:gd name="T2" fmla="*/ 24 w 9"/>
                  <a:gd name="T3" fmla="*/ 0 h 21"/>
                  <a:gd name="T4" fmla="*/ 20 w 9"/>
                  <a:gd name="T5" fmla="*/ 526 h 21"/>
                  <a:gd name="T6" fmla="*/ 0 w 9"/>
                  <a:gd name="T7" fmla="*/ 476 h 21"/>
                  <a:gd name="T8" fmla="*/ 2 w 9"/>
                  <a:gd name="T9" fmla="*/ 0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2" y="0"/>
                    </a:moveTo>
                    <a:lnTo>
                      <a:pt x="9" y="0"/>
                    </a:lnTo>
                    <a:lnTo>
                      <a:pt x="7" y="21"/>
                    </a:lnTo>
                    <a:lnTo>
                      <a:pt x="0" y="19"/>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5" name="Freeform 51"/>
              <p:cNvSpPr/>
              <p:nvPr/>
            </p:nvSpPr>
            <p:spPr bwMode="gray">
              <a:xfrm>
                <a:off x="4902" y="1961"/>
                <a:ext cx="27" cy="25"/>
              </a:xfrm>
              <a:custGeom>
                <a:avLst/>
                <a:gdLst>
                  <a:gd name="T0" fmla="*/ 208 w 21"/>
                  <a:gd name="T1" fmla="*/ 0 h 19"/>
                  <a:gd name="T2" fmla="*/ 261 w 21"/>
                  <a:gd name="T3" fmla="*/ 125 h 19"/>
                  <a:gd name="T4" fmla="*/ 85 w 21"/>
                  <a:gd name="T5" fmla="*/ 296 h 19"/>
                  <a:gd name="T6" fmla="*/ 0 w 21"/>
                  <a:gd name="T7" fmla="*/ 192 h 19"/>
                  <a:gd name="T8" fmla="*/ 208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8"/>
                    </a:lnTo>
                    <a:lnTo>
                      <a:pt x="7" y="19"/>
                    </a:lnTo>
                    <a:lnTo>
                      <a:pt x="0" y="12"/>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6" name="Freeform 52"/>
              <p:cNvSpPr/>
              <p:nvPr/>
            </p:nvSpPr>
            <p:spPr bwMode="gray">
              <a:xfrm>
                <a:off x="4857" y="1905"/>
                <a:ext cx="28" cy="27"/>
              </a:xfrm>
              <a:custGeom>
                <a:avLst/>
                <a:gdLst>
                  <a:gd name="T0" fmla="*/ 305 w 21"/>
                  <a:gd name="T1" fmla="*/ 0 h 19"/>
                  <a:gd name="T2" fmla="*/ 368 w 21"/>
                  <a:gd name="T3" fmla="*/ 172 h 19"/>
                  <a:gd name="T4" fmla="*/ 116 w 21"/>
                  <a:gd name="T5" fmla="*/ 441 h 19"/>
                  <a:gd name="T6" fmla="*/ 0 w 21"/>
                  <a:gd name="T7" fmla="*/ 322 h 19"/>
                  <a:gd name="T8" fmla="*/ 305 w 21"/>
                  <a:gd name="T9" fmla="*/ 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17" y="0"/>
                    </a:moveTo>
                    <a:lnTo>
                      <a:pt x="21" y="7"/>
                    </a:lnTo>
                    <a:lnTo>
                      <a:pt x="7" y="19"/>
                    </a:lnTo>
                    <a:lnTo>
                      <a:pt x="0" y="14"/>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7" name="Freeform 53"/>
              <p:cNvSpPr/>
              <p:nvPr/>
            </p:nvSpPr>
            <p:spPr bwMode="gray">
              <a:xfrm>
                <a:off x="4804" y="1850"/>
                <a:ext cx="31" cy="30"/>
              </a:xfrm>
              <a:custGeom>
                <a:avLst/>
                <a:gdLst>
                  <a:gd name="T0" fmla="*/ 431 w 22"/>
                  <a:gd name="T1" fmla="*/ 0 h 21"/>
                  <a:gd name="T2" fmla="*/ 683 w 22"/>
                  <a:gd name="T3" fmla="*/ 244 h 21"/>
                  <a:gd name="T4" fmla="*/ 217 w 22"/>
                  <a:gd name="T5" fmla="*/ 737 h 21"/>
                  <a:gd name="T6" fmla="*/ 0 w 22"/>
                  <a:gd name="T7" fmla="*/ 571 h 21"/>
                  <a:gd name="T8" fmla="*/ 431 w 22"/>
                  <a:gd name="T9" fmla="*/ 0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14" y="0"/>
                    </a:moveTo>
                    <a:lnTo>
                      <a:pt x="22" y="7"/>
                    </a:lnTo>
                    <a:lnTo>
                      <a:pt x="7" y="21"/>
                    </a:lnTo>
                    <a:lnTo>
                      <a:pt x="0" y="16"/>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8" name="Freeform 54"/>
              <p:cNvSpPr/>
              <p:nvPr/>
            </p:nvSpPr>
            <p:spPr bwMode="gray">
              <a:xfrm>
                <a:off x="4748" y="1808"/>
                <a:ext cx="25" cy="27"/>
              </a:xfrm>
              <a:custGeom>
                <a:avLst/>
                <a:gdLst>
                  <a:gd name="T0" fmla="*/ 192 w 19"/>
                  <a:gd name="T1" fmla="*/ 0 h 21"/>
                  <a:gd name="T2" fmla="*/ 296 w 19"/>
                  <a:gd name="T3" fmla="*/ 46 h 21"/>
                  <a:gd name="T4" fmla="*/ 111 w 19"/>
                  <a:gd name="T5" fmla="*/ 261 h 21"/>
                  <a:gd name="T6" fmla="*/ 0 w 19"/>
                  <a:gd name="T7" fmla="*/ 203 h 21"/>
                  <a:gd name="T8" fmla="*/ 192 w 19"/>
                  <a:gd name="T9" fmla="*/ 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2" y="0"/>
                    </a:moveTo>
                    <a:lnTo>
                      <a:pt x="19" y="4"/>
                    </a:lnTo>
                    <a:lnTo>
                      <a:pt x="7" y="21"/>
                    </a:lnTo>
                    <a:lnTo>
                      <a:pt x="0" y="16"/>
                    </a:ln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49" name="Freeform 55"/>
              <p:cNvSpPr/>
              <p:nvPr/>
            </p:nvSpPr>
            <p:spPr bwMode="gray">
              <a:xfrm>
                <a:off x="5032" y="2300"/>
                <a:ext cx="28" cy="15"/>
              </a:xfrm>
              <a:custGeom>
                <a:avLst/>
                <a:gdLst>
                  <a:gd name="T0" fmla="*/ 476 w 21"/>
                  <a:gd name="T1" fmla="*/ 0 h 12"/>
                  <a:gd name="T2" fmla="*/ 526 w 21"/>
                  <a:gd name="T3" fmla="*/ 172 h 12"/>
                  <a:gd name="T4" fmla="*/ 0 w 21"/>
                  <a:gd name="T5" fmla="*/ 207 h 12"/>
                  <a:gd name="T6" fmla="*/ 0 w 21"/>
                  <a:gd name="T7" fmla="*/ 49 h 12"/>
                  <a:gd name="T8" fmla="*/ 476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10"/>
                    </a:lnTo>
                    <a:lnTo>
                      <a:pt x="0" y="12"/>
                    </a:lnTo>
                    <a:lnTo>
                      <a:pt x="0" y="3"/>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0" name="Freeform 56"/>
              <p:cNvSpPr/>
              <p:nvPr/>
            </p:nvSpPr>
            <p:spPr bwMode="gray">
              <a:xfrm>
                <a:off x="5022" y="2228"/>
                <a:ext cx="30" cy="15"/>
              </a:xfrm>
              <a:custGeom>
                <a:avLst/>
                <a:gdLst>
                  <a:gd name="T0" fmla="*/ 680 w 21"/>
                  <a:gd name="T1" fmla="*/ 0 h 12"/>
                  <a:gd name="T2" fmla="*/ 737 w 21"/>
                  <a:gd name="T3" fmla="*/ 155 h 12"/>
                  <a:gd name="T4" fmla="*/ 0 w 21"/>
                  <a:gd name="T5" fmla="*/ 207 h 12"/>
                  <a:gd name="T6" fmla="*/ 0 w 21"/>
                  <a:gd name="T7" fmla="*/ 87 h 12"/>
                  <a:gd name="T8" fmla="*/ 680 w 21"/>
                  <a:gd name="T9" fmla="*/ 0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19" y="0"/>
                    </a:moveTo>
                    <a:lnTo>
                      <a:pt x="21" y="9"/>
                    </a:lnTo>
                    <a:lnTo>
                      <a:pt x="0" y="12"/>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1" name="Freeform 57"/>
              <p:cNvSpPr/>
              <p:nvPr/>
            </p:nvSpPr>
            <p:spPr bwMode="gray">
              <a:xfrm>
                <a:off x="4999" y="2158"/>
                <a:ext cx="31" cy="19"/>
              </a:xfrm>
              <a:custGeom>
                <a:avLst/>
                <a:gdLst>
                  <a:gd name="T0" fmla="*/ 596 w 22"/>
                  <a:gd name="T1" fmla="*/ 0 h 14"/>
                  <a:gd name="T2" fmla="*/ 683 w 22"/>
                  <a:gd name="T3" fmla="*/ 161 h 14"/>
                  <a:gd name="T4" fmla="*/ 89 w 22"/>
                  <a:gd name="T5" fmla="*/ 297 h 14"/>
                  <a:gd name="T6" fmla="*/ 0 w 22"/>
                  <a:gd name="T7" fmla="*/ 119 h 14"/>
                  <a:gd name="T8" fmla="*/ 596 w 22"/>
                  <a:gd name="T9" fmla="*/ 0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19" y="0"/>
                    </a:moveTo>
                    <a:lnTo>
                      <a:pt x="22" y="7"/>
                    </a:lnTo>
                    <a:lnTo>
                      <a:pt x="3" y="14"/>
                    </a:lnTo>
                    <a:lnTo>
                      <a:pt x="0" y="5"/>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2" name="Freeform 58"/>
              <p:cNvSpPr/>
              <p:nvPr/>
            </p:nvSpPr>
            <p:spPr bwMode="gray">
              <a:xfrm>
                <a:off x="4975" y="2089"/>
                <a:ext cx="29" cy="22"/>
              </a:xfrm>
              <a:custGeom>
                <a:avLst/>
                <a:gdLst>
                  <a:gd name="T0" fmla="*/ 457 w 21"/>
                  <a:gd name="T1" fmla="*/ 0 h 17"/>
                  <a:gd name="T2" fmla="*/ 526 w 21"/>
                  <a:gd name="T3" fmla="*/ 97 h 17"/>
                  <a:gd name="T4" fmla="*/ 55 w 21"/>
                  <a:gd name="T5" fmla="*/ 221 h 17"/>
                  <a:gd name="T6" fmla="*/ 0 w 21"/>
                  <a:gd name="T7" fmla="*/ 97 h 17"/>
                  <a:gd name="T8" fmla="*/ 457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18" y="0"/>
                    </a:moveTo>
                    <a:lnTo>
                      <a:pt x="21" y="7"/>
                    </a:lnTo>
                    <a:lnTo>
                      <a:pt x="2" y="17"/>
                    </a:lnTo>
                    <a:lnTo>
                      <a:pt x="0" y="7"/>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3" name="Freeform 59"/>
              <p:cNvSpPr/>
              <p:nvPr/>
            </p:nvSpPr>
            <p:spPr bwMode="gray">
              <a:xfrm>
                <a:off x="4975" y="2653"/>
                <a:ext cx="31" cy="20"/>
              </a:xfrm>
              <a:custGeom>
                <a:avLst/>
                <a:gdLst>
                  <a:gd name="T0" fmla="*/ 464 w 23"/>
                  <a:gd name="T1" fmla="*/ 62 h 16"/>
                  <a:gd name="T2" fmla="*/ 346 w 23"/>
                  <a:gd name="T3" fmla="*/ 149 h 16"/>
                  <a:gd name="T4" fmla="*/ 0 w 23"/>
                  <a:gd name="T5" fmla="*/ 62 h 16"/>
                  <a:gd name="T6" fmla="*/ 73 w 23"/>
                  <a:gd name="T7" fmla="*/ 0 h 16"/>
                  <a:gd name="T8" fmla="*/ 464 w 23"/>
                  <a:gd name="T9" fmla="*/ 62 h 16"/>
                  <a:gd name="T10" fmla="*/ 0 60000 65536"/>
                  <a:gd name="T11" fmla="*/ 0 60000 65536"/>
                  <a:gd name="T12" fmla="*/ 0 60000 65536"/>
                  <a:gd name="T13" fmla="*/ 0 60000 65536"/>
                  <a:gd name="T14" fmla="*/ 0 60000 65536"/>
                  <a:gd name="T15" fmla="*/ 0 w 23"/>
                  <a:gd name="T16" fmla="*/ 0 h 16"/>
                  <a:gd name="T17" fmla="*/ 23 w 23"/>
                  <a:gd name="T18" fmla="*/ 16 h 16"/>
                </a:gdLst>
                <a:ahLst/>
                <a:cxnLst>
                  <a:cxn ang="T10">
                    <a:pos x="T0" y="T1"/>
                  </a:cxn>
                  <a:cxn ang="T11">
                    <a:pos x="T2" y="T3"/>
                  </a:cxn>
                  <a:cxn ang="T12">
                    <a:pos x="T4" y="T5"/>
                  </a:cxn>
                  <a:cxn ang="T13">
                    <a:pos x="T6" y="T7"/>
                  </a:cxn>
                  <a:cxn ang="T14">
                    <a:pos x="T8" y="T9"/>
                  </a:cxn>
                </a:cxnLst>
                <a:rect l="T15" t="T16" r="T17" b="T18"/>
                <a:pathLst>
                  <a:path w="23" h="16">
                    <a:moveTo>
                      <a:pt x="23" y="7"/>
                    </a:moveTo>
                    <a:lnTo>
                      <a:pt x="18" y="16"/>
                    </a:lnTo>
                    <a:lnTo>
                      <a:pt x="0" y="7"/>
                    </a:lnTo>
                    <a:lnTo>
                      <a:pt x="4" y="0"/>
                    </a:lnTo>
                    <a:lnTo>
                      <a:pt x="23"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4" name="Freeform 60"/>
              <p:cNvSpPr/>
              <p:nvPr/>
            </p:nvSpPr>
            <p:spPr bwMode="gray">
              <a:xfrm>
                <a:off x="4999" y="2585"/>
                <a:ext cx="31" cy="20"/>
              </a:xfrm>
              <a:custGeom>
                <a:avLst/>
                <a:gdLst>
                  <a:gd name="T0" fmla="*/ 683 w 22"/>
                  <a:gd name="T1" fmla="*/ 171 h 14"/>
                  <a:gd name="T2" fmla="*/ 596 w 22"/>
                  <a:gd name="T3" fmla="*/ 499 h 14"/>
                  <a:gd name="T4" fmla="*/ 0 w 22"/>
                  <a:gd name="T5" fmla="*/ 244 h 14"/>
                  <a:gd name="T6" fmla="*/ 89 w 22"/>
                  <a:gd name="T7" fmla="*/ 0 h 14"/>
                  <a:gd name="T8" fmla="*/ 683 w 22"/>
                  <a:gd name="T9" fmla="*/ 171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22" y="5"/>
                    </a:moveTo>
                    <a:lnTo>
                      <a:pt x="19" y="14"/>
                    </a:lnTo>
                    <a:lnTo>
                      <a:pt x="0" y="7"/>
                    </a:lnTo>
                    <a:lnTo>
                      <a:pt x="3" y="0"/>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5" name="Freeform 61"/>
              <p:cNvSpPr/>
              <p:nvPr/>
            </p:nvSpPr>
            <p:spPr bwMode="gray">
              <a:xfrm>
                <a:off x="5022" y="2516"/>
                <a:ext cx="30" cy="17"/>
              </a:xfrm>
              <a:custGeom>
                <a:avLst/>
                <a:gdLst>
                  <a:gd name="T0" fmla="*/ 737 w 21"/>
                  <a:gd name="T1" fmla="*/ 163 h 12"/>
                  <a:gd name="T2" fmla="*/ 680 w 21"/>
                  <a:gd name="T3" fmla="*/ 387 h 12"/>
                  <a:gd name="T4" fmla="*/ 0 w 21"/>
                  <a:gd name="T5" fmla="*/ 231 h 12"/>
                  <a:gd name="T6" fmla="*/ 0 w 21"/>
                  <a:gd name="T7" fmla="*/ 0 h 12"/>
                  <a:gd name="T8" fmla="*/ 737 w 21"/>
                  <a:gd name="T9" fmla="*/ 163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1" y="5"/>
                    </a:moveTo>
                    <a:lnTo>
                      <a:pt x="19" y="12"/>
                    </a:lnTo>
                    <a:lnTo>
                      <a:pt x="0" y="7"/>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6" name="Freeform 62"/>
              <p:cNvSpPr/>
              <p:nvPr/>
            </p:nvSpPr>
            <p:spPr bwMode="gray">
              <a:xfrm>
                <a:off x="5032" y="2446"/>
                <a:ext cx="28" cy="13"/>
              </a:xfrm>
              <a:custGeom>
                <a:avLst/>
                <a:gdLst>
                  <a:gd name="T0" fmla="*/ 526 w 21"/>
                  <a:gd name="T1" fmla="*/ 81 h 9"/>
                  <a:gd name="T2" fmla="*/ 476 w 21"/>
                  <a:gd name="T3" fmla="*/ 352 h 9"/>
                  <a:gd name="T4" fmla="*/ 0 w 21"/>
                  <a:gd name="T5" fmla="*/ 264 h 9"/>
                  <a:gd name="T6" fmla="*/ 0 w 21"/>
                  <a:gd name="T7" fmla="*/ 0 h 9"/>
                  <a:gd name="T8" fmla="*/ 526 w 21"/>
                  <a:gd name="T9" fmla="*/ 81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21" y="2"/>
                    </a:moveTo>
                    <a:lnTo>
                      <a:pt x="19" y="9"/>
                    </a:lnTo>
                    <a:lnTo>
                      <a:pt x="0" y="7"/>
                    </a:lnTo>
                    <a:lnTo>
                      <a:pt x="0" y="0"/>
                    </a:lnTo>
                    <a:lnTo>
                      <a:pt x="2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7" name="Freeform 63"/>
              <p:cNvSpPr/>
              <p:nvPr/>
            </p:nvSpPr>
            <p:spPr bwMode="gray">
              <a:xfrm>
                <a:off x="4748" y="2924"/>
                <a:ext cx="25" cy="29"/>
              </a:xfrm>
              <a:custGeom>
                <a:avLst/>
                <a:gdLst>
                  <a:gd name="T0" fmla="*/ 296 w 19"/>
                  <a:gd name="T1" fmla="*/ 399 h 21"/>
                  <a:gd name="T2" fmla="*/ 192 w 19"/>
                  <a:gd name="T3" fmla="*/ 526 h 21"/>
                  <a:gd name="T4" fmla="*/ 0 w 19"/>
                  <a:gd name="T5" fmla="*/ 181 h 21"/>
                  <a:gd name="T6" fmla="*/ 111 w 19"/>
                  <a:gd name="T7" fmla="*/ 0 h 21"/>
                  <a:gd name="T8" fmla="*/ 296 w 19"/>
                  <a:gd name="T9" fmla="*/ 399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9" y="16"/>
                    </a:moveTo>
                    <a:lnTo>
                      <a:pt x="12" y="21"/>
                    </a:lnTo>
                    <a:lnTo>
                      <a:pt x="0" y="7"/>
                    </a:lnTo>
                    <a:lnTo>
                      <a:pt x="7" y="0"/>
                    </a:lnTo>
                    <a:lnTo>
                      <a:pt x="19"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8" name="Freeform 64"/>
              <p:cNvSpPr/>
              <p:nvPr/>
            </p:nvSpPr>
            <p:spPr bwMode="gray">
              <a:xfrm>
                <a:off x="4804" y="2881"/>
                <a:ext cx="31" cy="27"/>
              </a:xfrm>
              <a:custGeom>
                <a:avLst/>
                <a:gdLst>
                  <a:gd name="T0" fmla="*/ 683 w 22"/>
                  <a:gd name="T1" fmla="*/ 203 h 21"/>
                  <a:gd name="T2" fmla="*/ 431 w 22"/>
                  <a:gd name="T3" fmla="*/ 261 h 21"/>
                  <a:gd name="T4" fmla="*/ 0 w 22"/>
                  <a:gd name="T5" fmla="*/ 85 h 21"/>
                  <a:gd name="T6" fmla="*/ 217 w 22"/>
                  <a:gd name="T7" fmla="*/ 0 h 21"/>
                  <a:gd name="T8" fmla="*/ 683 w 22"/>
                  <a:gd name="T9" fmla="*/ 203 h 21"/>
                  <a:gd name="T10" fmla="*/ 0 60000 65536"/>
                  <a:gd name="T11" fmla="*/ 0 60000 65536"/>
                  <a:gd name="T12" fmla="*/ 0 60000 65536"/>
                  <a:gd name="T13" fmla="*/ 0 60000 65536"/>
                  <a:gd name="T14" fmla="*/ 0 60000 65536"/>
                  <a:gd name="T15" fmla="*/ 0 w 22"/>
                  <a:gd name="T16" fmla="*/ 0 h 21"/>
                  <a:gd name="T17" fmla="*/ 22 w 22"/>
                  <a:gd name="T18" fmla="*/ 21 h 21"/>
                </a:gdLst>
                <a:ahLst/>
                <a:cxnLst>
                  <a:cxn ang="T10">
                    <a:pos x="T0" y="T1"/>
                  </a:cxn>
                  <a:cxn ang="T11">
                    <a:pos x="T2" y="T3"/>
                  </a:cxn>
                  <a:cxn ang="T12">
                    <a:pos x="T4" y="T5"/>
                  </a:cxn>
                  <a:cxn ang="T13">
                    <a:pos x="T6" y="T7"/>
                  </a:cxn>
                  <a:cxn ang="T14">
                    <a:pos x="T8" y="T9"/>
                  </a:cxn>
                </a:cxnLst>
                <a:rect l="T15" t="T16" r="T17" b="T18"/>
                <a:pathLst>
                  <a:path w="22" h="21">
                    <a:moveTo>
                      <a:pt x="22" y="16"/>
                    </a:moveTo>
                    <a:lnTo>
                      <a:pt x="14" y="21"/>
                    </a:lnTo>
                    <a:lnTo>
                      <a:pt x="0" y="7"/>
                    </a:lnTo>
                    <a:lnTo>
                      <a:pt x="7" y="0"/>
                    </a:lnTo>
                    <a:lnTo>
                      <a:pt x="22"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59" name="Freeform 65"/>
              <p:cNvSpPr/>
              <p:nvPr/>
            </p:nvSpPr>
            <p:spPr bwMode="gray">
              <a:xfrm>
                <a:off x="4857" y="2830"/>
                <a:ext cx="28" cy="27"/>
              </a:xfrm>
              <a:custGeom>
                <a:avLst/>
                <a:gdLst>
                  <a:gd name="T0" fmla="*/ 368 w 21"/>
                  <a:gd name="T1" fmla="*/ 174 h 21"/>
                  <a:gd name="T2" fmla="*/ 249 w 21"/>
                  <a:gd name="T3" fmla="*/ 261 h 21"/>
                  <a:gd name="T4" fmla="*/ 0 w 21"/>
                  <a:gd name="T5" fmla="*/ 85 h 21"/>
                  <a:gd name="T6" fmla="*/ 116 w 21"/>
                  <a:gd name="T7" fmla="*/ 0 h 21"/>
                  <a:gd name="T8" fmla="*/ 368 w 21"/>
                  <a:gd name="T9" fmla="*/ 174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21" y="14"/>
                    </a:moveTo>
                    <a:lnTo>
                      <a:pt x="14" y="21"/>
                    </a:lnTo>
                    <a:lnTo>
                      <a:pt x="0" y="7"/>
                    </a:lnTo>
                    <a:lnTo>
                      <a:pt x="7" y="0"/>
                    </a:ln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0" name="Freeform 66"/>
              <p:cNvSpPr/>
              <p:nvPr/>
            </p:nvSpPr>
            <p:spPr bwMode="gray">
              <a:xfrm>
                <a:off x="4905" y="2776"/>
                <a:ext cx="29" cy="26"/>
              </a:xfrm>
              <a:custGeom>
                <a:avLst/>
                <a:gdLst>
                  <a:gd name="T0" fmla="*/ 526 w 21"/>
                  <a:gd name="T1" fmla="*/ 270 h 19"/>
                  <a:gd name="T2" fmla="*/ 345 w 21"/>
                  <a:gd name="T3" fmla="*/ 441 h 19"/>
                  <a:gd name="T4" fmla="*/ 0 w 21"/>
                  <a:gd name="T5" fmla="*/ 172 h 19"/>
                  <a:gd name="T6" fmla="*/ 105 w 21"/>
                  <a:gd name="T7" fmla="*/ 0 h 19"/>
                  <a:gd name="T8" fmla="*/ 526 w 21"/>
                  <a:gd name="T9" fmla="*/ 270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21" y="12"/>
                    </a:moveTo>
                    <a:lnTo>
                      <a:pt x="14" y="19"/>
                    </a:lnTo>
                    <a:lnTo>
                      <a:pt x="0" y="7"/>
                    </a:lnTo>
                    <a:lnTo>
                      <a:pt x="4" y="0"/>
                    </a:lnTo>
                    <a:lnTo>
                      <a:pt x="2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1" name="Freeform 67"/>
              <p:cNvSpPr/>
              <p:nvPr/>
            </p:nvSpPr>
            <p:spPr bwMode="gray">
              <a:xfrm>
                <a:off x="4420" y="3054"/>
                <a:ext cx="10" cy="28"/>
              </a:xfrm>
              <a:custGeom>
                <a:avLst/>
                <a:gdLst>
                  <a:gd name="T0" fmla="*/ 24 w 9"/>
                  <a:gd name="T1" fmla="*/ 476 h 21"/>
                  <a:gd name="T2" fmla="*/ 2 w 9"/>
                  <a:gd name="T3" fmla="*/ 526 h 21"/>
                  <a:gd name="T4" fmla="*/ 0 w 9"/>
                  <a:gd name="T5" fmla="*/ 0 h 21"/>
                  <a:gd name="T6" fmla="*/ 20 w 9"/>
                  <a:gd name="T7" fmla="*/ 0 h 21"/>
                  <a:gd name="T8" fmla="*/ 24 w 9"/>
                  <a:gd name="T9" fmla="*/ 476 h 21"/>
                  <a:gd name="T10" fmla="*/ 0 60000 65536"/>
                  <a:gd name="T11" fmla="*/ 0 60000 65536"/>
                  <a:gd name="T12" fmla="*/ 0 60000 65536"/>
                  <a:gd name="T13" fmla="*/ 0 60000 65536"/>
                  <a:gd name="T14" fmla="*/ 0 60000 65536"/>
                  <a:gd name="T15" fmla="*/ 0 w 9"/>
                  <a:gd name="T16" fmla="*/ 0 h 21"/>
                  <a:gd name="T17" fmla="*/ 9 w 9"/>
                  <a:gd name="T18" fmla="*/ 21 h 21"/>
                </a:gdLst>
                <a:ahLst/>
                <a:cxnLst>
                  <a:cxn ang="T10">
                    <a:pos x="T0" y="T1"/>
                  </a:cxn>
                  <a:cxn ang="T11">
                    <a:pos x="T2" y="T3"/>
                  </a:cxn>
                  <a:cxn ang="T12">
                    <a:pos x="T4" y="T5"/>
                  </a:cxn>
                  <a:cxn ang="T13">
                    <a:pos x="T6" y="T7"/>
                  </a:cxn>
                  <a:cxn ang="T14">
                    <a:pos x="T8" y="T9"/>
                  </a:cxn>
                </a:cxnLst>
                <a:rect l="T15" t="T16" r="T17" b="T18"/>
                <a:pathLst>
                  <a:path w="9" h="21">
                    <a:moveTo>
                      <a:pt x="9" y="19"/>
                    </a:moveTo>
                    <a:lnTo>
                      <a:pt x="2" y="21"/>
                    </a:lnTo>
                    <a:lnTo>
                      <a:pt x="0" y="0"/>
                    </a:lnTo>
                    <a:lnTo>
                      <a:pt x="7" y="0"/>
                    </a:lnTo>
                    <a:lnTo>
                      <a:pt x="9"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2" name="Freeform 68"/>
              <p:cNvSpPr/>
              <p:nvPr/>
            </p:nvSpPr>
            <p:spPr bwMode="gray">
              <a:xfrm>
                <a:off x="4491" y="3045"/>
                <a:ext cx="15" cy="29"/>
              </a:xfrm>
              <a:custGeom>
                <a:avLst/>
                <a:gdLst>
                  <a:gd name="T0" fmla="*/ 123 w 11"/>
                  <a:gd name="T1" fmla="*/ 457 h 21"/>
                  <a:gd name="T2" fmla="*/ 46 w 11"/>
                  <a:gd name="T3" fmla="*/ 526 h 21"/>
                  <a:gd name="T4" fmla="*/ 0 w 11"/>
                  <a:gd name="T5" fmla="*/ 0 h 21"/>
                  <a:gd name="T6" fmla="*/ 97 w 11"/>
                  <a:gd name="T7" fmla="*/ 0 h 21"/>
                  <a:gd name="T8" fmla="*/ 123 w 11"/>
                  <a:gd name="T9" fmla="*/ 457 h 21"/>
                  <a:gd name="T10" fmla="*/ 0 60000 65536"/>
                  <a:gd name="T11" fmla="*/ 0 60000 65536"/>
                  <a:gd name="T12" fmla="*/ 0 60000 65536"/>
                  <a:gd name="T13" fmla="*/ 0 60000 65536"/>
                  <a:gd name="T14" fmla="*/ 0 60000 65536"/>
                  <a:gd name="T15" fmla="*/ 0 w 11"/>
                  <a:gd name="T16" fmla="*/ 0 h 21"/>
                  <a:gd name="T17" fmla="*/ 11 w 11"/>
                  <a:gd name="T18" fmla="*/ 21 h 21"/>
                </a:gdLst>
                <a:ahLst/>
                <a:cxnLst>
                  <a:cxn ang="T10">
                    <a:pos x="T0" y="T1"/>
                  </a:cxn>
                  <a:cxn ang="T11">
                    <a:pos x="T2" y="T3"/>
                  </a:cxn>
                  <a:cxn ang="T12">
                    <a:pos x="T4" y="T5"/>
                  </a:cxn>
                  <a:cxn ang="T13">
                    <a:pos x="T6" y="T7"/>
                  </a:cxn>
                  <a:cxn ang="T14">
                    <a:pos x="T8" y="T9"/>
                  </a:cxn>
                </a:cxnLst>
                <a:rect l="T15" t="T16" r="T17" b="T18"/>
                <a:pathLst>
                  <a:path w="11" h="21">
                    <a:moveTo>
                      <a:pt x="11" y="18"/>
                    </a:moveTo>
                    <a:lnTo>
                      <a:pt x="4" y="21"/>
                    </a:lnTo>
                    <a:lnTo>
                      <a:pt x="0" y="0"/>
                    </a:lnTo>
                    <a:lnTo>
                      <a:pt x="9" y="0"/>
                    </a:lnTo>
                    <a:lnTo>
                      <a:pt x="11"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3" name="Freeform 69"/>
              <p:cNvSpPr/>
              <p:nvPr/>
            </p:nvSpPr>
            <p:spPr bwMode="gray">
              <a:xfrm>
                <a:off x="4559" y="3024"/>
                <a:ext cx="20" cy="26"/>
              </a:xfrm>
              <a:custGeom>
                <a:avLst/>
                <a:gdLst>
                  <a:gd name="T0" fmla="*/ 268 w 15"/>
                  <a:gd name="T1" fmla="*/ 167 h 21"/>
                  <a:gd name="T2" fmla="*/ 87 w 15"/>
                  <a:gd name="T3" fmla="*/ 181 h 21"/>
                  <a:gd name="T4" fmla="*/ 0 w 15"/>
                  <a:gd name="T5" fmla="*/ 2 h 21"/>
                  <a:gd name="T6" fmla="*/ 151 w 15"/>
                  <a:gd name="T7" fmla="*/ 0 h 21"/>
                  <a:gd name="T8" fmla="*/ 268 w 15"/>
                  <a:gd name="T9" fmla="*/ 167 h 21"/>
                  <a:gd name="T10" fmla="*/ 0 60000 65536"/>
                  <a:gd name="T11" fmla="*/ 0 60000 65536"/>
                  <a:gd name="T12" fmla="*/ 0 60000 65536"/>
                  <a:gd name="T13" fmla="*/ 0 60000 65536"/>
                  <a:gd name="T14" fmla="*/ 0 60000 65536"/>
                  <a:gd name="T15" fmla="*/ 0 w 15"/>
                  <a:gd name="T16" fmla="*/ 0 h 21"/>
                  <a:gd name="T17" fmla="*/ 15 w 15"/>
                  <a:gd name="T18" fmla="*/ 21 h 21"/>
                </a:gdLst>
                <a:ahLst/>
                <a:cxnLst>
                  <a:cxn ang="T10">
                    <a:pos x="T0" y="T1"/>
                  </a:cxn>
                  <a:cxn ang="T11">
                    <a:pos x="T2" y="T3"/>
                  </a:cxn>
                  <a:cxn ang="T12">
                    <a:pos x="T4" y="T5"/>
                  </a:cxn>
                  <a:cxn ang="T13">
                    <a:pos x="T6" y="T7"/>
                  </a:cxn>
                  <a:cxn ang="T14">
                    <a:pos x="T8" y="T9"/>
                  </a:cxn>
                </a:cxnLst>
                <a:rect l="T15" t="T16" r="T17" b="T18"/>
                <a:pathLst>
                  <a:path w="15" h="21">
                    <a:moveTo>
                      <a:pt x="15" y="19"/>
                    </a:moveTo>
                    <a:lnTo>
                      <a:pt x="5" y="21"/>
                    </a:lnTo>
                    <a:lnTo>
                      <a:pt x="0" y="2"/>
                    </a:lnTo>
                    <a:lnTo>
                      <a:pt x="8" y="0"/>
                    </a:lnTo>
                    <a:lnTo>
                      <a:pt x="1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4" name="Freeform 70"/>
              <p:cNvSpPr/>
              <p:nvPr/>
            </p:nvSpPr>
            <p:spPr bwMode="gray">
              <a:xfrm>
                <a:off x="4626" y="2996"/>
                <a:ext cx="23" cy="29"/>
              </a:xfrm>
              <a:custGeom>
                <a:avLst/>
                <a:gdLst>
                  <a:gd name="T0" fmla="*/ 349 w 17"/>
                  <a:gd name="T1" fmla="*/ 476 h 21"/>
                  <a:gd name="T2" fmla="*/ 135 w 17"/>
                  <a:gd name="T3" fmla="*/ 526 h 21"/>
                  <a:gd name="T4" fmla="*/ 0 w 17"/>
                  <a:gd name="T5" fmla="*/ 55 h 21"/>
                  <a:gd name="T6" fmla="*/ 135 w 17"/>
                  <a:gd name="T7" fmla="*/ 0 h 21"/>
                  <a:gd name="T8" fmla="*/ 349 w 17"/>
                  <a:gd name="T9" fmla="*/ 476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7" y="19"/>
                    </a:moveTo>
                    <a:lnTo>
                      <a:pt x="7" y="21"/>
                    </a:lnTo>
                    <a:lnTo>
                      <a:pt x="0" y="2"/>
                    </a:lnTo>
                    <a:lnTo>
                      <a:pt x="7" y="0"/>
                    </a:lnTo>
                    <a:lnTo>
                      <a:pt x="17"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5" name="Freeform 71"/>
              <p:cNvSpPr/>
              <p:nvPr/>
            </p:nvSpPr>
            <p:spPr bwMode="gray">
              <a:xfrm>
                <a:off x="4058" y="2996"/>
                <a:ext cx="21" cy="33"/>
              </a:xfrm>
              <a:custGeom>
                <a:avLst/>
                <a:gdLst>
                  <a:gd name="T0" fmla="*/ 110 w 16"/>
                  <a:gd name="T1" fmla="*/ 575 h 24"/>
                  <a:gd name="T2" fmla="*/ 0 w 16"/>
                  <a:gd name="T3" fmla="*/ 469 h 24"/>
                  <a:gd name="T4" fmla="*/ 110 w 16"/>
                  <a:gd name="T5" fmla="*/ 0 h 24"/>
                  <a:gd name="T6" fmla="*/ 248 w 16"/>
                  <a:gd name="T7" fmla="*/ 131 h 24"/>
                  <a:gd name="T8" fmla="*/ 110 w 16"/>
                  <a:gd name="T9" fmla="*/ 575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7" y="24"/>
                    </a:moveTo>
                    <a:lnTo>
                      <a:pt x="0" y="19"/>
                    </a:lnTo>
                    <a:lnTo>
                      <a:pt x="7" y="0"/>
                    </a:lnTo>
                    <a:lnTo>
                      <a:pt x="16" y="5"/>
                    </a:lnTo>
                    <a:lnTo>
                      <a:pt x="7"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6" name="Freeform 72"/>
              <p:cNvSpPr/>
              <p:nvPr/>
            </p:nvSpPr>
            <p:spPr bwMode="gray">
              <a:xfrm>
                <a:off x="4124" y="3024"/>
                <a:ext cx="24" cy="26"/>
              </a:xfrm>
              <a:custGeom>
                <a:avLst/>
                <a:gdLst>
                  <a:gd name="T0" fmla="*/ 315 w 17"/>
                  <a:gd name="T1" fmla="*/ 181 h 21"/>
                  <a:gd name="T2" fmla="*/ 0 w 17"/>
                  <a:gd name="T3" fmla="*/ 167 h 21"/>
                  <a:gd name="T4" fmla="*/ 223 w 17"/>
                  <a:gd name="T5" fmla="*/ 0 h 21"/>
                  <a:gd name="T6" fmla="*/ 541 w 17"/>
                  <a:gd name="T7" fmla="*/ 2 h 21"/>
                  <a:gd name="T8" fmla="*/ 315 w 17"/>
                  <a:gd name="T9" fmla="*/ 181 h 21"/>
                  <a:gd name="T10" fmla="*/ 0 60000 65536"/>
                  <a:gd name="T11" fmla="*/ 0 60000 65536"/>
                  <a:gd name="T12" fmla="*/ 0 60000 65536"/>
                  <a:gd name="T13" fmla="*/ 0 60000 65536"/>
                  <a:gd name="T14" fmla="*/ 0 60000 65536"/>
                  <a:gd name="T15" fmla="*/ 0 w 17"/>
                  <a:gd name="T16" fmla="*/ 0 h 21"/>
                  <a:gd name="T17" fmla="*/ 17 w 17"/>
                  <a:gd name="T18" fmla="*/ 21 h 21"/>
                </a:gdLst>
                <a:ahLst/>
                <a:cxnLst>
                  <a:cxn ang="T10">
                    <a:pos x="T0" y="T1"/>
                  </a:cxn>
                  <a:cxn ang="T11">
                    <a:pos x="T2" y="T3"/>
                  </a:cxn>
                  <a:cxn ang="T12">
                    <a:pos x="T4" y="T5"/>
                  </a:cxn>
                  <a:cxn ang="T13">
                    <a:pos x="T6" y="T7"/>
                  </a:cxn>
                  <a:cxn ang="T14">
                    <a:pos x="T8" y="T9"/>
                  </a:cxn>
                </a:cxnLst>
                <a:rect l="T15" t="T16" r="T17" b="T18"/>
                <a:pathLst>
                  <a:path w="17" h="21">
                    <a:moveTo>
                      <a:pt x="10" y="21"/>
                    </a:moveTo>
                    <a:lnTo>
                      <a:pt x="0" y="19"/>
                    </a:lnTo>
                    <a:lnTo>
                      <a:pt x="7" y="0"/>
                    </a:lnTo>
                    <a:lnTo>
                      <a:pt x="17" y="2"/>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7" name="Freeform 73"/>
              <p:cNvSpPr/>
              <p:nvPr/>
            </p:nvSpPr>
            <p:spPr bwMode="gray">
              <a:xfrm>
                <a:off x="4198" y="3045"/>
                <a:ext cx="20" cy="29"/>
              </a:xfrm>
              <a:custGeom>
                <a:avLst/>
                <a:gdLst>
                  <a:gd name="T0" fmla="*/ 333 w 14"/>
                  <a:gd name="T1" fmla="*/ 526 h 21"/>
                  <a:gd name="T2" fmla="*/ 0 w 14"/>
                  <a:gd name="T3" fmla="*/ 457 h 21"/>
                  <a:gd name="T4" fmla="*/ 163 w 14"/>
                  <a:gd name="T5" fmla="*/ 0 h 21"/>
                  <a:gd name="T6" fmla="*/ 499 w 14"/>
                  <a:gd name="T7" fmla="*/ 0 h 21"/>
                  <a:gd name="T8" fmla="*/ 333 w 14"/>
                  <a:gd name="T9" fmla="*/ 526 h 21"/>
                  <a:gd name="T10" fmla="*/ 0 60000 65536"/>
                  <a:gd name="T11" fmla="*/ 0 60000 65536"/>
                  <a:gd name="T12" fmla="*/ 0 60000 65536"/>
                  <a:gd name="T13" fmla="*/ 0 60000 65536"/>
                  <a:gd name="T14" fmla="*/ 0 60000 65536"/>
                  <a:gd name="T15" fmla="*/ 0 w 14"/>
                  <a:gd name="T16" fmla="*/ 0 h 21"/>
                  <a:gd name="T17" fmla="*/ 14 w 14"/>
                  <a:gd name="T18" fmla="*/ 21 h 21"/>
                </a:gdLst>
                <a:ahLst/>
                <a:cxnLst>
                  <a:cxn ang="T10">
                    <a:pos x="T0" y="T1"/>
                  </a:cxn>
                  <a:cxn ang="T11">
                    <a:pos x="T2" y="T3"/>
                  </a:cxn>
                  <a:cxn ang="T12">
                    <a:pos x="T4" y="T5"/>
                  </a:cxn>
                  <a:cxn ang="T13">
                    <a:pos x="T6" y="T7"/>
                  </a:cxn>
                  <a:cxn ang="T14">
                    <a:pos x="T8" y="T9"/>
                  </a:cxn>
                </a:cxnLst>
                <a:rect l="T15" t="T16" r="T17" b="T18"/>
                <a:pathLst>
                  <a:path w="14" h="21">
                    <a:moveTo>
                      <a:pt x="9" y="21"/>
                    </a:moveTo>
                    <a:lnTo>
                      <a:pt x="0" y="18"/>
                    </a:lnTo>
                    <a:lnTo>
                      <a:pt x="4" y="0"/>
                    </a:lnTo>
                    <a:lnTo>
                      <a:pt x="14"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8" name="Freeform 74"/>
              <p:cNvSpPr/>
              <p:nvPr/>
            </p:nvSpPr>
            <p:spPr bwMode="gray">
              <a:xfrm>
                <a:off x="4272" y="3054"/>
                <a:ext cx="17" cy="28"/>
              </a:xfrm>
              <a:custGeom>
                <a:avLst/>
                <a:gdLst>
                  <a:gd name="T0" fmla="*/ 299 w 12"/>
                  <a:gd name="T1" fmla="*/ 526 h 21"/>
                  <a:gd name="T2" fmla="*/ 0 w 12"/>
                  <a:gd name="T3" fmla="*/ 476 h 21"/>
                  <a:gd name="T4" fmla="*/ 74 w 12"/>
                  <a:gd name="T5" fmla="*/ 0 h 21"/>
                  <a:gd name="T6" fmla="*/ 387 w 12"/>
                  <a:gd name="T7" fmla="*/ 0 h 21"/>
                  <a:gd name="T8" fmla="*/ 299 w 12"/>
                  <a:gd name="T9" fmla="*/ 526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9" y="21"/>
                    </a:moveTo>
                    <a:lnTo>
                      <a:pt x="0" y="19"/>
                    </a:lnTo>
                    <a:lnTo>
                      <a:pt x="2" y="0"/>
                    </a:lnTo>
                    <a:lnTo>
                      <a:pt x="12" y="0"/>
                    </a:lnTo>
                    <a:lnTo>
                      <a:pt x="9"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69" name="Freeform 75"/>
              <p:cNvSpPr/>
              <p:nvPr/>
            </p:nvSpPr>
            <p:spPr bwMode="gray">
              <a:xfrm>
                <a:off x="3772" y="2773"/>
                <a:ext cx="31" cy="26"/>
              </a:xfrm>
              <a:custGeom>
                <a:avLst/>
                <a:gdLst>
                  <a:gd name="T0" fmla="*/ 154 w 22"/>
                  <a:gd name="T1" fmla="*/ 296 h 19"/>
                  <a:gd name="T2" fmla="*/ 0 w 22"/>
                  <a:gd name="T3" fmla="*/ 192 h 19"/>
                  <a:gd name="T4" fmla="*/ 533 w 22"/>
                  <a:gd name="T5" fmla="*/ 0 h 19"/>
                  <a:gd name="T6" fmla="*/ 683 w 22"/>
                  <a:gd name="T7" fmla="*/ 111 h 19"/>
                  <a:gd name="T8" fmla="*/ 154 w 22"/>
                  <a:gd name="T9" fmla="*/ 296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5" y="19"/>
                    </a:moveTo>
                    <a:lnTo>
                      <a:pt x="0" y="12"/>
                    </a:lnTo>
                    <a:lnTo>
                      <a:pt x="17" y="0"/>
                    </a:lnTo>
                    <a:lnTo>
                      <a:pt x="22" y="7"/>
                    </a:lnTo>
                    <a:lnTo>
                      <a:pt x="5" y="1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0" name="Freeform 76"/>
              <p:cNvSpPr/>
              <p:nvPr/>
            </p:nvSpPr>
            <p:spPr bwMode="gray">
              <a:xfrm>
                <a:off x="3819" y="2830"/>
                <a:ext cx="28" cy="27"/>
              </a:xfrm>
              <a:custGeom>
                <a:avLst/>
                <a:gdLst>
                  <a:gd name="T0" fmla="*/ 116 w 21"/>
                  <a:gd name="T1" fmla="*/ 261 h 21"/>
                  <a:gd name="T2" fmla="*/ 0 w 21"/>
                  <a:gd name="T3" fmla="*/ 174 h 21"/>
                  <a:gd name="T4" fmla="*/ 276 w 21"/>
                  <a:gd name="T5" fmla="*/ 0 h 21"/>
                  <a:gd name="T6" fmla="*/ 368 w 21"/>
                  <a:gd name="T7" fmla="*/ 85 h 21"/>
                  <a:gd name="T8" fmla="*/ 116 w 21"/>
                  <a:gd name="T9" fmla="*/ 26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6" y="0"/>
                    </a:lnTo>
                    <a:lnTo>
                      <a:pt x="21"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1" name="Freeform 77"/>
              <p:cNvSpPr/>
              <p:nvPr/>
            </p:nvSpPr>
            <p:spPr bwMode="gray">
              <a:xfrm>
                <a:off x="3873" y="2881"/>
                <a:ext cx="26" cy="27"/>
              </a:xfrm>
              <a:custGeom>
                <a:avLst/>
                <a:gdLst>
                  <a:gd name="T0" fmla="*/ 172 w 19"/>
                  <a:gd name="T1" fmla="*/ 261 h 21"/>
                  <a:gd name="T2" fmla="*/ 0 w 19"/>
                  <a:gd name="T3" fmla="*/ 174 h 21"/>
                  <a:gd name="T4" fmla="*/ 322 w 19"/>
                  <a:gd name="T5" fmla="*/ 0 h 21"/>
                  <a:gd name="T6" fmla="*/ 441 w 19"/>
                  <a:gd name="T7" fmla="*/ 85 h 21"/>
                  <a:gd name="T8" fmla="*/ 172 w 19"/>
                  <a:gd name="T9" fmla="*/ 261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7" y="21"/>
                    </a:moveTo>
                    <a:lnTo>
                      <a:pt x="0" y="14"/>
                    </a:lnTo>
                    <a:lnTo>
                      <a:pt x="14" y="0"/>
                    </a:lnTo>
                    <a:lnTo>
                      <a:pt x="19" y="7"/>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2" name="Freeform 78"/>
              <p:cNvSpPr/>
              <p:nvPr/>
            </p:nvSpPr>
            <p:spPr bwMode="gray">
              <a:xfrm>
                <a:off x="3929" y="2928"/>
                <a:ext cx="31" cy="27"/>
              </a:xfrm>
              <a:custGeom>
                <a:avLst/>
                <a:gdLst>
                  <a:gd name="T0" fmla="*/ 244 w 21"/>
                  <a:gd name="T1" fmla="*/ 181 h 21"/>
                  <a:gd name="T2" fmla="*/ 0 w 21"/>
                  <a:gd name="T3" fmla="*/ 118 h 21"/>
                  <a:gd name="T4" fmla="*/ 416 w 21"/>
                  <a:gd name="T5" fmla="*/ 0 h 21"/>
                  <a:gd name="T6" fmla="*/ 737 w 21"/>
                  <a:gd name="T7" fmla="*/ 40 h 21"/>
                  <a:gd name="T8" fmla="*/ 244 w 21"/>
                  <a:gd name="T9" fmla="*/ 181 h 21"/>
                  <a:gd name="T10" fmla="*/ 0 60000 65536"/>
                  <a:gd name="T11" fmla="*/ 0 60000 65536"/>
                  <a:gd name="T12" fmla="*/ 0 60000 65536"/>
                  <a:gd name="T13" fmla="*/ 0 60000 65536"/>
                  <a:gd name="T14" fmla="*/ 0 60000 65536"/>
                  <a:gd name="T15" fmla="*/ 0 w 21"/>
                  <a:gd name="T16" fmla="*/ 0 h 21"/>
                  <a:gd name="T17" fmla="*/ 21 w 21"/>
                  <a:gd name="T18" fmla="*/ 21 h 21"/>
                </a:gdLst>
                <a:ahLst/>
                <a:cxnLst>
                  <a:cxn ang="T10">
                    <a:pos x="T0" y="T1"/>
                  </a:cxn>
                  <a:cxn ang="T11">
                    <a:pos x="T2" y="T3"/>
                  </a:cxn>
                  <a:cxn ang="T12">
                    <a:pos x="T4" y="T5"/>
                  </a:cxn>
                  <a:cxn ang="T13">
                    <a:pos x="T6" y="T7"/>
                  </a:cxn>
                  <a:cxn ang="T14">
                    <a:pos x="T8" y="T9"/>
                  </a:cxn>
                </a:cxnLst>
                <a:rect l="T15" t="T16" r="T17" b="T18"/>
                <a:pathLst>
                  <a:path w="21" h="21">
                    <a:moveTo>
                      <a:pt x="7" y="21"/>
                    </a:moveTo>
                    <a:lnTo>
                      <a:pt x="0" y="14"/>
                    </a:lnTo>
                    <a:lnTo>
                      <a:pt x="12" y="0"/>
                    </a:lnTo>
                    <a:lnTo>
                      <a:pt x="21" y="5"/>
                    </a:lnTo>
                    <a:lnTo>
                      <a:pt x="7" y="2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3" name="Freeform 79"/>
              <p:cNvSpPr/>
              <p:nvPr/>
            </p:nvSpPr>
            <p:spPr bwMode="gray">
              <a:xfrm>
                <a:off x="3646" y="2446"/>
                <a:ext cx="27" cy="13"/>
              </a:xfrm>
              <a:custGeom>
                <a:avLst/>
                <a:gdLst>
                  <a:gd name="T0" fmla="*/ 0 w 21"/>
                  <a:gd name="T1" fmla="*/ 352 h 9"/>
                  <a:gd name="T2" fmla="*/ 0 w 21"/>
                  <a:gd name="T3" fmla="*/ 81 h 9"/>
                  <a:gd name="T4" fmla="*/ 231 w 21"/>
                  <a:gd name="T5" fmla="*/ 0 h 9"/>
                  <a:gd name="T6" fmla="*/ 261 w 21"/>
                  <a:gd name="T7" fmla="*/ 264 h 9"/>
                  <a:gd name="T8" fmla="*/ 0 w 21"/>
                  <a:gd name="T9" fmla="*/ 352 h 9"/>
                  <a:gd name="T10" fmla="*/ 0 60000 65536"/>
                  <a:gd name="T11" fmla="*/ 0 60000 65536"/>
                  <a:gd name="T12" fmla="*/ 0 60000 65536"/>
                  <a:gd name="T13" fmla="*/ 0 60000 65536"/>
                  <a:gd name="T14" fmla="*/ 0 60000 65536"/>
                  <a:gd name="T15" fmla="*/ 0 w 21"/>
                  <a:gd name="T16" fmla="*/ 0 h 9"/>
                  <a:gd name="T17" fmla="*/ 21 w 21"/>
                  <a:gd name="T18" fmla="*/ 9 h 9"/>
                </a:gdLst>
                <a:ahLst/>
                <a:cxnLst>
                  <a:cxn ang="T10">
                    <a:pos x="T0" y="T1"/>
                  </a:cxn>
                  <a:cxn ang="T11">
                    <a:pos x="T2" y="T3"/>
                  </a:cxn>
                  <a:cxn ang="T12">
                    <a:pos x="T4" y="T5"/>
                  </a:cxn>
                  <a:cxn ang="T13">
                    <a:pos x="T6" y="T7"/>
                  </a:cxn>
                  <a:cxn ang="T14">
                    <a:pos x="T8" y="T9"/>
                  </a:cxn>
                </a:cxnLst>
                <a:rect l="T15" t="T16" r="T17" b="T18"/>
                <a:pathLst>
                  <a:path w="21" h="9">
                    <a:moveTo>
                      <a:pt x="0" y="9"/>
                    </a:moveTo>
                    <a:lnTo>
                      <a:pt x="0" y="2"/>
                    </a:lnTo>
                    <a:lnTo>
                      <a:pt x="19" y="0"/>
                    </a:lnTo>
                    <a:lnTo>
                      <a:pt x="21" y="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4" name="Freeform 80"/>
              <p:cNvSpPr/>
              <p:nvPr/>
            </p:nvSpPr>
            <p:spPr bwMode="gray">
              <a:xfrm>
                <a:off x="3655" y="2516"/>
                <a:ext cx="29" cy="17"/>
              </a:xfrm>
              <a:custGeom>
                <a:avLst/>
                <a:gdLst>
                  <a:gd name="T0" fmla="*/ 55 w 21"/>
                  <a:gd name="T1" fmla="*/ 387 h 12"/>
                  <a:gd name="T2" fmla="*/ 0 w 21"/>
                  <a:gd name="T3" fmla="*/ 163 h 12"/>
                  <a:gd name="T4" fmla="*/ 476 w 21"/>
                  <a:gd name="T5" fmla="*/ 0 h 12"/>
                  <a:gd name="T6" fmla="*/ 526 w 21"/>
                  <a:gd name="T7" fmla="*/ 299 h 12"/>
                  <a:gd name="T8" fmla="*/ 55 w 21"/>
                  <a:gd name="T9" fmla="*/ 387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2" y="12"/>
                    </a:moveTo>
                    <a:lnTo>
                      <a:pt x="0" y="5"/>
                    </a:lnTo>
                    <a:lnTo>
                      <a:pt x="19" y="0"/>
                    </a:lnTo>
                    <a:lnTo>
                      <a:pt x="21" y="9"/>
                    </a:lnTo>
                    <a:lnTo>
                      <a:pt x="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5" name="Freeform 81"/>
              <p:cNvSpPr/>
              <p:nvPr/>
            </p:nvSpPr>
            <p:spPr bwMode="gray">
              <a:xfrm>
                <a:off x="3673" y="2585"/>
                <a:ext cx="31" cy="20"/>
              </a:xfrm>
              <a:custGeom>
                <a:avLst/>
                <a:gdLst>
                  <a:gd name="T0" fmla="*/ 89 w 22"/>
                  <a:gd name="T1" fmla="*/ 499 h 14"/>
                  <a:gd name="T2" fmla="*/ 0 w 22"/>
                  <a:gd name="T3" fmla="*/ 171 h 14"/>
                  <a:gd name="T4" fmla="*/ 596 w 22"/>
                  <a:gd name="T5" fmla="*/ 0 h 14"/>
                  <a:gd name="T6" fmla="*/ 683 w 22"/>
                  <a:gd name="T7" fmla="*/ 244 h 14"/>
                  <a:gd name="T8" fmla="*/ 89 w 22"/>
                  <a:gd name="T9" fmla="*/ 499 h 14"/>
                  <a:gd name="T10" fmla="*/ 0 60000 65536"/>
                  <a:gd name="T11" fmla="*/ 0 60000 65536"/>
                  <a:gd name="T12" fmla="*/ 0 60000 65536"/>
                  <a:gd name="T13" fmla="*/ 0 60000 65536"/>
                  <a:gd name="T14" fmla="*/ 0 60000 65536"/>
                  <a:gd name="T15" fmla="*/ 0 w 22"/>
                  <a:gd name="T16" fmla="*/ 0 h 14"/>
                  <a:gd name="T17" fmla="*/ 22 w 22"/>
                  <a:gd name="T18" fmla="*/ 14 h 14"/>
                </a:gdLst>
                <a:ahLst/>
                <a:cxnLst>
                  <a:cxn ang="T10">
                    <a:pos x="T0" y="T1"/>
                  </a:cxn>
                  <a:cxn ang="T11">
                    <a:pos x="T2" y="T3"/>
                  </a:cxn>
                  <a:cxn ang="T12">
                    <a:pos x="T4" y="T5"/>
                  </a:cxn>
                  <a:cxn ang="T13">
                    <a:pos x="T6" y="T7"/>
                  </a:cxn>
                  <a:cxn ang="T14">
                    <a:pos x="T8" y="T9"/>
                  </a:cxn>
                </a:cxnLst>
                <a:rect l="T15" t="T16" r="T17" b="T18"/>
                <a:pathLst>
                  <a:path w="22" h="14">
                    <a:moveTo>
                      <a:pt x="3" y="14"/>
                    </a:moveTo>
                    <a:lnTo>
                      <a:pt x="0" y="5"/>
                    </a:lnTo>
                    <a:lnTo>
                      <a:pt x="19" y="0"/>
                    </a:lnTo>
                    <a:lnTo>
                      <a:pt x="22" y="7"/>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6" name="Freeform 82"/>
              <p:cNvSpPr/>
              <p:nvPr/>
            </p:nvSpPr>
            <p:spPr bwMode="gray">
              <a:xfrm>
                <a:off x="3700" y="2653"/>
                <a:ext cx="33" cy="20"/>
              </a:xfrm>
              <a:custGeom>
                <a:avLst/>
                <a:gdLst>
                  <a:gd name="T0" fmla="*/ 131 w 24"/>
                  <a:gd name="T1" fmla="*/ 149 h 16"/>
                  <a:gd name="T2" fmla="*/ 0 w 24"/>
                  <a:gd name="T3" fmla="*/ 62 h 16"/>
                  <a:gd name="T4" fmla="*/ 469 w 24"/>
                  <a:gd name="T5" fmla="*/ 0 h 16"/>
                  <a:gd name="T6" fmla="*/ 575 w 24"/>
                  <a:gd name="T7" fmla="*/ 62 h 16"/>
                  <a:gd name="T8" fmla="*/ 131 w 24"/>
                  <a:gd name="T9" fmla="*/ 149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5" y="16"/>
                    </a:moveTo>
                    <a:lnTo>
                      <a:pt x="0" y="7"/>
                    </a:lnTo>
                    <a:lnTo>
                      <a:pt x="19" y="0"/>
                    </a:lnTo>
                    <a:lnTo>
                      <a:pt x="24" y="7"/>
                    </a:lnTo>
                    <a:lnTo>
                      <a:pt x="5" y="1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7" name="Freeform 83"/>
              <p:cNvSpPr/>
              <p:nvPr/>
            </p:nvSpPr>
            <p:spPr bwMode="gray">
              <a:xfrm>
                <a:off x="3700" y="2089"/>
                <a:ext cx="28" cy="22"/>
              </a:xfrm>
              <a:custGeom>
                <a:avLst/>
                <a:gdLst>
                  <a:gd name="T0" fmla="*/ 0 w 21"/>
                  <a:gd name="T1" fmla="*/ 97 h 17"/>
                  <a:gd name="T2" fmla="*/ 49 w 21"/>
                  <a:gd name="T3" fmla="*/ 0 h 17"/>
                  <a:gd name="T4" fmla="*/ 368 w 21"/>
                  <a:gd name="T5" fmla="*/ 97 h 17"/>
                  <a:gd name="T6" fmla="*/ 332 w 21"/>
                  <a:gd name="T7" fmla="*/ 221 h 17"/>
                  <a:gd name="T8" fmla="*/ 0 w 21"/>
                  <a:gd name="T9" fmla="*/ 97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7"/>
                    </a:moveTo>
                    <a:lnTo>
                      <a:pt x="3" y="0"/>
                    </a:lnTo>
                    <a:lnTo>
                      <a:pt x="21" y="7"/>
                    </a:lnTo>
                    <a:lnTo>
                      <a:pt x="19" y="1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8" name="Freeform 84"/>
              <p:cNvSpPr/>
              <p:nvPr/>
            </p:nvSpPr>
            <p:spPr bwMode="gray">
              <a:xfrm>
                <a:off x="3673" y="2156"/>
                <a:ext cx="31" cy="21"/>
              </a:xfrm>
              <a:custGeom>
                <a:avLst/>
                <a:gdLst>
                  <a:gd name="T0" fmla="*/ 0 w 22"/>
                  <a:gd name="T1" fmla="*/ 144 h 16"/>
                  <a:gd name="T2" fmla="*/ 89 w 22"/>
                  <a:gd name="T3" fmla="*/ 0 h 16"/>
                  <a:gd name="T4" fmla="*/ 683 w 22"/>
                  <a:gd name="T5" fmla="*/ 110 h 16"/>
                  <a:gd name="T6" fmla="*/ 596 w 22"/>
                  <a:gd name="T7" fmla="*/ 248 h 16"/>
                  <a:gd name="T8" fmla="*/ 0 w 22"/>
                  <a:gd name="T9" fmla="*/ 144 h 16"/>
                  <a:gd name="T10" fmla="*/ 0 60000 65536"/>
                  <a:gd name="T11" fmla="*/ 0 60000 65536"/>
                  <a:gd name="T12" fmla="*/ 0 60000 65536"/>
                  <a:gd name="T13" fmla="*/ 0 60000 65536"/>
                  <a:gd name="T14" fmla="*/ 0 60000 65536"/>
                  <a:gd name="T15" fmla="*/ 0 w 22"/>
                  <a:gd name="T16" fmla="*/ 0 h 16"/>
                  <a:gd name="T17" fmla="*/ 22 w 22"/>
                  <a:gd name="T18" fmla="*/ 16 h 16"/>
                </a:gdLst>
                <a:ahLst/>
                <a:cxnLst>
                  <a:cxn ang="T10">
                    <a:pos x="T0" y="T1"/>
                  </a:cxn>
                  <a:cxn ang="T11">
                    <a:pos x="T2" y="T3"/>
                  </a:cxn>
                  <a:cxn ang="T12">
                    <a:pos x="T4" y="T5"/>
                  </a:cxn>
                  <a:cxn ang="T13">
                    <a:pos x="T6" y="T7"/>
                  </a:cxn>
                  <a:cxn ang="T14">
                    <a:pos x="T8" y="T9"/>
                  </a:cxn>
                </a:cxnLst>
                <a:rect l="T15" t="T16" r="T17" b="T18"/>
                <a:pathLst>
                  <a:path w="22" h="16">
                    <a:moveTo>
                      <a:pt x="0" y="9"/>
                    </a:moveTo>
                    <a:lnTo>
                      <a:pt x="3" y="0"/>
                    </a:lnTo>
                    <a:lnTo>
                      <a:pt x="22" y="7"/>
                    </a:lnTo>
                    <a:lnTo>
                      <a:pt x="19" y="16"/>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79" name="Freeform 85"/>
              <p:cNvSpPr/>
              <p:nvPr/>
            </p:nvSpPr>
            <p:spPr bwMode="gray">
              <a:xfrm>
                <a:off x="3655" y="2228"/>
                <a:ext cx="29" cy="18"/>
              </a:xfrm>
              <a:custGeom>
                <a:avLst/>
                <a:gdLst>
                  <a:gd name="T0" fmla="*/ 0 w 21"/>
                  <a:gd name="T1" fmla="*/ 109 h 14"/>
                  <a:gd name="T2" fmla="*/ 55 w 21"/>
                  <a:gd name="T3" fmla="*/ 0 h 14"/>
                  <a:gd name="T4" fmla="*/ 526 w 21"/>
                  <a:gd name="T5" fmla="*/ 59 h 14"/>
                  <a:gd name="T6" fmla="*/ 476 w 21"/>
                  <a:gd name="T7" fmla="*/ 174 h 14"/>
                  <a:gd name="T8" fmla="*/ 0 w 21"/>
                  <a:gd name="T9" fmla="*/ 109 h 14"/>
                  <a:gd name="T10" fmla="*/ 0 60000 65536"/>
                  <a:gd name="T11" fmla="*/ 0 60000 65536"/>
                  <a:gd name="T12" fmla="*/ 0 60000 65536"/>
                  <a:gd name="T13" fmla="*/ 0 60000 65536"/>
                  <a:gd name="T14" fmla="*/ 0 60000 65536"/>
                  <a:gd name="T15" fmla="*/ 0 w 21"/>
                  <a:gd name="T16" fmla="*/ 0 h 14"/>
                  <a:gd name="T17" fmla="*/ 21 w 21"/>
                  <a:gd name="T18" fmla="*/ 14 h 14"/>
                </a:gdLst>
                <a:ahLst/>
                <a:cxnLst>
                  <a:cxn ang="T10">
                    <a:pos x="T0" y="T1"/>
                  </a:cxn>
                  <a:cxn ang="T11">
                    <a:pos x="T2" y="T3"/>
                  </a:cxn>
                  <a:cxn ang="T12">
                    <a:pos x="T4" y="T5"/>
                  </a:cxn>
                  <a:cxn ang="T13">
                    <a:pos x="T6" y="T7"/>
                  </a:cxn>
                  <a:cxn ang="T14">
                    <a:pos x="T8" y="T9"/>
                  </a:cxn>
                </a:cxnLst>
                <a:rect l="T15" t="T16" r="T17" b="T18"/>
                <a:pathLst>
                  <a:path w="21" h="14">
                    <a:moveTo>
                      <a:pt x="0" y="9"/>
                    </a:moveTo>
                    <a:lnTo>
                      <a:pt x="2" y="0"/>
                    </a:lnTo>
                    <a:lnTo>
                      <a:pt x="21" y="5"/>
                    </a:lnTo>
                    <a:lnTo>
                      <a:pt x="19" y="14"/>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0" name="Freeform 86"/>
              <p:cNvSpPr/>
              <p:nvPr/>
            </p:nvSpPr>
            <p:spPr bwMode="gray">
              <a:xfrm>
                <a:off x="3646" y="2300"/>
                <a:ext cx="27" cy="15"/>
              </a:xfrm>
              <a:custGeom>
                <a:avLst/>
                <a:gdLst>
                  <a:gd name="T0" fmla="*/ 0 w 21"/>
                  <a:gd name="T1" fmla="*/ 172 h 12"/>
                  <a:gd name="T2" fmla="*/ 0 w 21"/>
                  <a:gd name="T3" fmla="*/ 0 h 12"/>
                  <a:gd name="T4" fmla="*/ 261 w 21"/>
                  <a:gd name="T5" fmla="*/ 49 h 12"/>
                  <a:gd name="T6" fmla="*/ 231 w 21"/>
                  <a:gd name="T7" fmla="*/ 207 h 12"/>
                  <a:gd name="T8" fmla="*/ 0 w 21"/>
                  <a:gd name="T9" fmla="*/ 172 h 12"/>
                  <a:gd name="T10" fmla="*/ 0 60000 65536"/>
                  <a:gd name="T11" fmla="*/ 0 60000 65536"/>
                  <a:gd name="T12" fmla="*/ 0 60000 65536"/>
                  <a:gd name="T13" fmla="*/ 0 60000 65536"/>
                  <a:gd name="T14" fmla="*/ 0 60000 65536"/>
                  <a:gd name="T15" fmla="*/ 0 w 21"/>
                  <a:gd name="T16" fmla="*/ 0 h 12"/>
                  <a:gd name="T17" fmla="*/ 21 w 21"/>
                  <a:gd name="T18" fmla="*/ 12 h 12"/>
                </a:gdLst>
                <a:ahLst/>
                <a:cxnLst>
                  <a:cxn ang="T10">
                    <a:pos x="T0" y="T1"/>
                  </a:cxn>
                  <a:cxn ang="T11">
                    <a:pos x="T2" y="T3"/>
                  </a:cxn>
                  <a:cxn ang="T12">
                    <a:pos x="T4" y="T5"/>
                  </a:cxn>
                  <a:cxn ang="T13">
                    <a:pos x="T6" y="T7"/>
                  </a:cxn>
                  <a:cxn ang="T14">
                    <a:pos x="T8" y="T9"/>
                  </a:cxn>
                </a:cxnLst>
                <a:rect l="T15" t="T16" r="T17" b="T18"/>
                <a:pathLst>
                  <a:path w="21" h="12">
                    <a:moveTo>
                      <a:pt x="0" y="10"/>
                    </a:moveTo>
                    <a:lnTo>
                      <a:pt x="0" y="0"/>
                    </a:lnTo>
                    <a:lnTo>
                      <a:pt x="21" y="3"/>
                    </a:lnTo>
                    <a:lnTo>
                      <a:pt x="19" y="12"/>
                    </a:lnTo>
                    <a:lnTo>
                      <a:pt x="0"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1" name="Freeform 87"/>
              <p:cNvSpPr/>
              <p:nvPr/>
            </p:nvSpPr>
            <p:spPr bwMode="gray">
              <a:xfrm>
                <a:off x="3929" y="1808"/>
                <a:ext cx="27" cy="27"/>
              </a:xfrm>
              <a:custGeom>
                <a:avLst/>
                <a:gdLst>
                  <a:gd name="T0" fmla="*/ 0 w 19"/>
                  <a:gd name="T1" fmla="*/ 46 h 21"/>
                  <a:gd name="T2" fmla="*/ 172 w 19"/>
                  <a:gd name="T3" fmla="*/ 0 h 21"/>
                  <a:gd name="T4" fmla="*/ 441 w 19"/>
                  <a:gd name="T5" fmla="*/ 203 h 21"/>
                  <a:gd name="T6" fmla="*/ 270 w 19"/>
                  <a:gd name="T7" fmla="*/ 261 h 21"/>
                  <a:gd name="T8" fmla="*/ 0 w 19"/>
                  <a:gd name="T9" fmla="*/ 46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4"/>
                    </a:moveTo>
                    <a:lnTo>
                      <a:pt x="7" y="0"/>
                    </a:lnTo>
                    <a:lnTo>
                      <a:pt x="19" y="16"/>
                    </a:lnTo>
                    <a:lnTo>
                      <a:pt x="12" y="21"/>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2" name="Freeform 88"/>
              <p:cNvSpPr/>
              <p:nvPr/>
            </p:nvSpPr>
            <p:spPr bwMode="gray">
              <a:xfrm>
                <a:off x="3873" y="1850"/>
                <a:ext cx="26" cy="30"/>
              </a:xfrm>
              <a:custGeom>
                <a:avLst/>
                <a:gdLst>
                  <a:gd name="T0" fmla="*/ 0 w 19"/>
                  <a:gd name="T1" fmla="*/ 244 h 21"/>
                  <a:gd name="T2" fmla="*/ 172 w 19"/>
                  <a:gd name="T3" fmla="*/ 0 h 21"/>
                  <a:gd name="T4" fmla="*/ 441 w 19"/>
                  <a:gd name="T5" fmla="*/ 571 h 21"/>
                  <a:gd name="T6" fmla="*/ 322 w 19"/>
                  <a:gd name="T7" fmla="*/ 737 h 21"/>
                  <a:gd name="T8" fmla="*/ 0 w 19"/>
                  <a:gd name="T9" fmla="*/ 244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0" y="7"/>
                    </a:moveTo>
                    <a:lnTo>
                      <a:pt x="7" y="0"/>
                    </a:lnTo>
                    <a:lnTo>
                      <a:pt x="19" y="16"/>
                    </a:lnTo>
                    <a:lnTo>
                      <a:pt x="14" y="21"/>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3" name="Freeform 89"/>
              <p:cNvSpPr/>
              <p:nvPr/>
            </p:nvSpPr>
            <p:spPr bwMode="gray">
              <a:xfrm>
                <a:off x="3821" y="1905"/>
                <a:ext cx="27" cy="27"/>
              </a:xfrm>
              <a:custGeom>
                <a:avLst/>
                <a:gdLst>
                  <a:gd name="T0" fmla="*/ 0 w 19"/>
                  <a:gd name="T1" fmla="*/ 172 h 19"/>
                  <a:gd name="T2" fmla="*/ 126 w 19"/>
                  <a:gd name="T3" fmla="*/ 0 h 19"/>
                  <a:gd name="T4" fmla="*/ 441 w 19"/>
                  <a:gd name="T5" fmla="*/ 322 h 19"/>
                  <a:gd name="T6" fmla="*/ 322 w 19"/>
                  <a:gd name="T7" fmla="*/ 441 h 19"/>
                  <a:gd name="T8" fmla="*/ 0 w 19"/>
                  <a:gd name="T9" fmla="*/ 172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0" y="7"/>
                    </a:moveTo>
                    <a:lnTo>
                      <a:pt x="5" y="0"/>
                    </a:lnTo>
                    <a:lnTo>
                      <a:pt x="19" y="14"/>
                    </a:lnTo>
                    <a:lnTo>
                      <a:pt x="14" y="19"/>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4" name="Freeform 90"/>
              <p:cNvSpPr/>
              <p:nvPr/>
            </p:nvSpPr>
            <p:spPr bwMode="gray">
              <a:xfrm>
                <a:off x="3772" y="1961"/>
                <a:ext cx="31" cy="25"/>
              </a:xfrm>
              <a:custGeom>
                <a:avLst/>
                <a:gdLst>
                  <a:gd name="T0" fmla="*/ 0 w 22"/>
                  <a:gd name="T1" fmla="*/ 125 h 19"/>
                  <a:gd name="T2" fmla="*/ 154 w 22"/>
                  <a:gd name="T3" fmla="*/ 0 h 19"/>
                  <a:gd name="T4" fmla="*/ 683 w 22"/>
                  <a:gd name="T5" fmla="*/ 192 h 19"/>
                  <a:gd name="T6" fmla="*/ 533 w 22"/>
                  <a:gd name="T7" fmla="*/ 296 h 19"/>
                  <a:gd name="T8" fmla="*/ 0 w 22"/>
                  <a:gd name="T9" fmla="*/ 125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0" y="8"/>
                    </a:moveTo>
                    <a:lnTo>
                      <a:pt x="5" y="0"/>
                    </a:lnTo>
                    <a:lnTo>
                      <a:pt x="22" y="12"/>
                    </a:lnTo>
                    <a:lnTo>
                      <a:pt x="17" y="19"/>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5" name="Freeform 91"/>
              <p:cNvSpPr/>
              <p:nvPr/>
            </p:nvSpPr>
            <p:spPr bwMode="gray">
              <a:xfrm>
                <a:off x="4272" y="1680"/>
                <a:ext cx="17" cy="29"/>
              </a:xfrm>
              <a:custGeom>
                <a:avLst/>
                <a:gdLst>
                  <a:gd name="T0" fmla="*/ 0 w 12"/>
                  <a:gd name="T1" fmla="*/ 0 h 21"/>
                  <a:gd name="T2" fmla="*/ 299 w 12"/>
                  <a:gd name="T3" fmla="*/ 0 h 21"/>
                  <a:gd name="T4" fmla="*/ 387 w 12"/>
                  <a:gd name="T5" fmla="*/ 476 h 21"/>
                  <a:gd name="T6" fmla="*/ 74 w 12"/>
                  <a:gd name="T7" fmla="*/ 526 h 21"/>
                  <a:gd name="T8" fmla="*/ 0 w 12"/>
                  <a:gd name="T9" fmla="*/ 0 h 21"/>
                  <a:gd name="T10" fmla="*/ 0 60000 65536"/>
                  <a:gd name="T11" fmla="*/ 0 60000 65536"/>
                  <a:gd name="T12" fmla="*/ 0 60000 65536"/>
                  <a:gd name="T13" fmla="*/ 0 60000 65536"/>
                  <a:gd name="T14" fmla="*/ 0 60000 65536"/>
                  <a:gd name="T15" fmla="*/ 0 w 12"/>
                  <a:gd name="T16" fmla="*/ 0 h 21"/>
                  <a:gd name="T17" fmla="*/ 12 w 12"/>
                  <a:gd name="T18" fmla="*/ 21 h 21"/>
                </a:gdLst>
                <a:ahLst/>
                <a:cxnLst>
                  <a:cxn ang="T10">
                    <a:pos x="T0" y="T1"/>
                  </a:cxn>
                  <a:cxn ang="T11">
                    <a:pos x="T2" y="T3"/>
                  </a:cxn>
                  <a:cxn ang="T12">
                    <a:pos x="T4" y="T5"/>
                  </a:cxn>
                  <a:cxn ang="T13">
                    <a:pos x="T6" y="T7"/>
                  </a:cxn>
                  <a:cxn ang="T14">
                    <a:pos x="T8" y="T9"/>
                  </a:cxn>
                </a:cxnLst>
                <a:rect l="T15" t="T16" r="T17" b="T18"/>
                <a:pathLst>
                  <a:path w="12" h="21">
                    <a:moveTo>
                      <a:pt x="0" y="0"/>
                    </a:moveTo>
                    <a:lnTo>
                      <a:pt x="9" y="0"/>
                    </a:lnTo>
                    <a:lnTo>
                      <a:pt x="12" y="19"/>
                    </a:lnTo>
                    <a:lnTo>
                      <a:pt x="2"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6" name="Freeform 92"/>
              <p:cNvSpPr/>
              <p:nvPr/>
            </p:nvSpPr>
            <p:spPr bwMode="gray">
              <a:xfrm>
                <a:off x="4198" y="1689"/>
                <a:ext cx="16" cy="31"/>
              </a:xfrm>
              <a:custGeom>
                <a:avLst/>
                <a:gdLst>
                  <a:gd name="T0" fmla="*/ 0 w 11"/>
                  <a:gd name="T1" fmla="*/ 89 h 22"/>
                  <a:gd name="T2" fmla="*/ 391 w 11"/>
                  <a:gd name="T3" fmla="*/ 0 h 22"/>
                  <a:gd name="T4" fmla="*/ 455 w 11"/>
                  <a:gd name="T5" fmla="*/ 596 h 22"/>
                  <a:gd name="T6" fmla="*/ 185 w 11"/>
                  <a:gd name="T7" fmla="*/ 683 h 22"/>
                  <a:gd name="T8" fmla="*/ 0 w 11"/>
                  <a:gd name="T9" fmla="*/ 89 h 22"/>
                  <a:gd name="T10" fmla="*/ 0 60000 65536"/>
                  <a:gd name="T11" fmla="*/ 0 60000 65536"/>
                  <a:gd name="T12" fmla="*/ 0 60000 65536"/>
                  <a:gd name="T13" fmla="*/ 0 60000 65536"/>
                  <a:gd name="T14" fmla="*/ 0 60000 65536"/>
                  <a:gd name="T15" fmla="*/ 0 w 11"/>
                  <a:gd name="T16" fmla="*/ 0 h 22"/>
                  <a:gd name="T17" fmla="*/ 11 w 11"/>
                  <a:gd name="T18" fmla="*/ 22 h 22"/>
                </a:gdLst>
                <a:ahLst/>
                <a:cxnLst>
                  <a:cxn ang="T10">
                    <a:pos x="T0" y="T1"/>
                  </a:cxn>
                  <a:cxn ang="T11">
                    <a:pos x="T2" y="T3"/>
                  </a:cxn>
                  <a:cxn ang="T12">
                    <a:pos x="T4" y="T5"/>
                  </a:cxn>
                  <a:cxn ang="T13">
                    <a:pos x="T6" y="T7"/>
                  </a:cxn>
                  <a:cxn ang="T14">
                    <a:pos x="T8" y="T9"/>
                  </a:cxn>
                </a:cxnLst>
                <a:rect l="T15" t="T16" r="T17" b="T18"/>
                <a:pathLst>
                  <a:path w="11" h="22">
                    <a:moveTo>
                      <a:pt x="0" y="3"/>
                    </a:moveTo>
                    <a:lnTo>
                      <a:pt x="9" y="0"/>
                    </a:lnTo>
                    <a:lnTo>
                      <a:pt x="11"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7" name="Freeform 93"/>
              <p:cNvSpPr/>
              <p:nvPr/>
            </p:nvSpPr>
            <p:spPr bwMode="gray">
              <a:xfrm>
                <a:off x="4128" y="1709"/>
                <a:ext cx="20" cy="28"/>
              </a:xfrm>
              <a:custGeom>
                <a:avLst/>
                <a:gdLst>
                  <a:gd name="T0" fmla="*/ 0 w 14"/>
                  <a:gd name="T1" fmla="*/ 36 h 22"/>
                  <a:gd name="T2" fmla="*/ 244 w 14"/>
                  <a:gd name="T3" fmla="*/ 0 h 22"/>
                  <a:gd name="T4" fmla="*/ 499 w 14"/>
                  <a:gd name="T5" fmla="*/ 213 h 22"/>
                  <a:gd name="T6" fmla="*/ 163 w 14"/>
                  <a:gd name="T7" fmla="*/ 249 h 22"/>
                  <a:gd name="T8" fmla="*/ 0 w 14"/>
                  <a:gd name="T9" fmla="*/ 36 h 22"/>
                  <a:gd name="T10" fmla="*/ 0 60000 65536"/>
                  <a:gd name="T11" fmla="*/ 0 60000 65536"/>
                  <a:gd name="T12" fmla="*/ 0 60000 65536"/>
                  <a:gd name="T13" fmla="*/ 0 60000 65536"/>
                  <a:gd name="T14" fmla="*/ 0 60000 65536"/>
                  <a:gd name="T15" fmla="*/ 0 w 14"/>
                  <a:gd name="T16" fmla="*/ 0 h 22"/>
                  <a:gd name="T17" fmla="*/ 14 w 14"/>
                  <a:gd name="T18" fmla="*/ 22 h 22"/>
                </a:gdLst>
                <a:ahLst/>
                <a:cxnLst>
                  <a:cxn ang="T10">
                    <a:pos x="T0" y="T1"/>
                  </a:cxn>
                  <a:cxn ang="T11">
                    <a:pos x="T2" y="T3"/>
                  </a:cxn>
                  <a:cxn ang="T12">
                    <a:pos x="T4" y="T5"/>
                  </a:cxn>
                  <a:cxn ang="T13">
                    <a:pos x="T6" y="T7"/>
                  </a:cxn>
                  <a:cxn ang="T14">
                    <a:pos x="T8" y="T9"/>
                  </a:cxn>
                </a:cxnLst>
                <a:rect l="T15" t="T16" r="T17" b="T18"/>
                <a:pathLst>
                  <a:path w="14" h="22">
                    <a:moveTo>
                      <a:pt x="0" y="3"/>
                    </a:moveTo>
                    <a:lnTo>
                      <a:pt x="7" y="0"/>
                    </a:lnTo>
                    <a:lnTo>
                      <a:pt x="14" y="19"/>
                    </a:lnTo>
                    <a:lnTo>
                      <a:pt x="4" y="22"/>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sp>
            <p:nvSpPr>
              <p:cNvPr id="188" name="Freeform 94"/>
              <p:cNvSpPr/>
              <p:nvPr/>
            </p:nvSpPr>
            <p:spPr bwMode="gray">
              <a:xfrm>
                <a:off x="4058" y="1733"/>
                <a:ext cx="21" cy="33"/>
              </a:xfrm>
              <a:custGeom>
                <a:avLst/>
                <a:gdLst>
                  <a:gd name="T0" fmla="*/ 0 w 16"/>
                  <a:gd name="T1" fmla="*/ 131 h 24"/>
                  <a:gd name="T2" fmla="*/ 110 w 16"/>
                  <a:gd name="T3" fmla="*/ 0 h 24"/>
                  <a:gd name="T4" fmla="*/ 248 w 16"/>
                  <a:gd name="T5" fmla="*/ 469 h 24"/>
                  <a:gd name="T6" fmla="*/ 110 w 16"/>
                  <a:gd name="T7" fmla="*/ 575 h 24"/>
                  <a:gd name="T8" fmla="*/ 0 w 16"/>
                  <a:gd name="T9" fmla="*/ 131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0" y="5"/>
                    </a:moveTo>
                    <a:lnTo>
                      <a:pt x="7" y="0"/>
                    </a:lnTo>
                    <a:lnTo>
                      <a:pt x="16" y="19"/>
                    </a:lnTo>
                    <a:lnTo>
                      <a:pt x="7" y="24"/>
                    </a:lnTo>
                    <a:lnTo>
                      <a:pt x="0"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zh-CN" sz="1500" kern="0" dirty="0">
                  <a:solidFill>
                    <a:srgbClr val="FFFFFF"/>
                  </a:solidFill>
                  <a:latin typeface="微软雅黑" panose="020B0503020204020204" pitchFamily="34" charset="-122"/>
                  <a:ea typeface="微软雅黑" panose="020B0503020204020204" pitchFamily="34" charset="-122"/>
                </a:endParaRPr>
              </a:p>
            </p:txBody>
          </p:sp>
        </p:grpSp>
        <p:grpSp>
          <p:nvGrpSpPr>
            <p:cNvPr id="5" name="Group 95"/>
            <p:cNvGrpSpPr/>
            <p:nvPr/>
          </p:nvGrpSpPr>
          <p:grpSpPr bwMode="auto">
            <a:xfrm>
              <a:off x="3681" y="1716"/>
              <a:ext cx="1350" cy="1343"/>
              <a:chOff x="3681" y="1716"/>
              <a:chExt cx="1350" cy="1343"/>
            </a:xfrm>
          </p:grpSpPr>
          <p:sp>
            <p:nvSpPr>
              <p:cNvPr id="117" name="Text Box 96"/>
              <p:cNvSpPr txBox="1">
                <a:spLocks noChangeArrowheads="1"/>
              </p:cNvSpPr>
              <p:nvPr/>
            </p:nvSpPr>
            <p:spPr bwMode="gray">
              <a:xfrm>
                <a:off x="4278" y="287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6</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118" name="Text Box 97"/>
              <p:cNvSpPr txBox="1">
                <a:spLocks noChangeArrowheads="1"/>
              </p:cNvSpPr>
              <p:nvPr/>
            </p:nvSpPr>
            <p:spPr bwMode="gray">
              <a:xfrm>
                <a:off x="3977" y="2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7</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119" name="Text Box 98"/>
              <p:cNvSpPr txBox="1">
                <a:spLocks noChangeArrowheads="1"/>
              </p:cNvSpPr>
              <p:nvPr/>
            </p:nvSpPr>
            <p:spPr bwMode="gray">
              <a:xfrm>
                <a:off x="3767" y="257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8</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120" name="Text Box 99"/>
              <p:cNvSpPr txBox="1">
                <a:spLocks noChangeArrowheads="1"/>
              </p:cNvSpPr>
              <p:nvPr/>
            </p:nvSpPr>
            <p:spPr bwMode="gray">
              <a:xfrm>
                <a:off x="4249" y="1716"/>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12</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121" name="Text Box 100"/>
              <p:cNvSpPr txBox="1">
                <a:spLocks noChangeArrowheads="1"/>
              </p:cNvSpPr>
              <p:nvPr/>
            </p:nvSpPr>
            <p:spPr bwMode="gray">
              <a:xfrm>
                <a:off x="4569" y="1791"/>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122" name="Text Box 101"/>
              <p:cNvSpPr txBox="1">
                <a:spLocks noChangeArrowheads="1"/>
              </p:cNvSpPr>
              <p:nvPr/>
            </p:nvSpPr>
            <p:spPr bwMode="gray">
              <a:xfrm>
                <a:off x="4785" y="2006"/>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2</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123" name="Text Box 102"/>
              <p:cNvSpPr txBox="1">
                <a:spLocks noChangeArrowheads="1"/>
              </p:cNvSpPr>
              <p:nvPr/>
            </p:nvSpPr>
            <p:spPr bwMode="gray">
              <a:xfrm>
                <a:off x="4862" y="2297"/>
                <a:ext cx="169"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3</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124" name="Text Box 103"/>
              <p:cNvSpPr txBox="1">
                <a:spLocks noChangeArrowheads="1"/>
              </p:cNvSpPr>
              <p:nvPr/>
            </p:nvSpPr>
            <p:spPr bwMode="gray">
              <a:xfrm>
                <a:off x="4785" y="2585"/>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4</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125" name="Text Box 104"/>
              <p:cNvSpPr txBox="1">
                <a:spLocks noChangeArrowheads="1"/>
              </p:cNvSpPr>
              <p:nvPr/>
            </p:nvSpPr>
            <p:spPr bwMode="gray">
              <a:xfrm>
                <a:off x="4579" y="2787"/>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5</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126" name="Text Box 105"/>
              <p:cNvSpPr txBox="1">
                <a:spLocks noChangeArrowheads="1"/>
              </p:cNvSpPr>
              <p:nvPr/>
            </p:nvSpPr>
            <p:spPr bwMode="gray">
              <a:xfrm>
                <a:off x="3681" y="2289"/>
                <a:ext cx="19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9</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127" name="Text Box 106"/>
              <p:cNvSpPr txBox="1">
                <a:spLocks noChangeArrowheads="1"/>
              </p:cNvSpPr>
              <p:nvPr/>
            </p:nvSpPr>
            <p:spPr bwMode="gray">
              <a:xfrm>
                <a:off x="3769" y="2002"/>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10</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sp>
            <p:nvSpPr>
              <p:cNvPr id="128" name="Text Box 107"/>
              <p:cNvSpPr txBox="1">
                <a:spLocks noChangeArrowheads="1"/>
              </p:cNvSpPr>
              <p:nvPr/>
            </p:nvSpPr>
            <p:spPr bwMode="gray">
              <a:xfrm>
                <a:off x="3977" y="1798"/>
                <a:ext cx="257"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r>
                  <a:rPr lang="de-DE" altLang="zh-CN" sz="1100" b="1" kern="0" dirty="0">
                    <a:solidFill>
                      <a:srgbClr val="FFFFFF"/>
                    </a:solidFill>
                    <a:latin typeface="微软雅黑" panose="020B0503020204020204" pitchFamily="34" charset="-122"/>
                    <a:ea typeface="微软雅黑" panose="020B0503020204020204" pitchFamily="34" charset="-122"/>
                  </a:rPr>
                  <a:t>11</a:t>
                </a:r>
                <a:endParaRPr lang="de-DE" altLang="zh-CN" sz="1100" b="1" kern="0" dirty="0">
                  <a:solidFill>
                    <a:srgbClr val="FFFFFF"/>
                  </a:solidFill>
                  <a:latin typeface="微软雅黑" panose="020B0503020204020204" pitchFamily="34" charset="-122"/>
                  <a:ea typeface="微软雅黑" panose="020B0503020204020204" pitchFamily="34" charset="-122"/>
                </a:endParaRPr>
              </a:p>
            </p:txBody>
          </p:sp>
        </p:grpSp>
      </p:grpSp>
      <p:grpSp>
        <p:nvGrpSpPr>
          <p:cNvPr id="6" name="Gruppieren 128"/>
          <p:cNvGrpSpPr/>
          <p:nvPr/>
        </p:nvGrpSpPr>
        <p:grpSpPr bwMode="auto">
          <a:xfrm>
            <a:off x="4414074" y="2163594"/>
            <a:ext cx="126235" cy="1255694"/>
            <a:chOff x="2776538" y="2833688"/>
            <a:chExt cx="133350" cy="1317625"/>
          </a:xfrm>
        </p:grpSpPr>
        <p:sp>
          <p:nvSpPr>
            <p:cNvPr id="190" name="Rectangle 108"/>
            <p:cNvSpPr>
              <a:spLocks noChangeAspect="1" noChangeArrowheads="1"/>
            </p:cNvSpPr>
            <p:nvPr/>
          </p:nvSpPr>
          <p:spPr bwMode="gray">
            <a:xfrm>
              <a:off x="2776538" y="2833688"/>
              <a:ext cx="133350" cy="1317625"/>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1" name="Rectangle 109"/>
            <p:cNvSpPr>
              <a:spLocks noChangeAspect="1" noChangeArrowheads="1"/>
            </p:cNvSpPr>
            <p:nvPr/>
          </p:nvSpPr>
          <p:spPr bwMode="gray">
            <a:xfrm flipH="1">
              <a:off x="2813019" y="2895243"/>
              <a:ext cx="49199" cy="606009"/>
            </a:xfrm>
            <a:prstGeom prst="rect">
              <a:avLst/>
            </a:prstGeom>
            <a:solidFill>
              <a:srgbClr val="000000"/>
            </a:solidFill>
            <a:ln w="38100">
              <a:solidFill>
                <a:srgbClr val="000000"/>
              </a:solidFill>
              <a:miter lim="800000"/>
            </a:ln>
          </p:spPr>
          <p:txBody>
            <a:bodyPr rot="10800000" vert="eaVert"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grpSp>
      <p:grpSp>
        <p:nvGrpSpPr>
          <p:cNvPr id="7" name="Group 110"/>
          <p:cNvGrpSpPr/>
          <p:nvPr/>
        </p:nvGrpSpPr>
        <p:grpSpPr bwMode="auto">
          <a:xfrm>
            <a:off x="4424196" y="1912812"/>
            <a:ext cx="104799" cy="1757257"/>
            <a:chOff x="3635" y="14"/>
            <a:chExt cx="76" cy="1262"/>
          </a:xfrm>
        </p:grpSpPr>
        <p:sp>
          <p:nvSpPr>
            <p:cNvPr id="193" name="Rectangle 111"/>
            <p:cNvSpPr>
              <a:spLocks noChangeArrowheads="1"/>
            </p:cNvSpPr>
            <p:nvPr/>
          </p:nvSpPr>
          <p:spPr bwMode="gray">
            <a:xfrm>
              <a:off x="3635" y="14"/>
              <a:ext cx="76" cy="1262"/>
            </a:xfrm>
            <a:prstGeom prst="rect">
              <a:avLst/>
            </a:prstGeom>
            <a:solidFill>
              <a:srgbClr val="DDDDDD">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4" name="Rectangle 112"/>
            <p:cNvSpPr>
              <a:spLocks noChangeArrowheads="1"/>
            </p:cNvSpPr>
            <p:nvPr/>
          </p:nvSpPr>
          <p:spPr bwMode="gray">
            <a:xfrm flipH="1">
              <a:off x="3658" y="91"/>
              <a:ext cx="29" cy="56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5" name="Oval 113"/>
            <p:cNvSpPr>
              <a:spLocks noChangeArrowheads="1"/>
            </p:cNvSpPr>
            <p:nvPr/>
          </p:nvSpPr>
          <p:spPr bwMode="gray">
            <a:xfrm>
              <a:off x="3635" y="605"/>
              <a:ext cx="76" cy="77"/>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6" name="Oval 114"/>
            <p:cNvSpPr>
              <a:spLocks noChangeArrowheads="1"/>
            </p:cNvSpPr>
            <p:nvPr/>
          </p:nvSpPr>
          <p:spPr bwMode="gray">
            <a:xfrm>
              <a:off x="3650" y="622"/>
              <a:ext cx="45" cy="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sp>
          <p:nvSpPr>
            <p:cNvPr id="197" name="Oval 115"/>
            <p:cNvSpPr>
              <a:spLocks noChangeArrowheads="1"/>
            </p:cNvSpPr>
            <p:nvPr/>
          </p:nvSpPr>
          <p:spPr bwMode="gray">
            <a:xfrm>
              <a:off x="3664" y="633"/>
              <a:ext cx="19" cy="19"/>
            </a:xfrm>
            <a:prstGeom prst="ellipse">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500" kern="0" noProof="1">
                <a:solidFill>
                  <a:sysClr val="windowText" lastClr="000000"/>
                </a:solidFill>
                <a:latin typeface="微软雅黑" panose="020B0503020204020204" pitchFamily="34" charset="-122"/>
                <a:ea typeface="微软雅黑" panose="020B0503020204020204" pitchFamily="34" charset="-122"/>
              </a:endParaRPr>
            </a:p>
          </p:txBody>
        </p:sp>
      </p:grpSp>
      <p:sp>
        <p:nvSpPr>
          <p:cNvPr id="198" name="矩形标注 197"/>
          <p:cNvSpPr/>
          <p:nvPr/>
        </p:nvSpPr>
        <p:spPr bwMode="auto">
          <a:xfrm>
            <a:off x="1331640" y="2051956"/>
            <a:ext cx="1610741" cy="402679"/>
          </a:xfrm>
          <a:prstGeom prst="wedgeRectCallout">
            <a:avLst>
              <a:gd name="adj1" fmla="val 96115"/>
              <a:gd name="adj2" fmla="val 219439"/>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99" name="矩形标注 198"/>
          <p:cNvSpPr/>
          <p:nvPr/>
        </p:nvSpPr>
        <p:spPr bwMode="auto">
          <a:xfrm>
            <a:off x="6156665" y="3531817"/>
            <a:ext cx="1897105" cy="402679"/>
          </a:xfrm>
          <a:prstGeom prst="wedgeRectCallout">
            <a:avLst>
              <a:gd name="adj1" fmla="val -98533"/>
              <a:gd name="adj2" fmla="val -122834"/>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00" name="矩形标注 199"/>
          <p:cNvSpPr/>
          <p:nvPr/>
        </p:nvSpPr>
        <p:spPr bwMode="auto">
          <a:xfrm>
            <a:off x="5913399" y="1060376"/>
            <a:ext cx="1610741" cy="402679"/>
          </a:xfrm>
          <a:prstGeom prst="wedgeRectCallout">
            <a:avLst>
              <a:gd name="adj1" fmla="val -111139"/>
              <a:gd name="adj2" fmla="val 205806"/>
            </a:avLst>
          </a:prstGeom>
          <a:solidFill>
            <a:srgbClr val="FFFFFF"/>
          </a:solidFill>
          <a:ln w="12700" cap="flat" cmpd="sng" algn="ctr">
            <a:solidFill>
              <a:srgbClr val="EAEAEA">
                <a:lumMod val="75000"/>
              </a:srgbClr>
            </a:solidFill>
            <a:prstDash val="solid"/>
            <a:headEnd type="none" w="med" len="med"/>
            <a:tailEnd type="none" w="med" len="med"/>
          </a:ln>
          <a:effectLst/>
        </p:spPr>
        <p:txBody>
          <a:bodyPr wrap="none" lIns="68589" tIns="34295" rIns="68589" bIns="34295" anchor="ctr"/>
          <a:lstStyle/>
          <a:p>
            <a:pPr algn="ctr" fontAlgn="base">
              <a:spcBef>
                <a:spcPct val="0"/>
              </a:spcBef>
              <a:spcAft>
                <a:spcPct val="0"/>
              </a:spcAft>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100" name="组合 99"/>
          <p:cNvGrpSpPr/>
          <p:nvPr/>
        </p:nvGrpSpPr>
        <p:grpSpPr>
          <a:xfrm>
            <a:off x="325759" y="2302786"/>
            <a:ext cx="2153060" cy="958648"/>
            <a:chOff x="7307974" y="1772816"/>
            <a:chExt cx="2183727" cy="1277407"/>
          </a:xfrm>
        </p:grpSpPr>
        <p:sp>
          <p:nvSpPr>
            <p:cNvPr id="101" name="TextBox 19"/>
            <p:cNvSpPr txBox="1">
              <a:spLocks noChangeArrowheads="1"/>
            </p:cNvSpPr>
            <p:nvPr/>
          </p:nvSpPr>
          <p:spPr bwMode="auto">
            <a:xfrm>
              <a:off x="7308306" y="1772816"/>
              <a:ext cx="2087408" cy="418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2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2" name="TextBox 16"/>
            <p:cNvSpPr txBox="1"/>
            <p:nvPr/>
          </p:nvSpPr>
          <p:spPr bwMode="auto">
            <a:xfrm>
              <a:off x="7307974" y="2096705"/>
              <a:ext cx="2183727" cy="953518"/>
            </a:xfrm>
            <a:prstGeom prst="rect">
              <a:avLst/>
            </a:prstGeom>
            <a:noFill/>
          </p:spPr>
          <p:txBody>
            <a:bodyPr wrap="square">
              <a:spAutoFit/>
            </a:bodyPr>
            <a:lstStyle/>
            <a:p>
              <a:pPr algn="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4" name="组合 19"/>
          <p:cNvGrpSpPr/>
          <p:nvPr/>
        </p:nvGrpSpPr>
        <p:grpSpPr>
          <a:xfrm>
            <a:off x="6585847" y="1206999"/>
            <a:ext cx="2269396" cy="1166397"/>
            <a:chOff x="7307970" y="1772816"/>
            <a:chExt cx="2111119" cy="1554235"/>
          </a:xfrm>
        </p:grpSpPr>
        <p:sp>
          <p:nvSpPr>
            <p:cNvPr id="115" name="TextBox 19"/>
            <p:cNvSpPr txBox="1">
              <a:spLocks noChangeArrowheads="1"/>
            </p:cNvSpPr>
            <p:nvPr/>
          </p:nvSpPr>
          <p:spPr bwMode="auto">
            <a:xfrm>
              <a:off x="7308302" y="1772816"/>
              <a:ext cx="1966806" cy="39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6" name="TextBox 19"/>
            <p:cNvSpPr txBox="1"/>
            <p:nvPr/>
          </p:nvSpPr>
          <p:spPr bwMode="auto">
            <a:xfrm>
              <a:off x="7307970" y="2096705"/>
              <a:ext cx="2111119"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9" name="组合 22"/>
          <p:cNvGrpSpPr/>
          <p:nvPr/>
        </p:nvGrpSpPr>
        <p:grpSpPr>
          <a:xfrm>
            <a:off x="6347578" y="3652247"/>
            <a:ext cx="2228532" cy="1214522"/>
            <a:chOff x="7307972" y="1772816"/>
            <a:chExt cx="2182562" cy="1618362"/>
          </a:xfrm>
        </p:grpSpPr>
        <p:sp>
          <p:nvSpPr>
            <p:cNvPr id="192" name="TextBox 19"/>
            <p:cNvSpPr txBox="1">
              <a:spLocks noChangeArrowheads="1"/>
            </p:cNvSpPr>
            <p:nvPr/>
          </p:nvSpPr>
          <p:spPr bwMode="auto">
            <a:xfrm>
              <a:off x="7308303" y="1772816"/>
              <a:ext cx="1942259" cy="39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1" name="TextBox 22"/>
            <p:cNvSpPr txBox="1"/>
            <p:nvPr/>
          </p:nvSpPr>
          <p:spPr bwMode="auto">
            <a:xfrm>
              <a:off x="7307972" y="2160832"/>
              <a:ext cx="2182562" cy="1230346"/>
            </a:xfrm>
            <a:prstGeom prst="rect">
              <a:avLst/>
            </a:prstGeom>
            <a:noFill/>
          </p:spPr>
          <p:txBody>
            <a:bodyPr wrap="square">
              <a:spAutoFit/>
            </a:bodyPr>
            <a:lstStyle/>
            <a:p>
              <a:pPr>
                <a:lnSpc>
                  <a:spcPct val="15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p:stCondLst>
                              <p:cond delay="0"/>
                            </p:stCondLst>
                            <p:childTnLst>
                              <p:par>
                                <p:cTn id="34" presetID="8" presetClass="emph" presetSubtype="0" fill="hold" nodeType="afterEffect">
                                  <p:stCondLst>
                                    <p:cond delay="0"/>
                                  </p:stCondLst>
                                  <p:childTnLst>
                                    <p:animRot by="21600000">
                                      <p:cBhvr>
                                        <p:cTn id="35" dur="2000" fill="hold"/>
                                        <p:tgtEl>
                                          <p:spTgt spid="7"/>
                                        </p:tgtEl>
                                        <p:attrNameLst>
                                          <p:attrName>r</p:attrName>
                                        </p:attrNameLst>
                                      </p:cBhvr>
                                    </p:animRot>
                                  </p:childTnLst>
                                </p:cTn>
                              </p:par>
                              <p:par>
                                <p:cTn id="36" presetID="8" presetClass="emph" presetSubtype="0" fill="hold" nodeType="withEffect">
                                  <p:stCondLst>
                                    <p:cond delay="0"/>
                                  </p:stCondLst>
                                  <p:childTnLst>
                                    <p:animRot by="1800000">
                                      <p:cBhvr>
                                        <p:cTn id="37" dur="2000" fill="hold"/>
                                        <p:tgtEl>
                                          <p:spTgt spid="6"/>
                                        </p:tgtEl>
                                        <p:attrNameLst>
                                          <p:attrName>r</p:attrName>
                                        </p:attrNameLst>
                                      </p:cBhvr>
                                    </p:animRo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200"/>
                                        </p:tgtEl>
                                        <p:attrNameLst>
                                          <p:attrName>style.visibility</p:attrName>
                                        </p:attrNameLst>
                                      </p:cBhvr>
                                      <p:to>
                                        <p:strVal val="visible"/>
                                      </p:to>
                                    </p:set>
                                    <p:animEffect transition="in" filter="wipe(left)">
                                      <p:cBhvr>
                                        <p:cTn id="41" dur="500"/>
                                        <p:tgtEl>
                                          <p:spTgt spid="200"/>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mph" presetSubtype="0" fill="hold" nodeType="clickEffect">
                                  <p:stCondLst>
                                    <p:cond delay="0"/>
                                  </p:stCondLst>
                                  <p:childTnLst>
                                    <p:animRot by="86400000">
                                      <p:cBhvr>
                                        <p:cTn id="45" dur="2000" fill="hold"/>
                                        <p:tgtEl>
                                          <p:spTgt spid="7"/>
                                        </p:tgtEl>
                                        <p:attrNameLst>
                                          <p:attrName>r</p:attrName>
                                        </p:attrNameLst>
                                      </p:cBhvr>
                                    </p:animRot>
                                  </p:childTnLst>
                                </p:cTn>
                              </p:par>
                              <p:par>
                                <p:cTn id="46" presetID="8" presetClass="emph" presetSubtype="0" fill="hold" nodeType="withEffect">
                                  <p:stCondLst>
                                    <p:cond delay="0"/>
                                  </p:stCondLst>
                                  <p:childTnLst>
                                    <p:animRot by="7200000">
                                      <p:cBhvr>
                                        <p:cTn id="47" dur="2000" fill="hold"/>
                                        <p:tgtEl>
                                          <p:spTgt spid="6"/>
                                        </p:tgtEl>
                                        <p:attrNameLst>
                                          <p:attrName>r</p:attrName>
                                        </p:attrNameLst>
                                      </p:cBhvr>
                                    </p:animRo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199"/>
                                        </p:tgtEl>
                                        <p:attrNameLst>
                                          <p:attrName>style.visibility</p:attrName>
                                        </p:attrNameLst>
                                      </p:cBhvr>
                                      <p:to>
                                        <p:strVal val="visible"/>
                                      </p:to>
                                    </p:set>
                                    <p:animEffect transition="in" filter="wipe(left)">
                                      <p:cBhvr>
                                        <p:cTn id="51" dur="500"/>
                                        <p:tgtEl>
                                          <p:spTgt spid="199"/>
                                        </p:tgtEl>
                                      </p:cBhvr>
                                    </p:animEffect>
                                  </p:childTnLst>
                                </p:cTn>
                              </p:par>
                            </p:childTnLst>
                          </p:cTn>
                        </p:par>
                      </p:childTnLst>
                    </p:cTn>
                  </p:par>
                  <p:par>
                    <p:cTn id="52" fill="hold">
                      <p:stCondLst>
                        <p:cond delay="indefinite"/>
                      </p:stCondLst>
                      <p:childTnLst>
                        <p:par>
                          <p:cTn id="53" fill="hold">
                            <p:stCondLst>
                              <p:cond delay="0"/>
                            </p:stCondLst>
                            <p:childTnLst>
                              <p:par>
                                <p:cTn id="54" presetID="8" presetClass="emph" presetSubtype="0" fill="hold" nodeType="clickEffect">
                                  <p:stCondLst>
                                    <p:cond delay="0"/>
                                  </p:stCondLst>
                                  <p:childTnLst>
                                    <p:animRot by="64800000">
                                      <p:cBhvr>
                                        <p:cTn id="55" dur="2000" fill="hold"/>
                                        <p:tgtEl>
                                          <p:spTgt spid="7"/>
                                        </p:tgtEl>
                                        <p:attrNameLst>
                                          <p:attrName>r</p:attrName>
                                        </p:attrNameLst>
                                      </p:cBhvr>
                                    </p:animRot>
                                  </p:childTnLst>
                                </p:cTn>
                              </p:par>
                              <p:par>
                                <p:cTn id="56" presetID="8" presetClass="emph" presetSubtype="0" fill="hold" nodeType="withEffect">
                                  <p:stCondLst>
                                    <p:cond delay="0"/>
                                  </p:stCondLst>
                                  <p:childTnLst>
                                    <p:animRot by="5400000">
                                      <p:cBhvr>
                                        <p:cTn id="57" dur="2000" fill="hold"/>
                                        <p:tgtEl>
                                          <p:spTgt spid="6"/>
                                        </p:tgtEl>
                                        <p:attrNameLst>
                                          <p:attrName>r</p:attrName>
                                        </p:attrNameLst>
                                      </p:cBhvr>
                                    </p:animRot>
                                  </p:childTnLst>
                                </p:cTn>
                              </p:par>
                            </p:childTnLst>
                          </p:cTn>
                        </p:par>
                        <p:par>
                          <p:cTn id="58" fill="hold">
                            <p:stCondLst>
                              <p:cond delay="2000"/>
                            </p:stCondLst>
                            <p:childTnLst>
                              <p:par>
                                <p:cTn id="59" presetID="22" presetClass="entr" presetSubtype="2" fill="hold" grpId="0" nodeType="afterEffect">
                                  <p:stCondLst>
                                    <p:cond delay="0"/>
                                  </p:stCondLst>
                                  <p:childTnLst>
                                    <p:set>
                                      <p:cBhvr>
                                        <p:cTn id="60" dur="1" fill="hold">
                                          <p:stCondLst>
                                            <p:cond delay="0"/>
                                          </p:stCondLst>
                                        </p:cTn>
                                        <p:tgtEl>
                                          <p:spTgt spid="198"/>
                                        </p:tgtEl>
                                        <p:attrNameLst>
                                          <p:attrName>style.visibility</p:attrName>
                                        </p:attrNameLst>
                                      </p:cBhvr>
                                      <p:to>
                                        <p:strVal val="visible"/>
                                      </p:to>
                                    </p:set>
                                    <p:animEffect transition="in" filter="wipe(right)">
                                      <p:cBhvr>
                                        <p:cTn id="61" dur="500"/>
                                        <p:tgtEl>
                                          <p:spTgt spid="198"/>
                                        </p:tgtEl>
                                      </p:cBhvr>
                                    </p:animEffect>
                                  </p:childTnLst>
                                </p:cTn>
                              </p:par>
                              <p:par>
                                <p:cTn id="62" presetID="10" presetClass="entr" presetSubtype="0" fill="hold" nodeType="with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fade">
                                      <p:cBhvr>
                                        <p:cTn id="64" dur="500"/>
                                        <p:tgtEl>
                                          <p:spTgt spid="100"/>
                                        </p:tgtEl>
                                      </p:cBhvr>
                                    </p:animEffect>
                                  </p:childTnLst>
                                </p:cTn>
                              </p:par>
                              <p:par>
                                <p:cTn id="65" presetID="10" presetClass="entr" presetSubtype="0" fill="hold" nodeType="withEffect">
                                  <p:stCondLst>
                                    <p:cond delay="50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10" presetClass="entr" presetSubtype="0" fill="hold" nodeType="withEffect">
                                  <p:stCondLst>
                                    <p:cond delay="1000"/>
                                  </p:stCondLst>
                                  <p:childTnLst>
                                    <p:set>
                                      <p:cBhvr>
                                        <p:cTn id="69" dur="1" fill="hold">
                                          <p:stCondLst>
                                            <p:cond delay="0"/>
                                          </p:stCondLst>
                                        </p:cTn>
                                        <p:tgtEl>
                                          <p:spTgt spid="189"/>
                                        </p:tgtEl>
                                        <p:attrNameLst>
                                          <p:attrName>style.visibility</p:attrName>
                                        </p:attrNameLst>
                                      </p:cBhvr>
                                      <p:to>
                                        <p:strVal val="visible"/>
                                      </p:to>
                                    </p:set>
                                    <p:animEffect transition="in" filter="fade">
                                      <p:cBhvr>
                                        <p:cTn id="70" dur="5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98" grpId="0" animBg="1"/>
      <p:bldP spid="199" grpId="0" animBg="1"/>
      <p:bldP spid="2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441913" y="1181473"/>
            <a:ext cx="1728996" cy="1728335"/>
            <a:chOff x="366784" y="771650"/>
            <a:chExt cx="1728996" cy="1727802"/>
          </a:xfrm>
        </p:grpSpPr>
        <p:sp>
          <p:nvSpPr>
            <p:cNvPr id="68" name="椭圆 67"/>
            <p:cNvSpPr/>
            <p:nvPr/>
          </p:nvSpPr>
          <p:spPr>
            <a:xfrm>
              <a:off x="483806" y="902041"/>
              <a:ext cx="1497729" cy="1497730"/>
            </a:xfrm>
            <a:prstGeom prst="ellipse">
              <a:avLst/>
            </a:prstGeom>
            <a:noFill/>
            <a:ln w="63500">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空心弧 68"/>
            <p:cNvSpPr/>
            <p:nvPr/>
          </p:nvSpPr>
          <p:spPr>
            <a:xfrm rot="5400000">
              <a:off x="366784" y="771650"/>
              <a:ext cx="1727802" cy="1727801"/>
            </a:xfrm>
            <a:prstGeom prst="blockArc">
              <a:avLst>
                <a:gd name="adj1" fmla="val 10800000"/>
                <a:gd name="adj2" fmla="val 16200000"/>
                <a:gd name="adj3" fmla="val 1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0" name="文本框 69"/>
            <p:cNvSpPr txBox="1"/>
            <p:nvPr/>
          </p:nvSpPr>
          <p:spPr>
            <a:xfrm>
              <a:off x="777237" y="1327741"/>
              <a:ext cx="904415" cy="523059"/>
            </a:xfrm>
            <a:prstGeom prst="rect">
              <a:avLst/>
            </a:prstGeom>
            <a:noFill/>
          </p:spPr>
          <p:txBody>
            <a:bodyPr wrap="none" rtlCol="0">
              <a:spAutoFit/>
            </a:bodyPr>
            <a:lstStyle/>
            <a:p>
              <a:r>
                <a:rPr lang="en-US" altLang="zh-CN" sz="2800" b="1" dirty="0">
                  <a:solidFill>
                    <a:schemeClr val="tx1">
                      <a:lumMod val="75000"/>
                      <a:lumOff val="25000"/>
                    </a:schemeClr>
                  </a:solidFill>
                  <a:latin typeface="Akzidenz-Grotesk BQ Condensed" pitchFamily="50" charset="0"/>
                </a:rPr>
                <a:t>25%</a:t>
              </a:r>
              <a:endParaRPr lang="zh-CN" altLang="en-US" sz="2800" b="1" dirty="0">
                <a:solidFill>
                  <a:schemeClr val="tx1">
                    <a:lumMod val="75000"/>
                    <a:lumOff val="25000"/>
                  </a:schemeClr>
                </a:solidFill>
                <a:latin typeface="Akzidenz-Grotesk BQ Condensed" pitchFamily="50" charset="0"/>
              </a:endParaRPr>
            </a:p>
          </p:txBody>
        </p:sp>
        <p:sp>
          <p:nvSpPr>
            <p:cNvPr id="71" name="椭圆 70"/>
            <p:cNvSpPr/>
            <p:nvPr/>
          </p:nvSpPr>
          <p:spPr>
            <a:xfrm>
              <a:off x="1870303" y="1517630"/>
              <a:ext cx="225477" cy="2254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2" name="椭圆 71"/>
            <p:cNvSpPr/>
            <p:nvPr/>
          </p:nvSpPr>
          <p:spPr>
            <a:xfrm>
              <a:off x="1123608" y="772153"/>
              <a:ext cx="225477" cy="2254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6" name="文本框 14"/>
          <p:cNvSpPr txBox="1"/>
          <p:nvPr/>
        </p:nvSpPr>
        <p:spPr>
          <a:xfrm>
            <a:off x="1131654" y="2982130"/>
            <a:ext cx="800219" cy="276999"/>
          </a:xfrm>
          <a:prstGeom prst="rect">
            <a:avLst/>
          </a:prstGeom>
          <a:noFill/>
        </p:spPr>
        <p:txBody>
          <a:bodyPr wrap="none" rtlCol="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文本框 15"/>
          <p:cNvSpPr txBox="1"/>
          <p:nvPr/>
        </p:nvSpPr>
        <p:spPr>
          <a:xfrm>
            <a:off x="519016" y="3335324"/>
            <a:ext cx="1577706" cy="590931"/>
          </a:xfrm>
          <a:prstGeom prst="rect">
            <a:avLst/>
          </a:prstGeom>
          <a:noFill/>
        </p:spPr>
        <p:txBody>
          <a:bodyPr wrap="square" rtlCol="0">
            <a:spAutoFit/>
          </a:bodyPr>
          <a:lstStyle/>
          <a:p>
            <a:pPr algn="r">
              <a:lnSpc>
                <a:spcPct val="12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 name="组合 9"/>
          <p:cNvGrpSpPr/>
          <p:nvPr/>
        </p:nvGrpSpPr>
        <p:grpSpPr>
          <a:xfrm>
            <a:off x="2597512" y="1181473"/>
            <a:ext cx="1727801" cy="2744782"/>
            <a:chOff x="2639435" y="771650"/>
            <a:chExt cx="1727801" cy="2743934"/>
          </a:xfrm>
        </p:grpSpPr>
        <p:grpSp>
          <p:nvGrpSpPr>
            <p:cNvPr id="4" name="组合 3"/>
            <p:cNvGrpSpPr/>
            <p:nvPr/>
          </p:nvGrpSpPr>
          <p:grpSpPr>
            <a:xfrm>
              <a:off x="2639435" y="771650"/>
              <a:ext cx="1727801" cy="1728092"/>
              <a:chOff x="2536738" y="771650"/>
              <a:chExt cx="1727801" cy="1728092"/>
            </a:xfrm>
          </p:grpSpPr>
          <p:sp>
            <p:nvSpPr>
              <p:cNvPr id="63" name="椭圆 62"/>
              <p:cNvSpPr/>
              <p:nvPr/>
            </p:nvSpPr>
            <p:spPr>
              <a:xfrm>
                <a:off x="2653760" y="902041"/>
                <a:ext cx="1497729" cy="1497730"/>
              </a:xfrm>
              <a:prstGeom prst="ellipse">
                <a:avLst/>
              </a:prstGeom>
              <a:noFill/>
              <a:ln w="63500">
                <a:solidFill>
                  <a:schemeClr val="accent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空心弧 63"/>
              <p:cNvSpPr/>
              <p:nvPr/>
            </p:nvSpPr>
            <p:spPr>
              <a:xfrm rot="10800000">
                <a:off x="2536738" y="771650"/>
                <a:ext cx="1727801" cy="1727802"/>
              </a:xfrm>
              <a:prstGeom prst="blockArc">
                <a:avLst>
                  <a:gd name="adj1" fmla="val 5400000"/>
                  <a:gd name="adj2" fmla="val 16200000"/>
                  <a:gd name="adj3" fmla="val 1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5" name="文本框 64"/>
              <p:cNvSpPr txBox="1"/>
              <p:nvPr/>
            </p:nvSpPr>
            <p:spPr>
              <a:xfrm>
                <a:off x="2947191" y="1327741"/>
                <a:ext cx="904415" cy="523058"/>
              </a:xfrm>
              <a:prstGeom prst="rect">
                <a:avLst/>
              </a:prstGeom>
              <a:noFill/>
            </p:spPr>
            <p:txBody>
              <a:bodyPr wrap="none" rtlCol="0">
                <a:spAutoFit/>
              </a:bodyPr>
              <a:lstStyle/>
              <a:p>
                <a:r>
                  <a:rPr lang="en-US" altLang="zh-CN" sz="2800" b="1" dirty="0">
                    <a:solidFill>
                      <a:schemeClr val="tx1">
                        <a:lumMod val="75000"/>
                        <a:lumOff val="25000"/>
                      </a:schemeClr>
                    </a:solidFill>
                    <a:latin typeface="Akzidenz-Grotesk BQ Condensed" pitchFamily="50" charset="0"/>
                  </a:rPr>
                  <a:t>50%</a:t>
                </a:r>
                <a:endParaRPr lang="zh-CN" altLang="en-US" sz="2800" b="1" dirty="0">
                  <a:solidFill>
                    <a:schemeClr val="tx1">
                      <a:lumMod val="75000"/>
                      <a:lumOff val="25000"/>
                    </a:schemeClr>
                  </a:solidFill>
                  <a:latin typeface="Akzidenz-Grotesk BQ Condensed" pitchFamily="50" charset="0"/>
                </a:endParaRPr>
              </a:p>
            </p:txBody>
          </p:sp>
          <p:sp>
            <p:nvSpPr>
              <p:cNvPr id="66" name="椭圆 65"/>
              <p:cNvSpPr/>
              <p:nvPr/>
            </p:nvSpPr>
            <p:spPr>
              <a:xfrm>
                <a:off x="3287986" y="771901"/>
                <a:ext cx="225477" cy="2254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7" name="椭圆 66"/>
              <p:cNvSpPr/>
              <p:nvPr/>
            </p:nvSpPr>
            <p:spPr>
              <a:xfrm>
                <a:off x="3287986" y="2274265"/>
                <a:ext cx="225477" cy="2254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6" name="组合 89"/>
            <p:cNvGrpSpPr/>
            <p:nvPr/>
          </p:nvGrpSpPr>
          <p:grpSpPr>
            <a:xfrm>
              <a:off x="2715940" y="2571751"/>
              <a:ext cx="1577706" cy="943833"/>
              <a:chOff x="470459" y="2571751"/>
              <a:chExt cx="1577706" cy="943833"/>
            </a:xfrm>
          </p:grpSpPr>
          <p:sp>
            <p:nvSpPr>
              <p:cNvPr id="91" name="文本框 14"/>
              <p:cNvSpPr txBox="1"/>
              <p:nvPr/>
            </p:nvSpPr>
            <p:spPr>
              <a:xfrm>
                <a:off x="1083097" y="2571751"/>
                <a:ext cx="800219" cy="276913"/>
              </a:xfrm>
              <a:prstGeom prst="rect">
                <a:avLst/>
              </a:prstGeom>
              <a:noFill/>
            </p:spPr>
            <p:txBody>
              <a:bodyPr wrap="none" rtlCol="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2" name="文本框 15"/>
              <p:cNvSpPr txBox="1"/>
              <p:nvPr/>
            </p:nvSpPr>
            <p:spPr>
              <a:xfrm>
                <a:off x="470459" y="2924835"/>
                <a:ext cx="1577706" cy="590749"/>
              </a:xfrm>
              <a:prstGeom prst="rect">
                <a:avLst/>
              </a:prstGeom>
              <a:noFill/>
            </p:spPr>
            <p:txBody>
              <a:bodyPr wrap="square" rtlCol="0">
                <a:spAutoFit/>
              </a:bodyPr>
              <a:lstStyle/>
              <a:p>
                <a:pPr algn="r">
                  <a:lnSpc>
                    <a:spcPct val="12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7" name="组合 12"/>
          <p:cNvGrpSpPr/>
          <p:nvPr/>
        </p:nvGrpSpPr>
        <p:grpSpPr>
          <a:xfrm>
            <a:off x="4751915" y="1181473"/>
            <a:ext cx="1727801" cy="2744782"/>
            <a:chOff x="4787292" y="771650"/>
            <a:chExt cx="1727801" cy="2743934"/>
          </a:xfrm>
        </p:grpSpPr>
        <p:grpSp>
          <p:nvGrpSpPr>
            <p:cNvPr id="8" name="组合 5"/>
            <p:cNvGrpSpPr/>
            <p:nvPr/>
          </p:nvGrpSpPr>
          <p:grpSpPr>
            <a:xfrm>
              <a:off x="4787292" y="771650"/>
              <a:ext cx="1727801" cy="1727802"/>
              <a:chOff x="4706692" y="771650"/>
              <a:chExt cx="1727801" cy="1727802"/>
            </a:xfrm>
          </p:grpSpPr>
          <p:sp>
            <p:nvSpPr>
              <p:cNvPr id="58" name="椭圆 57"/>
              <p:cNvSpPr/>
              <p:nvPr/>
            </p:nvSpPr>
            <p:spPr>
              <a:xfrm>
                <a:off x="4823714" y="902041"/>
                <a:ext cx="1497729" cy="1497730"/>
              </a:xfrm>
              <a:prstGeom prst="ellipse">
                <a:avLst/>
              </a:prstGeom>
              <a:noFill/>
              <a:ln w="63500">
                <a:solidFill>
                  <a:schemeClr val="accent3">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空心弧 58"/>
              <p:cNvSpPr/>
              <p:nvPr/>
            </p:nvSpPr>
            <p:spPr>
              <a:xfrm flipH="1">
                <a:off x="4706692" y="771650"/>
                <a:ext cx="1727801" cy="1727802"/>
              </a:xfrm>
              <a:prstGeom prst="blockArc">
                <a:avLst>
                  <a:gd name="adj1" fmla="val 2700000"/>
                  <a:gd name="adj2" fmla="val 16200000"/>
                  <a:gd name="adj3" fmla="val 1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文本框 59"/>
              <p:cNvSpPr txBox="1"/>
              <p:nvPr/>
            </p:nvSpPr>
            <p:spPr>
              <a:xfrm>
                <a:off x="5117145" y="1327741"/>
                <a:ext cx="904415" cy="523058"/>
              </a:xfrm>
              <a:prstGeom prst="rect">
                <a:avLst/>
              </a:prstGeom>
              <a:noFill/>
            </p:spPr>
            <p:txBody>
              <a:bodyPr wrap="none" rtlCol="0">
                <a:spAutoFit/>
              </a:bodyPr>
              <a:lstStyle/>
              <a:p>
                <a:r>
                  <a:rPr lang="en-US" altLang="zh-CN" sz="2800" b="1" dirty="0">
                    <a:solidFill>
                      <a:schemeClr val="tx1">
                        <a:lumMod val="75000"/>
                        <a:lumOff val="25000"/>
                      </a:schemeClr>
                    </a:solidFill>
                    <a:latin typeface="Akzidenz-Grotesk BQ Condensed" pitchFamily="50" charset="0"/>
                  </a:rPr>
                  <a:t>65%</a:t>
                </a:r>
                <a:endParaRPr lang="zh-CN" altLang="en-US" sz="2800" b="1" dirty="0">
                  <a:solidFill>
                    <a:schemeClr val="tx1">
                      <a:lumMod val="75000"/>
                      <a:lumOff val="25000"/>
                    </a:schemeClr>
                  </a:solidFill>
                  <a:latin typeface="Akzidenz-Grotesk BQ Condensed" pitchFamily="50" charset="0"/>
                </a:endParaRPr>
              </a:p>
            </p:txBody>
          </p:sp>
          <p:sp>
            <p:nvSpPr>
              <p:cNvPr id="61" name="椭圆 60"/>
              <p:cNvSpPr/>
              <p:nvPr/>
            </p:nvSpPr>
            <p:spPr>
              <a:xfrm>
                <a:off x="4934660" y="2062819"/>
                <a:ext cx="225477" cy="2254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5453310" y="772911"/>
                <a:ext cx="225477" cy="2254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9" name="组合 93"/>
            <p:cNvGrpSpPr/>
            <p:nvPr/>
          </p:nvGrpSpPr>
          <p:grpSpPr>
            <a:xfrm>
              <a:off x="4863797" y="2571751"/>
              <a:ext cx="1577706" cy="943833"/>
              <a:chOff x="470459" y="2571751"/>
              <a:chExt cx="1577706" cy="943833"/>
            </a:xfrm>
          </p:grpSpPr>
          <p:sp>
            <p:nvSpPr>
              <p:cNvPr id="95" name="文本框 14"/>
              <p:cNvSpPr txBox="1"/>
              <p:nvPr/>
            </p:nvSpPr>
            <p:spPr>
              <a:xfrm>
                <a:off x="1083097" y="2571751"/>
                <a:ext cx="800219" cy="276913"/>
              </a:xfrm>
              <a:prstGeom prst="rect">
                <a:avLst/>
              </a:prstGeom>
              <a:noFill/>
            </p:spPr>
            <p:txBody>
              <a:bodyPr wrap="none" rtlCol="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6" name="文本框 15"/>
              <p:cNvSpPr txBox="1"/>
              <p:nvPr/>
            </p:nvSpPr>
            <p:spPr>
              <a:xfrm>
                <a:off x="470459" y="2924835"/>
                <a:ext cx="1577706" cy="590749"/>
              </a:xfrm>
              <a:prstGeom prst="rect">
                <a:avLst/>
              </a:prstGeom>
              <a:noFill/>
            </p:spPr>
            <p:txBody>
              <a:bodyPr wrap="square" rtlCol="0">
                <a:spAutoFit/>
              </a:bodyPr>
              <a:lstStyle/>
              <a:p>
                <a:pPr algn="r">
                  <a:lnSpc>
                    <a:spcPct val="12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0" name="组合 13"/>
          <p:cNvGrpSpPr/>
          <p:nvPr/>
        </p:nvGrpSpPr>
        <p:grpSpPr>
          <a:xfrm>
            <a:off x="6906318" y="1181473"/>
            <a:ext cx="1728037" cy="2744782"/>
            <a:chOff x="6906317" y="771650"/>
            <a:chExt cx="1728037" cy="2743934"/>
          </a:xfrm>
        </p:grpSpPr>
        <p:grpSp>
          <p:nvGrpSpPr>
            <p:cNvPr id="11" name="组合 8"/>
            <p:cNvGrpSpPr/>
            <p:nvPr/>
          </p:nvGrpSpPr>
          <p:grpSpPr>
            <a:xfrm>
              <a:off x="6906317" y="771650"/>
              <a:ext cx="1728037" cy="1727802"/>
              <a:chOff x="6876411" y="771650"/>
              <a:chExt cx="1728037" cy="1727802"/>
            </a:xfrm>
          </p:grpSpPr>
          <p:sp>
            <p:nvSpPr>
              <p:cNvPr id="53" name="椭圆 52"/>
              <p:cNvSpPr/>
              <p:nvPr/>
            </p:nvSpPr>
            <p:spPr>
              <a:xfrm>
                <a:off x="6993669" y="902041"/>
                <a:ext cx="1497729" cy="1497730"/>
              </a:xfrm>
              <a:prstGeom prst="ellipse">
                <a:avLst/>
              </a:prstGeom>
              <a:noFill/>
              <a:ln w="63500">
                <a:solidFill>
                  <a:schemeClr val="accent4">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空心弧 53"/>
              <p:cNvSpPr/>
              <p:nvPr/>
            </p:nvSpPr>
            <p:spPr>
              <a:xfrm flipH="1">
                <a:off x="6876646" y="771650"/>
                <a:ext cx="1727802" cy="1727802"/>
              </a:xfrm>
              <a:prstGeom prst="blockArc">
                <a:avLst>
                  <a:gd name="adj1" fmla="val 0"/>
                  <a:gd name="adj2" fmla="val 16200000"/>
                  <a:gd name="adj3" fmla="val 13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5" name="文本框 54"/>
              <p:cNvSpPr txBox="1"/>
              <p:nvPr/>
            </p:nvSpPr>
            <p:spPr>
              <a:xfrm>
                <a:off x="7287100" y="1327741"/>
                <a:ext cx="904415" cy="523058"/>
              </a:xfrm>
              <a:prstGeom prst="rect">
                <a:avLst/>
              </a:prstGeom>
              <a:noFill/>
            </p:spPr>
            <p:txBody>
              <a:bodyPr wrap="none" rtlCol="0">
                <a:spAutoFit/>
              </a:bodyPr>
              <a:lstStyle/>
              <a:p>
                <a:r>
                  <a:rPr lang="en-US" altLang="zh-CN" sz="2800" b="1" dirty="0">
                    <a:solidFill>
                      <a:schemeClr val="tx1">
                        <a:lumMod val="75000"/>
                        <a:lumOff val="25000"/>
                      </a:schemeClr>
                    </a:solidFill>
                    <a:latin typeface="Akzidenz-Grotesk BQ Condensed" pitchFamily="50" charset="0"/>
                  </a:rPr>
                  <a:t>75%</a:t>
                </a:r>
                <a:endParaRPr lang="zh-CN" altLang="en-US" sz="2800" b="1" dirty="0">
                  <a:solidFill>
                    <a:schemeClr val="tx1">
                      <a:lumMod val="75000"/>
                      <a:lumOff val="25000"/>
                    </a:schemeClr>
                  </a:solidFill>
                  <a:latin typeface="Akzidenz-Grotesk BQ Condensed" pitchFamily="50" charset="0"/>
                </a:endParaRPr>
              </a:p>
            </p:txBody>
          </p:sp>
          <p:sp>
            <p:nvSpPr>
              <p:cNvPr id="56" name="椭圆 55"/>
              <p:cNvSpPr/>
              <p:nvPr/>
            </p:nvSpPr>
            <p:spPr>
              <a:xfrm>
                <a:off x="7628039" y="772911"/>
                <a:ext cx="225477" cy="225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6876411" y="1516873"/>
                <a:ext cx="225477" cy="2254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 name="组合 97"/>
            <p:cNvGrpSpPr/>
            <p:nvPr/>
          </p:nvGrpSpPr>
          <p:grpSpPr>
            <a:xfrm>
              <a:off x="6982940" y="2571751"/>
              <a:ext cx="1577706" cy="943833"/>
              <a:chOff x="470459" y="2571751"/>
              <a:chExt cx="1577706" cy="943833"/>
            </a:xfrm>
          </p:grpSpPr>
          <p:sp>
            <p:nvSpPr>
              <p:cNvPr id="99" name="文本框 14"/>
              <p:cNvSpPr txBox="1"/>
              <p:nvPr/>
            </p:nvSpPr>
            <p:spPr>
              <a:xfrm>
                <a:off x="1083097" y="2571751"/>
                <a:ext cx="800219" cy="276913"/>
              </a:xfrm>
              <a:prstGeom prst="rect">
                <a:avLst/>
              </a:prstGeom>
              <a:noFill/>
            </p:spPr>
            <p:txBody>
              <a:bodyPr wrap="none" rtlCol="0">
                <a:spAutoFit/>
              </a:bodyPr>
              <a:lstStyle/>
              <a:p>
                <a:pPr algn="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0" name="文本框 15"/>
              <p:cNvSpPr txBox="1"/>
              <p:nvPr/>
            </p:nvSpPr>
            <p:spPr>
              <a:xfrm>
                <a:off x="470459" y="2924835"/>
                <a:ext cx="1577706" cy="590749"/>
              </a:xfrm>
              <a:prstGeom prst="rect">
                <a:avLst/>
              </a:prstGeom>
              <a:noFill/>
            </p:spPr>
            <p:txBody>
              <a:bodyPr wrap="square" rtlCol="0">
                <a:spAutoFit/>
              </a:bodyPr>
              <a:lstStyle/>
              <a:p>
                <a:pPr algn="r">
                  <a:lnSpc>
                    <a:spcPct val="120000"/>
                  </a:lnSpc>
                  <a:spcBef>
                    <a:spcPct val="0"/>
                  </a:spcBef>
                  <a:buNone/>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
        <p:nvSpPr>
          <p:cNvPr id="47" name="L 形 46"/>
          <p:cNvSpPr/>
          <p:nvPr/>
        </p:nvSpPr>
        <p:spPr>
          <a:xfrm rot="16200000">
            <a:off x="1901119" y="3879478"/>
            <a:ext cx="194460" cy="144000"/>
          </a:xfrm>
          <a:prstGeom prst="corner">
            <a:avLst>
              <a:gd name="adj1" fmla="val 34817"/>
              <a:gd name="adj2" fmla="val 28743"/>
            </a:avLst>
          </a:pr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8" name="L 形 47"/>
          <p:cNvSpPr/>
          <p:nvPr/>
        </p:nvSpPr>
        <p:spPr>
          <a:xfrm rot="16200000">
            <a:off x="4046464" y="3879478"/>
            <a:ext cx="194460" cy="144000"/>
          </a:xfrm>
          <a:prstGeom prst="corner">
            <a:avLst>
              <a:gd name="adj1" fmla="val 34817"/>
              <a:gd name="adj2" fmla="val 28743"/>
            </a:avLst>
          </a:pr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L 形 48"/>
          <p:cNvSpPr/>
          <p:nvPr/>
        </p:nvSpPr>
        <p:spPr>
          <a:xfrm rot="16200000">
            <a:off x="6203558" y="3879478"/>
            <a:ext cx="194460" cy="144000"/>
          </a:xfrm>
          <a:prstGeom prst="corner">
            <a:avLst>
              <a:gd name="adj1" fmla="val 34817"/>
              <a:gd name="adj2" fmla="val 28743"/>
            </a:avLst>
          </a:prstGeom>
          <a:solidFill>
            <a:schemeClr val="accent3">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L 形 49"/>
          <p:cNvSpPr/>
          <p:nvPr/>
        </p:nvSpPr>
        <p:spPr>
          <a:xfrm rot="16200000">
            <a:off x="8363210" y="3879478"/>
            <a:ext cx="194460" cy="144000"/>
          </a:xfrm>
          <a:prstGeom prst="corner">
            <a:avLst>
              <a:gd name="adj1" fmla="val 34817"/>
              <a:gd name="adj2" fmla="val 28743"/>
            </a:avLst>
          </a:prstGeom>
          <a:solidFill>
            <a:schemeClr val="accent4">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0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1000"/>
                                        <p:tgtEl>
                                          <p:spTgt spid="76"/>
                                        </p:tgtEl>
                                      </p:cBhvr>
                                    </p:animEffect>
                                    <p:anim calcmode="lin" valueType="num">
                                      <p:cBhvr>
                                        <p:cTn id="13" dur="1000" fill="hold"/>
                                        <p:tgtEl>
                                          <p:spTgt spid="76"/>
                                        </p:tgtEl>
                                        <p:attrNameLst>
                                          <p:attrName>ppt_x</p:attrName>
                                        </p:attrNameLst>
                                      </p:cBhvr>
                                      <p:tavLst>
                                        <p:tav tm="0">
                                          <p:val>
                                            <p:strVal val="#ppt_x"/>
                                          </p:val>
                                        </p:tav>
                                        <p:tav tm="100000">
                                          <p:val>
                                            <p:strVal val="#ppt_x"/>
                                          </p:val>
                                        </p:tav>
                                      </p:tavLst>
                                    </p:anim>
                                    <p:anim calcmode="lin" valueType="num">
                                      <p:cBhvr>
                                        <p:cTn id="14" dur="1000" fill="hold"/>
                                        <p:tgtEl>
                                          <p:spTgt spid="7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100"/>
                                  </p:stCondLst>
                                  <p:childTnLst>
                                    <p:set>
                                      <p:cBhvr>
                                        <p:cTn id="16" dur="1" fill="hold">
                                          <p:stCondLst>
                                            <p:cond delay="0"/>
                                          </p:stCondLst>
                                        </p:cTn>
                                        <p:tgtEl>
                                          <p:spTgt spid="77"/>
                                        </p:tgtEl>
                                        <p:attrNameLst>
                                          <p:attrName>style.visibility</p:attrName>
                                        </p:attrNameLst>
                                      </p:cBhvr>
                                      <p:to>
                                        <p:strVal val="visible"/>
                                      </p:to>
                                    </p:set>
                                    <p:animEffect transition="in" filter="fade">
                                      <p:cBhvr>
                                        <p:cTn id="17" dur="1000"/>
                                        <p:tgtEl>
                                          <p:spTgt spid="77"/>
                                        </p:tgtEl>
                                      </p:cBhvr>
                                    </p:animEffect>
                                    <p:anim calcmode="lin" valueType="num">
                                      <p:cBhvr>
                                        <p:cTn id="18" dur="1000" fill="hold"/>
                                        <p:tgtEl>
                                          <p:spTgt spid="77"/>
                                        </p:tgtEl>
                                        <p:attrNameLst>
                                          <p:attrName>ppt_x</p:attrName>
                                        </p:attrNameLst>
                                      </p:cBhvr>
                                      <p:tavLst>
                                        <p:tav tm="0">
                                          <p:val>
                                            <p:strVal val="#ppt_x"/>
                                          </p:val>
                                        </p:tav>
                                        <p:tav tm="100000">
                                          <p:val>
                                            <p:strVal val="#ppt_x"/>
                                          </p:val>
                                        </p:tav>
                                      </p:tavLst>
                                    </p:anim>
                                    <p:anim calcmode="lin" valueType="num">
                                      <p:cBhvr>
                                        <p:cTn id="19" dur="1000" fill="hold"/>
                                        <p:tgtEl>
                                          <p:spTgt spid="7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6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2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23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260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1000"/>
                                        <p:tgtEl>
                                          <p:spTgt spid="47"/>
                                        </p:tgtEl>
                                      </p:cBhvr>
                                    </p:animEffect>
                                    <p:anim calcmode="lin" valueType="num">
                                      <p:cBhvr>
                                        <p:cTn id="38" dur="1000" fill="hold"/>
                                        <p:tgtEl>
                                          <p:spTgt spid="47"/>
                                        </p:tgtEl>
                                        <p:attrNameLst>
                                          <p:attrName>ppt_x</p:attrName>
                                        </p:attrNameLst>
                                      </p:cBhvr>
                                      <p:tavLst>
                                        <p:tav tm="0">
                                          <p:val>
                                            <p:strVal val="#ppt_x"/>
                                          </p:val>
                                        </p:tav>
                                        <p:tav tm="100000">
                                          <p:val>
                                            <p:strVal val="#ppt_x"/>
                                          </p:val>
                                        </p:tav>
                                      </p:tavLst>
                                    </p:anim>
                                    <p:anim calcmode="lin" valueType="num">
                                      <p:cBhvr>
                                        <p:cTn id="39" dur="1000" fill="hold"/>
                                        <p:tgtEl>
                                          <p:spTgt spid="4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280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10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1000"/>
                                        <p:tgtEl>
                                          <p:spTgt spid="49"/>
                                        </p:tgtEl>
                                      </p:cBhvr>
                                    </p:animEffect>
                                    <p:anim calcmode="lin" valueType="num">
                                      <p:cBhvr>
                                        <p:cTn id="48" dur="1000" fill="hold"/>
                                        <p:tgtEl>
                                          <p:spTgt spid="49"/>
                                        </p:tgtEl>
                                        <p:attrNameLst>
                                          <p:attrName>ppt_x</p:attrName>
                                        </p:attrNameLst>
                                      </p:cBhvr>
                                      <p:tavLst>
                                        <p:tav tm="0">
                                          <p:val>
                                            <p:strVal val="#ppt_x"/>
                                          </p:val>
                                        </p:tav>
                                        <p:tav tm="100000">
                                          <p:val>
                                            <p:strVal val="#ppt_x"/>
                                          </p:val>
                                        </p:tav>
                                      </p:tavLst>
                                    </p:anim>
                                    <p:anim calcmode="lin" valueType="num">
                                      <p:cBhvr>
                                        <p:cTn id="49" dur="1000" fill="hold"/>
                                        <p:tgtEl>
                                          <p:spTgt spid="4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4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anim calcmode="lin" valueType="num">
                                      <p:cBhvr>
                                        <p:cTn id="53" dur="1000" fill="hold"/>
                                        <p:tgtEl>
                                          <p:spTgt spid="50"/>
                                        </p:tgtEl>
                                        <p:attrNameLst>
                                          <p:attrName>ppt_x</p:attrName>
                                        </p:attrNameLst>
                                      </p:cBhvr>
                                      <p:tavLst>
                                        <p:tav tm="0">
                                          <p:val>
                                            <p:strVal val="#ppt_x"/>
                                          </p:val>
                                        </p:tav>
                                        <p:tav tm="100000">
                                          <p:val>
                                            <p:strVal val="#ppt_x"/>
                                          </p:val>
                                        </p:tav>
                                      </p:tavLst>
                                    </p:anim>
                                    <p:anim calcmode="lin" valueType="num">
                                      <p:cBhvr>
                                        <p:cTn id="5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47" grpId="0" animBg="1"/>
      <p:bldP spid="48" grpId="0" animBg="1"/>
      <p:bldP spid="49" grpId="0" animBg="1"/>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324544" y="1420416"/>
            <a:ext cx="5544616" cy="3178088"/>
            <a:chOff x="650144" y="1087121"/>
            <a:chExt cx="7984197" cy="4575005"/>
          </a:xfrm>
        </p:grpSpPr>
        <p:graphicFrame>
          <p:nvGraphicFramePr>
            <p:cNvPr id="11" name="图示 10"/>
            <p:cNvGraphicFramePr/>
            <p:nvPr/>
          </p:nvGraphicFramePr>
          <p:xfrm>
            <a:off x="650144" y="1087121"/>
            <a:ext cx="7984197" cy="45750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 name="任意多边形 11"/>
            <p:cNvSpPr/>
            <p:nvPr/>
          </p:nvSpPr>
          <p:spPr>
            <a:xfrm>
              <a:off x="4372339" y="3306033"/>
              <a:ext cx="632553" cy="586148"/>
            </a:xfrm>
            <a:custGeom>
              <a:avLst/>
              <a:gdLst>
                <a:gd name="connsiteX0" fmla="*/ 316035 w 632554"/>
                <a:gd name="connsiteY0" fmla="*/ 0 h 586148"/>
                <a:gd name="connsiteX1" fmla="*/ 382530 w 632554"/>
                <a:gd name="connsiteY1" fmla="*/ 73164 h 586148"/>
                <a:gd name="connsiteX2" fmla="*/ 626197 w 632554"/>
                <a:gd name="connsiteY2" fmla="*/ 523211 h 586148"/>
                <a:gd name="connsiteX3" fmla="*/ 632554 w 632554"/>
                <a:gd name="connsiteY3" fmla="*/ 547932 h 586148"/>
                <a:gd name="connsiteX4" fmla="*/ 534922 w 632554"/>
                <a:gd name="connsiteY4" fmla="*/ 568218 h 586148"/>
                <a:gd name="connsiteX5" fmla="*/ 316121 w 632554"/>
                <a:gd name="connsiteY5" fmla="*/ 586148 h 586148"/>
                <a:gd name="connsiteX6" fmla="*/ 48351 w 632554"/>
                <a:gd name="connsiteY6" fmla="*/ 559155 h 586148"/>
                <a:gd name="connsiteX7" fmla="*/ 0 w 632554"/>
                <a:gd name="connsiteY7" fmla="*/ 546722 h 586148"/>
                <a:gd name="connsiteX8" fmla="*/ 6046 w 632554"/>
                <a:gd name="connsiteY8" fmla="*/ 523211 h 586148"/>
                <a:gd name="connsiteX9" fmla="*/ 191442 w 632554"/>
                <a:gd name="connsiteY9" fmla="*/ 149170 h 586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554" h="586148">
                  <a:moveTo>
                    <a:pt x="316035" y="0"/>
                  </a:moveTo>
                  <a:lnTo>
                    <a:pt x="382530" y="73164"/>
                  </a:lnTo>
                  <a:cubicBezTo>
                    <a:pt x="490839" y="204404"/>
                    <a:pt x="574436" y="356794"/>
                    <a:pt x="626197" y="523211"/>
                  </a:cubicBezTo>
                  <a:lnTo>
                    <a:pt x="632554" y="547932"/>
                  </a:lnTo>
                  <a:lnTo>
                    <a:pt x="534922" y="568218"/>
                  </a:lnTo>
                  <a:cubicBezTo>
                    <a:pt x="463740" y="580012"/>
                    <a:pt x="390647" y="586148"/>
                    <a:pt x="316121" y="586148"/>
                  </a:cubicBezTo>
                  <a:cubicBezTo>
                    <a:pt x="224397" y="586148"/>
                    <a:pt x="134843" y="576853"/>
                    <a:pt x="48351" y="559155"/>
                  </a:cubicBezTo>
                  <a:lnTo>
                    <a:pt x="0" y="546722"/>
                  </a:lnTo>
                  <a:lnTo>
                    <a:pt x="6046" y="523211"/>
                  </a:lnTo>
                  <a:cubicBezTo>
                    <a:pt x="48102" y="387997"/>
                    <a:pt x="111174" y="262043"/>
                    <a:pt x="191442" y="149170"/>
                  </a:cubicBezTo>
                  <a:close/>
                </a:path>
              </a:pathLst>
            </a:custGeom>
            <a:solidFill>
              <a:schemeClr val="accent1"/>
            </a:solidFill>
            <a:ln>
              <a:solidFill>
                <a:schemeClr val="accent1"/>
              </a:solidFill>
            </a:ln>
          </p:spPr>
          <p:style>
            <a:lnRef idx="3">
              <a:scrgbClr r="0" g="0" b="0"/>
            </a:lnRef>
            <a:fillRef idx="1">
              <a:scrgbClr r="0" g="0" b="0"/>
            </a:fillRef>
            <a:effectRef idx="0">
              <a:schemeClr val="dk2">
                <a:alpha val="50000"/>
                <a:hueOff val="0"/>
                <a:satOff val="0"/>
                <a:lumOff val="0"/>
                <a:alphaOff val="0"/>
              </a:schemeClr>
            </a:effectRef>
            <a:fontRef idx="minor">
              <a:schemeClr val="tx1"/>
            </a:fontRef>
          </p:style>
          <p:txBody>
            <a:bodyPr spcFirstLastPara="0" vert="horz" wrap="square" lIns="354308" tIns="465030" rIns="354308" bIns="996491" numCol="1" spcCol="1270" anchor="ctr" anchorCtr="0">
              <a:noAutofit/>
            </a:bodyPr>
            <a:lstStyle/>
            <a:p>
              <a:pPr lvl="0" algn="ctr" defTabSz="1066800">
                <a:lnSpc>
                  <a:spcPct val="90000"/>
                </a:lnSpc>
                <a:spcBef>
                  <a:spcPct val="0"/>
                </a:spcBef>
                <a:spcAft>
                  <a:spcPct val="35000"/>
                </a:spcAft>
              </a:pPr>
              <a:endParaRPr lang="zh-CN" altLang="en-US" sz="2200" kern="1200" dirty="0">
                <a:solidFill>
                  <a:schemeClr val="tx1">
                    <a:lumMod val="50000"/>
                    <a:lumOff val="50000"/>
                  </a:schemeClr>
                </a:solidFill>
                <a:latin typeface="微软雅黑 Light" panose="020B0502040204020203" pitchFamily="34" charset="-122"/>
                <a:ea typeface="微软雅黑 Light" panose="020B0502040204020203" pitchFamily="34" charset="-122"/>
              </a:endParaRPr>
            </a:p>
          </p:txBody>
        </p:sp>
      </p:grpSp>
      <p:sp>
        <p:nvSpPr>
          <p:cNvPr id="14" name="文本框 13"/>
          <p:cNvSpPr txBox="1"/>
          <p:nvPr/>
        </p:nvSpPr>
        <p:spPr>
          <a:xfrm>
            <a:off x="4247964" y="1538298"/>
            <a:ext cx="4628436" cy="1754326"/>
          </a:xfrm>
          <a:prstGeom prst="rect">
            <a:avLst/>
          </a:prstGeom>
          <a:noFill/>
        </p:spPr>
        <p:txBody>
          <a:bodyPr wrap="square" rtlCol="0">
            <a:spAutoFit/>
          </a:bodyPr>
          <a:lstStyle/>
          <a:p>
            <a:pPr>
              <a:lnSpc>
                <a:spcPct val="12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spcBef>
                <a:spcPct val="0"/>
              </a:spcBef>
              <a:buNone/>
            </a:pP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iterate type="wd">
                                    <p:tmPct val="10000"/>
                                  </p:iterate>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等腰三角形 19"/>
          <p:cNvSpPr/>
          <p:nvPr/>
        </p:nvSpPr>
        <p:spPr>
          <a:xfrm flipH="1">
            <a:off x="0" y="0"/>
            <a:ext cx="9144000" cy="5172216"/>
          </a:xfrm>
          <a:prstGeom prst="triangle">
            <a:avLst>
              <a:gd name="adj" fmla="val 100000"/>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 name="组合 1"/>
          <p:cNvGrpSpPr/>
          <p:nvPr/>
        </p:nvGrpSpPr>
        <p:grpSpPr>
          <a:xfrm>
            <a:off x="1175657" y="1820868"/>
            <a:ext cx="6718227" cy="2669499"/>
            <a:chOff x="1567543" y="2427075"/>
            <a:chExt cx="8957636" cy="3558234"/>
          </a:xfrm>
        </p:grpSpPr>
        <p:sp>
          <p:nvSpPr>
            <p:cNvPr id="3" name="MH_Other_1"/>
            <p:cNvSpPr/>
            <p:nvPr>
              <p:custDataLst>
                <p:tags r:id="rId1"/>
              </p:custDataLst>
            </p:nvPr>
          </p:nvSpPr>
          <p:spPr bwMode="auto">
            <a:xfrm rot="18849647">
              <a:off x="9343989" y="4517565"/>
              <a:ext cx="1525280" cy="837100"/>
            </a:xfrm>
            <a:custGeom>
              <a:avLst/>
              <a:gdLst>
                <a:gd name="T0" fmla="*/ 1704939 w 955844"/>
                <a:gd name="T1" fmla="*/ 0 h 524933"/>
                <a:gd name="T2" fmla="*/ 0 w 955844"/>
                <a:gd name="T3" fmla="*/ 0 h 524933"/>
                <a:gd name="T4" fmla="*/ 909287 w 955844"/>
                <a:gd name="T5" fmla="*/ 933832 h 524933"/>
                <a:gd name="T6" fmla="*/ 1704939 w 955844"/>
                <a:gd name="T7" fmla="*/ 933832 h 5249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5844" h="524933">
                  <a:moveTo>
                    <a:pt x="955844" y="0"/>
                  </a:moveTo>
                  <a:lnTo>
                    <a:pt x="0" y="0"/>
                  </a:lnTo>
                  <a:lnTo>
                    <a:pt x="509776" y="524933"/>
                  </a:lnTo>
                  <a:lnTo>
                    <a:pt x="955844" y="524933"/>
                  </a:lnTo>
                  <a:lnTo>
                    <a:pt x="955844" y="0"/>
                  </a:lnTo>
                  <a:close/>
                </a:path>
              </a:pathLst>
            </a:custGeom>
            <a:solidFill>
              <a:schemeClr val="bg2">
                <a:lumMod val="40000"/>
                <a:lumOff val="60000"/>
              </a:schemeClr>
            </a:solidFill>
            <a:ln>
              <a:noFill/>
            </a:ln>
            <a:effectLst>
              <a:outerShdw dist="63500" dir="2700000" algn="tl" rotWithShape="0">
                <a:prstClr val="black">
                  <a:alpha val="25000"/>
                </a:prst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 name="MH_Other_2"/>
            <p:cNvSpPr/>
            <p:nvPr>
              <p:custDataLst>
                <p:tags r:id="rId2"/>
              </p:custDataLst>
            </p:nvPr>
          </p:nvSpPr>
          <p:spPr bwMode="auto">
            <a:xfrm rot="2750353" flipH="1">
              <a:off x="1223452" y="4517565"/>
              <a:ext cx="1525280" cy="837098"/>
            </a:xfrm>
            <a:custGeom>
              <a:avLst/>
              <a:gdLst>
                <a:gd name="T0" fmla="*/ 1704939 w 955844"/>
                <a:gd name="T1" fmla="*/ 0 h 524933"/>
                <a:gd name="T2" fmla="*/ 0 w 955844"/>
                <a:gd name="T3" fmla="*/ 0 h 524933"/>
                <a:gd name="T4" fmla="*/ 909287 w 955844"/>
                <a:gd name="T5" fmla="*/ 933825 h 524933"/>
                <a:gd name="T6" fmla="*/ 1704939 w 955844"/>
                <a:gd name="T7" fmla="*/ 933825 h 5249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5844" h="524933">
                  <a:moveTo>
                    <a:pt x="955844" y="0"/>
                  </a:moveTo>
                  <a:lnTo>
                    <a:pt x="0" y="0"/>
                  </a:lnTo>
                  <a:lnTo>
                    <a:pt x="509776" y="524933"/>
                  </a:lnTo>
                  <a:lnTo>
                    <a:pt x="955844" y="524933"/>
                  </a:lnTo>
                  <a:lnTo>
                    <a:pt x="955844" y="0"/>
                  </a:lnTo>
                  <a:close/>
                </a:path>
              </a:pathLst>
            </a:custGeom>
            <a:solidFill>
              <a:schemeClr val="bg2">
                <a:lumMod val="40000"/>
                <a:lumOff val="6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 name="MH_SubTitle_2"/>
            <p:cNvSpPr/>
            <p:nvPr>
              <p:custDataLst>
                <p:tags r:id="rId3"/>
              </p:custDataLst>
            </p:nvPr>
          </p:nvSpPr>
          <p:spPr>
            <a:xfrm rot="2750353" flipH="1">
              <a:off x="3313945" y="3787642"/>
              <a:ext cx="3558234" cy="837100"/>
            </a:xfrm>
            <a:custGeom>
              <a:avLst/>
              <a:gdLst>
                <a:gd name="connsiteX0" fmla="*/ 2229641 w 2229641"/>
                <a:gd name="connsiteY0" fmla="*/ 524933 h 524933"/>
                <a:gd name="connsiteX1" fmla="*/ 1719864 w 2229641"/>
                <a:gd name="connsiteY1" fmla="*/ 0 h 524933"/>
                <a:gd name="connsiteX2" fmla="*/ 0 w 2229641"/>
                <a:gd name="connsiteY2" fmla="*/ 0 h 524933"/>
                <a:gd name="connsiteX3" fmla="*/ 509776 w 2229641"/>
                <a:gd name="connsiteY3" fmla="*/ 524933 h 524933"/>
              </a:gdLst>
              <a:ahLst/>
              <a:cxnLst>
                <a:cxn ang="0">
                  <a:pos x="connsiteX0" y="connsiteY0"/>
                </a:cxn>
                <a:cxn ang="0">
                  <a:pos x="connsiteX1" y="connsiteY1"/>
                </a:cxn>
                <a:cxn ang="0">
                  <a:pos x="connsiteX2" y="connsiteY2"/>
                </a:cxn>
                <a:cxn ang="0">
                  <a:pos x="connsiteX3" y="connsiteY3"/>
                </a:cxn>
              </a:cxnLst>
              <a:rect l="l" t="t" r="r" b="b"/>
              <a:pathLst>
                <a:path w="2229641" h="524933">
                  <a:moveTo>
                    <a:pt x="2229641" y="524933"/>
                  </a:moveTo>
                  <a:lnTo>
                    <a:pt x="1719864" y="0"/>
                  </a:lnTo>
                  <a:lnTo>
                    <a:pt x="0" y="0"/>
                  </a:lnTo>
                  <a:lnTo>
                    <a:pt x="509776" y="524933"/>
                  </a:lnTo>
                  <a:close/>
                </a:path>
              </a:pathLst>
            </a:custGeom>
            <a:solidFill>
              <a:schemeClr val="accent2"/>
            </a:solidFill>
          </p:spPr>
          <p:txBody>
            <a:bodyPr lIns="288000" rIns="288000" anchor="ctr">
              <a:norm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6" name="MH_SubTitle_1"/>
            <p:cNvSpPr/>
            <p:nvPr>
              <p:custDataLst>
                <p:tags r:id="rId4"/>
              </p:custDataLst>
            </p:nvPr>
          </p:nvSpPr>
          <p:spPr>
            <a:xfrm rot="18849647">
              <a:off x="1405088" y="3787642"/>
              <a:ext cx="3558234" cy="837100"/>
            </a:xfrm>
            <a:custGeom>
              <a:avLst/>
              <a:gdLst>
                <a:gd name="connsiteX0" fmla="*/ 1719864 w 2229641"/>
                <a:gd name="connsiteY0" fmla="*/ 0 h 524934"/>
                <a:gd name="connsiteX1" fmla="*/ 2229641 w 2229641"/>
                <a:gd name="connsiteY1" fmla="*/ 524934 h 524934"/>
                <a:gd name="connsiteX2" fmla="*/ 509777 w 2229641"/>
                <a:gd name="connsiteY2" fmla="*/ 524933 h 524934"/>
                <a:gd name="connsiteX3" fmla="*/ 0 w 2229641"/>
                <a:gd name="connsiteY3" fmla="*/ 0 h 524934"/>
              </a:gdLst>
              <a:ahLst/>
              <a:cxnLst>
                <a:cxn ang="0">
                  <a:pos x="connsiteX0" y="connsiteY0"/>
                </a:cxn>
                <a:cxn ang="0">
                  <a:pos x="connsiteX1" y="connsiteY1"/>
                </a:cxn>
                <a:cxn ang="0">
                  <a:pos x="connsiteX2" y="connsiteY2"/>
                </a:cxn>
                <a:cxn ang="0">
                  <a:pos x="connsiteX3" y="connsiteY3"/>
                </a:cxn>
              </a:cxnLst>
              <a:rect l="l" t="t" r="r" b="b"/>
              <a:pathLst>
                <a:path w="2229641" h="524934">
                  <a:moveTo>
                    <a:pt x="1719864" y="0"/>
                  </a:moveTo>
                  <a:lnTo>
                    <a:pt x="2229641" y="524934"/>
                  </a:lnTo>
                  <a:lnTo>
                    <a:pt x="509777" y="524933"/>
                  </a:lnTo>
                  <a:lnTo>
                    <a:pt x="0" y="0"/>
                  </a:lnTo>
                  <a:close/>
                </a:path>
              </a:pathLst>
            </a:custGeom>
            <a:solidFill>
              <a:schemeClr val="accent1"/>
            </a:solidFill>
            <a:effectLst>
              <a:outerShdw dist="63500" dir="2700000" algn="tl" rotWithShape="0">
                <a:prstClr val="black">
                  <a:alpha val="25000"/>
                </a:prstClr>
              </a:outerShdw>
            </a:effectLst>
          </p:spPr>
          <p:txBody>
            <a:bodyPr lIns="288000" rIns="288000" anchor="ctr">
              <a:norm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7" name="MH_SubTitle_4"/>
            <p:cNvSpPr/>
            <p:nvPr>
              <p:custDataLst>
                <p:tags r:id="rId5"/>
              </p:custDataLst>
            </p:nvPr>
          </p:nvSpPr>
          <p:spPr bwMode="auto">
            <a:xfrm rot="2750353" flipH="1">
              <a:off x="7127145" y="3787642"/>
              <a:ext cx="3558234" cy="837100"/>
            </a:xfrm>
            <a:custGeom>
              <a:avLst/>
              <a:gdLst>
                <a:gd name="T0" fmla="*/ 3978367 w 2229641"/>
                <a:gd name="T1" fmla="*/ 933832 h 524933"/>
                <a:gd name="T2" fmla="*/ 3068767 w 2229641"/>
                <a:gd name="T3" fmla="*/ 0 h 524933"/>
                <a:gd name="T4" fmla="*/ 0 w 2229641"/>
                <a:gd name="T5" fmla="*/ 0 h 524933"/>
                <a:gd name="T6" fmla="*/ 909599 w 2229641"/>
                <a:gd name="T7" fmla="*/ 933832 h 524933"/>
                <a:gd name="T8" fmla="*/ 0 60000 65536"/>
                <a:gd name="T9" fmla="*/ 0 60000 65536"/>
                <a:gd name="T10" fmla="*/ 0 60000 65536"/>
                <a:gd name="T11" fmla="*/ 0 60000 65536"/>
                <a:gd name="T12" fmla="*/ 0 w 2229641"/>
                <a:gd name="T13" fmla="*/ 0 h 524933"/>
                <a:gd name="T14" fmla="*/ 2229641 w 2229641"/>
                <a:gd name="T15" fmla="*/ 524933 h 524933"/>
              </a:gdLst>
              <a:ahLst/>
              <a:cxnLst>
                <a:cxn ang="T8">
                  <a:pos x="T0" y="T1"/>
                </a:cxn>
                <a:cxn ang="T9">
                  <a:pos x="T2" y="T3"/>
                </a:cxn>
                <a:cxn ang="T10">
                  <a:pos x="T4" y="T5"/>
                </a:cxn>
                <a:cxn ang="T11">
                  <a:pos x="T6" y="T7"/>
                </a:cxn>
              </a:cxnLst>
              <a:rect l="T12" t="T13" r="T14" b="T15"/>
              <a:pathLst>
                <a:path w="2229641" h="524933">
                  <a:moveTo>
                    <a:pt x="2229641" y="524933"/>
                  </a:moveTo>
                  <a:lnTo>
                    <a:pt x="1719864" y="0"/>
                  </a:lnTo>
                  <a:lnTo>
                    <a:pt x="0" y="0"/>
                  </a:lnTo>
                  <a:lnTo>
                    <a:pt x="509776" y="524933"/>
                  </a:lnTo>
                  <a:lnTo>
                    <a:pt x="2229641" y="524933"/>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rIns="28800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MH_SubTitle_3"/>
            <p:cNvSpPr/>
            <p:nvPr>
              <p:custDataLst>
                <p:tags r:id="rId6"/>
              </p:custDataLst>
            </p:nvPr>
          </p:nvSpPr>
          <p:spPr>
            <a:xfrm rot="18849647">
              <a:off x="5218288" y="3787642"/>
              <a:ext cx="3558234" cy="837100"/>
            </a:xfrm>
            <a:custGeom>
              <a:avLst/>
              <a:gdLst>
                <a:gd name="connsiteX0" fmla="*/ 1719864 w 2229641"/>
                <a:gd name="connsiteY0" fmla="*/ 0 h 524934"/>
                <a:gd name="connsiteX1" fmla="*/ 2229641 w 2229641"/>
                <a:gd name="connsiteY1" fmla="*/ 524934 h 524934"/>
                <a:gd name="connsiteX2" fmla="*/ 509777 w 2229641"/>
                <a:gd name="connsiteY2" fmla="*/ 524933 h 524934"/>
                <a:gd name="connsiteX3" fmla="*/ 0 w 2229641"/>
                <a:gd name="connsiteY3" fmla="*/ 0 h 524934"/>
              </a:gdLst>
              <a:ahLst/>
              <a:cxnLst>
                <a:cxn ang="0">
                  <a:pos x="connsiteX0" y="connsiteY0"/>
                </a:cxn>
                <a:cxn ang="0">
                  <a:pos x="connsiteX1" y="connsiteY1"/>
                </a:cxn>
                <a:cxn ang="0">
                  <a:pos x="connsiteX2" y="connsiteY2"/>
                </a:cxn>
                <a:cxn ang="0">
                  <a:pos x="connsiteX3" y="connsiteY3"/>
                </a:cxn>
              </a:cxnLst>
              <a:rect l="l" t="t" r="r" b="b"/>
              <a:pathLst>
                <a:path w="2229641" h="524934">
                  <a:moveTo>
                    <a:pt x="1719864" y="0"/>
                  </a:moveTo>
                  <a:lnTo>
                    <a:pt x="2229641" y="524934"/>
                  </a:lnTo>
                  <a:lnTo>
                    <a:pt x="509777" y="524933"/>
                  </a:lnTo>
                  <a:lnTo>
                    <a:pt x="0" y="0"/>
                  </a:lnTo>
                  <a:close/>
                </a:path>
              </a:pathLst>
            </a:custGeom>
            <a:solidFill>
              <a:schemeClr val="accent3"/>
            </a:solidFill>
            <a:effectLst>
              <a:outerShdw dist="63500" dir="2700000" algn="tl" rotWithShape="0">
                <a:prstClr val="black">
                  <a:alpha val="25000"/>
                </a:prstClr>
              </a:outerShdw>
            </a:effectLst>
          </p:spPr>
          <p:txBody>
            <a:bodyPr lIns="288000" rIns="288000" anchor="ctr">
              <a:normAutofit/>
            </a:bodyPr>
            <a:lstStyle/>
            <a:p>
              <a:pPr algn="ctr"/>
              <a:r>
                <a:rPr lang="zh-CN" altLang="en-US" sz="1200" dirty="0">
                  <a:solidFill>
                    <a:schemeClr val="bg1">
                      <a:lumMod val="95000"/>
                    </a:schemeClr>
                  </a:solidFill>
                  <a:latin typeface="微软雅黑" panose="020B0503020204020204" pitchFamily="34" charset="-122"/>
                  <a:ea typeface="微软雅黑" panose="020B0503020204020204" pitchFamily="34" charset="-122"/>
                </a:rPr>
                <a:t>单击添加标题</a:t>
              </a:r>
              <a:endParaRPr lang="zh-CN" altLang="en-US" sz="1200" dirty="0">
                <a:solidFill>
                  <a:schemeClr val="bg1">
                    <a:lumMod val="95000"/>
                  </a:schemeClr>
                </a:solidFill>
                <a:latin typeface="微软雅黑" panose="020B0503020204020204" pitchFamily="34" charset="-122"/>
                <a:ea typeface="微软雅黑" panose="020B0503020204020204" pitchFamily="34" charset="-122"/>
              </a:endParaRPr>
            </a:p>
          </p:txBody>
        </p:sp>
      </p:grpSp>
      <p:sp>
        <p:nvSpPr>
          <p:cNvPr id="9" name="MH_Text_2"/>
          <p:cNvSpPr/>
          <p:nvPr>
            <p:custDataLst>
              <p:tags r:id="rId7"/>
            </p:custDataLst>
          </p:nvPr>
        </p:nvSpPr>
        <p:spPr>
          <a:xfrm>
            <a:off x="2663143" y="1978787"/>
            <a:ext cx="2438531" cy="329598"/>
          </a:xfrm>
          <a:prstGeom prst="rect">
            <a:avLst/>
          </a:prstGeom>
        </p:spPr>
        <p:txBody>
          <a:bodyPr lIns="68580" tIns="34290" rIns="68580" bIns="34290" anchor="b">
            <a:no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MH_Text_4"/>
          <p:cNvSpPr/>
          <p:nvPr>
            <p:custDataLst>
              <p:tags r:id="rId8"/>
            </p:custDataLst>
          </p:nvPr>
        </p:nvSpPr>
        <p:spPr>
          <a:xfrm>
            <a:off x="5529812" y="1978786"/>
            <a:ext cx="2438531" cy="329601"/>
          </a:xfrm>
          <a:prstGeom prst="rect">
            <a:avLst/>
          </a:prstGeom>
        </p:spPr>
        <p:txBody>
          <a:bodyPr lIns="68580" tIns="34290" rIns="68580" bIns="34290" anchor="b">
            <a:no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MH_Text_1"/>
          <p:cNvSpPr/>
          <p:nvPr>
            <p:custDataLst>
              <p:tags r:id="rId9"/>
            </p:custDataLst>
          </p:nvPr>
        </p:nvSpPr>
        <p:spPr>
          <a:xfrm>
            <a:off x="1115616" y="4048708"/>
            <a:ext cx="2438531" cy="298594"/>
          </a:xfrm>
          <a:prstGeom prst="rect">
            <a:avLst/>
          </a:prstGeom>
        </p:spPr>
        <p:txBody>
          <a:bodyPr lIns="68580" tIns="34290" rIns="68580" bIns="34290">
            <a:normAutofit fontScale="77500" lnSpcReduction="20000"/>
          </a:bodyPr>
          <a:lstStyle/>
          <a:p>
            <a:pPr lvl="0"/>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MH_Text_3"/>
          <p:cNvSpPr/>
          <p:nvPr>
            <p:custDataLst>
              <p:tags r:id="rId10"/>
            </p:custDataLst>
          </p:nvPr>
        </p:nvSpPr>
        <p:spPr>
          <a:xfrm>
            <a:off x="4096479" y="4033320"/>
            <a:ext cx="2438530" cy="298594"/>
          </a:xfrm>
          <a:prstGeom prst="rect">
            <a:avLst/>
          </a:prstGeom>
        </p:spPr>
        <p:txBody>
          <a:bodyPr lIns="68580" tIns="34290" rIns="68580" bIns="34290">
            <a:normAutofit fontScale="77500" lnSpcReduction="20000"/>
          </a:bodyPr>
          <a:lstStyle/>
          <a:p>
            <a:pPr lvl="0"/>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69902" y="995988"/>
            <a:ext cx="7604197" cy="623248"/>
          </a:xfrm>
          <a:prstGeom prst="rect">
            <a:avLst/>
          </a:prstGeom>
        </p:spPr>
        <p:txBody>
          <a:bodyPr wrap="square" lIns="68580" tIns="34290" rIns="68580" bIns="34290">
            <a:spAutoFit/>
          </a:bodyPr>
          <a:lstStyle/>
          <a:p>
            <a:pPr lvl="0"/>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a:p>
            <a:pPr lvl="0"/>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2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22" presetClass="entr" presetSubtype="2" fill="hold" nodeType="withEffect">
                                  <p:stCondLst>
                                    <p:cond delay="260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750"/>
                                        <p:tgtEl>
                                          <p:spTgt spid="2"/>
                                        </p:tgtEl>
                                      </p:cBhvr>
                                    </p:animEffect>
                                  </p:childTnLst>
                                </p:cTn>
                              </p:par>
                              <p:par>
                                <p:cTn id="11" presetID="22" presetClass="entr" presetSubtype="8" fill="hold" grpId="0" nodeType="withEffect">
                                  <p:stCondLst>
                                    <p:cond delay="320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grpId="0" nodeType="withEffect">
                                  <p:stCondLst>
                                    <p:cond delay="360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grpId="0" nodeType="withEffect">
                                  <p:stCondLst>
                                    <p:cond delay="400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grpId="0" nodeType="withEffect">
                                  <p:stCondLst>
                                    <p:cond delay="440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2594435" y="2378299"/>
            <a:ext cx="4530086" cy="508397"/>
          </a:xfrm>
          <a:prstGeom prst="rect">
            <a:avLst/>
          </a:prstGeom>
          <a:noFill/>
          <a:ln w="9525">
            <a:noFill/>
            <a:miter lim="800000"/>
          </a:ln>
        </p:spPr>
        <p:txBody>
          <a:bodyPr lIns="68559" tIns="34280" rIns="68559" bIns="34280" anchor="ctr"/>
          <a:lstStyle/>
          <a:p>
            <a:pPr algn="ctr"/>
            <a:r>
              <a:rPr lang="zh-CN" altLang="en-US" sz="4800" b="1" dirty="0">
                <a:solidFill>
                  <a:srgbClr val="156A34"/>
                </a:solidFill>
                <a:latin typeface="微软雅黑" panose="020B0503020204020204" pitchFamily="34" charset="-122"/>
                <a:ea typeface="微软雅黑" panose="020B0503020204020204" pitchFamily="34" charset="-122"/>
              </a:rPr>
              <a:t>谢谢聆听</a:t>
            </a:r>
            <a:endParaRPr lang="zh-CN" altLang="en-US" sz="4800" b="1" dirty="0">
              <a:solidFill>
                <a:srgbClr val="156A34"/>
              </a:solidFill>
              <a:latin typeface="微软雅黑" panose="020B0503020204020204" pitchFamily="34" charset="-122"/>
              <a:ea typeface="微软雅黑" panose="020B0503020204020204" pitchFamily="34" charset="-122"/>
            </a:endParaRPr>
          </a:p>
        </p:txBody>
      </p:sp>
      <p:sp>
        <p:nvSpPr>
          <p:cNvPr id="9" name="Rectangle 3"/>
          <p:cNvSpPr txBox="1">
            <a:spLocks noChangeArrowheads="1"/>
          </p:cNvSpPr>
          <p:nvPr/>
        </p:nvSpPr>
        <p:spPr bwMode="auto">
          <a:xfrm>
            <a:off x="3851634" y="1653600"/>
            <a:ext cx="2015601" cy="508397"/>
          </a:xfrm>
          <a:prstGeom prst="rect">
            <a:avLst/>
          </a:prstGeom>
          <a:noFill/>
          <a:ln w="9525">
            <a:noFill/>
            <a:miter lim="800000"/>
          </a:ln>
        </p:spPr>
        <p:txBody>
          <a:bodyPr lIns="68559" tIns="34280" rIns="68559" bIns="34280" anchor="ctr"/>
          <a:lstStyle/>
          <a:p>
            <a:pPr algn="ctr"/>
            <a:r>
              <a:rPr lang="en-US" altLang="zh-CN" sz="6000" b="1" dirty="0" smtClean="0">
                <a:solidFill>
                  <a:srgbClr val="156A34"/>
                </a:solidFill>
                <a:latin typeface="Bell MT" panose="02020503060305020303" pitchFamily="18" charset="0"/>
                <a:ea typeface="微软雅黑" panose="020B0503020204020204" pitchFamily="34" charset="-122"/>
              </a:rPr>
              <a:t>2018</a:t>
            </a:r>
            <a:endParaRPr lang="zh-CN" altLang="en-US" sz="6000" b="1" dirty="0">
              <a:solidFill>
                <a:srgbClr val="156A34"/>
              </a:solidFill>
              <a:latin typeface="Bell MT" panose="02020503060305020303" pitchFamily="18" charset="0"/>
              <a:ea typeface="微软雅黑" panose="020B0503020204020204"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9246" y="1202668"/>
            <a:ext cx="3927110" cy="3927110"/>
          </a:xfrm>
          <a:prstGeom prst="rect">
            <a:avLst/>
          </a:prstGeom>
          <a:noFill/>
        </p:spPr>
      </p:pic>
      <p:sp>
        <p:nvSpPr>
          <p:cNvPr id="7" name="KSO_Shape"/>
          <p:cNvSpPr/>
          <p:nvPr/>
        </p:nvSpPr>
        <p:spPr>
          <a:xfrm rot="20391671">
            <a:off x="6160633" y="-1835665"/>
            <a:ext cx="6272726" cy="4815170"/>
          </a:xfrm>
          <a:custGeom>
            <a:avLst/>
            <a:gdLst>
              <a:gd name="connsiteX0" fmla="*/ 1491342 w 1491342"/>
              <a:gd name="connsiteY0" fmla="*/ 0 h 2231572"/>
              <a:gd name="connsiteX1" fmla="*/ 32657 w 1491342"/>
              <a:gd name="connsiteY1" fmla="*/ 1143000 h 2231572"/>
              <a:gd name="connsiteX2" fmla="*/ 685800 w 1491342"/>
              <a:gd name="connsiteY2" fmla="*/ 1284515 h 2231572"/>
              <a:gd name="connsiteX3" fmla="*/ 0 w 1491342"/>
              <a:gd name="connsiteY3" fmla="*/ 2231572 h 2231572"/>
              <a:gd name="connsiteX4" fmla="*/ 1404257 w 1491342"/>
              <a:gd name="connsiteY4" fmla="*/ 1143000 h 2231572"/>
              <a:gd name="connsiteX5" fmla="*/ 794657 w 1491342"/>
              <a:gd name="connsiteY5" fmla="*/ 990600 h 2231572"/>
              <a:gd name="connsiteX6" fmla="*/ 1491342 w 1491342"/>
              <a:gd name="connsiteY6" fmla="*/ 0 h 2231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1342" h="2231572">
                <a:moveTo>
                  <a:pt x="1491342" y="0"/>
                </a:moveTo>
                <a:lnTo>
                  <a:pt x="32657" y="1143000"/>
                </a:lnTo>
                <a:lnTo>
                  <a:pt x="685800" y="1284515"/>
                </a:lnTo>
                <a:lnTo>
                  <a:pt x="0" y="2231572"/>
                </a:lnTo>
                <a:lnTo>
                  <a:pt x="1404257" y="1143000"/>
                </a:lnTo>
                <a:lnTo>
                  <a:pt x="794657" y="990600"/>
                </a:lnTo>
                <a:lnTo>
                  <a:pt x="1491342"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par>
                          <p:cTn id="11" fill="hold">
                            <p:stCondLst>
                              <p:cond delay="1299"/>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by="(-#ppt_w*2)" calcmode="lin" valueType="num">
                                      <p:cBhvr rctx="PPT">
                                        <p:cTn id="14" dur="500" autoRev="1" fill="hold">
                                          <p:stCondLst>
                                            <p:cond delay="0"/>
                                          </p:stCondLst>
                                        </p:cTn>
                                        <p:tgtEl>
                                          <p:spTgt spid="8"/>
                                        </p:tgtEl>
                                        <p:attrNameLst>
                                          <p:attrName>ppt_w</p:attrName>
                                        </p:attrNameLst>
                                      </p:cBhvr>
                                    </p:anim>
                                    <p:anim by="(#ppt_w*0.50)" calcmode="lin" valueType="num">
                                      <p:cBhvr>
                                        <p:cTn id="15" dur="500" decel="50000" autoRev="1" fill="hold">
                                          <p:stCondLst>
                                            <p:cond delay="0"/>
                                          </p:stCondLst>
                                        </p:cTn>
                                        <p:tgtEl>
                                          <p:spTgt spid="8"/>
                                        </p:tgtEl>
                                        <p:attrNameLst>
                                          <p:attrName>ppt_x</p:attrName>
                                        </p:attrNameLst>
                                      </p:cBhvr>
                                    </p:anim>
                                    <p:anim from="(-#ppt_h/2)" to="(#ppt_y)" calcmode="lin" valueType="num">
                                      <p:cBhvr>
                                        <p:cTn id="16" dur="1000" fill="hold">
                                          <p:stCondLst>
                                            <p:cond delay="0"/>
                                          </p:stCondLst>
                                        </p:cTn>
                                        <p:tgtEl>
                                          <p:spTgt spid="8"/>
                                        </p:tgtEl>
                                        <p:attrNameLst>
                                          <p:attrName>ppt_y</p:attrName>
                                        </p:attrNameLst>
                                      </p:cBhvr>
                                    </p:anim>
                                    <p:animRot by="21600000">
                                      <p:cBhvr>
                                        <p:cTn id="17" dur="1000" fill="hold">
                                          <p:stCondLst>
                                            <p:cond delay="0"/>
                                          </p:stCondLst>
                                        </p:cTn>
                                        <p:tgtEl>
                                          <p:spTgt spid="8"/>
                                        </p:tgtEl>
                                        <p:attrNameLst>
                                          <p:attrName>r</p:attrName>
                                        </p:attrNameLst>
                                      </p:cBhvr>
                                    </p:animRot>
                                  </p:childTnLst>
                                </p:cTn>
                              </p:par>
                            </p:childTnLst>
                          </p:cTn>
                        </p:par>
                        <p:par>
                          <p:cTn id="18" fill="hold">
                            <p:stCondLst>
                              <p:cond delay="2599"/>
                            </p:stCondLst>
                            <p:childTnLst>
                              <p:par>
                                <p:cTn id="19" presetID="53" presetClass="entr" presetSubtype="16"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1"/>
          <p:cNvSpPr/>
          <p:nvPr/>
        </p:nvSpPr>
        <p:spPr>
          <a:xfrm>
            <a:off x="990600" y="0"/>
            <a:ext cx="1575964" cy="3048941"/>
          </a:xfrm>
          <a:prstGeom prst="parallelogram">
            <a:avLst>
              <a:gd name="adj" fmla="val 45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2"/>
          <p:cNvSpPr/>
          <p:nvPr/>
        </p:nvSpPr>
        <p:spPr>
          <a:xfrm>
            <a:off x="1371600" y="2085332"/>
            <a:ext cx="1575964" cy="3048941"/>
          </a:xfrm>
          <a:prstGeom prst="parallelogram">
            <a:avLst>
              <a:gd name="adj" fmla="val 45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3"/>
          <p:cNvSpPr/>
          <p:nvPr/>
        </p:nvSpPr>
        <p:spPr>
          <a:xfrm>
            <a:off x="2438400" y="1276744"/>
            <a:ext cx="1575964" cy="3048941"/>
          </a:xfrm>
          <a:prstGeom prst="parallelogram">
            <a:avLst>
              <a:gd name="adj" fmla="val 458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75"/>
          <p:cNvSpPr txBox="1">
            <a:spLocks noChangeArrowheads="1"/>
          </p:cNvSpPr>
          <p:nvPr/>
        </p:nvSpPr>
        <p:spPr bwMode="auto">
          <a:xfrm>
            <a:off x="4761109" y="1630444"/>
            <a:ext cx="2650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defTabSz="685165" eaLnBrk="1" fontAlgn="auto" hangingPunct="1">
              <a:spcBef>
                <a:spcPts val="0"/>
              </a:spcBef>
              <a:spcAft>
                <a:spcPts val="0"/>
              </a:spcAft>
              <a:defRPr/>
            </a:pPr>
            <a:r>
              <a:rPr lang="zh-CN" altLang="en-US" sz="3200" b="1" dirty="0">
                <a:solidFill>
                  <a:schemeClr val="accent1"/>
                </a:solidFill>
                <a:latin typeface="方正粗倩简体" panose="03000509000000000000" pitchFamily="65" charset="-122"/>
                <a:ea typeface="方正粗倩简体" panose="03000509000000000000" pitchFamily="65" charset="-122"/>
              </a:rPr>
              <a:t>第一章</a:t>
            </a:r>
            <a:endParaRPr lang="zh-CN" altLang="en-US" sz="3200" b="1" dirty="0">
              <a:solidFill>
                <a:schemeClr val="accent1"/>
              </a:solidFill>
              <a:latin typeface="方正粗倩简体" panose="03000509000000000000" pitchFamily="65" charset="-122"/>
              <a:ea typeface="方正粗倩简体" panose="03000509000000000000" pitchFamily="65" charset="-122"/>
            </a:endParaRPr>
          </a:p>
        </p:txBody>
      </p:sp>
      <p:sp>
        <p:nvSpPr>
          <p:cNvPr id="7" name="TextBox 6"/>
          <p:cNvSpPr txBox="1"/>
          <p:nvPr/>
        </p:nvSpPr>
        <p:spPr>
          <a:xfrm>
            <a:off x="4427620" y="2531447"/>
            <a:ext cx="3455470" cy="511807"/>
          </a:xfrm>
          <a:prstGeom prst="rect">
            <a:avLst/>
          </a:prstGeom>
          <a:noFill/>
        </p:spPr>
        <p:txBody>
          <a:bodyPr wrap="square" rtlCol="0">
            <a:spAutoFit/>
          </a:bodyPr>
          <a:lstStyle/>
          <a:p>
            <a:pPr algn="ctr" defTabSz="685165">
              <a:lnSpc>
                <a:spcPct val="125000"/>
              </a:lnSpc>
              <a:defRPr/>
            </a:pPr>
            <a:r>
              <a:rPr lang="zh-CN" altLang="en-US" sz="2400" b="1" dirty="0">
                <a:solidFill>
                  <a:schemeClr val="accent1"/>
                </a:solidFill>
                <a:latin typeface="方正粗倩简体" panose="03000509000000000000" pitchFamily="65" charset="-122"/>
                <a:ea typeface="方正粗倩简体" panose="03000509000000000000" pitchFamily="65" charset="-122"/>
              </a:rPr>
              <a:t>单击此处推荐文章标题</a:t>
            </a:r>
            <a:endParaRPr lang="zh-CN" altLang="en-US" sz="2400" b="1" dirty="0">
              <a:solidFill>
                <a:schemeClr val="accent1"/>
              </a:solidFill>
              <a:latin typeface="方正粗倩简体" panose="03000509000000000000" pitchFamily="65" charset="-122"/>
              <a:ea typeface="方正粗倩简体" panose="03000509000000000000" pitchFamily="65" charset="-122"/>
            </a:endParaRPr>
          </a:p>
        </p:txBody>
      </p:sp>
      <p:sp>
        <p:nvSpPr>
          <p:cNvPr id="8" name="TextBox 11"/>
          <p:cNvSpPr txBox="1"/>
          <p:nvPr/>
        </p:nvSpPr>
        <p:spPr>
          <a:xfrm>
            <a:off x="4389119" y="3214618"/>
            <a:ext cx="3599847" cy="502734"/>
          </a:xfrm>
          <a:prstGeom prst="rect">
            <a:avLst/>
          </a:prstGeom>
          <a:noFill/>
        </p:spPr>
        <p:txBody>
          <a:bodyPr wrap="square" lIns="86393" tIns="43196" rIns="86393" bIns="43196">
            <a:spAutoFit/>
          </a:bodyPr>
          <a:lstStyle/>
          <a:p>
            <a:pPr algn="ctr" defTabSz="913765">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par>
                          <p:cTn id="16" fill="hold">
                            <p:stCondLst>
                              <p:cond delay="1500"/>
                            </p:stCondLst>
                            <p:childTnLst>
                              <p:par>
                                <p:cTn id="17" presetID="56" presetClass="entr" presetSubtype="0" fill="hold" grpId="0" nodeType="afterEffect">
                                  <p:stCondLst>
                                    <p:cond delay="0"/>
                                  </p:stCondLst>
                                  <p:iterate type="lt">
                                    <p:tmPct val="15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par>
                          <p:cTn id="23" fill="hold">
                            <p:stCondLst>
                              <p:cond delay="2799"/>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31"/>
          <p:cNvSpPr txBox="1"/>
          <p:nvPr/>
        </p:nvSpPr>
        <p:spPr>
          <a:xfrm>
            <a:off x="6019801" y="3322529"/>
            <a:ext cx="138564" cy="346249"/>
          </a:xfrm>
          <a:prstGeom prst="rect">
            <a:avLst/>
          </a:prstGeom>
          <a:noFill/>
        </p:spPr>
        <p:txBody>
          <a:bodyPr wrap="none" lIns="68580" tIns="34290" rIns="68580" bIns="34290" rtlCol="0">
            <a:spAutoFit/>
          </a:bodyPr>
          <a:lstStyle/>
          <a:p>
            <a:endParaRPr lang="zh-CN" altLang="en-US" dirty="0">
              <a:solidFill>
                <a:prstClr val="black"/>
              </a:solidFill>
            </a:endParaRPr>
          </a:p>
        </p:txBody>
      </p:sp>
      <p:sp>
        <p:nvSpPr>
          <p:cNvPr id="30" name="Freeform 738"/>
          <p:cNvSpPr>
            <a:spLocks noEditPoints="1"/>
          </p:cNvSpPr>
          <p:nvPr/>
        </p:nvSpPr>
        <p:spPr bwMode="auto">
          <a:xfrm>
            <a:off x="1749955" y="2368424"/>
            <a:ext cx="223801" cy="321351"/>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grpSp>
        <p:nvGrpSpPr>
          <p:cNvPr id="2" name="组合 30"/>
          <p:cNvGrpSpPr/>
          <p:nvPr/>
        </p:nvGrpSpPr>
        <p:grpSpPr>
          <a:xfrm>
            <a:off x="3493318" y="1064194"/>
            <a:ext cx="286976" cy="228577"/>
            <a:chOff x="2339835" y="2821810"/>
            <a:chExt cx="382635" cy="304674"/>
          </a:xfrm>
        </p:grpSpPr>
        <p:sp>
          <p:nvSpPr>
            <p:cNvPr id="32" name="Freeform 739"/>
            <p:cNvSpPr>
              <a:spLocks noEditPoints="1"/>
            </p:cNvSpPr>
            <p:nvPr/>
          </p:nvSpPr>
          <p:spPr bwMode="auto">
            <a:xfrm>
              <a:off x="2395393" y="2829874"/>
              <a:ext cx="324388" cy="197142"/>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740"/>
            <p:cNvSpPr>
              <a:spLocks noEditPoints="1"/>
            </p:cNvSpPr>
            <p:nvPr/>
          </p:nvSpPr>
          <p:spPr bwMode="auto">
            <a:xfrm>
              <a:off x="2339835" y="2821810"/>
              <a:ext cx="382635" cy="304674"/>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 name="组合 36"/>
          <p:cNvGrpSpPr/>
          <p:nvPr/>
        </p:nvGrpSpPr>
        <p:grpSpPr>
          <a:xfrm>
            <a:off x="2335332" y="1355293"/>
            <a:ext cx="338726" cy="300511"/>
            <a:chOff x="795854" y="3209821"/>
            <a:chExt cx="451635" cy="400557"/>
          </a:xfrm>
          <a:solidFill>
            <a:schemeClr val="accent3"/>
          </a:solidFill>
        </p:grpSpPr>
        <p:sp>
          <p:nvSpPr>
            <p:cNvPr id="38" name="Freeform 741"/>
            <p:cNvSpPr>
              <a:spLocks noEditPoints="1"/>
            </p:cNvSpPr>
            <p:nvPr/>
          </p:nvSpPr>
          <p:spPr bwMode="auto">
            <a:xfrm>
              <a:off x="848724" y="3338860"/>
              <a:ext cx="167571" cy="167571"/>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742"/>
            <p:cNvSpPr>
              <a:spLocks noEditPoints="1"/>
            </p:cNvSpPr>
            <p:nvPr/>
          </p:nvSpPr>
          <p:spPr bwMode="auto">
            <a:xfrm>
              <a:off x="795854" y="3290471"/>
              <a:ext cx="269726" cy="290337"/>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743"/>
            <p:cNvSpPr>
              <a:spLocks noEditPoints="1"/>
            </p:cNvSpPr>
            <p:nvPr/>
          </p:nvSpPr>
          <p:spPr bwMode="auto">
            <a:xfrm>
              <a:off x="1086191" y="3245665"/>
              <a:ext cx="125454" cy="125454"/>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744"/>
            <p:cNvSpPr>
              <a:spLocks noEditPoints="1"/>
            </p:cNvSpPr>
            <p:nvPr/>
          </p:nvSpPr>
          <p:spPr bwMode="auto">
            <a:xfrm>
              <a:off x="1045866" y="3209821"/>
              <a:ext cx="201623" cy="214168"/>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7" name="Freeform 745"/>
            <p:cNvSpPr>
              <a:spLocks noEditPoints="1"/>
            </p:cNvSpPr>
            <p:nvPr/>
          </p:nvSpPr>
          <p:spPr bwMode="auto">
            <a:xfrm>
              <a:off x="1086191" y="3459834"/>
              <a:ext cx="103948" cy="105740"/>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Freeform 746"/>
            <p:cNvSpPr>
              <a:spLocks noEditPoints="1"/>
            </p:cNvSpPr>
            <p:nvPr/>
          </p:nvSpPr>
          <p:spPr bwMode="auto">
            <a:xfrm>
              <a:off x="1050347" y="3430262"/>
              <a:ext cx="169363" cy="180116"/>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 name="组合 59"/>
          <p:cNvGrpSpPr/>
          <p:nvPr/>
        </p:nvGrpSpPr>
        <p:grpSpPr>
          <a:xfrm>
            <a:off x="3686202" y="2629270"/>
            <a:ext cx="250012" cy="242022"/>
            <a:chOff x="2597015" y="4907933"/>
            <a:chExt cx="333349" cy="322596"/>
          </a:xfrm>
          <a:solidFill>
            <a:schemeClr val="accent3"/>
          </a:solidFill>
        </p:grpSpPr>
        <p:sp>
          <p:nvSpPr>
            <p:cNvPr id="61" name="Freeform 747"/>
            <p:cNvSpPr>
              <a:spLocks noEditPoints="1"/>
            </p:cNvSpPr>
            <p:nvPr/>
          </p:nvSpPr>
          <p:spPr bwMode="auto">
            <a:xfrm>
              <a:off x="2631067" y="4941985"/>
              <a:ext cx="265246" cy="254493"/>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748"/>
            <p:cNvSpPr>
              <a:spLocks noEditPoints="1"/>
            </p:cNvSpPr>
            <p:nvPr/>
          </p:nvSpPr>
          <p:spPr bwMode="auto">
            <a:xfrm>
              <a:off x="2597015" y="4907933"/>
              <a:ext cx="333349" cy="322596"/>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3" name="Freeform 749"/>
            <p:cNvSpPr/>
            <p:nvPr/>
          </p:nvSpPr>
          <p:spPr bwMode="auto">
            <a:xfrm>
              <a:off x="2752041" y="4963492"/>
              <a:ext cx="14338" cy="27779"/>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4" name="Freeform 750"/>
            <p:cNvSpPr/>
            <p:nvPr/>
          </p:nvSpPr>
          <p:spPr bwMode="auto">
            <a:xfrm>
              <a:off x="2752041" y="5141816"/>
              <a:ext cx="14338" cy="35844"/>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5" name="Freeform 751"/>
            <p:cNvSpPr/>
            <p:nvPr/>
          </p:nvSpPr>
          <p:spPr bwMode="auto">
            <a:xfrm>
              <a:off x="2651677" y="5062959"/>
              <a:ext cx="38532" cy="15234"/>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752"/>
            <p:cNvSpPr/>
            <p:nvPr/>
          </p:nvSpPr>
          <p:spPr bwMode="auto">
            <a:xfrm>
              <a:off x="2830001" y="5062959"/>
              <a:ext cx="36740" cy="15234"/>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753"/>
            <p:cNvSpPr/>
            <p:nvPr/>
          </p:nvSpPr>
          <p:spPr bwMode="auto">
            <a:xfrm>
              <a:off x="2668703" y="5112244"/>
              <a:ext cx="19714" cy="17026"/>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754"/>
            <p:cNvSpPr/>
            <p:nvPr/>
          </p:nvSpPr>
          <p:spPr bwMode="auto">
            <a:xfrm>
              <a:off x="2709028" y="5143608"/>
              <a:ext cx="15234" cy="17026"/>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9" name="Freeform 755"/>
            <p:cNvSpPr/>
            <p:nvPr/>
          </p:nvSpPr>
          <p:spPr bwMode="auto">
            <a:xfrm>
              <a:off x="2798638" y="5146296"/>
              <a:ext cx="17026" cy="12545"/>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0" name="Freeform 756"/>
            <p:cNvSpPr/>
            <p:nvPr/>
          </p:nvSpPr>
          <p:spPr bwMode="auto">
            <a:xfrm>
              <a:off x="2834482" y="5112244"/>
              <a:ext cx="18818" cy="12545"/>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757"/>
            <p:cNvSpPr/>
            <p:nvPr/>
          </p:nvSpPr>
          <p:spPr bwMode="auto">
            <a:xfrm>
              <a:off x="2662431" y="5019050"/>
              <a:ext cx="23299" cy="14338"/>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758"/>
            <p:cNvSpPr/>
            <p:nvPr/>
          </p:nvSpPr>
          <p:spPr bwMode="auto">
            <a:xfrm>
              <a:off x="2798638" y="4971557"/>
              <a:ext cx="17026" cy="19714"/>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759"/>
            <p:cNvSpPr/>
            <p:nvPr/>
          </p:nvSpPr>
          <p:spPr bwMode="auto">
            <a:xfrm>
              <a:off x="2834482" y="4999336"/>
              <a:ext cx="17026" cy="17026"/>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4" name="Freeform 760"/>
            <p:cNvSpPr>
              <a:spLocks noEditPoints="1"/>
            </p:cNvSpPr>
            <p:nvPr/>
          </p:nvSpPr>
          <p:spPr bwMode="auto">
            <a:xfrm>
              <a:off x="2699171" y="4986790"/>
              <a:ext cx="141584" cy="103948"/>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75" name="Freeform 761"/>
          <p:cNvSpPr>
            <a:spLocks noEditPoints="1"/>
          </p:cNvSpPr>
          <p:nvPr/>
        </p:nvSpPr>
        <p:spPr bwMode="auto">
          <a:xfrm>
            <a:off x="3504743" y="1552272"/>
            <a:ext cx="295713" cy="302528"/>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grpSp>
        <p:nvGrpSpPr>
          <p:cNvPr id="5" name="组合 75"/>
          <p:cNvGrpSpPr/>
          <p:nvPr/>
        </p:nvGrpSpPr>
        <p:grpSpPr>
          <a:xfrm>
            <a:off x="3495334" y="1358655"/>
            <a:ext cx="171379" cy="185550"/>
            <a:chOff x="2342523" y="3214302"/>
            <a:chExt cx="228505" cy="247324"/>
          </a:xfrm>
        </p:grpSpPr>
        <p:sp>
          <p:nvSpPr>
            <p:cNvPr id="77" name="Freeform 762"/>
            <p:cNvSpPr>
              <a:spLocks noEditPoints="1"/>
            </p:cNvSpPr>
            <p:nvPr/>
          </p:nvSpPr>
          <p:spPr bwMode="auto">
            <a:xfrm>
              <a:off x="2367614" y="3239393"/>
              <a:ext cx="44805" cy="57350"/>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8" name="Freeform 763"/>
            <p:cNvSpPr>
              <a:spLocks noEditPoints="1"/>
            </p:cNvSpPr>
            <p:nvPr/>
          </p:nvSpPr>
          <p:spPr bwMode="auto">
            <a:xfrm>
              <a:off x="2342523" y="3214302"/>
              <a:ext cx="93194" cy="127246"/>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9" name="Freeform 764"/>
            <p:cNvSpPr>
              <a:spLocks noEditPoints="1"/>
            </p:cNvSpPr>
            <p:nvPr/>
          </p:nvSpPr>
          <p:spPr bwMode="auto">
            <a:xfrm>
              <a:off x="2505613" y="3362159"/>
              <a:ext cx="42117" cy="57350"/>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0" name="Freeform 765"/>
            <p:cNvSpPr>
              <a:spLocks noEditPoints="1"/>
            </p:cNvSpPr>
            <p:nvPr/>
          </p:nvSpPr>
          <p:spPr bwMode="auto">
            <a:xfrm>
              <a:off x="2480522" y="3337068"/>
              <a:ext cx="90506" cy="124558"/>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1" name="Freeform 766"/>
            <p:cNvSpPr>
              <a:spLocks noEditPoints="1"/>
            </p:cNvSpPr>
            <p:nvPr/>
          </p:nvSpPr>
          <p:spPr bwMode="auto">
            <a:xfrm>
              <a:off x="2376575" y="3214302"/>
              <a:ext cx="158610" cy="247324"/>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82" name="Freeform 767"/>
          <p:cNvSpPr>
            <a:spLocks noEditPoints="1"/>
          </p:cNvSpPr>
          <p:nvPr/>
        </p:nvSpPr>
        <p:spPr bwMode="auto">
          <a:xfrm>
            <a:off x="3838763" y="2730114"/>
            <a:ext cx="227834" cy="295805"/>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83" name="Freeform 768"/>
          <p:cNvSpPr>
            <a:spLocks noEditPoints="1"/>
          </p:cNvSpPr>
          <p:nvPr/>
        </p:nvSpPr>
        <p:spPr bwMode="auto">
          <a:xfrm>
            <a:off x="2771508" y="1263191"/>
            <a:ext cx="225818" cy="219165"/>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grpSp>
        <p:nvGrpSpPr>
          <p:cNvPr id="6" name="组合 83"/>
          <p:cNvGrpSpPr/>
          <p:nvPr/>
        </p:nvGrpSpPr>
        <p:grpSpPr>
          <a:xfrm>
            <a:off x="3181474" y="988899"/>
            <a:ext cx="218425" cy="291771"/>
            <a:chOff x="1924044" y="2721446"/>
            <a:chExt cx="291233" cy="388908"/>
          </a:xfrm>
          <a:solidFill>
            <a:schemeClr val="accent3"/>
          </a:solidFill>
        </p:grpSpPr>
        <p:sp>
          <p:nvSpPr>
            <p:cNvPr id="85" name="Freeform 769"/>
            <p:cNvSpPr>
              <a:spLocks noEditPoints="1"/>
            </p:cNvSpPr>
            <p:nvPr/>
          </p:nvSpPr>
          <p:spPr bwMode="auto">
            <a:xfrm>
              <a:off x="1924044" y="2721446"/>
              <a:ext cx="291233" cy="388908"/>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6" name="Freeform 770"/>
            <p:cNvSpPr>
              <a:spLocks noEditPoints="1"/>
            </p:cNvSpPr>
            <p:nvPr/>
          </p:nvSpPr>
          <p:spPr bwMode="auto">
            <a:xfrm>
              <a:off x="2010966" y="2897978"/>
              <a:ext cx="112909" cy="169363"/>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7" name="Freeform 771"/>
            <p:cNvSpPr>
              <a:spLocks noEditPoints="1"/>
            </p:cNvSpPr>
            <p:nvPr/>
          </p:nvSpPr>
          <p:spPr bwMode="auto">
            <a:xfrm>
              <a:off x="2035161" y="2932030"/>
              <a:ext cx="25091" cy="4211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8" name="Freeform 772"/>
            <p:cNvSpPr>
              <a:spLocks noEditPoints="1"/>
            </p:cNvSpPr>
            <p:nvPr/>
          </p:nvSpPr>
          <p:spPr bwMode="auto">
            <a:xfrm>
              <a:off x="2071005" y="2991173"/>
              <a:ext cx="29571" cy="46597"/>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7" name="组合 88"/>
          <p:cNvGrpSpPr/>
          <p:nvPr/>
        </p:nvGrpSpPr>
        <p:grpSpPr>
          <a:xfrm>
            <a:off x="2357510" y="2314641"/>
            <a:ext cx="147857" cy="227232"/>
            <a:chOff x="825425" y="4488558"/>
            <a:chExt cx="197142" cy="302882"/>
          </a:xfrm>
        </p:grpSpPr>
        <p:sp>
          <p:nvSpPr>
            <p:cNvPr id="90" name="Freeform 783"/>
            <p:cNvSpPr>
              <a:spLocks noEditPoints="1"/>
            </p:cNvSpPr>
            <p:nvPr/>
          </p:nvSpPr>
          <p:spPr bwMode="auto">
            <a:xfrm>
              <a:off x="848724" y="4499311"/>
              <a:ext cx="153233" cy="60935"/>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1" name="Freeform 784"/>
            <p:cNvSpPr>
              <a:spLocks noEditPoints="1"/>
            </p:cNvSpPr>
            <p:nvPr/>
          </p:nvSpPr>
          <p:spPr bwMode="auto">
            <a:xfrm>
              <a:off x="825425" y="4488558"/>
              <a:ext cx="197142" cy="114701"/>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2" name="Freeform 785"/>
            <p:cNvSpPr>
              <a:spLocks noEditPoints="1"/>
            </p:cNvSpPr>
            <p:nvPr/>
          </p:nvSpPr>
          <p:spPr bwMode="auto">
            <a:xfrm>
              <a:off x="825425" y="4573688"/>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3" name="Freeform 786"/>
            <p:cNvSpPr>
              <a:spLocks noEditPoints="1"/>
            </p:cNvSpPr>
            <p:nvPr/>
          </p:nvSpPr>
          <p:spPr bwMode="auto">
            <a:xfrm>
              <a:off x="825425" y="4620285"/>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4" name="Freeform 787"/>
            <p:cNvSpPr>
              <a:spLocks noEditPoints="1"/>
            </p:cNvSpPr>
            <p:nvPr/>
          </p:nvSpPr>
          <p:spPr bwMode="auto">
            <a:xfrm>
              <a:off x="825425" y="4666882"/>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95" name="Freeform 788"/>
            <p:cNvSpPr>
              <a:spLocks noEditPoints="1"/>
            </p:cNvSpPr>
            <p:nvPr/>
          </p:nvSpPr>
          <p:spPr bwMode="auto">
            <a:xfrm>
              <a:off x="825425" y="4713479"/>
              <a:ext cx="197142" cy="77961"/>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96" name="Freeform 789"/>
          <p:cNvSpPr>
            <a:spLocks noEditPoints="1"/>
          </p:cNvSpPr>
          <p:nvPr/>
        </p:nvSpPr>
        <p:spPr bwMode="auto">
          <a:xfrm>
            <a:off x="2581983" y="1235627"/>
            <a:ext cx="173396" cy="149919"/>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97" name="Freeform 790"/>
          <p:cNvSpPr>
            <a:spLocks noEditPoints="1"/>
          </p:cNvSpPr>
          <p:nvPr/>
        </p:nvSpPr>
        <p:spPr bwMode="auto">
          <a:xfrm>
            <a:off x="2405227" y="1126045"/>
            <a:ext cx="176756" cy="151264"/>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grpSp>
        <p:nvGrpSpPr>
          <p:cNvPr id="8" name="组合 97"/>
          <p:cNvGrpSpPr/>
          <p:nvPr/>
        </p:nvGrpSpPr>
        <p:grpSpPr>
          <a:xfrm>
            <a:off x="2656584" y="2915663"/>
            <a:ext cx="243291" cy="231265"/>
            <a:chOff x="1224190" y="5289672"/>
            <a:chExt cx="324388" cy="308259"/>
          </a:xfrm>
        </p:grpSpPr>
        <p:sp>
          <p:nvSpPr>
            <p:cNvPr id="99" name="Freeform 791"/>
            <p:cNvSpPr>
              <a:spLocks noEditPoints="1"/>
            </p:cNvSpPr>
            <p:nvPr/>
          </p:nvSpPr>
          <p:spPr bwMode="auto">
            <a:xfrm>
              <a:off x="1224190" y="5289672"/>
              <a:ext cx="324388" cy="308259"/>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0" name="Freeform 792"/>
            <p:cNvSpPr/>
            <p:nvPr/>
          </p:nvSpPr>
          <p:spPr bwMode="auto">
            <a:xfrm>
              <a:off x="1493916" y="53434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1" name="Freeform 793"/>
            <p:cNvSpPr/>
            <p:nvPr/>
          </p:nvSpPr>
          <p:spPr bwMode="auto">
            <a:xfrm>
              <a:off x="1493916" y="534343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2" name="Rectangle 794"/>
            <p:cNvSpPr>
              <a:spLocks noChangeArrowheads="1"/>
            </p:cNvSpPr>
            <p:nvPr/>
          </p:nvSpPr>
          <p:spPr bwMode="auto">
            <a:xfrm>
              <a:off x="1491228" y="5373010"/>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3" name="Rectangle 795"/>
            <p:cNvSpPr>
              <a:spLocks noChangeArrowheads="1"/>
            </p:cNvSpPr>
            <p:nvPr/>
          </p:nvSpPr>
          <p:spPr bwMode="auto">
            <a:xfrm>
              <a:off x="1491228" y="5373010"/>
              <a:ext cx="89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4" name="Rectangle 796"/>
            <p:cNvSpPr>
              <a:spLocks noChangeArrowheads="1"/>
            </p:cNvSpPr>
            <p:nvPr/>
          </p:nvSpPr>
          <p:spPr bwMode="auto">
            <a:xfrm>
              <a:off x="1491228" y="5373010"/>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5" name="Freeform 797"/>
            <p:cNvSpPr/>
            <p:nvPr/>
          </p:nvSpPr>
          <p:spPr bwMode="auto">
            <a:xfrm>
              <a:off x="1491228" y="53730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6" name="Freeform 798"/>
            <p:cNvSpPr/>
            <p:nvPr/>
          </p:nvSpPr>
          <p:spPr bwMode="auto">
            <a:xfrm>
              <a:off x="1410579" y="5390036"/>
              <a:ext cx="32260" cy="4032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7" name="Freeform 799"/>
            <p:cNvSpPr/>
            <p:nvPr/>
          </p:nvSpPr>
          <p:spPr bwMode="auto">
            <a:xfrm>
              <a:off x="1408787" y="5480542"/>
              <a:ext cx="27779" cy="34052"/>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08" name="Freeform 800"/>
            <p:cNvSpPr/>
            <p:nvPr/>
          </p:nvSpPr>
          <p:spPr bwMode="auto">
            <a:xfrm>
              <a:off x="1406994" y="5508321"/>
              <a:ext cx="29571" cy="35844"/>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9" name="组合 108"/>
          <p:cNvGrpSpPr/>
          <p:nvPr/>
        </p:nvGrpSpPr>
        <p:grpSpPr>
          <a:xfrm>
            <a:off x="2374985" y="2951295"/>
            <a:ext cx="262781" cy="233282"/>
            <a:chOff x="848724" y="5337166"/>
            <a:chExt cx="350375" cy="310947"/>
          </a:xfrm>
        </p:grpSpPr>
        <p:sp>
          <p:nvSpPr>
            <p:cNvPr id="110" name="Freeform 801"/>
            <p:cNvSpPr/>
            <p:nvPr/>
          </p:nvSpPr>
          <p:spPr bwMode="auto">
            <a:xfrm>
              <a:off x="848724" y="5370322"/>
              <a:ext cx="350375" cy="277791"/>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1" name="Freeform 802"/>
            <p:cNvSpPr>
              <a:spLocks noEditPoints="1"/>
            </p:cNvSpPr>
            <p:nvPr/>
          </p:nvSpPr>
          <p:spPr bwMode="auto">
            <a:xfrm>
              <a:off x="975970" y="5393620"/>
              <a:ext cx="66311" cy="201623"/>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2" name="Freeform 803"/>
            <p:cNvSpPr>
              <a:spLocks noEditPoints="1"/>
            </p:cNvSpPr>
            <p:nvPr/>
          </p:nvSpPr>
          <p:spPr bwMode="auto">
            <a:xfrm>
              <a:off x="1048554" y="5337166"/>
              <a:ext cx="65415" cy="258077"/>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3" name="Freeform 804"/>
            <p:cNvSpPr>
              <a:spLocks noEditPoints="1"/>
            </p:cNvSpPr>
            <p:nvPr/>
          </p:nvSpPr>
          <p:spPr bwMode="auto">
            <a:xfrm>
              <a:off x="906074" y="5450971"/>
              <a:ext cx="65415" cy="144272"/>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4" name="Freeform 805"/>
            <p:cNvSpPr>
              <a:spLocks noEditPoints="1"/>
            </p:cNvSpPr>
            <p:nvPr/>
          </p:nvSpPr>
          <p:spPr bwMode="auto">
            <a:xfrm>
              <a:off x="1122035" y="5427672"/>
              <a:ext cx="66311" cy="167571"/>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0" name="组合 114"/>
          <p:cNvGrpSpPr/>
          <p:nvPr/>
        </p:nvGrpSpPr>
        <p:grpSpPr>
          <a:xfrm>
            <a:off x="3703677" y="1250418"/>
            <a:ext cx="342086" cy="362361"/>
            <a:chOff x="2620314" y="3070030"/>
            <a:chExt cx="456115" cy="482999"/>
          </a:xfrm>
          <a:solidFill>
            <a:schemeClr val="accent1"/>
          </a:solidFill>
        </p:grpSpPr>
        <p:sp>
          <p:nvSpPr>
            <p:cNvPr id="116" name="Freeform 806"/>
            <p:cNvSpPr>
              <a:spLocks noEditPoints="1"/>
            </p:cNvSpPr>
            <p:nvPr/>
          </p:nvSpPr>
          <p:spPr bwMode="auto">
            <a:xfrm>
              <a:off x="2620314" y="3070030"/>
              <a:ext cx="456115" cy="48299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7" name="Freeform 807"/>
            <p:cNvSpPr/>
            <p:nvPr/>
          </p:nvSpPr>
          <p:spPr bwMode="auto">
            <a:xfrm>
              <a:off x="2713508" y="3156951"/>
              <a:ext cx="153233" cy="107532"/>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8" name="Freeform 808"/>
            <p:cNvSpPr/>
            <p:nvPr/>
          </p:nvSpPr>
          <p:spPr bwMode="auto">
            <a:xfrm>
              <a:off x="2741287" y="3197276"/>
              <a:ext cx="139792" cy="96779"/>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19" name="Freeform 809"/>
            <p:cNvSpPr/>
            <p:nvPr/>
          </p:nvSpPr>
          <p:spPr bwMode="auto">
            <a:xfrm>
              <a:off x="2764586" y="3217886"/>
              <a:ext cx="144272" cy="112909"/>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0" name="Freeform 810"/>
            <p:cNvSpPr/>
            <p:nvPr/>
          </p:nvSpPr>
          <p:spPr bwMode="auto">
            <a:xfrm>
              <a:off x="2795949" y="3256419"/>
              <a:ext cx="137999" cy="114701"/>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1" name="Freeform 811"/>
            <p:cNvSpPr/>
            <p:nvPr/>
          </p:nvSpPr>
          <p:spPr bwMode="auto">
            <a:xfrm>
              <a:off x="2819248" y="3287782"/>
              <a:ext cx="142480" cy="117389"/>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2" name="Freeform 812"/>
            <p:cNvSpPr/>
            <p:nvPr/>
          </p:nvSpPr>
          <p:spPr bwMode="auto">
            <a:xfrm>
              <a:off x="2843443" y="3321834"/>
              <a:ext cx="141584" cy="110220"/>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1" name="组合 122"/>
          <p:cNvGrpSpPr/>
          <p:nvPr/>
        </p:nvGrpSpPr>
        <p:grpSpPr>
          <a:xfrm>
            <a:off x="2373640" y="1680006"/>
            <a:ext cx="127022" cy="125717"/>
            <a:chOff x="846932" y="3642638"/>
            <a:chExt cx="169363" cy="167571"/>
          </a:xfrm>
          <a:solidFill>
            <a:schemeClr val="accent4"/>
          </a:solidFill>
        </p:grpSpPr>
        <p:sp>
          <p:nvSpPr>
            <p:cNvPr id="124" name="Freeform 813"/>
            <p:cNvSpPr>
              <a:spLocks noEditPoints="1"/>
            </p:cNvSpPr>
            <p:nvPr/>
          </p:nvSpPr>
          <p:spPr bwMode="auto">
            <a:xfrm>
              <a:off x="846932" y="3642638"/>
              <a:ext cx="169363" cy="167571"/>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5" name="Freeform 814"/>
            <p:cNvSpPr/>
            <p:nvPr/>
          </p:nvSpPr>
          <p:spPr bwMode="auto">
            <a:xfrm>
              <a:off x="899802" y="3712534"/>
              <a:ext cx="82441" cy="14338"/>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6" name="Freeform 815"/>
            <p:cNvSpPr/>
            <p:nvPr/>
          </p:nvSpPr>
          <p:spPr bwMode="auto">
            <a:xfrm>
              <a:off x="890841" y="3735833"/>
              <a:ext cx="83337" cy="17026"/>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27" name="Freeform 816"/>
            <p:cNvSpPr/>
            <p:nvPr/>
          </p:nvSpPr>
          <p:spPr bwMode="auto">
            <a:xfrm>
              <a:off x="889049" y="3756443"/>
              <a:ext cx="29571" cy="13442"/>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2" name="组合 127"/>
          <p:cNvGrpSpPr/>
          <p:nvPr/>
        </p:nvGrpSpPr>
        <p:grpSpPr>
          <a:xfrm>
            <a:off x="3574638" y="2878016"/>
            <a:ext cx="215064" cy="203702"/>
            <a:chOff x="2448263" y="5239491"/>
            <a:chExt cx="286752" cy="271519"/>
          </a:xfrm>
        </p:grpSpPr>
        <p:sp>
          <p:nvSpPr>
            <p:cNvPr id="129" name="Freeform 821"/>
            <p:cNvSpPr/>
            <p:nvPr/>
          </p:nvSpPr>
          <p:spPr bwMode="auto">
            <a:xfrm>
              <a:off x="2522639" y="5334478"/>
              <a:ext cx="122766" cy="29571"/>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0" name="Freeform 822"/>
            <p:cNvSpPr/>
            <p:nvPr/>
          </p:nvSpPr>
          <p:spPr bwMode="auto">
            <a:xfrm>
              <a:off x="2518158" y="5357776"/>
              <a:ext cx="110220" cy="35844"/>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1" name="Freeform 823"/>
            <p:cNvSpPr/>
            <p:nvPr/>
          </p:nvSpPr>
          <p:spPr bwMode="auto">
            <a:xfrm>
              <a:off x="2507405" y="5379283"/>
              <a:ext cx="32260" cy="17026"/>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2" name="Freeform 824"/>
            <p:cNvSpPr>
              <a:spLocks noEditPoints="1"/>
            </p:cNvSpPr>
            <p:nvPr/>
          </p:nvSpPr>
          <p:spPr bwMode="auto">
            <a:xfrm>
              <a:off x="2448263" y="5239491"/>
              <a:ext cx="286752" cy="271519"/>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3" name="组合 132"/>
          <p:cNvGrpSpPr/>
          <p:nvPr/>
        </p:nvGrpSpPr>
        <p:grpSpPr>
          <a:xfrm>
            <a:off x="2532250" y="2441703"/>
            <a:ext cx="274207" cy="253451"/>
            <a:chOff x="1058411" y="4657921"/>
            <a:chExt cx="365609" cy="337830"/>
          </a:xfrm>
        </p:grpSpPr>
        <p:sp>
          <p:nvSpPr>
            <p:cNvPr id="134" name="Freeform 825"/>
            <p:cNvSpPr>
              <a:spLocks noEditPoints="1"/>
            </p:cNvSpPr>
            <p:nvPr/>
          </p:nvSpPr>
          <p:spPr bwMode="auto">
            <a:xfrm>
              <a:off x="1058411" y="4657921"/>
              <a:ext cx="365609" cy="337830"/>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5" name="Freeform 826"/>
            <p:cNvSpPr>
              <a:spLocks noEditPoints="1"/>
            </p:cNvSpPr>
            <p:nvPr/>
          </p:nvSpPr>
          <p:spPr bwMode="auto">
            <a:xfrm>
              <a:off x="1317384" y="4918687"/>
              <a:ext cx="46597" cy="57350"/>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6" name="Freeform 827"/>
            <p:cNvSpPr>
              <a:spLocks noEditPoints="1"/>
            </p:cNvSpPr>
            <p:nvPr/>
          </p:nvSpPr>
          <p:spPr bwMode="auto">
            <a:xfrm>
              <a:off x="1079918" y="4730505"/>
              <a:ext cx="51078" cy="67208"/>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7" name="Freeform 828"/>
            <p:cNvSpPr>
              <a:spLocks noEditPoints="1"/>
            </p:cNvSpPr>
            <p:nvPr/>
          </p:nvSpPr>
          <p:spPr bwMode="auto">
            <a:xfrm>
              <a:off x="1137268" y="4772622"/>
              <a:ext cx="46597" cy="65415"/>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8" name="Rectangle 829"/>
            <p:cNvSpPr>
              <a:spLocks noChangeArrowheads="1"/>
            </p:cNvSpPr>
            <p:nvPr/>
          </p:nvSpPr>
          <p:spPr bwMode="auto">
            <a:xfrm>
              <a:off x="1160567" y="4789648"/>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9" name="Rectangle 830"/>
            <p:cNvSpPr>
              <a:spLocks noChangeArrowheads="1"/>
            </p:cNvSpPr>
            <p:nvPr/>
          </p:nvSpPr>
          <p:spPr bwMode="auto">
            <a:xfrm>
              <a:off x="1160567" y="4789648"/>
              <a:ext cx="89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0" name="Freeform 831"/>
            <p:cNvSpPr>
              <a:spLocks noEditPoints="1"/>
            </p:cNvSpPr>
            <p:nvPr/>
          </p:nvSpPr>
          <p:spPr bwMode="auto">
            <a:xfrm>
              <a:off x="1196411" y="4819219"/>
              <a:ext cx="49286" cy="68104"/>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1" name="Freeform 832"/>
            <p:cNvSpPr>
              <a:spLocks noEditPoints="1"/>
            </p:cNvSpPr>
            <p:nvPr/>
          </p:nvSpPr>
          <p:spPr bwMode="auto">
            <a:xfrm>
              <a:off x="1264514" y="4882843"/>
              <a:ext cx="21506" cy="23299"/>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2" name="Freeform 833"/>
            <p:cNvSpPr>
              <a:spLocks noEditPoints="1"/>
            </p:cNvSpPr>
            <p:nvPr/>
          </p:nvSpPr>
          <p:spPr bwMode="auto">
            <a:xfrm>
              <a:off x="1251969" y="4868505"/>
              <a:ext cx="54662" cy="67208"/>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4" name="组合 142"/>
          <p:cNvGrpSpPr/>
          <p:nvPr/>
        </p:nvGrpSpPr>
        <p:grpSpPr>
          <a:xfrm>
            <a:off x="1929399" y="2341534"/>
            <a:ext cx="416687" cy="232610"/>
            <a:chOff x="254610" y="4524402"/>
            <a:chExt cx="555582" cy="310051"/>
          </a:xfrm>
        </p:grpSpPr>
        <p:sp>
          <p:nvSpPr>
            <p:cNvPr id="144" name="Rectangle 834"/>
            <p:cNvSpPr>
              <a:spLocks noChangeArrowheads="1"/>
            </p:cNvSpPr>
            <p:nvPr/>
          </p:nvSpPr>
          <p:spPr bwMode="auto">
            <a:xfrm>
              <a:off x="384544" y="4581752"/>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5" name="Freeform 835"/>
            <p:cNvSpPr/>
            <p:nvPr/>
          </p:nvSpPr>
          <p:spPr bwMode="auto">
            <a:xfrm>
              <a:off x="384544" y="4581752"/>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6" name="Rectangle 836"/>
            <p:cNvSpPr>
              <a:spLocks noChangeArrowheads="1"/>
            </p:cNvSpPr>
            <p:nvPr/>
          </p:nvSpPr>
          <p:spPr bwMode="auto">
            <a:xfrm>
              <a:off x="420388" y="4713479"/>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7" name="Rectangle 837"/>
            <p:cNvSpPr>
              <a:spLocks noChangeArrowheads="1"/>
            </p:cNvSpPr>
            <p:nvPr/>
          </p:nvSpPr>
          <p:spPr bwMode="auto">
            <a:xfrm>
              <a:off x="420388" y="4713479"/>
              <a:ext cx="89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8" name="Freeform 838"/>
            <p:cNvSpPr>
              <a:spLocks noEditPoints="1"/>
            </p:cNvSpPr>
            <p:nvPr/>
          </p:nvSpPr>
          <p:spPr bwMode="auto">
            <a:xfrm>
              <a:off x="254610" y="4524402"/>
              <a:ext cx="555582" cy="310051"/>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9" name="Rectangle 839"/>
            <p:cNvSpPr>
              <a:spLocks noChangeArrowheads="1"/>
            </p:cNvSpPr>
            <p:nvPr/>
          </p:nvSpPr>
          <p:spPr bwMode="auto">
            <a:xfrm>
              <a:off x="488492" y="4736778"/>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0" name="Rectangle 840"/>
            <p:cNvSpPr>
              <a:spLocks noChangeArrowheads="1"/>
            </p:cNvSpPr>
            <p:nvPr/>
          </p:nvSpPr>
          <p:spPr bwMode="auto">
            <a:xfrm>
              <a:off x="488492" y="4736778"/>
              <a:ext cx="896"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1" name="Freeform 841"/>
            <p:cNvSpPr/>
            <p:nvPr/>
          </p:nvSpPr>
          <p:spPr bwMode="auto">
            <a:xfrm>
              <a:off x="656063" y="455218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2" name="Freeform 842"/>
            <p:cNvSpPr/>
            <p:nvPr/>
          </p:nvSpPr>
          <p:spPr bwMode="auto">
            <a:xfrm>
              <a:off x="656063" y="455218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5" name="组合 152"/>
          <p:cNvGrpSpPr/>
          <p:nvPr/>
        </p:nvGrpSpPr>
        <p:grpSpPr>
          <a:xfrm>
            <a:off x="2123629" y="2566077"/>
            <a:ext cx="388459" cy="330763"/>
            <a:chOff x="513583" y="4823700"/>
            <a:chExt cx="517945" cy="440881"/>
          </a:xfrm>
          <a:solidFill>
            <a:schemeClr val="accent1"/>
          </a:solidFill>
        </p:grpSpPr>
        <p:sp>
          <p:nvSpPr>
            <p:cNvPr id="154" name="Freeform 773"/>
            <p:cNvSpPr>
              <a:spLocks noEditPoints="1"/>
            </p:cNvSpPr>
            <p:nvPr/>
          </p:nvSpPr>
          <p:spPr bwMode="auto">
            <a:xfrm>
              <a:off x="861269" y="4846998"/>
              <a:ext cx="170259" cy="169363"/>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5" name="Freeform 774"/>
            <p:cNvSpPr>
              <a:spLocks noEditPoints="1"/>
            </p:cNvSpPr>
            <p:nvPr/>
          </p:nvSpPr>
          <p:spPr bwMode="auto">
            <a:xfrm>
              <a:off x="893529" y="4861336"/>
              <a:ext cx="124558" cy="13172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6" name="Freeform 775"/>
            <p:cNvSpPr>
              <a:spLocks noEditPoints="1"/>
            </p:cNvSpPr>
            <p:nvPr/>
          </p:nvSpPr>
          <p:spPr bwMode="auto">
            <a:xfrm>
              <a:off x="916828" y="4884635"/>
              <a:ext cx="69896" cy="914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7" name="Freeform 776"/>
            <p:cNvSpPr>
              <a:spLocks noEditPoints="1"/>
            </p:cNvSpPr>
            <p:nvPr/>
          </p:nvSpPr>
          <p:spPr bwMode="auto">
            <a:xfrm>
              <a:off x="751049" y="5092530"/>
              <a:ext cx="167571" cy="172051"/>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8" name="Freeform 777"/>
            <p:cNvSpPr>
              <a:spLocks noEditPoints="1"/>
            </p:cNvSpPr>
            <p:nvPr/>
          </p:nvSpPr>
          <p:spPr bwMode="auto">
            <a:xfrm>
              <a:off x="783309" y="5114037"/>
              <a:ext cx="122766" cy="136207"/>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59" name="Freeform 778"/>
            <p:cNvSpPr>
              <a:spLocks noEditPoints="1"/>
            </p:cNvSpPr>
            <p:nvPr/>
          </p:nvSpPr>
          <p:spPr bwMode="auto">
            <a:xfrm>
              <a:off x="812880" y="5132855"/>
              <a:ext cx="61831" cy="102156"/>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0" name="Rectangle 779"/>
            <p:cNvSpPr>
              <a:spLocks noChangeArrowheads="1"/>
            </p:cNvSpPr>
            <p:nvPr/>
          </p:nvSpPr>
          <p:spPr bwMode="auto">
            <a:xfrm>
              <a:off x="831698" y="5213504"/>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1" name="Freeform 780"/>
            <p:cNvSpPr/>
            <p:nvPr/>
          </p:nvSpPr>
          <p:spPr bwMode="auto">
            <a:xfrm>
              <a:off x="831698" y="521350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2" name="Freeform 781"/>
            <p:cNvSpPr/>
            <p:nvPr/>
          </p:nvSpPr>
          <p:spPr bwMode="auto">
            <a:xfrm>
              <a:off x="834386" y="516063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3" name="Freeform 782"/>
            <p:cNvSpPr/>
            <p:nvPr/>
          </p:nvSpPr>
          <p:spPr bwMode="auto">
            <a:xfrm>
              <a:off x="834386" y="5160634"/>
              <a:ext cx="0" cy="0"/>
            </a:xfrm>
            <a:custGeom>
              <a:avLst/>
              <a:gdLst/>
              <a:ahLst/>
              <a:cxnLst>
                <a:cxn ang="0">
                  <a:pos x="0" y="0"/>
                </a:cxn>
                <a:cxn ang="0">
                  <a:pos x="0" y="0"/>
                </a:cxn>
                <a:cxn ang="0">
                  <a:pos x="0" y="0"/>
                </a:cxn>
              </a:cxnLst>
              <a:rect l="0" t="0" r="r" b="b"/>
              <a:pathLst>
                <a:path>
                  <a:moveTo>
                    <a:pt x="0" y="0"/>
                  </a:move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4" name="Freeform 847"/>
            <p:cNvSpPr>
              <a:spLocks noEditPoints="1"/>
            </p:cNvSpPr>
            <p:nvPr/>
          </p:nvSpPr>
          <p:spPr bwMode="auto">
            <a:xfrm>
              <a:off x="586167" y="4857752"/>
              <a:ext cx="211480" cy="201623"/>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5" name="Freeform 848"/>
            <p:cNvSpPr>
              <a:spLocks noEditPoints="1"/>
            </p:cNvSpPr>
            <p:nvPr/>
          </p:nvSpPr>
          <p:spPr bwMode="auto">
            <a:xfrm>
              <a:off x="513583" y="4823700"/>
              <a:ext cx="330661" cy="423856"/>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6" name="Freeform 849"/>
            <p:cNvSpPr>
              <a:spLocks noEditPoints="1"/>
            </p:cNvSpPr>
            <p:nvPr/>
          </p:nvSpPr>
          <p:spPr bwMode="auto">
            <a:xfrm>
              <a:off x="628283" y="4887323"/>
              <a:ext cx="99467" cy="57350"/>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7" name="Rectangle 850"/>
            <p:cNvSpPr>
              <a:spLocks noChangeArrowheads="1"/>
            </p:cNvSpPr>
            <p:nvPr/>
          </p:nvSpPr>
          <p:spPr bwMode="auto">
            <a:xfrm>
              <a:off x="742984" y="4916894"/>
              <a:ext cx="896" cy="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8" name="Freeform 851"/>
            <p:cNvSpPr/>
            <p:nvPr/>
          </p:nvSpPr>
          <p:spPr bwMode="auto">
            <a:xfrm>
              <a:off x="742984" y="491689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9" name="Freeform 852"/>
            <p:cNvSpPr>
              <a:spLocks noEditPoints="1"/>
            </p:cNvSpPr>
            <p:nvPr/>
          </p:nvSpPr>
          <p:spPr bwMode="auto">
            <a:xfrm>
              <a:off x="727751" y="4916894"/>
              <a:ext cx="27779" cy="27779"/>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6" name="组合 169"/>
          <p:cNvGrpSpPr/>
          <p:nvPr/>
        </p:nvGrpSpPr>
        <p:grpSpPr>
          <a:xfrm>
            <a:off x="3690907" y="2112284"/>
            <a:ext cx="388460" cy="358328"/>
            <a:chOff x="2603288" y="4218831"/>
            <a:chExt cx="517946" cy="477622"/>
          </a:xfrm>
        </p:grpSpPr>
        <p:sp>
          <p:nvSpPr>
            <p:cNvPr id="171" name="Freeform 843"/>
            <p:cNvSpPr>
              <a:spLocks noEditPoints="1"/>
            </p:cNvSpPr>
            <p:nvPr/>
          </p:nvSpPr>
          <p:spPr bwMode="auto">
            <a:xfrm>
              <a:off x="2603288" y="4218831"/>
              <a:ext cx="352167" cy="477622"/>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2" name="Freeform 844"/>
            <p:cNvSpPr>
              <a:spLocks noEditPoints="1"/>
            </p:cNvSpPr>
            <p:nvPr/>
          </p:nvSpPr>
          <p:spPr bwMode="auto">
            <a:xfrm>
              <a:off x="2862261" y="4342493"/>
              <a:ext cx="74376" cy="144272"/>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3" name="Freeform 845"/>
            <p:cNvSpPr/>
            <p:nvPr/>
          </p:nvSpPr>
          <p:spPr bwMode="auto">
            <a:xfrm>
              <a:off x="2764586" y="4516337"/>
              <a:ext cx="52870" cy="144272"/>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4" name="Freeform 846"/>
            <p:cNvSpPr/>
            <p:nvPr/>
          </p:nvSpPr>
          <p:spPr bwMode="auto">
            <a:xfrm>
              <a:off x="2649885" y="4516337"/>
              <a:ext cx="52870" cy="144272"/>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5" name="Freeform 853"/>
            <p:cNvSpPr>
              <a:spLocks noEditPoints="1"/>
            </p:cNvSpPr>
            <p:nvPr/>
          </p:nvSpPr>
          <p:spPr bwMode="auto">
            <a:xfrm>
              <a:off x="2950975" y="4448233"/>
              <a:ext cx="170259" cy="195350"/>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6" name="Freeform 854"/>
            <p:cNvSpPr/>
            <p:nvPr/>
          </p:nvSpPr>
          <p:spPr bwMode="auto">
            <a:xfrm>
              <a:off x="3063883" y="4543220"/>
              <a:ext cx="31364" cy="8961"/>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7" name="Freeform 855"/>
            <p:cNvSpPr/>
            <p:nvPr/>
          </p:nvSpPr>
          <p:spPr bwMode="auto">
            <a:xfrm>
              <a:off x="3061195" y="4552181"/>
              <a:ext cx="30467" cy="8065"/>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7" name="组合 177"/>
          <p:cNvGrpSpPr/>
          <p:nvPr/>
        </p:nvGrpSpPr>
        <p:grpSpPr>
          <a:xfrm>
            <a:off x="3817930" y="1741857"/>
            <a:ext cx="198935" cy="133784"/>
            <a:chOff x="2772651" y="3725080"/>
            <a:chExt cx="265246" cy="178324"/>
          </a:xfrm>
          <a:solidFill>
            <a:schemeClr val="accent1"/>
          </a:solidFill>
        </p:grpSpPr>
        <p:sp>
          <p:nvSpPr>
            <p:cNvPr id="179" name="Freeform 856"/>
            <p:cNvSpPr/>
            <p:nvPr/>
          </p:nvSpPr>
          <p:spPr bwMode="auto">
            <a:xfrm>
              <a:off x="3008325" y="381827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0" name="Freeform 857"/>
            <p:cNvSpPr/>
            <p:nvPr/>
          </p:nvSpPr>
          <p:spPr bwMode="auto">
            <a:xfrm>
              <a:off x="3008325" y="381827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1" name="Freeform 858"/>
            <p:cNvSpPr>
              <a:spLocks noEditPoints="1"/>
            </p:cNvSpPr>
            <p:nvPr/>
          </p:nvSpPr>
          <p:spPr bwMode="auto">
            <a:xfrm>
              <a:off x="2772651" y="3725080"/>
              <a:ext cx="265246" cy="178324"/>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2" name="Freeform 859"/>
            <p:cNvSpPr/>
            <p:nvPr/>
          </p:nvSpPr>
          <p:spPr bwMode="auto">
            <a:xfrm>
              <a:off x="3027143" y="3759131"/>
              <a:ext cx="2688" cy="179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8" name="组合 182"/>
          <p:cNvGrpSpPr/>
          <p:nvPr/>
        </p:nvGrpSpPr>
        <p:grpSpPr>
          <a:xfrm>
            <a:off x="2153871" y="1991274"/>
            <a:ext cx="246652" cy="326730"/>
            <a:chOff x="553907" y="4057533"/>
            <a:chExt cx="328869" cy="435505"/>
          </a:xfrm>
        </p:grpSpPr>
        <p:sp>
          <p:nvSpPr>
            <p:cNvPr id="184" name="Freeform 873"/>
            <p:cNvSpPr>
              <a:spLocks noEditPoints="1"/>
            </p:cNvSpPr>
            <p:nvPr/>
          </p:nvSpPr>
          <p:spPr bwMode="auto">
            <a:xfrm>
              <a:off x="553907" y="4057533"/>
              <a:ext cx="328869" cy="435505"/>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5" name="Rectangle 874"/>
            <p:cNvSpPr>
              <a:spLocks noChangeArrowheads="1"/>
            </p:cNvSpPr>
            <p:nvPr/>
          </p:nvSpPr>
          <p:spPr bwMode="auto">
            <a:xfrm>
              <a:off x="693699" y="4314714"/>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6" name="Freeform 875"/>
            <p:cNvSpPr/>
            <p:nvPr/>
          </p:nvSpPr>
          <p:spPr bwMode="auto">
            <a:xfrm>
              <a:off x="693699" y="431471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87" name="Freeform 876"/>
          <p:cNvSpPr>
            <a:spLocks noEditPoints="1"/>
          </p:cNvSpPr>
          <p:nvPr/>
        </p:nvSpPr>
        <p:spPr bwMode="auto">
          <a:xfrm>
            <a:off x="3284975" y="1292770"/>
            <a:ext cx="200951" cy="280343"/>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88" name="Freeform 877"/>
          <p:cNvSpPr>
            <a:spLocks noEditPoints="1"/>
          </p:cNvSpPr>
          <p:nvPr/>
        </p:nvSpPr>
        <p:spPr bwMode="auto">
          <a:xfrm>
            <a:off x="2731184" y="1108564"/>
            <a:ext cx="409294" cy="170088"/>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89" name="Freeform 878"/>
          <p:cNvSpPr>
            <a:spLocks noEditPoints="1"/>
          </p:cNvSpPr>
          <p:nvPr/>
        </p:nvSpPr>
        <p:spPr bwMode="auto">
          <a:xfrm>
            <a:off x="1929400" y="2702550"/>
            <a:ext cx="366281" cy="379168"/>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sp>
        <p:nvSpPr>
          <p:cNvPr id="190" name="Freeform 879"/>
          <p:cNvSpPr>
            <a:spLocks noEditPoints="1"/>
          </p:cNvSpPr>
          <p:nvPr/>
        </p:nvSpPr>
        <p:spPr bwMode="auto">
          <a:xfrm>
            <a:off x="3053108" y="1320334"/>
            <a:ext cx="158610" cy="160676"/>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grpSp>
        <p:nvGrpSpPr>
          <p:cNvPr id="19" name="组合 190"/>
          <p:cNvGrpSpPr/>
          <p:nvPr/>
        </p:nvGrpSpPr>
        <p:grpSpPr>
          <a:xfrm>
            <a:off x="2172690" y="1534793"/>
            <a:ext cx="149873" cy="180172"/>
            <a:chOff x="578998" y="3449080"/>
            <a:chExt cx="199830" cy="240155"/>
          </a:xfrm>
        </p:grpSpPr>
        <p:sp>
          <p:nvSpPr>
            <p:cNvPr id="192" name="Freeform 817"/>
            <p:cNvSpPr>
              <a:spLocks noEditPoints="1"/>
            </p:cNvSpPr>
            <p:nvPr/>
          </p:nvSpPr>
          <p:spPr bwMode="auto">
            <a:xfrm>
              <a:off x="578998" y="3449080"/>
              <a:ext cx="199830" cy="240155"/>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3" name="Freeform 818"/>
            <p:cNvSpPr/>
            <p:nvPr/>
          </p:nvSpPr>
          <p:spPr bwMode="auto">
            <a:xfrm>
              <a:off x="609465" y="3536002"/>
              <a:ext cx="105740" cy="43013"/>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4" name="Freeform 819"/>
            <p:cNvSpPr/>
            <p:nvPr/>
          </p:nvSpPr>
          <p:spPr bwMode="auto">
            <a:xfrm>
              <a:off x="617530" y="3565574"/>
              <a:ext cx="97675" cy="34052"/>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5" name="Freeform 820"/>
            <p:cNvSpPr/>
            <p:nvPr/>
          </p:nvSpPr>
          <p:spPr bwMode="auto">
            <a:xfrm>
              <a:off x="619322" y="3608586"/>
              <a:ext cx="27779" cy="12545"/>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6" name="Freeform 880"/>
            <p:cNvSpPr/>
            <p:nvPr/>
          </p:nvSpPr>
          <p:spPr bwMode="auto">
            <a:xfrm>
              <a:off x="708932" y="36847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7" name="Freeform 881"/>
            <p:cNvSpPr/>
            <p:nvPr/>
          </p:nvSpPr>
          <p:spPr bwMode="auto">
            <a:xfrm>
              <a:off x="708932" y="36847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0" name="组合 197"/>
          <p:cNvGrpSpPr/>
          <p:nvPr/>
        </p:nvGrpSpPr>
        <p:grpSpPr>
          <a:xfrm>
            <a:off x="1902517" y="1140162"/>
            <a:ext cx="280255" cy="677662"/>
            <a:chOff x="218766" y="2923069"/>
            <a:chExt cx="373673" cy="903270"/>
          </a:xfrm>
        </p:grpSpPr>
        <p:sp>
          <p:nvSpPr>
            <p:cNvPr id="199" name="Freeform 860"/>
            <p:cNvSpPr>
              <a:spLocks noEditPoints="1"/>
            </p:cNvSpPr>
            <p:nvPr/>
          </p:nvSpPr>
          <p:spPr bwMode="auto">
            <a:xfrm>
              <a:off x="269843" y="3029705"/>
              <a:ext cx="231194" cy="735699"/>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0" name="Freeform 861"/>
            <p:cNvSpPr/>
            <p:nvPr/>
          </p:nvSpPr>
          <p:spPr bwMode="auto">
            <a:xfrm>
              <a:off x="386336" y="2923069"/>
              <a:ext cx="12545" cy="85130"/>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1" name="Freeform 862"/>
            <p:cNvSpPr/>
            <p:nvPr/>
          </p:nvSpPr>
          <p:spPr bwMode="auto">
            <a:xfrm>
              <a:off x="492076" y="2980419"/>
              <a:ext cx="57350" cy="43013"/>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2" name="Freeform 863"/>
            <p:cNvSpPr/>
            <p:nvPr/>
          </p:nvSpPr>
          <p:spPr bwMode="auto">
            <a:xfrm>
              <a:off x="528816" y="3093328"/>
              <a:ext cx="59143" cy="20610"/>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3" name="Freeform 864"/>
            <p:cNvSpPr/>
            <p:nvPr/>
          </p:nvSpPr>
          <p:spPr bwMode="auto">
            <a:xfrm>
              <a:off x="519855" y="3186523"/>
              <a:ext cx="49286" cy="4211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4" name="Freeform 865"/>
            <p:cNvSpPr/>
            <p:nvPr/>
          </p:nvSpPr>
          <p:spPr bwMode="auto">
            <a:xfrm>
              <a:off x="254610" y="2980419"/>
              <a:ext cx="46597" cy="44805"/>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5" name="Freeform 866"/>
            <p:cNvSpPr/>
            <p:nvPr/>
          </p:nvSpPr>
          <p:spPr bwMode="auto">
            <a:xfrm>
              <a:off x="218766" y="3096913"/>
              <a:ext cx="57350" cy="19714"/>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6" name="Freeform 867"/>
            <p:cNvSpPr/>
            <p:nvPr/>
          </p:nvSpPr>
          <p:spPr bwMode="auto">
            <a:xfrm>
              <a:off x="235792" y="3203549"/>
              <a:ext cx="52870" cy="4390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7" name="Rectangle 868"/>
            <p:cNvSpPr>
              <a:spLocks noChangeArrowheads="1"/>
            </p:cNvSpPr>
            <p:nvPr/>
          </p:nvSpPr>
          <p:spPr bwMode="auto">
            <a:xfrm>
              <a:off x="341531" y="3307496"/>
              <a:ext cx="896" cy="896"/>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8" name="Freeform 869"/>
            <p:cNvSpPr/>
            <p:nvPr/>
          </p:nvSpPr>
          <p:spPr bwMode="auto">
            <a:xfrm>
              <a:off x="341531" y="330749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09" name="Freeform 870"/>
            <p:cNvSpPr/>
            <p:nvPr/>
          </p:nvSpPr>
          <p:spPr bwMode="auto">
            <a:xfrm>
              <a:off x="445479" y="3697301"/>
              <a:ext cx="40325" cy="52870"/>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0" name="Freeform 871"/>
            <p:cNvSpPr/>
            <p:nvPr/>
          </p:nvSpPr>
          <p:spPr bwMode="auto">
            <a:xfrm>
              <a:off x="451752" y="3716119"/>
              <a:ext cx="34052" cy="43013"/>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1" name="Freeform 872"/>
            <p:cNvSpPr/>
            <p:nvPr/>
          </p:nvSpPr>
          <p:spPr bwMode="auto">
            <a:xfrm>
              <a:off x="460713" y="3733145"/>
              <a:ext cx="25091" cy="36740"/>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2" name="Freeform 882"/>
            <p:cNvSpPr/>
            <p:nvPr/>
          </p:nvSpPr>
          <p:spPr bwMode="auto">
            <a:xfrm>
              <a:off x="592439" y="382633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3" name="Freeform 883"/>
            <p:cNvSpPr/>
            <p:nvPr/>
          </p:nvSpPr>
          <p:spPr bwMode="auto">
            <a:xfrm>
              <a:off x="592439" y="382633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14" name="Freeform 884"/>
          <p:cNvSpPr>
            <a:spLocks noEditPoints="1"/>
          </p:cNvSpPr>
          <p:nvPr/>
        </p:nvSpPr>
        <p:spPr bwMode="auto">
          <a:xfrm>
            <a:off x="2219064" y="1119994"/>
            <a:ext cx="186165" cy="291099"/>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a:solidFill>
                <a:prstClr val="black"/>
              </a:solidFill>
            </a:endParaRPr>
          </a:p>
        </p:txBody>
      </p:sp>
      <p:grpSp>
        <p:nvGrpSpPr>
          <p:cNvPr id="21" name="组合 214"/>
          <p:cNvGrpSpPr/>
          <p:nvPr/>
        </p:nvGrpSpPr>
        <p:grpSpPr>
          <a:xfrm>
            <a:off x="2582642" y="2956028"/>
            <a:ext cx="972212" cy="1660984"/>
            <a:chOff x="3481623" y="3635353"/>
            <a:chExt cx="1296282" cy="2213961"/>
          </a:xfrm>
          <a:solidFill>
            <a:schemeClr val="accent1"/>
          </a:solidFill>
        </p:grpSpPr>
        <p:sp>
          <p:nvSpPr>
            <p:cNvPr id="216" name="任意多边形 215"/>
            <p:cNvSpPr/>
            <p:nvPr/>
          </p:nvSpPr>
          <p:spPr>
            <a:xfrm rot="5400000">
              <a:off x="3022783" y="4094193"/>
              <a:ext cx="2213961" cy="1296282"/>
            </a:xfrm>
            <a:custGeom>
              <a:avLst/>
              <a:gdLst>
                <a:gd name="connsiteX0" fmla="*/ 0 w 2946783"/>
                <a:gd name="connsiteY0" fmla="*/ 1579299 h 1725351"/>
                <a:gd name="connsiteX1" fmla="*/ 0 w 2946783"/>
                <a:gd name="connsiteY1" fmla="*/ 146052 h 1725351"/>
                <a:gd name="connsiteX2" fmla="*/ 146052 w 2946783"/>
                <a:gd name="connsiteY2" fmla="*/ 0 h 1725351"/>
                <a:gd name="connsiteX3" fmla="*/ 273048 w 2946783"/>
                <a:gd name="connsiteY3" fmla="*/ 0 h 1725351"/>
                <a:gd name="connsiteX4" fmla="*/ 276917 w 2946783"/>
                <a:gd name="connsiteY4" fmla="*/ 781 h 1725351"/>
                <a:gd name="connsiteX5" fmla="*/ 284665 w 2946783"/>
                <a:gd name="connsiteY5" fmla="*/ 0 h 1725351"/>
                <a:gd name="connsiteX6" fmla="*/ 1262891 w 2946783"/>
                <a:gd name="connsiteY6" fmla="*/ 0 h 1725351"/>
                <a:gd name="connsiteX7" fmla="*/ 1472441 w 2946783"/>
                <a:gd name="connsiteY7" fmla="*/ 209550 h 1725351"/>
                <a:gd name="connsiteX8" fmla="*/ 1371551 w 2946783"/>
                <a:gd name="connsiteY8" fmla="*/ 388763 h 1725351"/>
                <a:gd name="connsiteX9" fmla="*/ 1317424 w 2946783"/>
                <a:gd name="connsiteY9" fmla="*/ 410014 h 1725351"/>
                <a:gd name="connsiteX10" fmla="*/ 449527 w 2946783"/>
                <a:gd name="connsiteY10" fmla="*/ 410013 h 1725351"/>
                <a:gd name="connsiteX11" fmla="*/ 419437 w 2946783"/>
                <a:gd name="connsiteY11" fmla="*/ 440103 h 1725351"/>
                <a:gd name="connsiteX12" fmla="*/ 449527 w 2946783"/>
                <a:gd name="connsiteY12" fmla="*/ 470193 h 1725351"/>
                <a:gd name="connsiteX13" fmla="*/ 2130333 w 2946783"/>
                <a:gd name="connsiteY13" fmla="*/ 470193 h 1725351"/>
                <a:gd name="connsiteX14" fmla="*/ 2946783 w 2946783"/>
                <a:gd name="connsiteY14" fmla="*/ 862677 h 1725351"/>
                <a:gd name="connsiteX15" fmla="*/ 2130333 w 2946783"/>
                <a:gd name="connsiteY15" fmla="*/ 1255161 h 1725351"/>
                <a:gd name="connsiteX16" fmla="*/ 2130333 w 2946783"/>
                <a:gd name="connsiteY16" fmla="*/ 1255160 h 1725351"/>
                <a:gd name="connsiteX17" fmla="*/ 449527 w 2946783"/>
                <a:gd name="connsiteY17" fmla="*/ 1255159 h 1725351"/>
                <a:gd name="connsiteX18" fmla="*/ 419437 w 2946783"/>
                <a:gd name="connsiteY18" fmla="*/ 1285249 h 1725351"/>
                <a:gd name="connsiteX19" fmla="*/ 449527 w 2946783"/>
                <a:gd name="connsiteY19" fmla="*/ 1315339 h 1725351"/>
                <a:gd name="connsiteX20" fmla="*/ 1320685 w 2946783"/>
                <a:gd name="connsiteY20" fmla="*/ 1315339 h 1725351"/>
                <a:gd name="connsiteX21" fmla="*/ 1344457 w 2946783"/>
                <a:gd name="connsiteY21" fmla="*/ 1322719 h 1725351"/>
                <a:gd name="connsiteX22" fmla="*/ 1472441 w 2946783"/>
                <a:gd name="connsiteY22" fmla="*/ 1515801 h 1725351"/>
                <a:gd name="connsiteX23" fmla="*/ 1262891 w 2946783"/>
                <a:gd name="connsiteY23" fmla="*/ 1725351 h 1725351"/>
                <a:gd name="connsiteX24" fmla="*/ 284663 w 2946783"/>
                <a:gd name="connsiteY24" fmla="*/ 1725351 h 1725351"/>
                <a:gd name="connsiteX25" fmla="*/ 276916 w 2946783"/>
                <a:gd name="connsiteY25" fmla="*/ 1724570 h 1725351"/>
                <a:gd name="connsiteX26" fmla="*/ 273048 w 2946783"/>
                <a:gd name="connsiteY26" fmla="*/ 1725351 h 1725351"/>
                <a:gd name="connsiteX27" fmla="*/ 146052 w 2946783"/>
                <a:gd name="connsiteY27" fmla="*/ 1725351 h 1725351"/>
                <a:gd name="connsiteX28" fmla="*/ 0 w 2946783"/>
                <a:gd name="connsiteY28" fmla="*/ 1579299 h 172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6783" h="1725351">
                  <a:moveTo>
                    <a:pt x="0" y="1579299"/>
                  </a:moveTo>
                  <a:lnTo>
                    <a:pt x="0" y="146052"/>
                  </a:lnTo>
                  <a:cubicBezTo>
                    <a:pt x="0" y="65390"/>
                    <a:pt x="65390" y="0"/>
                    <a:pt x="146052" y="0"/>
                  </a:cubicBezTo>
                  <a:lnTo>
                    <a:pt x="273048" y="0"/>
                  </a:lnTo>
                  <a:lnTo>
                    <a:pt x="276917" y="781"/>
                  </a:lnTo>
                  <a:lnTo>
                    <a:pt x="284665" y="0"/>
                  </a:lnTo>
                  <a:lnTo>
                    <a:pt x="1262891" y="0"/>
                  </a:lnTo>
                  <a:cubicBezTo>
                    <a:pt x="1378622" y="0"/>
                    <a:pt x="1472441" y="93819"/>
                    <a:pt x="1472441" y="209550"/>
                  </a:cubicBezTo>
                  <a:cubicBezTo>
                    <a:pt x="1472441" y="285499"/>
                    <a:pt x="1432037" y="352011"/>
                    <a:pt x="1371551" y="388763"/>
                  </a:cubicBezTo>
                  <a:lnTo>
                    <a:pt x="1317424" y="410014"/>
                  </a:lnTo>
                  <a:lnTo>
                    <a:pt x="449527" y="410013"/>
                  </a:lnTo>
                  <a:cubicBezTo>
                    <a:pt x="432909" y="410013"/>
                    <a:pt x="419437" y="423485"/>
                    <a:pt x="419437" y="440103"/>
                  </a:cubicBezTo>
                  <a:cubicBezTo>
                    <a:pt x="419437" y="456721"/>
                    <a:pt x="432909" y="470193"/>
                    <a:pt x="449527" y="470193"/>
                  </a:cubicBezTo>
                  <a:lnTo>
                    <a:pt x="2130333" y="470193"/>
                  </a:lnTo>
                  <a:lnTo>
                    <a:pt x="2946783" y="862677"/>
                  </a:lnTo>
                  <a:lnTo>
                    <a:pt x="2130333" y="1255161"/>
                  </a:lnTo>
                  <a:lnTo>
                    <a:pt x="2130333" y="1255160"/>
                  </a:lnTo>
                  <a:lnTo>
                    <a:pt x="449527" y="1255159"/>
                  </a:lnTo>
                  <a:cubicBezTo>
                    <a:pt x="432909" y="1255159"/>
                    <a:pt x="419437" y="1268631"/>
                    <a:pt x="419437" y="1285249"/>
                  </a:cubicBezTo>
                  <a:cubicBezTo>
                    <a:pt x="419437" y="1301867"/>
                    <a:pt x="432909" y="1315339"/>
                    <a:pt x="449527" y="1315339"/>
                  </a:cubicBezTo>
                  <a:lnTo>
                    <a:pt x="1320685" y="1315339"/>
                  </a:lnTo>
                  <a:lnTo>
                    <a:pt x="1344457" y="1322719"/>
                  </a:lnTo>
                  <a:cubicBezTo>
                    <a:pt x="1419668" y="1354530"/>
                    <a:pt x="1472441" y="1429003"/>
                    <a:pt x="1472441" y="1515801"/>
                  </a:cubicBezTo>
                  <a:cubicBezTo>
                    <a:pt x="1472441" y="1631532"/>
                    <a:pt x="1378622" y="1725351"/>
                    <a:pt x="1262891" y="1725351"/>
                  </a:cubicBezTo>
                  <a:lnTo>
                    <a:pt x="284663" y="1725351"/>
                  </a:lnTo>
                  <a:lnTo>
                    <a:pt x="276916" y="1724570"/>
                  </a:lnTo>
                  <a:lnTo>
                    <a:pt x="273048" y="1725351"/>
                  </a:lnTo>
                  <a:lnTo>
                    <a:pt x="146052" y="1725351"/>
                  </a:lnTo>
                  <a:cubicBezTo>
                    <a:pt x="65390" y="1725351"/>
                    <a:pt x="0" y="1659961"/>
                    <a:pt x="0" y="1579299"/>
                  </a:cubicBezTo>
                  <a:close/>
                </a:path>
              </a:pathLst>
            </a:custGeom>
            <a:grp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7" name="任意多边形 216"/>
            <p:cNvSpPr/>
            <p:nvPr/>
          </p:nvSpPr>
          <p:spPr>
            <a:xfrm flipV="1">
              <a:off x="4065257" y="3641006"/>
              <a:ext cx="128993" cy="812171"/>
            </a:xfrm>
            <a:custGeom>
              <a:avLst/>
              <a:gdLst>
                <a:gd name="connsiteX0" fmla="*/ 0 w 171689"/>
                <a:gd name="connsiteY0" fmla="*/ 1081000 h 1081000"/>
                <a:gd name="connsiteX1" fmla="*/ 171689 w 171689"/>
                <a:gd name="connsiteY1" fmla="*/ 1081000 h 1081000"/>
                <a:gd name="connsiteX2" fmla="*/ 116621 w 171689"/>
                <a:gd name="connsiteY2" fmla="*/ 966447 h 1081000"/>
                <a:gd name="connsiteX3" fmla="*/ 144455 w 171689"/>
                <a:gd name="connsiteY3" fmla="*/ 83306 h 1081000"/>
                <a:gd name="connsiteX4" fmla="*/ 148442 w 171689"/>
                <a:gd name="connsiteY4" fmla="*/ 83306 h 1081000"/>
                <a:gd name="connsiteX5" fmla="*/ 85843 w 171689"/>
                <a:gd name="connsiteY5" fmla="*/ 0 h 1081000"/>
                <a:gd name="connsiteX6" fmla="*/ 23243 w 171689"/>
                <a:gd name="connsiteY6" fmla="*/ 83306 h 1081000"/>
                <a:gd name="connsiteX7" fmla="*/ 27232 w 171689"/>
                <a:gd name="connsiteY7" fmla="*/ 83306 h 1081000"/>
                <a:gd name="connsiteX8" fmla="*/ 28696 w 171689"/>
                <a:gd name="connsiteY8" fmla="*/ 256922 h 1081000"/>
                <a:gd name="connsiteX9" fmla="*/ 54846 w 171689"/>
                <a:gd name="connsiteY9" fmla="*/ 966909 h 10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689" h="1081000">
                  <a:moveTo>
                    <a:pt x="0" y="1081000"/>
                  </a:moveTo>
                  <a:lnTo>
                    <a:pt x="171689" y="1081000"/>
                  </a:lnTo>
                  <a:lnTo>
                    <a:pt x="116621" y="966447"/>
                  </a:lnTo>
                  <a:lnTo>
                    <a:pt x="144455" y="83306"/>
                  </a:lnTo>
                  <a:lnTo>
                    <a:pt x="148442" y="83306"/>
                  </a:lnTo>
                  <a:lnTo>
                    <a:pt x="85843" y="0"/>
                  </a:lnTo>
                  <a:lnTo>
                    <a:pt x="23243" y="83306"/>
                  </a:lnTo>
                  <a:lnTo>
                    <a:pt x="27232" y="83306"/>
                  </a:lnTo>
                  <a:lnTo>
                    <a:pt x="28696" y="256922"/>
                  </a:lnTo>
                  <a:lnTo>
                    <a:pt x="54846" y="966909"/>
                  </a:lnTo>
                  <a:close/>
                </a:path>
              </a:pathLst>
            </a:custGeom>
            <a:solidFill>
              <a:schemeClr val="accent2"/>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2" name="1-1"/>
          <p:cNvGrpSpPr/>
          <p:nvPr/>
        </p:nvGrpSpPr>
        <p:grpSpPr>
          <a:xfrm>
            <a:off x="4679530" y="1259079"/>
            <a:ext cx="582320" cy="582500"/>
            <a:chOff x="5443215" y="1567820"/>
            <a:chExt cx="1664342" cy="1664342"/>
          </a:xfrm>
          <a:solidFill>
            <a:schemeClr val="accent1"/>
          </a:solidFill>
          <a:effectLst/>
        </p:grpSpPr>
        <p:sp>
          <p:nvSpPr>
            <p:cNvPr id="219" name="任意多边形 218"/>
            <p:cNvSpPr/>
            <p:nvPr/>
          </p:nvSpPr>
          <p:spPr>
            <a:xfrm>
              <a:off x="5443215"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20" name="椭圆 219"/>
            <p:cNvSpPr/>
            <p:nvPr/>
          </p:nvSpPr>
          <p:spPr>
            <a:xfrm>
              <a:off x="5666549" y="1791154"/>
              <a:ext cx="1217673" cy="1217673"/>
            </a:xfrm>
            <a:prstGeom prst="ellipse">
              <a:avLst/>
            </a:prstGeom>
            <a:grp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1" name="椭圆 220"/>
            <p:cNvSpPr/>
            <p:nvPr/>
          </p:nvSpPr>
          <p:spPr>
            <a:xfrm>
              <a:off x="5731080" y="1855683"/>
              <a:ext cx="1088616" cy="108861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2" name="1-2"/>
          <p:cNvSpPr/>
          <p:nvPr/>
        </p:nvSpPr>
        <p:spPr>
          <a:xfrm>
            <a:off x="4801844" y="1381430"/>
            <a:ext cx="337697" cy="3378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23" name="2-1"/>
          <p:cNvGrpSpPr/>
          <p:nvPr/>
        </p:nvGrpSpPr>
        <p:grpSpPr>
          <a:xfrm>
            <a:off x="4679531" y="2030843"/>
            <a:ext cx="582320" cy="582500"/>
            <a:chOff x="5443219" y="1567820"/>
            <a:chExt cx="1664342" cy="1664342"/>
          </a:xfrm>
          <a:solidFill>
            <a:schemeClr val="accent2"/>
          </a:solidFill>
          <a:effectLst/>
        </p:grpSpPr>
        <p:sp>
          <p:nvSpPr>
            <p:cNvPr id="224" name="任意多边形 22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25" name="椭圆 224"/>
            <p:cNvSpPr/>
            <p:nvPr/>
          </p:nvSpPr>
          <p:spPr>
            <a:xfrm>
              <a:off x="5666553" y="1791154"/>
              <a:ext cx="1217673" cy="1217673"/>
            </a:xfrm>
            <a:prstGeom prst="ellipse">
              <a:avLst/>
            </a:prstGeom>
            <a:grp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6" name="椭圆 225"/>
            <p:cNvSpPr/>
            <p:nvPr/>
          </p:nvSpPr>
          <p:spPr>
            <a:xfrm>
              <a:off x="5731080" y="1855683"/>
              <a:ext cx="1088616" cy="108861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27" name="2-2"/>
          <p:cNvSpPr/>
          <p:nvPr/>
        </p:nvSpPr>
        <p:spPr>
          <a:xfrm>
            <a:off x="4801844" y="2153193"/>
            <a:ext cx="337697" cy="3378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24" name="3-1"/>
          <p:cNvGrpSpPr/>
          <p:nvPr/>
        </p:nvGrpSpPr>
        <p:grpSpPr>
          <a:xfrm>
            <a:off x="4679531" y="2802606"/>
            <a:ext cx="582320" cy="582500"/>
            <a:chOff x="5443219" y="1567820"/>
            <a:chExt cx="1664342" cy="1664342"/>
          </a:xfrm>
          <a:solidFill>
            <a:schemeClr val="accent3"/>
          </a:solidFill>
          <a:effectLst/>
        </p:grpSpPr>
        <p:sp>
          <p:nvSpPr>
            <p:cNvPr id="229" name="任意多边形 228"/>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30" name="椭圆 229"/>
            <p:cNvSpPr/>
            <p:nvPr/>
          </p:nvSpPr>
          <p:spPr>
            <a:xfrm>
              <a:off x="5666553" y="1791154"/>
              <a:ext cx="1217673" cy="1217673"/>
            </a:xfrm>
            <a:prstGeom prst="ellipse">
              <a:avLst/>
            </a:prstGeom>
            <a:grp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1" name="椭圆 230"/>
            <p:cNvSpPr/>
            <p:nvPr/>
          </p:nvSpPr>
          <p:spPr>
            <a:xfrm>
              <a:off x="5731080" y="1855683"/>
              <a:ext cx="1088616" cy="108861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2" name="3-2"/>
          <p:cNvSpPr/>
          <p:nvPr/>
        </p:nvSpPr>
        <p:spPr>
          <a:xfrm>
            <a:off x="4801844" y="2924956"/>
            <a:ext cx="337697" cy="3378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25" name="4-1"/>
          <p:cNvGrpSpPr/>
          <p:nvPr/>
        </p:nvGrpSpPr>
        <p:grpSpPr>
          <a:xfrm>
            <a:off x="4679531" y="3574369"/>
            <a:ext cx="582320" cy="582500"/>
            <a:chOff x="5443219" y="1567820"/>
            <a:chExt cx="1664342" cy="1664342"/>
          </a:xfrm>
          <a:solidFill>
            <a:schemeClr val="accent4"/>
          </a:solidFill>
          <a:effectLst/>
        </p:grpSpPr>
        <p:sp>
          <p:nvSpPr>
            <p:cNvPr id="234" name="任意多边形 233"/>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35" name="椭圆 234"/>
            <p:cNvSpPr/>
            <p:nvPr/>
          </p:nvSpPr>
          <p:spPr>
            <a:xfrm>
              <a:off x="5666553" y="1791154"/>
              <a:ext cx="1217673" cy="1217673"/>
            </a:xfrm>
            <a:prstGeom prst="ellipse">
              <a:avLst/>
            </a:prstGeom>
            <a:grp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6" name="椭圆 235"/>
            <p:cNvSpPr/>
            <p:nvPr/>
          </p:nvSpPr>
          <p:spPr>
            <a:xfrm>
              <a:off x="5731080" y="1855683"/>
              <a:ext cx="1088616" cy="1088616"/>
            </a:xfrm>
            <a:prstGeom prst="ellipse">
              <a:avLst/>
            </a:prstGeom>
            <a:grp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37" name="4-2"/>
          <p:cNvSpPr/>
          <p:nvPr/>
        </p:nvSpPr>
        <p:spPr>
          <a:xfrm>
            <a:off x="4801844" y="3696720"/>
            <a:ext cx="337697" cy="3378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26" name="1-3"/>
          <p:cNvGrpSpPr>
            <a:grpSpLocks noChangeAspect="1"/>
          </p:cNvGrpSpPr>
          <p:nvPr/>
        </p:nvGrpSpPr>
        <p:grpSpPr bwMode="auto">
          <a:xfrm>
            <a:off x="4893045" y="1460441"/>
            <a:ext cx="158010" cy="185227"/>
            <a:chOff x="1776" y="1776"/>
            <a:chExt cx="64" cy="75"/>
          </a:xfrm>
          <a:solidFill>
            <a:schemeClr val="bg1"/>
          </a:solidFill>
          <a:effectLst/>
        </p:grpSpPr>
        <p:sp>
          <p:nvSpPr>
            <p:cNvPr id="239"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0"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1"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2"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2-3"/>
          <p:cNvGrpSpPr>
            <a:grpSpLocks noChangeAspect="1"/>
          </p:cNvGrpSpPr>
          <p:nvPr/>
        </p:nvGrpSpPr>
        <p:grpSpPr bwMode="auto">
          <a:xfrm>
            <a:off x="4891815" y="2250030"/>
            <a:ext cx="160473" cy="149577"/>
            <a:chOff x="3802" y="2858"/>
            <a:chExt cx="616" cy="574"/>
          </a:xfrm>
          <a:solidFill>
            <a:schemeClr val="bg1"/>
          </a:solidFill>
          <a:effectLst/>
        </p:grpSpPr>
        <p:sp>
          <p:nvSpPr>
            <p:cNvPr id="244"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7"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8"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3-3"/>
          <p:cNvGrpSpPr/>
          <p:nvPr/>
        </p:nvGrpSpPr>
        <p:grpSpPr>
          <a:xfrm>
            <a:off x="4875707" y="2999070"/>
            <a:ext cx="192688" cy="195023"/>
            <a:chOff x="6500942" y="4010225"/>
            <a:chExt cx="256917" cy="259951"/>
          </a:xfrm>
        </p:grpSpPr>
        <p:sp>
          <p:nvSpPr>
            <p:cNvPr id="250" name="Freeform 14"/>
            <p:cNvSpPr/>
            <p:nvPr/>
          </p:nvSpPr>
          <p:spPr bwMode="auto">
            <a:xfrm>
              <a:off x="6507874" y="4020623"/>
              <a:ext cx="249985" cy="249553"/>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1" name="Freeform 15"/>
            <p:cNvSpPr>
              <a:spLocks noEditPoints="1"/>
            </p:cNvSpPr>
            <p:nvPr/>
          </p:nvSpPr>
          <p:spPr bwMode="auto">
            <a:xfrm>
              <a:off x="6500942" y="4010225"/>
              <a:ext cx="119144" cy="118278"/>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2" name="4-3"/>
          <p:cNvSpPr>
            <a:spLocks noEditPoints="1"/>
          </p:cNvSpPr>
          <p:nvPr/>
        </p:nvSpPr>
        <p:spPr bwMode="auto">
          <a:xfrm>
            <a:off x="4860728" y="3756587"/>
            <a:ext cx="222644" cy="223513"/>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3" name="1-4"/>
          <p:cNvSpPr txBox="1"/>
          <p:nvPr/>
        </p:nvSpPr>
        <p:spPr>
          <a:xfrm>
            <a:off x="5357708" y="1308591"/>
            <a:ext cx="1335350"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4" name="1-5"/>
          <p:cNvSpPr txBox="1"/>
          <p:nvPr/>
        </p:nvSpPr>
        <p:spPr>
          <a:xfrm>
            <a:off x="5371460" y="1569534"/>
            <a:ext cx="1596182" cy="438717"/>
          </a:xfrm>
          <a:prstGeom prst="rect">
            <a:avLst/>
          </a:prstGeom>
          <a:noFill/>
        </p:spPr>
        <p:txBody>
          <a:bodyPr wrap="square" lIns="68580" tIns="34290" rIns="68580" bIns="34290" rtlCol="0">
            <a:spAutoFit/>
          </a:bodyPr>
          <a:lstStyle/>
          <a:p>
            <a:pPr>
              <a:spcBef>
                <a:spcPts val="7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5" name="2-4"/>
          <p:cNvSpPr txBox="1"/>
          <p:nvPr/>
        </p:nvSpPr>
        <p:spPr>
          <a:xfrm>
            <a:off x="5357708" y="2074003"/>
            <a:ext cx="1335350"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6" name="2-5"/>
          <p:cNvSpPr txBox="1"/>
          <p:nvPr/>
        </p:nvSpPr>
        <p:spPr>
          <a:xfrm>
            <a:off x="5371460" y="2334944"/>
            <a:ext cx="1596182" cy="438717"/>
          </a:xfrm>
          <a:prstGeom prst="rect">
            <a:avLst/>
          </a:prstGeom>
          <a:noFill/>
        </p:spPr>
        <p:txBody>
          <a:bodyPr wrap="square" lIns="68580" tIns="34290" rIns="68580" bIns="34290" rtlCol="0">
            <a:spAutoFit/>
          </a:bodyPr>
          <a:lstStyle/>
          <a:p>
            <a:pPr>
              <a:spcBef>
                <a:spcPts val="750"/>
              </a:spcBef>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7" name="3-4"/>
          <p:cNvSpPr txBox="1"/>
          <p:nvPr/>
        </p:nvSpPr>
        <p:spPr>
          <a:xfrm>
            <a:off x="5357708" y="2839413"/>
            <a:ext cx="1335350"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8" name="3-5"/>
          <p:cNvSpPr txBox="1"/>
          <p:nvPr/>
        </p:nvSpPr>
        <p:spPr>
          <a:xfrm>
            <a:off x="5371460" y="3100355"/>
            <a:ext cx="1792828" cy="484748"/>
          </a:xfrm>
          <a:prstGeom prst="rect">
            <a:avLst/>
          </a:prstGeom>
          <a:noFill/>
        </p:spPr>
        <p:txBody>
          <a:bodyPr wrap="square" lIns="68580" tIns="34290" rIns="68580" bIns="34290" rtlCol="0">
            <a:spAutoFit/>
          </a:bodyPr>
          <a:lstStyle/>
          <a:p>
            <a:pPr>
              <a:spcBef>
                <a:spcPts val="750"/>
              </a:spcBef>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9" name="4-4"/>
          <p:cNvSpPr txBox="1"/>
          <p:nvPr/>
        </p:nvSpPr>
        <p:spPr>
          <a:xfrm>
            <a:off x="5357708" y="3604825"/>
            <a:ext cx="1335350" cy="253916"/>
          </a:xfrm>
          <a:prstGeom prst="rect">
            <a:avLst/>
          </a:prstGeom>
          <a:noFill/>
        </p:spPr>
        <p:txBody>
          <a:bodyPr wrap="square" lIns="68580" tIns="34290" rIns="68580" bIns="34290" rtlCol="0">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在此添加标题</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0" name="4-5"/>
          <p:cNvSpPr txBox="1"/>
          <p:nvPr/>
        </p:nvSpPr>
        <p:spPr>
          <a:xfrm>
            <a:off x="5371460" y="3865767"/>
            <a:ext cx="1792828" cy="484748"/>
          </a:xfrm>
          <a:prstGeom prst="rect">
            <a:avLst/>
          </a:prstGeom>
          <a:noFill/>
        </p:spPr>
        <p:txBody>
          <a:bodyPr wrap="square" lIns="68580" tIns="34290" rIns="68580" bIns="34290" rtlCol="0">
            <a:spAutoFit/>
          </a:bodyPr>
          <a:lstStyle/>
          <a:p>
            <a:pPr>
              <a:spcBef>
                <a:spcPts val="750"/>
              </a:spcBef>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a:t>
            </a:r>
            <a:endParaRPr lang="zh-CN" altLang="en-US" sz="9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28" name="组合 260"/>
          <p:cNvGrpSpPr/>
          <p:nvPr/>
        </p:nvGrpSpPr>
        <p:grpSpPr>
          <a:xfrm>
            <a:off x="2038826" y="1100964"/>
            <a:ext cx="2079120" cy="2066162"/>
            <a:chOff x="2756535" y="1162698"/>
            <a:chExt cx="2772160" cy="2754032"/>
          </a:xfrm>
        </p:grpSpPr>
        <p:grpSp>
          <p:nvGrpSpPr>
            <p:cNvPr id="233" name="组合 261"/>
            <p:cNvGrpSpPr/>
            <p:nvPr/>
          </p:nvGrpSpPr>
          <p:grpSpPr>
            <a:xfrm>
              <a:off x="2756535" y="1162698"/>
              <a:ext cx="2758440" cy="1445029"/>
              <a:chOff x="2756535" y="1162698"/>
              <a:chExt cx="2758440" cy="1445029"/>
            </a:xfrm>
          </p:grpSpPr>
          <p:sp>
            <p:nvSpPr>
              <p:cNvPr id="269" name="圆角矩形 268"/>
              <p:cNvSpPr/>
              <p:nvPr/>
            </p:nvSpPr>
            <p:spPr>
              <a:xfrm>
                <a:off x="2756535" y="24761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0" name="圆角矩形 269"/>
              <p:cNvSpPr/>
              <p:nvPr/>
            </p:nvSpPr>
            <p:spPr>
              <a:xfrm rot="2700000">
                <a:off x="3102471" y="1640945"/>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1" name="圆角矩形 270"/>
              <p:cNvSpPr/>
              <p:nvPr/>
            </p:nvSpPr>
            <p:spPr>
              <a:xfrm rot="5400000">
                <a:off x="3937635" y="12950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2" name="圆角矩形 271"/>
              <p:cNvSpPr/>
              <p:nvPr/>
            </p:nvSpPr>
            <p:spPr>
              <a:xfrm rot="8100000">
                <a:off x="4772799" y="1640945"/>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3" name="圆角矩形 272"/>
              <p:cNvSpPr/>
              <p:nvPr/>
            </p:nvSpPr>
            <p:spPr>
              <a:xfrm rot="10800000">
                <a:off x="5118735" y="2476109"/>
                <a:ext cx="396240" cy="131618"/>
              </a:xfrm>
              <a:prstGeom prst="roundRect">
                <a:avLst>
                  <a:gd name="adj" fmla="val 50000"/>
                </a:avLst>
              </a:prstGeom>
              <a:solidFill>
                <a:schemeClr val="bg1">
                  <a:lumMod val="95000"/>
                </a:schemeClr>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238" name="组合 262"/>
            <p:cNvGrpSpPr/>
            <p:nvPr/>
          </p:nvGrpSpPr>
          <p:grpSpPr>
            <a:xfrm flipV="1">
              <a:off x="2770255" y="2471701"/>
              <a:ext cx="2758440" cy="1445029"/>
              <a:chOff x="2756535" y="1162698"/>
              <a:chExt cx="2758440" cy="1445029"/>
            </a:xfrm>
          </p:grpSpPr>
          <p:sp>
            <p:nvSpPr>
              <p:cNvPr id="264" name="圆角矩形 263"/>
              <p:cNvSpPr/>
              <p:nvPr/>
            </p:nvSpPr>
            <p:spPr>
              <a:xfrm>
                <a:off x="2756535" y="2476109"/>
                <a:ext cx="396240" cy="131618"/>
              </a:xfrm>
              <a:prstGeom prst="roundRect">
                <a:avLst>
                  <a:gd name="adj" fmla="val 50000"/>
                </a:avLst>
              </a:prstGeom>
              <a:solidFill>
                <a:schemeClr val="accent4"/>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5" name="圆角矩形 264"/>
              <p:cNvSpPr/>
              <p:nvPr/>
            </p:nvSpPr>
            <p:spPr>
              <a:xfrm rot="2700000">
                <a:off x="3102471" y="1640945"/>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6" name="圆角矩形 265"/>
              <p:cNvSpPr/>
              <p:nvPr/>
            </p:nvSpPr>
            <p:spPr>
              <a:xfrm rot="5400000">
                <a:off x="3937635" y="1295009"/>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7" name="圆角矩形 266"/>
              <p:cNvSpPr/>
              <p:nvPr/>
            </p:nvSpPr>
            <p:spPr>
              <a:xfrm rot="8100000">
                <a:off x="4772799" y="1640945"/>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8" name="圆角矩形 267"/>
              <p:cNvSpPr/>
              <p:nvPr/>
            </p:nvSpPr>
            <p:spPr>
              <a:xfrm rot="10800000">
                <a:off x="5118735" y="2476109"/>
                <a:ext cx="396240" cy="131618"/>
              </a:xfrm>
              <a:prstGeom prst="roundRect">
                <a:avLst>
                  <a:gd name="adj" fmla="val 50000"/>
                </a:avLst>
              </a:prstGeom>
              <a:no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sp>
        <p:nvSpPr>
          <p:cNvPr id="274" name="任意多边形 273"/>
          <p:cNvSpPr/>
          <p:nvPr/>
        </p:nvSpPr>
        <p:spPr>
          <a:xfrm>
            <a:off x="2542762" y="1552536"/>
            <a:ext cx="1051973" cy="1381419"/>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accent1"/>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grpSp>
        <p:nvGrpSpPr>
          <p:cNvPr id="243" name="组合 274"/>
          <p:cNvGrpSpPr/>
          <p:nvPr/>
        </p:nvGrpSpPr>
        <p:grpSpPr>
          <a:xfrm>
            <a:off x="2793687" y="1674935"/>
            <a:ext cx="518081" cy="518243"/>
            <a:chOff x="1325410" y="1372730"/>
            <a:chExt cx="1251559" cy="1251561"/>
          </a:xfrm>
          <a:solidFill>
            <a:schemeClr val="tx1">
              <a:lumMod val="85000"/>
              <a:lumOff val="15000"/>
              <a:alpha val="1000"/>
            </a:schemeClr>
          </a:solidFill>
          <a:effectLst>
            <a:glow rad="38100">
              <a:schemeClr val="bg1">
                <a:lumMod val="85000"/>
                <a:alpha val="57000"/>
              </a:schemeClr>
            </a:glow>
            <a:reflection endPos="0" dir="5400000" sy="-100000" algn="bl" rotWithShape="0"/>
          </a:effectLst>
        </p:grpSpPr>
        <p:sp>
          <p:nvSpPr>
            <p:cNvPr id="276" name="任意多边形 275"/>
            <p:cNvSpPr/>
            <p:nvPr/>
          </p:nvSpPr>
          <p:spPr>
            <a:xfrm>
              <a:off x="1325410" y="1372730"/>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7" name="任意多边形 276"/>
            <p:cNvSpPr/>
            <p:nvPr/>
          </p:nvSpPr>
          <p:spPr>
            <a:xfrm rot="5400000">
              <a:off x="1951189"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8" name="任意多边形 277"/>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9" name="任意多边形 278"/>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80" name="任意多边形 279"/>
          <p:cNvSpPr/>
          <p:nvPr/>
        </p:nvSpPr>
        <p:spPr>
          <a:xfrm>
            <a:off x="3123863" y="2075832"/>
            <a:ext cx="241805" cy="24187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1" name="任意多边形 280"/>
          <p:cNvSpPr/>
          <p:nvPr/>
        </p:nvSpPr>
        <p:spPr>
          <a:xfrm>
            <a:off x="2876522" y="2207939"/>
            <a:ext cx="323363" cy="323463"/>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49" name="组合 281"/>
          <p:cNvGrpSpPr/>
          <p:nvPr/>
        </p:nvGrpSpPr>
        <p:grpSpPr>
          <a:xfrm>
            <a:off x="2792536" y="1658645"/>
            <a:ext cx="518400" cy="518243"/>
            <a:chOff x="1375264" y="1372730"/>
            <a:chExt cx="1252329" cy="1251561"/>
          </a:xfrm>
          <a:solidFill>
            <a:schemeClr val="accent2"/>
          </a:solidFill>
          <a:effectLst/>
        </p:grpSpPr>
        <p:sp>
          <p:nvSpPr>
            <p:cNvPr id="283" name="任意多边形 282"/>
            <p:cNvSpPr/>
            <p:nvPr/>
          </p:nvSpPr>
          <p:spPr>
            <a:xfrm>
              <a:off x="1375264" y="1372730"/>
              <a:ext cx="625778" cy="625779"/>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4" name="任意多边形 283"/>
            <p:cNvSpPr/>
            <p:nvPr/>
          </p:nvSpPr>
          <p:spPr>
            <a:xfrm rot="5400000">
              <a:off x="2001043" y="1372732"/>
              <a:ext cx="625779" cy="625781"/>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5" name="任意多边形 284"/>
            <p:cNvSpPr/>
            <p:nvPr/>
          </p:nvSpPr>
          <p:spPr>
            <a:xfrm rot="10800000">
              <a:off x="2001815" y="1998512"/>
              <a:ext cx="625778" cy="625779"/>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6" name="任意多边形 285"/>
            <p:cNvSpPr/>
            <p:nvPr/>
          </p:nvSpPr>
          <p:spPr>
            <a:xfrm rot="16200000">
              <a:off x="1375265" y="1998511"/>
              <a:ext cx="625779" cy="625781"/>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ppt_w</p:attrName>
                                        </p:attrNameLst>
                                      </p:cBhvr>
                                      <p:tavLst>
                                        <p:tav tm="0" fmla="#ppt_w*sin(2.5*pi*$)">
                                          <p:val>
                                            <p:fltVal val="0"/>
                                          </p:val>
                                        </p:tav>
                                        <p:tav tm="100000">
                                          <p:val>
                                            <p:fltVal val="1"/>
                                          </p:val>
                                        </p:tav>
                                      </p:tavLst>
                                    </p:anim>
                                    <p:anim calcmode="lin" valueType="num">
                                      <p:cBhvr>
                                        <p:cTn id="9" dur="500" fill="hold"/>
                                        <p:tgtEl>
                                          <p:spTgt spid="2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5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500"/>
                                        <p:tgtEl>
                                          <p:spTgt spid="274"/>
                                        </p:tgtEl>
                                      </p:cBhvr>
                                    </p:animEffect>
                                    <p:anim calcmode="lin" valueType="num">
                                      <p:cBhvr>
                                        <p:cTn id="13" dur="500" fill="hold"/>
                                        <p:tgtEl>
                                          <p:spTgt spid="274"/>
                                        </p:tgtEl>
                                        <p:attrNameLst>
                                          <p:attrName>ppt_w</p:attrName>
                                        </p:attrNameLst>
                                      </p:cBhvr>
                                      <p:tavLst>
                                        <p:tav tm="0" fmla="#ppt_w*sin(2.5*pi*$)">
                                          <p:val>
                                            <p:fltVal val="0"/>
                                          </p:val>
                                        </p:tav>
                                        <p:tav tm="100000">
                                          <p:val>
                                            <p:fltVal val="1"/>
                                          </p:val>
                                        </p:tav>
                                      </p:tavLst>
                                    </p:anim>
                                    <p:anim calcmode="lin" valueType="num">
                                      <p:cBhvr>
                                        <p:cTn id="14" dur="500" fill="hold"/>
                                        <p:tgtEl>
                                          <p:spTgt spid="274"/>
                                        </p:tgtEl>
                                        <p:attrNameLst>
                                          <p:attrName>ppt_h</p:attrName>
                                        </p:attrNameLst>
                                      </p:cBhvr>
                                      <p:tavLst>
                                        <p:tav tm="0">
                                          <p:val>
                                            <p:strVal val="#ppt_h"/>
                                          </p:val>
                                        </p:tav>
                                        <p:tav tm="100000">
                                          <p:val>
                                            <p:strVal val="#ppt_h"/>
                                          </p:val>
                                        </p:tav>
                                      </p:tavLst>
                                    </p:anim>
                                  </p:childTnLst>
                                </p:cTn>
                              </p:par>
                              <p:par>
                                <p:cTn id="15" presetID="23" presetClass="entr" presetSubtype="16" fill="hold" nodeType="withEffect">
                                  <p:stCondLst>
                                    <p:cond delay="600"/>
                                  </p:stCondLst>
                                  <p:childTnLst>
                                    <p:set>
                                      <p:cBhvr>
                                        <p:cTn id="16" dur="1" fill="hold">
                                          <p:stCondLst>
                                            <p:cond delay="0"/>
                                          </p:stCondLst>
                                        </p:cTn>
                                        <p:tgtEl>
                                          <p:spTgt spid="249"/>
                                        </p:tgtEl>
                                        <p:attrNameLst>
                                          <p:attrName>style.visibility</p:attrName>
                                        </p:attrNameLst>
                                      </p:cBhvr>
                                      <p:to>
                                        <p:strVal val="visible"/>
                                      </p:to>
                                    </p:set>
                                    <p:anim calcmode="lin" valueType="num">
                                      <p:cBhvr>
                                        <p:cTn id="17" dur="500" fill="hold"/>
                                        <p:tgtEl>
                                          <p:spTgt spid="249"/>
                                        </p:tgtEl>
                                        <p:attrNameLst>
                                          <p:attrName>ppt_w</p:attrName>
                                        </p:attrNameLst>
                                      </p:cBhvr>
                                      <p:tavLst>
                                        <p:tav tm="0">
                                          <p:val>
                                            <p:fltVal val="0"/>
                                          </p:val>
                                        </p:tav>
                                        <p:tav tm="100000">
                                          <p:val>
                                            <p:strVal val="#ppt_w"/>
                                          </p:val>
                                        </p:tav>
                                      </p:tavLst>
                                    </p:anim>
                                    <p:anim calcmode="lin" valueType="num">
                                      <p:cBhvr>
                                        <p:cTn id="18" dur="500" fill="hold"/>
                                        <p:tgtEl>
                                          <p:spTgt spid="249"/>
                                        </p:tgtEl>
                                        <p:attrNameLst>
                                          <p:attrName>ppt_h</p:attrName>
                                        </p:attrNameLst>
                                      </p:cBhvr>
                                      <p:tavLst>
                                        <p:tav tm="0">
                                          <p:val>
                                            <p:fltVal val="0"/>
                                          </p:val>
                                        </p:tav>
                                        <p:tav tm="100000">
                                          <p:val>
                                            <p:strVal val="#ppt_h"/>
                                          </p:val>
                                        </p:tav>
                                      </p:tavLst>
                                    </p:anim>
                                  </p:childTnLst>
                                </p:cTn>
                              </p:par>
                              <p:par>
                                <p:cTn id="19" presetID="6" presetClass="emph" presetSubtype="0" autoRev="1" fill="hold" nodeType="withEffect">
                                  <p:stCondLst>
                                    <p:cond delay="1100"/>
                                  </p:stCondLst>
                                  <p:childTnLst>
                                    <p:animScale>
                                      <p:cBhvr>
                                        <p:cTn id="20" dur="150" fill="hold"/>
                                        <p:tgtEl>
                                          <p:spTgt spid="249"/>
                                        </p:tgtEl>
                                      </p:cBhvr>
                                      <p:by x="110000" y="110000"/>
                                    </p:animScale>
                                  </p:childTnLst>
                                </p:cTn>
                              </p:par>
                              <p:par>
                                <p:cTn id="21" presetID="23" presetClass="entr" presetSubtype="16" fill="hold" nodeType="withEffect">
                                  <p:stCondLst>
                                    <p:cond delay="600"/>
                                  </p:stCondLst>
                                  <p:childTnLst>
                                    <p:set>
                                      <p:cBhvr>
                                        <p:cTn id="22" dur="1" fill="hold">
                                          <p:stCondLst>
                                            <p:cond delay="0"/>
                                          </p:stCondLst>
                                        </p:cTn>
                                        <p:tgtEl>
                                          <p:spTgt spid="243"/>
                                        </p:tgtEl>
                                        <p:attrNameLst>
                                          <p:attrName>style.visibility</p:attrName>
                                        </p:attrNameLst>
                                      </p:cBhvr>
                                      <p:to>
                                        <p:strVal val="visible"/>
                                      </p:to>
                                    </p:set>
                                    <p:anim calcmode="lin" valueType="num">
                                      <p:cBhvr>
                                        <p:cTn id="23" dur="500" fill="hold"/>
                                        <p:tgtEl>
                                          <p:spTgt spid="243"/>
                                        </p:tgtEl>
                                        <p:attrNameLst>
                                          <p:attrName>ppt_w</p:attrName>
                                        </p:attrNameLst>
                                      </p:cBhvr>
                                      <p:tavLst>
                                        <p:tav tm="0">
                                          <p:val>
                                            <p:fltVal val="0"/>
                                          </p:val>
                                        </p:tav>
                                        <p:tav tm="100000">
                                          <p:val>
                                            <p:strVal val="#ppt_w"/>
                                          </p:val>
                                        </p:tav>
                                      </p:tavLst>
                                    </p:anim>
                                    <p:anim calcmode="lin" valueType="num">
                                      <p:cBhvr>
                                        <p:cTn id="24" dur="500" fill="hold"/>
                                        <p:tgtEl>
                                          <p:spTgt spid="243"/>
                                        </p:tgtEl>
                                        <p:attrNameLst>
                                          <p:attrName>ppt_h</p:attrName>
                                        </p:attrNameLst>
                                      </p:cBhvr>
                                      <p:tavLst>
                                        <p:tav tm="0">
                                          <p:val>
                                            <p:fltVal val="0"/>
                                          </p:val>
                                        </p:tav>
                                        <p:tav tm="100000">
                                          <p:val>
                                            <p:strVal val="#ppt_h"/>
                                          </p:val>
                                        </p:tav>
                                      </p:tavLst>
                                    </p:anim>
                                  </p:childTnLst>
                                </p:cTn>
                              </p:par>
                              <p:par>
                                <p:cTn id="25" presetID="6" presetClass="emph" presetSubtype="0" autoRev="1" fill="hold" nodeType="withEffect">
                                  <p:stCondLst>
                                    <p:cond delay="1100"/>
                                  </p:stCondLst>
                                  <p:childTnLst>
                                    <p:animScale>
                                      <p:cBhvr>
                                        <p:cTn id="26" dur="150" fill="hold"/>
                                        <p:tgtEl>
                                          <p:spTgt spid="243"/>
                                        </p:tgtEl>
                                      </p:cBhvr>
                                      <p:by x="110000" y="110000"/>
                                    </p:animScale>
                                  </p:childTnLst>
                                </p:cTn>
                              </p:par>
                              <p:par>
                                <p:cTn id="27" presetID="23" presetClass="entr" presetSubtype="16" fill="hold" grpId="0" nodeType="withEffect">
                                  <p:stCondLst>
                                    <p:cond delay="700"/>
                                  </p:stCondLst>
                                  <p:childTnLst>
                                    <p:set>
                                      <p:cBhvr>
                                        <p:cTn id="28" dur="1" fill="hold">
                                          <p:stCondLst>
                                            <p:cond delay="0"/>
                                          </p:stCondLst>
                                        </p:cTn>
                                        <p:tgtEl>
                                          <p:spTgt spid="281"/>
                                        </p:tgtEl>
                                        <p:attrNameLst>
                                          <p:attrName>style.visibility</p:attrName>
                                        </p:attrNameLst>
                                      </p:cBhvr>
                                      <p:to>
                                        <p:strVal val="visible"/>
                                      </p:to>
                                    </p:set>
                                    <p:anim calcmode="lin" valueType="num">
                                      <p:cBhvr>
                                        <p:cTn id="29" dur="500" fill="hold"/>
                                        <p:tgtEl>
                                          <p:spTgt spid="281"/>
                                        </p:tgtEl>
                                        <p:attrNameLst>
                                          <p:attrName>ppt_w</p:attrName>
                                        </p:attrNameLst>
                                      </p:cBhvr>
                                      <p:tavLst>
                                        <p:tav tm="0">
                                          <p:val>
                                            <p:fltVal val="0"/>
                                          </p:val>
                                        </p:tav>
                                        <p:tav tm="100000">
                                          <p:val>
                                            <p:strVal val="#ppt_w"/>
                                          </p:val>
                                        </p:tav>
                                      </p:tavLst>
                                    </p:anim>
                                    <p:anim calcmode="lin" valueType="num">
                                      <p:cBhvr>
                                        <p:cTn id="30" dur="500" fill="hold"/>
                                        <p:tgtEl>
                                          <p:spTgt spid="281"/>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750"/>
                                  </p:stCondLst>
                                  <p:childTnLst>
                                    <p:set>
                                      <p:cBhvr>
                                        <p:cTn id="32" dur="1" fill="hold">
                                          <p:stCondLst>
                                            <p:cond delay="0"/>
                                          </p:stCondLst>
                                        </p:cTn>
                                        <p:tgtEl>
                                          <p:spTgt spid="280"/>
                                        </p:tgtEl>
                                        <p:attrNameLst>
                                          <p:attrName>style.visibility</p:attrName>
                                        </p:attrNameLst>
                                      </p:cBhvr>
                                      <p:to>
                                        <p:strVal val="visible"/>
                                      </p:to>
                                    </p:set>
                                    <p:anim calcmode="lin" valueType="num">
                                      <p:cBhvr>
                                        <p:cTn id="33" dur="500" fill="hold"/>
                                        <p:tgtEl>
                                          <p:spTgt spid="280"/>
                                        </p:tgtEl>
                                        <p:attrNameLst>
                                          <p:attrName>ppt_w</p:attrName>
                                        </p:attrNameLst>
                                      </p:cBhvr>
                                      <p:tavLst>
                                        <p:tav tm="0">
                                          <p:val>
                                            <p:fltVal val="0"/>
                                          </p:val>
                                        </p:tav>
                                        <p:tav tm="100000">
                                          <p:val>
                                            <p:strVal val="#ppt_w"/>
                                          </p:val>
                                        </p:tav>
                                      </p:tavLst>
                                    </p:anim>
                                    <p:anim calcmode="lin" valueType="num">
                                      <p:cBhvr>
                                        <p:cTn id="34" dur="500" fill="hold"/>
                                        <p:tgtEl>
                                          <p:spTgt spid="280"/>
                                        </p:tgtEl>
                                        <p:attrNameLst>
                                          <p:attrName>ppt_h</p:attrName>
                                        </p:attrNameLst>
                                      </p:cBhvr>
                                      <p:tavLst>
                                        <p:tav tm="0">
                                          <p:val>
                                            <p:fltVal val="0"/>
                                          </p:val>
                                        </p:tav>
                                        <p:tav tm="100000">
                                          <p:val>
                                            <p:strVal val="#ppt_h"/>
                                          </p:val>
                                        </p:tav>
                                      </p:tavLst>
                                    </p:anim>
                                  </p:childTnLst>
                                </p:cTn>
                              </p:par>
                              <p:par>
                                <p:cTn id="35" presetID="6" presetClass="emph" presetSubtype="0" autoRev="1" fill="hold" grpId="1" nodeType="withEffect">
                                  <p:stCondLst>
                                    <p:cond delay="1200"/>
                                  </p:stCondLst>
                                  <p:childTnLst>
                                    <p:animScale>
                                      <p:cBhvr>
                                        <p:cTn id="36" dur="150" fill="hold"/>
                                        <p:tgtEl>
                                          <p:spTgt spid="281"/>
                                        </p:tgtEl>
                                      </p:cBhvr>
                                      <p:by x="110000" y="110000"/>
                                    </p:animScale>
                                  </p:childTnLst>
                                </p:cTn>
                              </p:par>
                              <p:par>
                                <p:cTn id="37" presetID="6" presetClass="emph" presetSubtype="0" autoRev="1" fill="hold" grpId="1" nodeType="withEffect">
                                  <p:stCondLst>
                                    <p:cond delay="1250"/>
                                  </p:stCondLst>
                                  <p:childTnLst>
                                    <p:animScale>
                                      <p:cBhvr>
                                        <p:cTn id="38" dur="150" fill="hold"/>
                                        <p:tgtEl>
                                          <p:spTgt spid="280"/>
                                        </p:tgtEl>
                                      </p:cBhvr>
                                      <p:by x="110000" y="110000"/>
                                    </p:animScale>
                                  </p:childTnLst>
                                </p:cTn>
                              </p:par>
                              <p:par>
                                <p:cTn id="39" presetID="8" presetClass="emph" presetSubtype="0" repeatCount="indefinite" fill="hold" nodeType="withEffect">
                                  <p:stCondLst>
                                    <p:cond delay="1500"/>
                                  </p:stCondLst>
                                  <p:childTnLst>
                                    <p:animRot by="21600000">
                                      <p:cBhvr>
                                        <p:cTn id="40" dur="2000" fill="hold"/>
                                        <p:tgtEl>
                                          <p:spTgt spid="249"/>
                                        </p:tgtEl>
                                        <p:attrNameLst>
                                          <p:attrName>r</p:attrName>
                                        </p:attrNameLst>
                                      </p:cBhvr>
                                    </p:animRot>
                                  </p:childTnLst>
                                </p:cTn>
                              </p:par>
                              <p:par>
                                <p:cTn id="41" presetID="8" presetClass="emph" presetSubtype="0" repeatCount="indefinite" fill="hold" nodeType="withEffect">
                                  <p:stCondLst>
                                    <p:cond delay="1500"/>
                                  </p:stCondLst>
                                  <p:childTnLst>
                                    <p:animRot by="21600000">
                                      <p:cBhvr>
                                        <p:cTn id="42" dur="2000" fill="hold"/>
                                        <p:tgtEl>
                                          <p:spTgt spid="243"/>
                                        </p:tgtEl>
                                        <p:attrNameLst>
                                          <p:attrName>r</p:attrName>
                                        </p:attrNameLst>
                                      </p:cBhvr>
                                    </p:animRot>
                                  </p:childTnLst>
                                </p:cTn>
                              </p:par>
                              <p:par>
                                <p:cTn id="43" presetID="8" presetClass="emph" presetSubtype="0" repeatCount="indefinite" fill="hold" grpId="2" nodeType="withEffect">
                                  <p:stCondLst>
                                    <p:cond delay="1500"/>
                                  </p:stCondLst>
                                  <p:childTnLst>
                                    <p:animRot by="21600000">
                                      <p:cBhvr>
                                        <p:cTn id="44" dur="2000" fill="hold"/>
                                        <p:tgtEl>
                                          <p:spTgt spid="281"/>
                                        </p:tgtEl>
                                        <p:attrNameLst>
                                          <p:attrName>r</p:attrName>
                                        </p:attrNameLst>
                                      </p:cBhvr>
                                    </p:animRot>
                                  </p:childTnLst>
                                </p:cTn>
                              </p:par>
                              <p:par>
                                <p:cTn id="45" presetID="8" presetClass="emph" presetSubtype="0" repeatCount="indefinite" fill="hold" grpId="2" nodeType="withEffect">
                                  <p:stCondLst>
                                    <p:cond delay="1500"/>
                                  </p:stCondLst>
                                  <p:childTnLst>
                                    <p:animRot by="-21600000">
                                      <p:cBhvr>
                                        <p:cTn id="46" dur="2000" fill="hold"/>
                                        <p:tgtEl>
                                          <p:spTgt spid="280"/>
                                        </p:tgtEl>
                                        <p:attrNameLst>
                                          <p:attrName>r</p:attrName>
                                        </p:attrNameLst>
                                      </p:cBhvr>
                                    </p:animRot>
                                  </p:childTnLst>
                                </p:cTn>
                              </p:par>
                              <p:par>
                                <p:cTn id="47" presetID="23" presetClass="entr" presetSubtype="16" fill="hold" nodeType="withEffect">
                                  <p:stCondLst>
                                    <p:cond delay="2000"/>
                                  </p:stCondLst>
                                  <p:childTnLst>
                                    <p:set>
                                      <p:cBhvr>
                                        <p:cTn id="48" dur="1" fill="hold">
                                          <p:stCondLst>
                                            <p:cond delay="0"/>
                                          </p:stCondLst>
                                        </p:cTn>
                                        <p:tgtEl>
                                          <p:spTgt spid="228"/>
                                        </p:tgtEl>
                                        <p:attrNameLst>
                                          <p:attrName>style.visibility</p:attrName>
                                        </p:attrNameLst>
                                      </p:cBhvr>
                                      <p:to>
                                        <p:strVal val="visible"/>
                                      </p:to>
                                    </p:set>
                                    <p:anim calcmode="lin" valueType="num">
                                      <p:cBhvr>
                                        <p:cTn id="49" dur="250" fill="hold"/>
                                        <p:tgtEl>
                                          <p:spTgt spid="228"/>
                                        </p:tgtEl>
                                        <p:attrNameLst>
                                          <p:attrName>ppt_w</p:attrName>
                                        </p:attrNameLst>
                                      </p:cBhvr>
                                      <p:tavLst>
                                        <p:tav tm="0">
                                          <p:val>
                                            <p:fltVal val="0"/>
                                          </p:val>
                                        </p:tav>
                                        <p:tav tm="100000">
                                          <p:val>
                                            <p:strVal val="#ppt_w"/>
                                          </p:val>
                                        </p:tav>
                                      </p:tavLst>
                                    </p:anim>
                                    <p:anim calcmode="lin" valueType="num">
                                      <p:cBhvr>
                                        <p:cTn id="50" dur="250" fill="hold"/>
                                        <p:tgtEl>
                                          <p:spTgt spid="228"/>
                                        </p:tgtEl>
                                        <p:attrNameLst>
                                          <p:attrName>ppt_h</p:attrName>
                                        </p:attrNameLst>
                                      </p:cBhvr>
                                      <p:tavLst>
                                        <p:tav tm="0">
                                          <p:val>
                                            <p:fltVal val="0"/>
                                          </p:val>
                                        </p:tav>
                                        <p:tav tm="100000">
                                          <p:val>
                                            <p:strVal val="#ppt_h"/>
                                          </p:val>
                                        </p:tav>
                                      </p:tavLst>
                                    </p:anim>
                                  </p:childTnLst>
                                </p:cTn>
                              </p:par>
                              <p:par>
                                <p:cTn id="51" presetID="6" presetClass="emph" presetSubtype="0" autoRev="1" fill="hold" nodeType="withEffect">
                                  <p:stCondLst>
                                    <p:cond delay="2250"/>
                                  </p:stCondLst>
                                  <p:childTnLst>
                                    <p:animScale>
                                      <p:cBhvr>
                                        <p:cTn id="52" dur="150" fill="hold"/>
                                        <p:tgtEl>
                                          <p:spTgt spid="228"/>
                                        </p:tgtEl>
                                      </p:cBhvr>
                                      <p:by x="110000" y="110000"/>
                                    </p:animScale>
                                  </p:childTnLst>
                                </p:cTn>
                              </p:par>
                              <p:par>
                                <p:cTn id="53" presetID="23" presetClass="entr" presetSubtype="16" fill="hold" grpId="0" nodeType="withEffect">
                                  <p:stCondLst>
                                    <p:cond delay="25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250" fill="hold"/>
                                        <p:tgtEl>
                                          <p:spTgt spid="30"/>
                                        </p:tgtEl>
                                        <p:attrNameLst>
                                          <p:attrName>ppt_w</p:attrName>
                                        </p:attrNameLst>
                                      </p:cBhvr>
                                      <p:tavLst>
                                        <p:tav tm="0">
                                          <p:val>
                                            <p:fltVal val="0"/>
                                          </p:val>
                                        </p:tav>
                                        <p:tav tm="100000">
                                          <p:val>
                                            <p:strVal val="#ppt_w"/>
                                          </p:val>
                                        </p:tav>
                                      </p:tavLst>
                                    </p:anim>
                                    <p:anim calcmode="lin" valueType="num">
                                      <p:cBhvr>
                                        <p:cTn id="56" dur="250" fill="hold"/>
                                        <p:tgtEl>
                                          <p:spTgt spid="30"/>
                                        </p:tgtEl>
                                        <p:attrNameLst>
                                          <p:attrName>ppt_h</p:attrName>
                                        </p:attrNameLst>
                                      </p:cBhvr>
                                      <p:tavLst>
                                        <p:tav tm="0">
                                          <p:val>
                                            <p:fltVal val="0"/>
                                          </p:val>
                                        </p:tav>
                                        <p:tav tm="100000">
                                          <p:val>
                                            <p:strVal val="#ppt_h"/>
                                          </p:val>
                                        </p:tav>
                                      </p:tavLst>
                                    </p:anim>
                                  </p:childTnLst>
                                </p:cTn>
                              </p:par>
                              <p:par>
                                <p:cTn id="57" presetID="6" presetClass="emph" presetSubtype="0" autoRev="1" fill="hold" grpId="1" nodeType="withEffect">
                                  <p:stCondLst>
                                    <p:cond delay="2750"/>
                                  </p:stCondLst>
                                  <p:childTnLst>
                                    <p:animScale>
                                      <p:cBhvr>
                                        <p:cTn id="58" dur="150" fill="hold"/>
                                        <p:tgtEl>
                                          <p:spTgt spid="30"/>
                                        </p:tgtEl>
                                      </p:cBhvr>
                                      <p:by x="110000" y="110000"/>
                                    </p:animScale>
                                  </p:childTnLst>
                                </p:cTn>
                              </p:par>
                              <p:par>
                                <p:cTn id="59" presetID="23" presetClass="entr" presetSubtype="16" fill="hold" grpId="0" nodeType="withEffect">
                                  <p:stCondLst>
                                    <p:cond delay="2550"/>
                                  </p:stCondLst>
                                  <p:childTnLst>
                                    <p:set>
                                      <p:cBhvr>
                                        <p:cTn id="60" dur="1" fill="hold">
                                          <p:stCondLst>
                                            <p:cond delay="0"/>
                                          </p:stCondLst>
                                        </p:cTn>
                                        <p:tgtEl>
                                          <p:spTgt spid="82"/>
                                        </p:tgtEl>
                                        <p:attrNameLst>
                                          <p:attrName>style.visibility</p:attrName>
                                        </p:attrNameLst>
                                      </p:cBhvr>
                                      <p:to>
                                        <p:strVal val="visible"/>
                                      </p:to>
                                    </p:set>
                                    <p:anim calcmode="lin" valueType="num">
                                      <p:cBhvr>
                                        <p:cTn id="61" dur="250" fill="hold"/>
                                        <p:tgtEl>
                                          <p:spTgt spid="82"/>
                                        </p:tgtEl>
                                        <p:attrNameLst>
                                          <p:attrName>ppt_w</p:attrName>
                                        </p:attrNameLst>
                                      </p:cBhvr>
                                      <p:tavLst>
                                        <p:tav tm="0">
                                          <p:val>
                                            <p:fltVal val="0"/>
                                          </p:val>
                                        </p:tav>
                                        <p:tav tm="100000">
                                          <p:val>
                                            <p:strVal val="#ppt_w"/>
                                          </p:val>
                                        </p:tav>
                                      </p:tavLst>
                                    </p:anim>
                                    <p:anim calcmode="lin" valueType="num">
                                      <p:cBhvr>
                                        <p:cTn id="62" dur="250" fill="hold"/>
                                        <p:tgtEl>
                                          <p:spTgt spid="82"/>
                                        </p:tgtEl>
                                        <p:attrNameLst>
                                          <p:attrName>ppt_h</p:attrName>
                                        </p:attrNameLst>
                                      </p:cBhvr>
                                      <p:tavLst>
                                        <p:tav tm="0">
                                          <p:val>
                                            <p:fltVal val="0"/>
                                          </p:val>
                                        </p:tav>
                                        <p:tav tm="100000">
                                          <p:val>
                                            <p:strVal val="#ppt_h"/>
                                          </p:val>
                                        </p:tav>
                                      </p:tavLst>
                                    </p:anim>
                                  </p:childTnLst>
                                </p:cTn>
                              </p:par>
                              <p:par>
                                <p:cTn id="63" presetID="6" presetClass="emph" presetSubtype="0" autoRev="1" fill="hold" grpId="1" nodeType="withEffect">
                                  <p:stCondLst>
                                    <p:cond delay="2800"/>
                                  </p:stCondLst>
                                  <p:childTnLst>
                                    <p:animScale>
                                      <p:cBhvr>
                                        <p:cTn id="64" dur="150" fill="hold"/>
                                        <p:tgtEl>
                                          <p:spTgt spid="82"/>
                                        </p:tgtEl>
                                      </p:cBhvr>
                                      <p:by x="110000" y="110000"/>
                                    </p:animScale>
                                  </p:childTnLst>
                                </p:cTn>
                              </p:par>
                              <p:par>
                                <p:cTn id="65" presetID="23" presetClass="entr" presetSubtype="16" fill="hold" nodeType="withEffect">
                                  <p:stCondLst>
                                    <p:cond delay="2500"/>
                                  </p:stCondLst>
                                  <p:childTnLst>
                                    <p:set>
                                      <p:cBhvr>
                                        <p:cTn id="66" dur="1" fill="hold">
                                          <p:stCondLst>
                                            <p:cond delay="0"/>
                                          </p:stCondLst>
                                        </p:cTn>
                                        <p:tgtEl>
                                          <p:spTgt spid="12"/>
                                        </p:tgtEl>
                                        <p:attrNameLst>
                                          <p:attrName>style.visibility</p:attrName>
                                        </p:attrNameLst>
                                      </p:cBhvr>
                                      <p:to>
                                        <p:strVal val="visible"/>
                                      </p:to>
                                    </p:set>
                                    <p:anim calcmode="lin" valueType="num">
                                      <p:cBhvr>
                                        <p:cTn id="67" dur="250" fill="hold"/>
                                        <p:tgtEl>
                                          <p:spTgt spid="12"/>
                                        </p:tgtEl>
                                        <p:attrNameLst>
                                          <p:attrName>ppt_w</p:attrName>
                                        </p:attrNameLst>
                                      </p:cBhvr>
                                      <p:tavLst>
                                        <p:tav tm="0">
                                          <p:val>
                                            <p:fltVal val="0"/>
                                          </p:val>
                                        </p:tav>
                                        <p:tav tm="100000">
                                          <p:val>
                                            <p:strVal val="#ppt_w"/>
                                          </p:val>
                                        </p:tav>
                                      </p:tavLst>
                                    </p:anim>
                                    <p:anim calcmode="lin" valueType="num">
                                      <p:cBhvr>
                                        <p:cTn id="68" dur="250" fill="hold"/>
                                        <p:tgtEl>
                                          <p:spTgt spid="12"/>
                                        </p:tgtEl>
                                        <p:attrNameLst>
                                          <p:attrName>ppt_h</p:attrName>
                                        </p:attrNameLst>
                                      </p:cBhvr>
                                      <p:tavLst>
                                        <p:tav tm="0">
                                          <p:val>
                                            <p:fltVal val="0"/>
                                          </p:val>
                                        </p:tav>
                                        <p:tav tm="100000">
                                          <p:val>
                                            <p:strVal val="#ppt_h"/>
                                          </p:val>
                                        </p:tav>
                                      </p:tavLst>
                                    </p:anim>
                                  </p:childTnLst>
                                </p:cTn>
                              </p:par>
                              <p:par>
                                <p:cTn id="69" presetID="6" presetClass="emph" presetSubtype="0" autoRev="1" fill="hold" nodeType="withEffect">
                                  <p:stCondLst>
                                    <p:cond delay="2750"/>
                                  </p:stCondLst>
                                  <p:childTnLst>
                                    <p:animScale>
                                      <p:cBhvr>
                                        <p:cTn id="70" dur="150" fill="hold"/>
                                        <p:tgtEl>
                                          <p:spTgt spid="12"/>
                                        </p:tgtEl>
                                      </p:cBhvr>
                                      <p:by x="110000" y="110000"/>
                                    </p:animScale>
                                  </p:childTnLst>
                                </p:cTn>
                              </p:par>
                              <p:par>
                                <p:cTn id="71" presetID="23" presetClass="entr" presetSubtype="16" fill="hold" nodeType="withEffect">
                                  <p:stCondLst>
                                    <p:cond delay="2600"/>
                                  </p:stCondLst>
                                  <p:childTnLst>
                                    <p:set>
                                      <p:cBhvr>
                                        <p:cTn id="72" dur="1" fill="hold">
                                          <p:stCondLst>
                                            <p:cond delay="0"/>
                                          </p:stCondLst>
                                        </p:cTn>
                                        <p:tgtEl>
                                          <p:spTgt spid="4"/>
                                        </p:tgtEl>
                                        <p:attrNameLst>
                                          <p:attrName>style.visibility</p:attrName>
                                        </p:attrNameLst>
                                      </p:cBhvr>
                                      <p:to>
                                        <p:strVal val="visible"/>
                                      </p:to>
                                    </p:set>
                                    <p:anim calcmode="lin" valueType="num">
                                      <p:cBhvr>
                                        <p:cTn id="73" dur="250" fill="hold"/>
                                        <p:tgtEl>
                                          <p:spTgt spid="4"/>
                                        </p:tgtEl>
                                        <p:attrNameLst>
                                          <p:attrName>ppt_w</p:attrName>
                                        </p:attrNameLst>
                                      </p:cBhvr>
                                      <p:tavLst>
                                        <p:tav tm="0">
                                          <p:val>
                                            <p:fltVal val="0"/>
                                          </p:val>
                                        </p:tav>
                                        <p:tav tm="100000">
                                          <p:val>
                                            <p:strVal val="#ppt_w"/>
                                          </p:val>
                                        </p:tav>
                                      </p:tavLst>
                                    </p:anim>
                                    <p:anim calcmode="lin" valueType="num">
                                      <p:cBhvr>
                                        <p:cTn id="74" dur="250" fill="hold"/>
                                        <p:tgtEl>
                                          <p:spTgt spid="4"/>
                                        </p:tgtEl>
                                        <p:attrNameLst>
                                          <p:attrName>ppt_h</p:attrName>
                                        </p:attrNameLst>
                                      </p:cBhvr>
                                      <p:tavLst>
                                        <p:tav tm="0">
                                          <p:val>
                                            <p:fltVal val="0"/>
                                          </p:val>
                                        </p:tav>
                                        <p:tav tm="100000">
                                          <p:val>
                                            <p:strVal val="#ppt_h"/>
                                          </p:val>
                                        </p:tav>
                                      </p:tavLst>
                                    </p:anim>
                                  </p:childTnLst>
                                </p:cTn>
                              </p:par>
                              <p:par>
                                <p:cTn id="75" presetID="6" presetClass="emph" presetSubtype="0" autoRev="1" fill="hold" nodeType="withEffect">
                                  <p:stCondLst>
                                    <p:cond delay="2850"/>
                                  </p:stCondLst>
                                  <p:childTnLst>
                                    <p:animScale>
                                      <p:cBhvr>
                                        <p:cTn id="76" dur="150" fill="hold"/>
                                        <p:tgtEl>
                                          <p:spTgt spid="4"/>
                                        </p:tgtEl>
                                      </p:cBhvr>
                                      <p:by x="110000" y="110000"/>
                                    </p:animScale>
                                  </p:childTnLst>
                                </p:cTn>
                              </p:par>
                              <p:par>
                                <p:cTn id="77" presetID="23" presetClass="entr" presetSubtype="16" fill="hold" nodeType="withEffect">
                                  <p:stCondLst>
                                    <p:cond delay="2550"/>
                                  </p:stCondLst>
                                  <p:childTnLst>
                                    <p:set>
                                      <p:cBhvr>
                                        <p:cTn id="78" dur="1" fill="hold">
                                          <p:stCondLst>
                                            <p:cond delay="0"/>
                                          </p:stCondLst>
                                        </p:cTn>
                                        <p:tgtEl>
                                          <p:spTgt spid="16"/>
                                        </p:tgtEl>
                                        <p:attrNameLst>
                                          <p:attrName>style.visibility</p:attrName>
                                        </p:attrNameLst>
                                      </p:cBhvr>
                                      <p:to>
                                        <p:strVal val="visible"/>
                                      </p:to>
                                    </p:set>
                                    <p:anim calcmode="lin" valueType="num">
                                      <p:cBhvr>
                                        <p:cTn id="79" dur="250" fill="hold"/>
                                        <p:tgtEl>
                                          <p:spTgt spid="16"/>
                                        </p:tgtEl>
                                        <p:attrNameLst>
                                          <p:attrName>ppt_w</p:attrName>
                                        </p:attrNameLst>
                                      </p:cBhvr>
                                      <p:tavLst>
                                        <p:tav tm="0">
                                          <p:val>
                                            <p:fltVal val="0"/>
                                          </p:val>
                                        </p:tav>
                                        <p:tav tm="100000">
                                          <p:val>
                                            <p:strVal val="#ppt_w"/>
                                          </p:val>
                                        </p:tav>
                                      </p:tavLst>
                                    </p:anim>
                                    <p:anim calcmode="lin" valueType="num">
                                      <p:cBhvr>
                                        <p:cTn id="80" dur="250" fill="hold"/>
                                        <p:tgtEl>
                                          <p:spTgt spid="16"/>
                                        </p:tgtEl>
                                        <p:attrNameLst>
                                          <p:attrName>ppt_h</p:attrName>
                                        </p:attrNameLst>
                                      </p:cBhvr>
                                      <p:tavLst>
                                        <p:tav tm="0">
                                          <p:val>
                                            <p:fltVal val="0"/>
                                          </p:val>
                                        </p:tav>
                                        <p:tav tm="100000">
                                          <p:val>
                                            <p:strVal val="#ppt_h"/>
                                          </p:val>
                                        </p:tav>
                                      </p:tavLst>
                                    </p:anim>
                                  </p:childTnLst>
                                </p:cTn>
                              </p:par>
                              <p:par>
                                <p:cTn id="81" presetID="6" presetClass="emph" presetSubtype="0" autoRev="1" fill="hold" nodeType="withEffect">
                                  <p:stCondLst>
                                    <p:cond delay="2800"/>
                                  </p:stCondLst>
                                  <p:childTnLst>
                                    <p:animScale>
                                      <p:cBhvr>
                                        <p:cTn id="82" dur="150" fill="hold"/>
                                        <p:tgtEl>
                                          <p:spTgt spid="16"/>
                                        </p:tgtEl>
                                      </p:cBhvr>
                                      <p:by x="110000" y="110000"/>
                                    </p:animScale>
                                  </p:childTnLst>
                                </p:cTn>
                              </p:par>
                              <p:par>
                                <p:cTn id="83" presetID="23" presetClass="entr" presetSubtype="16" fill="hold" nodeType="withEffect">
                                  <p:stCondLst>
                                    <p:cond delay="2600"/>
                                  </p:stCondLst>
                                  <p:childTnLst>
                                    <p:set>
                                      <p:cBhvr>
                                        <p:cTn id="84" dur="1" fill="hold">
                                          <p:stCondLst>
                                            <p:cond delay="0"/>
                                          </p:stCondLst>
                                        </p:cTn>
                                        <p:tgtEl>
                                          <p:spTgt spid="17"/>
                                        </p:tgtEl>
                                        <p:attrNameLst>
                                          <p:attrName>style.visibility</p:attrName>
                                        </p:attrNameLst>
                                      </p:cBhvr>
                                      <p:to>
                                        <p:strVal val="visible"/>
                                      </p:to>
                                    </p:set>
                                    <p:anim calcmode="lin" valueType="num">
                                      <p:cBhvr>
                                        <p:cTn id="85" dur="250" fill="hold"/>
                                        <p:tgtEl>
                                          <p:spTgt spid="17"/>
                                        </p:tgtEl>
                                        <p:attrNameLst>
                                          <p:attrName>ppt_w</p:attrName>
                                        </p:attrNameLst>
                                      </p:cBhvr>
                                      <p:tavLst>
                                        <p:tav tm="0">
                                          <p:val>
                                            <p:fltVal val="0"/>
                                          </p:val>
                                        </p:tav>
                                        <p:tav tm="100000">
                                          <p:val>
                                            <p:strVal val="#ppt_w"/>
                                          </p:val>
                                        </p:tav>
                                      </p:tavLst>
                                    </p:anim>
                                    <p:anim calcmode="lin" valueType="num">
                                      <p:cBhvr>
                                        <p:cTn id="86" dur="250" fill="hold"/>
                                        <p:tgtEl>
                                          <p:spTgt spid="17"/>
                                        </p:tgtEl>
                                        <p:attrNameLst>
                                          <p:attrName>ppt_h</p:attrName>
                                        </p:attrNameLst>
                                      </p:cBhvr>
                                      <p:tavLst>
                                        <p:tav tm="0">
                                          <p:val>
                                            <p:fltVal val="0"/>
                                          </p:val>
                                        </p:tav>
                                        <p:tav tm="100000">
                                          <p:val>
                                            <p:strVal val="#ppt_h"/>
                                          </p:val>
                                        </p:tav>
                                      </p:tavLst>
                                    </p:anim>
                                  </p:childTnLst>
                                </p:cTn>
                              </p:par>
                              <p:par>
                                <p:cTn id="87" presetID="6" presetClass="emph" presetSubtype="0" autoRev="1" fill="hold" nodeType="withEffect">
                                  <p:stCondLst>
                                    <p:cond delay="2850"/>
                                  </p:stCondLst>
                                  <p:childTnLst>
                                    <p:animScale>
                                      <p:cBhvr>
                                        <p:cTn id="88" dur="150" fill="hold"/>
                                        <p:tgtEl>
                                          <p:spTgt spid="17"/>
                                        </p:tgtEl>
                                      </p:cBhvr>
                                      <p:by x="110000" y="110000"/>
                                    </p:animScale>
                                  </p:childTnLst>
                                </p:cTn>
                              </p:par>
                              <p:par>
                                <p:cTn id="89" presetID="23" presetClass="entr" presetSubtype="16" fill="hold" grpId="0" nodeType="withEffect">
                                  <p:stCondLst>
                                    <p:cond delay="2500"/>
                                  </p:stCondLst>
                                  <p:childTnLst>
                                    <p:set>
                                      <p:cBhvr>
                                        <p:cTn id="90" dur="1" fill="hold">
                                          <p:stCondLst>
                                            <p:cond delay="0"/>
                                          </p:stCondLst>
                                        </p:cTn>
                                        <p:tgtEl>
                                          <p:spTgt spid="75"/>
                                        </p:tgtEl>
                                        <p:attrNameLst>
                                          <p:attrName>style.visibility</p:attrName>
                                        </p:attrNameLst>
                                      </p:cBhvr>
                                      <p:to>
                                        <p:strVal val="visible"/>
                                      </p:to>
                                    </p:set>
                                    <p:anim calcmode="lin" valueType="num">
                                      <p:cBhvr>
                                        <p:cTn id="91" dur="250" fill="hold"/>
                                        <p:tgtEl>
                                          <p:spTgt spid="75"/>
                                        </p:tgtEl>
                                        <p:attrNameLst>
                                          <p:attrName>ppt_w</p:attrName>
                                        </p:attrNameLst>
                                      </p:cBhvr>
                                      <p:tavLst>
                                        <p:tav tm="0">
                                          <p:val>
                                            <p:fltVal val="0"/>
                                          </p:val>
                                        </p:tav>
                                        <p:tav tm="100000">
                                          <p:val>
                                            <p:strVal val="#ppt_w"/>
                                          </p:val>
                                        </p:tav>
                                      </p:tavLst>
                                    </p:anim>
                                    <p:anim calcmode="lin" valueType="num">
                                      <p:cBhvr>
                                        <p:cTn id="92" dur="250" fill="hold"/>
                                        <p:tgtEl>
                                          <p:spTgt spid="75"/>
                                        </p:tgtEl>
                                        <p:attrNameLst>
                                          <p:attrName>ppt_h</p:attrName>
                                        </p:attrNameLst>
                                      </p:cBhvr>
                                      <p:tavLst>
                                        <p:tav tm="0">
                                          <p:val>
                                            <p:fltVal val="0"/>
                                          </p:val>
                                        </p:tav>
                                        <p:tav tm="100000">
                                          <p:val>
                                            <p:strVal val="#ppt_h"/>
                                          </p:val>
                                        </p:tav>
                                      </p:tavLst>
                                    </p:anim>
                                  </p:childTnLst>
                                </p:cTn>
                              </p:par>
                              <p:par>
                                <p:cTn id="93" presetID="6" presetClass="emph" presetSubtype="0" autoRev="1" fill="hold" grpId="1" nodeType="withEffect">
                                  <p:stCondLst>
                                    <p:cond delay="2750"/>
                                  </p:stCondLst>
                                  <p:childTnLst>
                                    <p:animScale>
                                      <p:cBhvr>
                                        <p:cTn id="94" dur="150" fill="hold"/>
                                        <p:tgtEl>
                                          <p:spTgt spid="75"/>
                                        </p:tgtEl>
                                      </p:cBhvr>
                                      <p:by x="110000" y="110000"/>
                                    </p:animScale>
                                  </p:childTnLst>
                                </p:cTn>
                              </p:par>
                              <p:par>
                                <p:cTn id="95" presetID="23" presetClass="entr" presetSubtype="16" fill="hold" nodeType="withEffect">
                                  <p:stCondLst>
                                    <p:cond delay="2500"/>
                                  </p:stCondLst>
                                  <p:childTnLst>
                                    <p:set>
                                      <p:cBhvr>
                                        <p:cTn id="96" dur="1" fill="hold">
                                          <p:stCondLst>
                                            <p:cond delay="0"/>
                                          </p:stCondLst>
                                        </p:cTn>
                                        <p:tgtEl>
                                          <p:spTgt spid="10"/>
                                        </p:tgtEl>
                                        <p:attrNameLst>
                                          <p:attrName>style.visibility</p:attrName>
                                        </p:attrNameLst>
                                      </p:cBhvr>
                                      <p:to>
                                        <p:strVal val="visible"/>
                                      </p:to>
                                    </p:set>
                                    <p:anim calcmode="lin" valueType="num">
                                      <p:cBhvr>
                                        <p:cTn id="97" dur="250" fill="hold"/>
                                        <p:tgtEl>
                                          <p:spTgt spid="10"/>
                                        </p:tgtEl>
                                        <p:attrNameLst>
                                          <p:attrName>ppt_w</p:attrName>
                                        </p:attrNameLst>
                                      </p:cBhvr>
                                      <p:tavLst>
                                        <p:tav tm="0">
                                          <p:val>
                                            <p:fltVal val="0"/>
                                          </p:val>
                                        </p:tav>
                                        <p:tav tm="100000">
                                          <p:val>
                                            <p:strVal val="#ppt_w"/>
                                          </p:val>
                                        </p:tav>
                                      </p:tavLst>
                                    </p:anim>
                                    <p:anim calcmode="lin" valueType="num">
                                      <p:cBhvr>
                                        <p:cTn id="98" dur="250" fill="hold"/>
                                        <p:tgtEl>
                                          <p:spTgt spid="10"/>
                                        </p:tgtEl>
                                        <p:attrNameLst>
                                          <p:attrName>ppt_h</p:attrName>
                                        </p:attrNameLst>
                                      </p:cBhvr>
                                      <p:tavLst>
                                        <p:tav tm="0">
                                          <p:val>
                                            <p:fltVal val="0"/>
                                          </p:val>
                                        </p:tav>
                                        <p:tav tm="100000">
                                          <p:val>
                                            <p:strVal val="#ppt_h"/>
                                          </p:val>
                                        </p:tav>
                                      </p:tavLst>
                                    </p:anim>
                                  </p:childTnLst>
                                </p:cTn>
                              </p:par>
                              <p:par>
                                <p:cTn id="99" presetID="6" presetClass="emph" presetSubtype="0" autoRev="1" fill="hold" nodeType="withEffect">
                                  <p:stCondLst>
                                    <p:cond delay="2750"/>
                                  </p:stCondLst>
                                  <p:childTnLst>
                                    <p:animScale>
                                      <p:cBhvr>
                                        <p:cTn id="100" dur="150" fill="hold"/>
                                        <p:tgtEl>
                                          <p:spTgt spid="10"/>
                                        </p:tgtEl>
                                      </p:cBhvr>
                                      <p:by x="110000" y="110000"/>
                                    </p:animScale>
                                  </p:childTnLst>
                                </p:cTn>
                              </p:par>
                              <p:par>
                                <p:cTn id="101" presetID="23" presetClass="entr" presetSubtype="16" fill="hold" nodeType="withEffect">
                                  <p:stCondLst>
                                    <p:cond delay="2700"/>
                                  </p:stCondLst>
                                  <p:childTnLst>
                                    <p:set>
                                      <p:cBhvr>
                                        <p:cTn id="102" dur="1" fill="hold">
                                          <p:stCondLst>
                                            <p:cond delay="0"/>
                                          </p:stCondLst>
                                        </p:cTn>
                                        <p:tgtEl>
                                          <p:spTgt spid="2"/>
                                        </p:tgtEl>
                                        <p:attrNameLst>
                                          <p:attrName>style.visibility</p:attrName>
                                        </p:attrNameLst>
                                      </p:cBhvr>
                                      <p:to>
                                        <p:strVal val="visible"/>
                                      </p:to>
                                    </p:set>
                                    <p:anim calcmode="lin" valueType="num">
                                      <p:cBhvr>
                                        <p:cTn id="103" dur="250" fill="hold"/>
                                        <p:tgtEl>
                                          <p:spTgt spid="2"/>
                                        </p:tgtEl>
                                        <p:attrNameLst>
                                          <p:attrName>ppt_w</p:attrName>
                                        </p:attrNameLst>
                                      </p:cBhvr>
                                      <p:tavLst>
                                        <p:tav tm="0">
                                          <p:val>
                                            <p:fltVal val="0"/>
                                          </p:val>
                                        </p:tav>
                                        <p:tav tm="100000">
                                          <p:val>
                                            <p:strVal val="#ppt_w"/>
                                          </p:val>
                                        </p:tav>
                                      </p:tavLst>
                                    </p:anim>
                                    <p:anim calcmode="lin" valueType="num">
                                      <p:cBhvr>
                                        <p:cTn id="104" dur="250" fill="hold"/>
                                        <p:tgtEl>
                                          <p:spTgt spid="2"/>
                                        </p:tgtEl>
                                        <p:attrNameLst>
                                          <p:attrName>ppt_h</p:attrName>
                                        </p:attrNameLst>
                                      </p:cBhvr>
                                      <p:tavLst>
                                        <p:tav tm="0">
                                          <p:val>
                                            <p:fltVal val="0"/>
                                          </p:val>
                                        </p:tav>
                                        <p:tav tm="100000">
                                          <p:val>
                                            <p:strVal val="#ppt_h"/>
                                          </p:val>
                                        </p:tav>
                                      </p:tavLst>
                                    </p:anim>
                                  </p:childTnLst>
                                </p:cTn>
                              </p:par>
                              <p:par>
                                <p:cTn id="105" presetID="6" presetClass="emph" presetSubtype="0" autoRev="1" fill="hold" nodeType="withEffect">
                                  <p:stCondLst>
                                    <p:cond delay="2950"/>
                                  </p:stCondLst>
                                  <p:childTnLst>
                                    <p:animScale>
                                      <p:cBhvr>
                                        <p:cTn id="106" dur="150" fill="hold"/>
                                        <p:tgtEl>
                                          <p:spTgt spid="2"/>
                                        </p:tgtEl>
                                      </p:cBhvr>
                                      <p:by x="110000" y="110000"/>
                                    </p:animScale>
                                  </p:childTnLst>
                                </p:cTn>
                              </p:par>
                              <p:par>
                                <p:cTn id="107" presetID="23" presetClass="entr" presetSubtype="16" fill="hold" grpId="0" nodeType="withEffect">
                                  <p:stCondLst>
                                    <p:cond delay="2000"/>
                                  </p:stCondLst>
                                  <p:childTnLst>
                                    <p:set>
                                      <p:cBhvr>
                                        <p:cTn id="108" dur="1" fill="hold">
                                          <p:stCondLst>
                                            <p:cond delay="0"/>
                                          </p:stCondLst>
                                        </p:cTn>
                                        <p:tgtEl>
                                          <p:spTgt spid="187"/>
                                        </p:tgtEl>
                                        <p:attrNameLst>
                                          <p:attrName>style.visibility</p:attrName>
                                        </p:attrNameLst>
                                      </p:cBhvr>
                                      <p:to>
                                        <p:strVal val="visible"/>
                                      </p:to>
                                    </p:set>
                                    <p:anim calcmode="lin" valueType="num">
                                      <p:cBhvr>
                                        <p:cTn id="109" dur="250" fill="hold"/>
                                        <p:tgtEl>
                                          <p:spTgt spid="187"/>
                                        </p:tgtEl>
                                        <p:attrNameLst>
                                          <p:attrName>ppt_w</p:attrName>
                                        </p:attrNameLst>
                                      </p:cBhvr>
                                      <p:tavLst>
                                        <p:tav tm="0">
                                          <p:val>
                                            <p:fltVal val="0"/>
                                          </p:val>
                                        </p:tav>
                                        <p:tav tm="100000">
                                          <p:val>
                                            <p:strVal val="#ppt_w"/>
                                          </p:val>
                                        </p:tav>
                                      </p:tavLst>
                                    </p:anim>
                                    <p:anim calcmode="lin" valueType="num">
                                      <p:cBhvr>
                                        <p:cTn id="110" dur="250" fill="hold"/>
                                        <p:tgtEl>
                                          <p:spTgt spid="187"/>
                                        </p:tgtEl>
                                        <p:attrNameLst>
                                          <p:attrName>ppt_h</p:attrName>
                                        </p:attrNameLst>
                                      </p:cBhvr>
                                      <p:tavLst>
                                        <p:tav tm="0">
                                          <p:val>
                                            <p:fltVal val="0"/>
                                          </p:val>
                                        </p:tav>
                                        <p:tav tm="100000">
                                          <p:val>
                                            <p:strVal val="#ppt_h"/>
                                          </p:val>
                                        </p:tav>
                                      </p:tavLst>
                                    </p:anim>
                                  </p:childTnLst>
                                </p:cTn>
                              </p:par>
                              <p:par>
                                <p:cTn id="111" presetID="6" presetClass="emph" presetSubtype="0" autoRev="1" fill="hold" grpId="1" nodeType="withEffect">
                                  <p:stCondLst>
                                    <p:cond delay="2250"/>
                                  </p:stCondLst>
                                  <p:childTnLst>
                                    <p:animScale>
                                      <p:cBhvr>
                                        <p:cTn id="112" dur="150" fill="hold"/>
                                        <p:tgtEl>
                                          <p:spTgt spid="187"/>
                                        </p:tgtEl>
                                      </p:cBhvr>
                                      <p:by x="110000" y="110000"/>
                                    </p:animScale>
                                  </p:childTnLst>
                                </p:cTn>
                              </p:par>
                              <p:par>
                                <p:cTn id="113" presetID="23" presetClass="entr" presetSubtype="16" fill="hold" nodeType="withEffect">
                                  <p:stCondLst>
                                    <p:cond delay="250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250" fill="hold"/>
                                        <p:tgtEl>
                                          <p:spTgt spid="5"/>
                                        </p:tgtEl>
                                        <p:attrNameLst>
                                          <p:attrName>ppt_w</p:attrName>
                                        </p:attrNameLst>
                                      </p:cBhvr>
                                      <p:tavLst>
                                        <p:tav tm="0">
                                          <p:val>
                                            <p:fltVal val="0"/>
                                          </p:val>
                                        </p:tav>
                                        <p:tav tm="100000">
                                          <p:val>
                                            <p:strVal val="#ppt_w"/>
                                          </p:val>
                                        </p:tav>
                                      </p:tavLst>
                                    </p:anim>
                                    <p:anim calcmode="lin" valueType="num">
                                      <p:cBhvr>
                                        <p:cTn id="116" dur="250" fill="hold"/>
                                        <p:tgtEl>
                                          <p:spTgt spid="5"/>
                                        </p:tgtEl>
                                        <p:attrNameLst>
                                          <p:attrName>ppt_h</p:attrName>
                                        </p:attrNameLst>
                                      </p:cBhvr>
                                      <p:tavLst>
                                        <p:tav tm="0">
                                          <p:val>
                                            <p:fltVal val="0"/>
                                          </p:val>
                                        </p:tav>
                                        <p:tav tm="100000">
                                          <p:val>
                                            <p:strVal val="#ppt_h"/>
                                          </p:val>
                                        </p:tav>
                                      </p:tavLst>
                                    </p:anim>
                                  </p:childTnLst>
                                </p:cTn>
                              </p:par>
                              <p:par>
                                <p:cTn id="117" presetID="6" presetClass="emph" presetSubtype="0" autoRev="1" fill="hold" nodeType="withEffect">
                                  <p:stCondLst>
                                    <p:cond delay="2750"/>
                                  </p:stCondLst>
                                  <p:childTnLst>
                                    <p:animScale>
                                      <p:cBhvr>
                                        <p:cTn id="118" dur="150" fill="hold"/>
                                        <p:tgtEl>
                                          <p:spTgt spid="5"/>
                                        </p:tgtEl>
                                      </p:cBhvr>
                                      <p:by x="110000" y="110000"/>
                                    </p:animScale>
                                  </p:childTnLst>
                                </p:cTn>
                              </p:par>
                              <p:par>
                                <p:cTn id="119" presetID="23" presetClass="entr" presetSubtype="16" fill="hold" nodeType="withEffect">
                                  <p:stCondLst>
                                    <p:cond delay="2600"/>
                                  </p:stCondLst>
                                  <p:childTnLst>
                                    <p:set>
                                      <p:cBhvr>
                                        <p:cTn id="120" dur="1" fill="hold">
                                          <p:stCondLst>
                                            <p:cond delay="0"/>
                                          </p:stCondLst>
                                        </p:cTn>
                                        <p:tgtEl>
                                          <p:spTgt spid="6"/>
                                        </p:tgtEl>
                                        <p:attrNameLst>
                                          <p:attrName>style.visibility</p:attrName>
                                        </p:attrNameLst>
                                      </p:cBhvr>
                                      <p:to>
                                        <p:strVal val="visible"/>
                                      </p:to>
                                    </p:set>
                                    <p:anim calcmode="lin" valueType="num">
                                      <p:cBhvr>
                                        <p:cTn id="121" dur="250" fill="hold"/>
                                        <p:tgtEl>
                                          <p:spTgt spid="6"/>
                                        </p:tgtEl>
                                        <p:attrNameLst>
                                          <p:attrName>ppt_w</p:attrName>
                                        </p:attrNameLst>
                                      </p:cBhvr>
                                      <p:tavLst>
                                        <p:tav tm="0">
                                          <p:val>
                                            <p:fltVal val="0"/>
                                          </p:val>
                                        </p:tav>
                                        <p:tav tm="100000">
                                          <p:val>
                                            <p:strVal val="#ppt_w"/>
                                          </p:val>
                                        </p:tav>
                                      </p:tavLst>
                                    </p:anim>
                                    <p:anim calcmode="lin" valueType="num">
                                      <p:cBhvr>
                                        <p:cTn id="122" dur="250" fill="hold"/>
                                        <p:tgtEl>
                                          <p:spTgt spid="6"/>
                                        </p:tgtEl>
                                        <p:attrNameLst>
                                          <p:attrName>ppt_h</p:attrName>
                                        </p:attrNameLst>
                                      </p:cBhvr>
                                      <p:tavLst>
                                        <p:tav tm="0">
                                          <p:val>
                                            <p:fltVal val="0"/>
                                          </p:val>
                                        </p:tav>
                                        <p:tav tm="100000">
                                          <p:val>
                                            <p:strVal val="#ppt_h"/>
                                          </p:val>
                                        </p:tav>
                                      </p:tavLst>
                                    </p:anim>
                                  </p:childTnLst>
                                </p:cTn>
                              </p:par>
                              <p:par>
                                <p:cTn id="123" presetID="6" presetClass="emph" presetSubtype="0" autoRev="1" fill="hold" nodeType="withEffect">
                                  <p:stCondLst>
                                    <p:cond delay="2850"/>
                                  </p:stCondLst>
                                  <p:childTnLst>
                                    <p:animScale>
                                      <p:cBhvr>
                                        <p:cTn id="124" dur="150" fill="hold"/>
                                        <p:tgtEl>
                                          <p:spTgt spid="6"/>
                                        </p:tgtEl>
                                      </p:cBhvr>
                                      <p:by x="110000" y="110000"/>
                                    </p:animScale>
                                  </p:childTnLst>
                                </p:cTn>
                              </p:par>
                              <p:par>
                                <p:cTn id="125" presetID="23" presetClass="entr" presetSubtype="16" fill="hold" grpId="0" nodeType="withEffect">
                                  <p:stCondLst>
                                    <p:cond delay="2700"/>
                                  </p:stCondLst>
                                  <p:childTnLst>
                                    <p:set>
                                      <p:cBhvr>
                                        <p:cTn id="126" dur="1" fill="hold">
                                          <p:stCondLst>
                                            <p:cond delay="0"/>
                                          </p:stCondLst>
                                        </p:cTn>
                                        <p:tgtEl>
                                          <p:spTgt spid="83"/>
                                        </p:tgtEl>
                                        <p:attrNameLst>
                                          <p:attrName>style.visibility</p:attrName>
                                        </p:attrNameLst>
                                      </p:cBhvr>
                                      <p:to>
                                        <p:strVal val="visible"/>
                                      </p:to>
                                    </p:set>
                                    <p:anim calcmode="lin" valueType="num">
                                      <p:cBhvr>
                                        <p:cTn id="127" dur="250" fill="hold"/>
                                        <p:tgtEl>
                                          <p:spTgt spid="83"/>
                                        </p:tgtEl>
                                        <p:attrNameLst>
                                          <p:attrName>ppt_w</p:attrName>
                                        </p:attrNameLst>
                                      </p:cBhvr>
                                      <p:tavLst>
                                        <p:tav tm="0">
                                          <p:val>
                                            <p:fltVal val="0"/>
                                          </p:val>
                                        </p:tav>
                                        <p:tav tm="100000">
                                          <p:val>
                                            <p:strVal val="#ppt_w"/>
                                          </p:val>
                                        </p:tav>
                                      </p:tavLst>
                                    </p:anim>
                                    <p:anim calcmode="lin" valueType="num">
                                      <p:cBhvr>
                                        <p:cTn id="128" dur="250" fill="hold"/>
                                        <p:tgtEl>
                                          <p:spTgt spid="83"/>
                                        </p:tgtEl>
                                        <p:attrNameLst>
                                          <p:attrName>ppt_h</p:attrName>
                                        </p:attrNameLst>
                                      </p:cBhvr>
                                      <p:tavLst>
                                        <p:tav tm="0">
                                          <p:val>
                                            <p:fltVal val="0"/>
                                          </p:val>
                                        </p:tav>
                                        <p:tav tm="100000">
                                          <p:val>
                                            <p:strVal val="#ppt_h"/>
                                          </p:val>
                                        </p:tav>
                                      </p:tavLst>
                                    </p:anim>
                                  </p:childTnLst>
                                </p:cTn>
                              </p:par>
                              <p:par>
                                <p:cTn id="129" presetID="6" presetClass="emph" presetSubtype="0" autoRev="1" fill="hold" grpId="1" nodeType="withEffect">
                                  <p:stCondLst>
                                    <p:cond delay="2950"/>
                                  </p:stCondLst>
                                  <p:childTnLst>
                                    <p:animScale>
                                      <p:cBhvr>
                                        <p:cTn id="130" dur="150" fill="hold"/>
                                        <p:tgtEl>
                                          <p:spTgt spid="83"/>
                                        </p:tgtEl>
                                      </p:cBhvr>
                                      <p:by x="110000" y="110000"/>
                                    </p:animScale>
                                  </p:childTnLst>
                                </p:cTn>
                              </p:par>
                              <p:par>
                                <p:cTn id="131" presetID="23" presetClass="entr" presetSubtype="16" fill="hold" grpId="0" nodeType="withEffect">
                                  <p:stCondLst>
                                    <p:cond delay="2500"/>
                                  </p:stCondLst>
                                  <p:childTnLst>
                                    <p:set>
                                      <p:cBhvr>
                                        <p:cTn id="132" dur="1" fill="hold">
                                          <p:stCondLst>
                                            <p:cond delay="0"/>
                                          </p:stCondLst>
                                        </p:cTn>
                                        <p:tgtEl>
                                          <p:spTgt spid="188"/>
                                        </p:tgtEl>
                                        <p:attrNameLst>
                                          <p:attrName>style.visibility</p:attrName>
                                        </p:attrNameLst>
                                      </p:cBhvr>
                                      <p:to>
                                        <p:strVal val="visible"/>
                                      </p:to>
                                    </p:set>
                                    <p:anim calcmode="lin" valueType="num">
                                      <p:cBhvr>
                                        <p:cTn id="133" dur="250" fill="hold"/>
                                        <p:tgtEl>
                                          <p:spTgt spid="188"/>
                                        </p:tgtEl>
                                        <p:attrNameLst>
                                          <p:attrName>ppt_w</p:attrName>
                                        </p:attrNameLst>
                                      </p:cBhvr>
                                      <p:tavLst>
                                        <p:tav tm="0">
                                          <p:val>
                                            <p:fltVal val="0"/>
                                          </p:val>
                                        </p:tav>
                                        <p:tav tm="100000">
                                          <p:val>
                                            <p:strVal val="#ppt_w"/>
                                          </p:val>
                                        </p:tav>
                                      </p:tavLst>
                                    </p:anim>
                                    <p:anim calcmode="lin" valueType="num">
                                      <p:cBhvr>
                                        <p:cTn id="134" dur="250" fill="hold"/>
                                        <p:tgtEl>
                                          <p:spTgt spid="188"/>
                                        </p:tgtEl>
                                        <p:attrNameLst>
                                          <p:attrName>ppt_h</p:attrName>
                                        </p:attrNameLst>
                                      </p:cBhvr>
                                      <p:tavLst>
                                        <p:tav tm="0">
                                          <p:val>
                                            <p:fltVal val="0"/>
                                          </p:val>
                                        </p:tav>
                                        <p:tav tm="100000">
                                          <p:val>
                                            <p:strVal val="#ppt_h"/>
                                          </p:val>
                                        </p:tav>
                                      </p:tavLst>
                                    </p:anim>
                                  </p:childTnLst>
                                </p:cTn>
                              </p:par>
                              <p:par>
                                <p:cTn id="135" presetID="6" presetClass="emph" presetSubtype="0" autoRev="1" fill="hold" grpId="1" nodeType="withEffect">
                                  <p:stCondLst>
                                    <p:cond delay="2750"/>
                                  </p:stCondLst>
                                  <p:childTnLst>
                                    <p:animScale>
                                      <p:cBhvr>
                                        <p:cTn id="136" dur="150" fill="hold"/>
                                        <p:tgtEl>
                                          <p:spTgt spid="188"/>
                                        </p:tgtEl>
                                      </p:cBhvr>
                                      <p:by x="110000" y="110000"/>
                                    </p:animScale>
                                  </p:childTnLst>
                                </p:cTn>
                              </p:par>
                              <p:par>
                                <p:cTn id="137" presetID="23" presetClass="entr" presetSubtype="16" fill="hold" grpId="0" nodeType="withEffect">
                                  <p:stCondLst>
                                    <p:cond delay="2000"/>
                                  </p:stCondLst>
                                  <p:childTnLst>
                                    <p:set>
                                      <p:cBhvr>
                                        <p:cTn id="138" dur="1" fill="hold">
                                          <p:stCondLst>
                                            <p:cond delay="0"/>
                                          </p:stCondLst>
                                        </p:cTn>
                                        <p:tgtEl>
                                          <p:spTgt spid="190"/>
                                        </p:tgtEl>
                                        <p:attrNameLst>
                                          <p:attrName>style.visibility</p:attrName>
                                        </p:attrNameLst>
                                      </p:cBhvr>
                                      <p:to>
                                        <p:strVal val="visible"/>
                                      </p:to>
                                    </p:set>
                                    <p:anim calcmode="lin" valueType="num">
                                      <p:cBhvr>
                                        <p:cTn id="139" dur="250" fill="hold"/>
                                        <p:tgtEl>
                                          <p:spTgt spid="190"/>
                                        </p:tgtEl>
                                        <p:attrNameLst>
                                          <p:attrName>ppt_w</p:attrName>
                                        </p:attrNameLst>
                                      </p:cBhvr>
                                      <p:tavLst>
                                        <p:tav tm="0">
                                          <p:val>
                                            <p:fltVal val="0"/>
                                          </p:val>
                                        </p:tav>
                                        <p:tav tm="100000">
                                          <p:val>
                                            <p:strVal val="#ppt_w"/>
                                          </p:val>
                                        </p:tav>
                                      </p:tavLst>
                                    </p:anim>
                                    <p:anim calcmode="lin" valueType="num">
                                      <p:cBhvr>
                                        <p:cTn id="140" dur="250" fill="hold"/>
                                        <p:tgtEl>
                                          <p:spTgt spid="190"/>
                                        </p:tgtEl>
                                        <p:attrNameLst>
                                          <p:attrName>ppt_h</p:attrName>
                                        </p:attrNameLst>
                                      </p:cBhvr>
                                      <p:tavLst>
                                        <p:tav tm="0">
                                          <p:val>
                                            <p:fltVal val="0"/>
                                          </p:val>
                                        </p:tav>
                                        <p:tav tm="100000">
                                          <p:val>
                                            <p:strVal val="#ppt_h"/>
                                          </p:val>
                                        </p:tav>
                                      </p:tavLst>
                                    </p:anim>
                                  </p:childTnLst>
                                </p:cTn>
                              </p:par>
                              <p:par>
                                <p:cTn id="141" presetID="6" presetClass="emph" presetSubtype="0" autoRev="1" fill="hold" grpId="1" nodeType="withEffect">
                                  <p:stCondLst>
                                    <p:cond delay="2250"/>
                                  </p:stCondLst>
                                  <p:childTnLst>
                                    <p:animScale>
                                      <p:cBhvr>
                                        <p:cTn id="142" dur="150" fill="hold"/>
                                        <p:tgtEl>
                                          <p:spTgt spid="190"/>
                                        </p:tgtEl>
                                      </p:cBhvr>
                                      <p:by x="110000" y="110000"/>
                                    </p:animScale>
                                  </p:childTnLst>
                                </p:cTn>
                              </p:par>
                              <p:par>
                                <p:cTn id="143" presetID="23" presetClass="entr" presetSubtype="16" fill="hold" grpId="0" nodeType="withEffect">
                                  <p:stCondLst>
                                    <p:cond delay="2700"/>
                                  </p:stCondLst>
                                  <p:childTnLst>
                                    <p:set>
                                      <p:cBhvr>
                                        <p:cTn id="144" dur="1" fill="hold">
                                          <p:stCondLst>
                                            <p:cond delay="0"/>
                                          </p:stCondLst>
                                        </p:cTn>
                                        <p:tgtEl>
                                          <p:spTgt spid="96"/>
                                        </p:tgtEl>
                                        <p:attrNameLst>
                                          <p:attrName>style.visibility</p:attrName>
                                        </p:attrNameLst>
                                      </p:cBhvr>
                                      <p:to>
                                        <p:strVal val="visible"/>
                                      </p:to>
                                    </p:set>
                                    <p:anim calcmode="lin" valueType="num">
                                      <p:cBhvr>
                                        <p:cTn id="145" dur="250" fill="hold"/>
                                        <p:tgtEl>
                                          <p:spTgt spid="96"/>
                                        </p:tgtEl>
                                        <p:attrNameLst>
                                          <p:attrName>ppt_w</p:attrName>
                                        </p:attrNameLst>
                                      </p:cBhvr>
                                      <p:tavLst>
                                        <p:tav tm="0">
                                          <p:val>
                                            <p:fltVal val="0"/>
                                          </p:val>
                                        </p:tav>
                                        <p:tav tm="100000">
                                          <p:val>
                                            <p:strVal val="#ppt_w"/>
                                          </p:val>
                                        </p:tav>
                                      </p:tavLst>
                                    </p:anim>
                                    <p:anim calcmode="lin" valueType="num">
                                      <p:cBhvr>
                                        <p:cTn id="146" dur="250" fill="hold"/>
                                        <p:tgtEl>
                                          <p:spTgt spid="96"/>
                                        </p:tgtEl>
                                        <p:attrNameLst>
                                          <p:attrName>ppt_h</p:attrName>
                                        </p:attrNameLst>
                                      </p:cBhvr>
                                      <p:tavLst>
                                        <p:tav tm="0">
                                          <p:val>
                                            <p:fltVal val="0"/>
                                          </p:val>
                                        </p:tav>
                                        <p:tav tm="100000">
                                          <p:val>
                                            <p:strVal val="#ppt_h"/>
                                          </p:val>
                                        </p:tav>
                                      </p:tavLst>
                                    </p:anim>
                                  </p:childTnLst>
                                </p:cTn>
                              </p:par>
                              <p:par>
                                <p:cTn id="147" presetID="6" presetClass="emph" presetSubtype="0" autoRev="1" fill="hold" grpId="1" nodeType="withEffect">
                                  <p:stCondLst>
                                    <p:cond delay="2950"/>
                                  </p:stCondLst>
                                  <p:childTnLst>
                                    <p:animScale>
                                      <p:cBhvr>
                                        <p:cTn id="148" dur="150" fill="hold"/>
                                        <p:tgtEl>
                                          <p:spTgt spid="96"/>
                                        </p:tgtEl>
                                      </p:cBhvr>
                                      <p:by x="110000" y="110000"/>
                                    </p:animScale>
                                  </p:childTnLst>
                                </p:cTn>
                              </p:par>
                              <p:par>
                                <p:cTn id="149" presetID="23" presetClass="entr" presetSubtype="16" fill="hold" grpId="0" nodeType="withEffect">
                                  <p:stCondLst>
                                    <p:cond delay="2500"/>
                                  </p:stCondLst>
                                  <p:childTnLst>
                                    <p:set>
                                      <p:cBhvr>
                                        <p:cTn id="150" dur="1" fill="hold">
                                          <p:stCondLst>
                                            <p:cond delay="0"/>
                                          </p:stCondLst>
                                        </p:cTn>
                                        <p:tgtEl>
                                          <p:spTgt spid="97"/>
                                        </p:tgtEl>
                                        <p:attrNameLst>
                                          <p:attrName>style.visibility</p:attrName>
                                        </p:attrNameLst>
                                      </p:cBhvr>
                                      <p:to>
                                        <p:strVal val="visible"/>
                                      </p:to>
                                    </p:set>
                                    <p:anim calcmode="lin" valueType="num">
                                      <p:cBhvr>
                                        <p:cTn id="151" dur="250" fill="hold"/>
                                        <p:tgtEl>
                                          <p:spTgt spid="97"/>
                                        </p:tgtEl>
                                        <p:attrNameLst>
                                          <p:attrName>ppt_w</p:attrName>
                                        </p:attrNameLst>
                                      </p:cBhvr>
                                      <p:tavLst>
                                        <p:tav tm="0">
                                          <p:val>
                                            <p:fltVal val="0"/>
                                          </p:val>
                                        </p:tav>
                                        <p:tav tm="100000">
                                          <p:val>
                                            <p:strVal val="#ppt_w"/>
                                          </p:val>
                                        </p:tav>
                                      </p:tavLst>
                                    </p:anim>
                                    <p:anim calcmode="lin" valueType="num">
                                      <p:cBhvr>
                                        <p:cTn id="152" dur="250" fill="hold"/>
                                        <p:tgtEl>
                                          <p:spTgt spid="97"/>
                                        </p:tgtEl>
                                        <p:attrNameLst>
                                          <p:attrName>ppt_h</p:attrName>
                                        </p:attrNameLst>
                                      </p:cBhvr>
                                      <p:tavLst>
                                        <p:tav tm="0">
                                          <p:val>
                                            <p:fltVal val="0"/>
                                          </p:val>
                                        </p:tav>
                                        <p:tav tm="100000">
                                          <p:val>
                                            <p:strVal val="#ppt_h"/>
                                          </p:val>
                                        </p:tav>
                                      </p:tavLst>
                                    </p:anim>
                                  </p:childTnLst>
                                </p:cTn>
                              </p:par>
                              <p:par>
                                <p:cTn id="153" presetID="6" presetClass="emph" presetSubtype="0" autoRev="1" fill="hold" grpId="1" nodeType="withEffect">
                                  <p:stCondLst>
                                    <p:cond delay="2750"/>
                                  </p:stCondLst>
                                  <p:childTnLst>
                                    <p:animScale>
                                      <p:cBhvr>
                                        <p:cTn id="154" dur="150" fill="hold"/>
                                        <p:tgtEl>
                                          <p:spTgt spid="97"/>
                                        </p:tgtEl>
                                      </p:cBhvr>
                                      <p:by x="110000" y="110000"/>
                                    </p:animScale>
                                  </p:childTnLst>
                                </p:cTn>
                              </p:par>
                              <p:par>
                                <p:cTn id="155" presetID="23" presetClass="entr" presetSubtype="16" fill="hold" nodeType="withEffect">
                                  <p:stCondLst>
                                    <p:cond delay="2000"/>
                                  </p:stCondLst>
                                  <p:childTnLst>
                                    <p:set>
                                      <p:cBhvr>
                                        <p:cTn id="156" dur="1" fill="hold">
                                          <p:stCondLst>
                                            <p:cond delay="0"/>
                                          </p:stCondLst>
                                        </p:cTn>
                                        <p:tgtEl>
                                          <p:spTgt spid="3"/>
                                        </p:tgtEl>
                                        <p:attrNameLst>
                                          <p:attrName>style.visibility</p:attrName>
                                        </p:attrNameLst>
                                      </p:cBhvr>
                                      <p:to>
                                        <p:strVal val="visible"/>
                                      </p:to>
                                    </p:set>
                                    <p:anim calcmode="lin" valueType="num">
                                      <p:cBhvr>
                                        <p:cTn id="157" dur="250" fill="hold"/>
                                        <p:tgtEl>
                                          <p:spTgt spid="3"/>
                                        </p:tgtEl>
                                        <p:attrNameLst>
                                          <p:attrName>ppt_w</p:attrName>
                                        </p:attrNameLst>
                                      </p:cBhvr>
                                      <p:tavLst>
                                        <p:tav tm="0">
                                          <p:val>
                                            <p:fltVal val="0"/>
                                          </p:val>
                                        </p:tav>
                                        <p:tav tm="100000">
                                          <p:val>
                                            <p:strVal val="#ppt_w"/>
                                          </p:val>
                                        </p:tav>
                                      </p:tavLst>
                                    </p:anim>
                                    <p:anim calcmode="lin" valueType="num">
                                      <p:cBhvr>
                                        <p:cTn id="158" dur="250" fill="hold"/>
                                        <p:tgtEl>
                                          <p:spTgt spid="3"/>
                                        </p:tgtEl>
                                        <p:attrNameLst>
                                          <p:attrName>ppt_h</p:attrName>
                                        </p:attrNameLst>
                                      </p:cBhvr>
                                      <p:tavLst>
                                        <p:tav tm="0">
                                          <p:val>
                                            <p:fltVal val="0"/>
                                          </p:val>
                                        </p:tav>
                                        <p:tav tm="100000">
                                          <p:val>
                                            <p:strVal val="#ppt_h"/>
                                          </p:val>
                                        </p:tav>
                                      </p:tavLst>
                                    </p:anim>
                                  </p:childTnLst>
                                </p:cTn>
                              </p:par>
                              <p:par>
                                <p:cTn id="159" presetID="6" presetClass="emph" presetSubtype="0" autoRev="1" fill="hold" nodeType="withEffect">
                                  <p:stCondLst>
                                    <p:cond delay="2250"/>
                                  </p:stCondLst>
                                  <p:childTnLst>
                                    <p:animScale>
                                      <p:cBhvr>
                                        <p:cTn id="160" dur="150" fill="hold"/>
                                        <p:tgtEl>
                                          <p:spTgt spid="3"/>
                                        </p:tgtEl>
                                      </p:cBhvr>
                                      <p:by x="110000" y="110000"/>
                                    </p:animScale>
                                  </p:childTnLst>
                                </p:cTn>
                              </p:par>
                              <p:par>
                                <p:cTn id="161" presetID="23" presetClass="entr" presetSubtype="16" fill="hold" grpId="0" nodeType="withEffect">
                                  <p:stCondLst>
                                    <p:cond delay="2000"/>
                                  </p:stCondLst>
                                  <p:childTnLst>
                                    <p:set>
                                      <p:cBhvr>
                                        <p:cTn id="162" dur="1" fill="hold">
                                          <p:stCondLst>
                                            <p:cond delay="0"/>
                                          </p:stCondLst>
                                        </p:cTn>
                                        <p:tgtEl>
                                          <p:spTgt spid="214"/>
                                        </p:tgtEl>
                                        <p:attrNameLst>
                                          <p:attrName>style.visibility</p:attrName>
                                        </p:attrNameLst>
                                      </p:cBhvr>
                                      <p:to>
                                        <p:strVal val="visible"/>
                                      </p:to>
                                    </p:set>
                                    <p:anim calcmode="lin" valueType="num">
                                      <p:cBhvr>
                                        <p:cTn id="163" dur="250" fill="hold"/>
                                        <p:tgtEl>
                                          <p:spTgt spid="214"/>
                                        </p:tgtEl>
                                        <p:attrNameLst>
                                          <p:attrName>ppt_w</p:attrName>
                                        </p:attrNameLst>
                                      </p:cBhvr>
                                      <p:tavLst>
                                        <p:tav tm="0">
                                          <p:val>
                                            <p:fltVal val="0"/>
                                          </p:val>
                                        </p:tav>
                                        <p:tav tm="100000">
                                          <p:val>
                                            <p:strVal val="#ppt_w"/>
                                          </p:val>
                                        </p:tav>
                                      </p:tavLst>
                                    </p:anim>
                                    <p:anim calcmode="lin" valueType="num">
                                      <p:cBhvr>
                                        <p:cTn id="164" dur="250" fill="hold"/>
                                        <p:tgtEl>
                                          <p:spTgt spid="214"/>
                                        </p:tgtEl>
                                        <p:attrNameLst>
                                          <p:attrName>ppt_h</p:attrName>
                                        </p:attrNameLst>
                                      </p:cBhvr>
                                      <p:tavLst>
                                        <p:tav tm="0">
                                          <p:val>
                                            <p:fltVal val="0"/>
                                          </p:val>
                                        </p:tav>
                                        <p:tav tm="100000">
                                          <p:val>
                                            <p:strVal val="#ppt_h"/>
                                          </p:val>
                                        </p:tav>
                                      </p:tavLst>
                                    </p:anim>
                                  </p:childTnLst>
                                </p:cTn>
                              </p:par>
                              <p:par>
                                <p:cTn id="165" presetID="6" presetClass="emph" presetSubtype="0" autoRev="1" fill="hold" grpId="1" nodeType="withEffect">
                                  <p:stCondLst>
                                    <p:cond delay="2250"/>
                                  </p:stCondLst>
                                  <p:childTnLst>
                                    <p:animScale>
                                      <p:cBhvr>
                                        <p:cTn id="166" dur="150" fill="hold"/>
                                        <p:tgtEl>
                                          <p:spTgt spid="214"/>
                                        </p:tgtEl>
                                      </p:cBhvr>
                                      <p:by x="110000" y="110000"/>
                                    </p:animScale>
                                  </p:childTnLst>
                                </p:cTn>
                              </p:par>
                              <p:par>
                                <p:cTn id="167" presetID="23" presetClass="entr" presetSubtype="16" fill="hold" nodeType="withEffect">
                                  <p:stCondLst>
                                    <p:cond delay="2500"/>
                                  </p:stCondLst>
                                  <p:childTnLst>
                                    <p:set>
                                      <p:cBhvr>
                                        <p:cTn id="168" dur="1" fill="hold">
                                          <p:stCondLst>
                                            <p:cond delay="0"/>
                                          </p:stCondLst>
                                        </p:cTn>
                                        <p:tgtEl>
                                          <p:spTgt spid="20"/>
                                        </p:tgtEl>
                                        <p:attrNameLst>
                                          <p:attrName>style.visibility</p:attrName>
                                        </p:attrNameLst>
                                      </p:cBhvr>
                                      <p:to>
                                        <p:strVal val="visible"/>
                                      </p:to>
                                    </p:set>
                                    <p:anim calcmode="lin" valueType="num">
                                      <p:cBhvr>
                                        <p:cTn id="169" dur="250" fill="hold"/>
                                        <p:tgtEl>
                                          <p:spTgt spid="20"/>
                                        </p:tgtEl>
                                        <p:attrNameLst>
                                          <p:attrName>ppt_w</p:attrName>
                                        </p:attrNameLst>
                                      </p:cBhvr>
                                      <p:tavLst>
                                        <p:tav tm="0">
                                          <p:val>
                                            <p:fltVal val="0"/>
                                          </p:val>
                                        </p:tav>
                                        <p:tav tm="100000">
                                          <p:val>
                                            <p:strVal val="#ppt_w"/>
                                          </p:val>
                                        </p:tav>
                                      </p:tavLst>
                                    </p:anim>
                                    <p:anim calcmode="lin" valueType="num">
                                      <p:cBhvr>
                                        <p:cTn id="170" dur="250" fill="hold"/>
                                        <p:tgtEl>
                                          <p:spTgt spid="20"/>
                                        </p:tgtEl>
                                        <p:attrNameLst>
                                          <p:attrName>ppt_h</p:attrName>
                                        </p:attrNameLst>
                                      </p:cBhvr>
                                      <p:tavLst>
                                        <p:tav tm="0">
                                          <p:val>
                                            <p:fltVal val="0"/>
                                          </p:val>
                                        </p:tav>
                                        <p:tav tm="100000">
                                          <p:val>
                                            <p:strVal val="#ppt_h"/>
                                          </p:val>
                                        </p:tav>
                                      </p:tavLst>
                                    </p:anim>
                                  </p:childTnLst>
                                </p:cTn>
                              </p:par>
                              <p:par>
                                <p:cTn id="171" presetID="6" presetClass="emph" presetSubtype="0" autoRev="1" fill="hold" nodeType="withEffect">
                                  <p:stCondLst>
                                    <p:cond delay="2750"/>
                                  </p:stCondLst>
                                  <p:childTnLst>
                                    <p:animScale>
                                      <p:cBhvr>
                                        <p:cTn id="172" dur="150" fill="hold"/>
                                        <p:tgtEl>
                                          <p:spTgt spid="20"/>
                                        </p:tgtEl>
                                      </p:cBhvr>
                                      <p:by x="110000" y="110000"/>
                                    </p:animScale>
                                  </p:childTnLst>
                                </p:cTn>
                              </p:par>
                              <p:par>
                                <p:cTn id="173" presetID="23" presetClass="entr" presetSubtype="16" fill="hold" nodeType="withEffect">
                                  <p:stCondLst>
                                    <p:cond delay="2000"/>
                                  </p:stCondLst>
                                  <p:childTnLst>
                                    <p:set>
                                      <p:cBhvr>
                                        <p:cTn id="174" dur="1" fill="hold">
                                          <p:stCondLst>
                                            <p:cond delay="0"/>
                                          </p:stCondLst>
                                        </p:cTn>
                                        <p:tgtEl>
                                          <p:spTgt spid="19"/>
                                        </p:tgtEl>
                                        <p:attrNameLst>
                                          <p:attrName>style.visibility</p:attrName>
                                        </p:attrNameLst>
                                      </p:cBhvr>
                                      <p:to>
                                        <p:strVal val="visible"/>
                                      </p:to>
                                    </p:set>
                                    <p:anim calcmode="lin" valueType="num">
                                      <p:cBhvr>
                                        <p:cTn id="175" dur="250" fill="hold"/>
                                        <p:tgtEl>
                                          <p:spTgt spid="19"/>
                                        </p:tgtEl>
                                        <p:attrNameLst>
                                          <p:attrName>ppt_w</p:attrName>
                                        </p:attrNameLst>
                                      </p:cBhvr>
                                      <p:tavLst>
                                        <p:tav tm="0">
                                          <p:val>
                                            <p:fltVal val="0"/>
                                          </p:val>
                                        </p:tav>
                                        <p:tav tm="100000">
                                          <p:val>
                                            <p:strVal val="#ppt_w"/>
                                          </p:val>
                                        </p:tav>
                                      </p:tavLst>
                                    </p:anim>
                                    <p:anim calcmode="lin" valueType="num">
                                      <p:cBhvr>
                                        <p:cTn id="176" dur="250" fill="hold"/>
                                        <p:tgtEl>
                                          <p:spTgt spid="19"/>
                                        </p:tgtEl>
                                        <p:attrNameLst>
                                          <p:attrName>ppt_h</p:attrName>
                                        </p:attrNameLst>
                                      </p:cBhvr>
                                      <p:tavLst>
                                        <p:tav tm="0">
                                          <p:val>
                                            <p:fltVal val="0"/>
                                          </p:val>
                                        </p:tav>
                                        <p:tav tm="100000">
                                          <p:val>
                                            <p:strVal val="#ppt_h"/>
                                          </p:val>
                                        </p:tav>
                                      </p:tavLst>
                                    </p:anim>
                                  </p:childTnLst>
                                </p:cTn>
                              </p:par>
                              <p:par>
                                <p:cTn id="177" presetID="6" presetClass="emph" presetSubtype="0" autoRev="1" fill="hold" nodeType="withEffect">
                                  <p:stCondLst>
                                    <p:cond delay="2250"/>
                                  </p:stCondLst>
                                  <p:childTnLst>
                                    <p:animScale>
                                      <p:cBhvr>
                                        <p:cTn id="178" dur="150" fill="hold"/>
                                        <p:tgtEl>
                                          <p:spTgt spid="19"/>
                                        </p:tgtEl>
                                      </p:cBhvr>
                                      <p:by x="110000" y="110000"/>
                                    </p:animScale>
                                  </p:childTnLst>
                                </p:cTn>
                              </p:par>
                              <p:par>
                                <p:cTn id="179" presetID="23" presetClass="entr" presetSubtype="16" fill="hold" nodeType="withEffect">
                                  <p:stCondLst>
                                    <p:cond delay="2700"/>
                                  </p:stCondLst>
                                  <p:childTnLst>
                                    <p:set>
                                      <p:cBhvr>
                                        <p:cTn id="180" dur="1" fill="hold">
                                          <p:stCondLst>
                                            <p:cond delay="0"/>
                                          </p:stCondLst>
                                        </p:cTn>
                                        <p:tgtEl>
                                          <p:spTgt spid="11"/>
                                        </p:tgtEl>
                                        <p:attrNameLst>
                                          <p:attrName>style.visibility</p:attrName>
                                        </p:attrNameLst>
                                      </p:cBhvr>
                                      <p:to>
                                        <p:strVal val="visible"/>
                                      </p:to>
                                    </p:set>
                                    <p:anim calcmode="lin" valueType="num">
                                      <p:cBhvr>
                                        <p:cTn id="181" dur="250" fill="hold"/>
                                        <p:tgtEl>
                                          <p:spTgt spid="11"/>
                                        </p:tgtEl>
                                        <p:attrNameLst>
                                          <p:attrName>ppt_w</p:attrName>
                                        </p:attrNameLst>
                                      </p:cBhvr>
                                      <p:tavLst>
                                        <p:tav tm="0">
                                          <p:val>
                                            <p:fltVal val="0"/>
                                          </p:val>
                                        </p:tav>
                                        <p:tav tm="100000">
                                          <p:val>
                                            <p:strVal val="#ppt_w"/>
                                          </p:val>
                                        </p:tav>
                                      </p:tavLst>
                                    </p:anim>
                                    <p:anim calcmode="lin" valueType="num">
                                      <p:cBhvr>
                                        <p:cTn id="182" dur="250" fill="hold"/>
                                        <p:tgtEl>
                                          <p:spTgt spid="11"/>
                                        </p:tgtEl>
                                        <p:attrNameLst>
                                          <p:attrName>ppt_h</p:attrName>
                                        </p:attrNameLst>
                                      </p:cBhvr>
                                      <p:tavLst>
                                        <p:tav tm="0">
                                          <p:val>
                                            <p:fltVal val="0"/>
                                          </p:val>
                                        </p:tav>
                                        <p:tav tm="100000">
                                          <p:val>
                                            <p:strVal val="#ppt_h"/>
                                          </p:val>
                                        </p:tav>
                                      </p:tavLst>
                                    </p:anim>
                                  </p:childTnLst>
                                </p:cTn>
                              </p:par>
                              <p:par>
                                <p:cTn id="183" presetID="6" presetClass="emph" presetSubtype="0" autoRev="1" fill="hold" nodeType="withEffect">
                                  <p:stCondLst>
                                    <p:cond delay="2950"/>
                                  </p:stCondLst>
                                  <p:childTnLst>
                                    <p:animScale>
                                      <p:cBhvr>
                                        <p:cTn id="184" dur="150" fill="hold"/>
                                        <p:tgtEl>
                                          <p:spTgt spid="11"/>
                                        </p:tgtEl>
                                      </p:cBhvr>
                                      <p:by x="110000" y="110000"/>
                                    </p:animScale>
                                  </p:childTnLst>
                                </p:cTn>
                              </p:par>
                              <p:par>
                                <p:cTn id="185" presetID="23" presetClass="entr" presetSubtype="16" fill="hold" nodeType="withEffect">
                                  <p:stCondLst>
                                    <p:cond delay="2700"/>
                                  </p:stCondLst>
                                  <p:childTnLst>
                                    <p:set>
                                      <p:cBhvr>
                                        <p:cTn id="186" dur="1" fill="hold">
                                          <p:stCondLst>
                                            <p:cond delay="0"/>
                                          </p:stCondLst>
                                        </p:cTn>
                                        <p:tgtEl>
                                          <p:spTgt spid="18"/>
                                        </p:tgtEl>
                                        <p:attrNameLst>
                                          <p:attrName>style.visibility</p:attrName>
                                        </p:attrNameLst>
                                      </p:cBhvr>
                                      <p:to>
                                        <p:strVal val="visible"/>
                                      </p:to>
                                    </p:set>
                                    <p:anim calcmode="lin" valueType="num">
                                      <p:cBhvr>
                                        <p:cTn id="187" dur="250" fill="hold"/>
                                        <p:tgtEl>
                                          <p:spTgt spid="18"/>
                                        </p:tgtEl>
                                        <p:attrNameLst>
                                          <p:attrName>ppt_w</p:attrName>
                                        </p:attrNameLst>
                                      </p:cBhvr>
                                      <p:tavLst>
                                        <p:tav tm="0">
                                          <p:val>
                                            <p:fltVal val="0"/>
                                          </p:val>
                                        </p:tav>
                                        <p:tav tm="100000">
                                          <p:val>
                                            <p:strVal val="#ppt_w"/>
                                          </p:val>
                                        </p:tav>
                                      </p:tavLst>
                                    </p:anim>
                                    <p:anim calcmode="lin" valueType="num">
                                      <p:cBhvr>
                                        <p:cTn id="188" dur="250" fill="hold"/>
                                        <p:tgtEl>
                                          <p:spTgt spid="18"/>
                                        </p:tgtEl>
                                        <p:attrNameLst>
                                          <p:attrName>ppt_h</p:attrName>
                                        </p:attrNameLst>
                                      </p:cBhvr>
                                      <p:tavLst>
                                        <p:tav tm="0">
                                          <p:val>
                                            <p:fltVal val="0"/>
                                          </p:val>
                                        </p:tav>
                                        <p:tav tm="100000">
                                          <p:val>
                                            <p:strVal val="#ppt_h"/>
                                          </p:val>
                                        </p:tav>
                                      </p:tavLst>
                                    </p:anim>
                                  </p:childTnLst>
                                </p:cTn>
                              </p:par>
                              <p:par>
                                <p:cTn id="189" presetID="6" presetClass="emph" presetSubtype="0" autoRev="1" fill="hold" nodeType="withEffect">
                                  <p:stCondLst>
                                    <p:cond delay="2950"/>
                                  </p:stCondLst>
                                  <p:childTnLst>
                                    <p:animScale>
                                      <p:cBhvr>
                                        <p:cTn id="190" dur="150" fill="hold"/>
                                        <p:tgtEl>
                                          <p:spTgt spid="18"/>
                                        </p:tgtEl>
                                      </p:cBhvr>
                                      <p:by x="110000" y="110000"/>
                                    </p:animScale>
                                  </p:childTnLst>
                                </p:cTn>
                              </p:par>
                              <p:par>
                                <p:cTn id="191" presetID="23" presetClass="entr" presetSubtype="16" fill="hold" nodeType="withEffect">
                                  <p:stCondLst>
                                    <p:cond delay="2600"/>
                                  </p:stCondLst>
                                  <p:childTnLst>
                                    <p:set>
                                      <p:cBhvr>
                                        <p:cTn id="192" dur="1" fill="hold">
                                          <p:stCondLst>
                                            <p:cond delay="0"/>
                                          </p:stCondLst>
                                        </p:cTn>
                                        <p:tgtEl>
                                          <p:spTgt spid="7"/>
                                        </p:tgtEl>
                                        <p:attrNameLst>
                                          <p:attrName>style.visibility</p:attrName>
                                        </p:attrNameLst>
                                      </p:cBhvr>
                                      <p:to>
                                        <p:strVal val="visible"/>
                                      </p:to>
                                    </p:set>
                                    <p:anim calcmode="lin" valueType="num">
                                      <p:cBhvr>
                                        <p:cTn id="193" dur="250" fill="hold"/>
                                        <p:tgtEl>
                                          <p:spTgt spid="7"/>
                                        </p:tgtEl>
                                        <p:attrNameLst>
                                          <p:attrName>ppt_w</p:attrName>
                                        </p:attrNameLst>
                                      </p:cBhvr>
                                      <p:tavLst>
                                        <p:tav tm="0">
                                          <p:val>
                                            <p:fltVal val="0"/>
                                          </p:val>
                                        </p:tav>
                                        <p:tav tm="100000">
                                          <p:val>
                                            <p:strVal val="#ppt_w"/>
                                          </p:val>
                                        </p:tav>
                                      </p:tavLst>
                                    </p:anim>
                                    <p:anim calcmode="lin" valueType="num">
                                      <p:cBhvr>
                                        <p:cTn id="194" dur="250" fill="hold"/>
                                        <p:tgtEl>
                                          <p:spTgt spid="7"/>
                                        </p:tgtEl>
                                        <p:attrNameLst>
                                          <p:attrName>ppt_h</p:attrName>
                                        </p:attrNameLst>
                                      </p:cBhvr>
                                      <p:tavLst>
                                        <p:tav tm="0">
                                          <p:val>
                                            <p:fltVal val="0"/>
                                          </p:val>
                                        </p:tav>
                                        <p:tav tm="100000">
                                          <p:val>
                                            <p:strVal val="#ppt_h"/>
                                          </p:val>
                                        </p:tav>
                                      </p:tavLst>
                                    </p:anim>
                                  </p:childTnLst>
                                </p:cTn>
                              </p:par>
                              <p:par>
                                <p:cTn id="195" presetID="6" presetClass="emph" presetSubtype="0" autoRev="1" fill="hold" nodeType="withEffect">
                                  <p:stCondLst>
                                    <p:cond delay="2850"/>
                                  </p:stCondLst>
                                  <p:childTnLst>
                                    <p:animScale>
                                      <p:cBhvr>
                                        <p:cTn id="196" dur="150" fill="hold"/>
                                        <p:tgtEl>
                                          <p:spTgt spid="7"/>
                                        </p:tgtEl>
                                      </p:cBhvr>
                                      <p:by x="110000" y="110000"/>
                                    </p:animScale>
                                  </p:childTnLst>
                                </p:cTn>
                              </p:par>
                              <p:par>
                                <p:cTn id="197" presetID="23" presetClass="entr" presetSubtype="16" fill="hold" nodeType="withEffect">
                                  <p:stCondLst>
                                    <p:cond delay="2000"/>
                                  </p:stCondLst>
                                  <p:childTnLst>
                                    <p:set>
                                      <p:cBhvr>
                                        <p:cTn id="198" dur="1" fill="hold">
                                          <p:stCondLst>
                                            <p:cond delay="0"/>
                                          </p:stCondLst>
                                        </p:cTn>
                                        <p:tgtEl>
                                          <p:spTgt spid="13"/>
                                        </p:tgtEl>
                                        <p:attrNameLst>
                                          <p:attrName>style.visibility</p:attrName>
                                        </p:attrNameLst>
                                      </p:cBhvr>
                                      <p:to>
                                        <p:strVal val="visible"/>
                                      </p:to>
                                    </p:set>
                                    <p:anim calcmode="lin" valueType="num">
                                      <p:cBhvr>
                                        <p:cTn id="199" dur="250" fill="hold"/>
                                        <p:tgtEl>
                                          <p:spTgt spid="13"/>
                                        </p:tgtEl>
                                        <p:attrNameLst>
                                          <p:attrName>ppt_w</p:attrName>
                                        </p:attrNameLst>
                                      </p:cBhvr>
                                      <p:tavLst>
                                        <p:tav tm="0">
                                          <p:val>
                                            <p:fltVal val="0"/>
                                          </p:val>
                                        </p:tav>
                                        <p:tav tm="100000">
                                          <p:val>
                                            <p:strVal val="#ppt_w"/>
                                          </p:val>
                                        </p:tav>
                                      </p:tavLst>
                                    </p:anim>
                                    <p:anim calcmode="lin" valueType="num">
                                      <p:cBhvr>
                                        <p:cTn id="200" dur="250" fill="hold"/>
                                        <p:tgtEl>
                                          <p:spTgt spid="13"/>
                                        </p:tgtEl>
                                        <p:attrNameLst>
                                          <p:attrName>ppt_h</p:attrName>
                                        </p:attrNameLst>
                                      </p:cBhvr>
                                      <p:tavLst>
                                        <p:tav tm="0">
                                          <p:val>
                                            <p:fltVal val="0"/>
                                          </p:val>
                                        </p:tav>
                                        <p:tav tm="100000">
                                          <p:val>
                                            <p:strVal val="#ppt_h"/>
                                          </p:val>
                                        </p:tav>
                                      </p:tavLst>
                                    </p:anim>
                                  </p:childTnLst>
                                </p:cTn>
                              </p:par>
                              <p:par>
                                <p:cTn id="201" presetID="6" presetClass="emph" presetSubtype="0" autoRev="1" fill="hold" nodeType="withEffect">
                                  <p:stCondLst>
                                    <p:cond delay="2250"/>
                                  </p:stCondLst>
                                  <p:childTnLst>
                                    <p:animScale>
                                      <p:cBhvr>
                                        <p:cTn id="202" dur="150" fill="hold"/>
                                        <p:tgtEl>
                                          <p:spTgt spid="13"/>
                                        </p:tgtEl>
                                      </p:cBhvr>
                                      <p:by x="110000" y="110000"/>
                                    </p:animScale>
                                  </p:childTnLst>
                                </p:cTn>
                              </p:par>
                              <p:par>
                                <p:cTn id="203" presetID="23" presetClass="entr" presetSubtype="16" fill="hold" nodeType="withEffect">
                                  <p:stCondLst>
                                    <p:cond delay="2000"/>
                                  </p:stCondLst>
                                  <p:childTnLst>
                                    <p:set>
                                      <p:cBhvr>
                                        <p:cTn id="204" dur="1" fill="hold">
                                          <p:stCondLst>
                                            <p:cond delay="0"/>
                                          </p:stCondLst>
                                        </p:cTn>
                                        <p:tgtEl>
                                          <p:spTgt spid="9"/>
                                        </p:tgtEl>
                                        <p:attrNameLst>
                                          <p:attrName>style.visibility</p:attrName>
                                        </p:attrNameLst>
                                      </p:cBhvr>
                                      <p:to>
                                        <p:strVal val="visible"/>
                                      </p:to>
                                    </p:set>
                                    <p:anim calcmode="lin" valueType="num">
                                      <p:cBhvr>
                                        <p:cTn id="205" dur="250" fill="hold"/>
                                        <p:tgtEl>
                                          <p:spTgt spid="9"/>
                                        </p:tgtEl>
                                        <p:attrNameLst>
                                          <p:attrName>ppt_w</p:attrName>
                                        </p:attrNameLst>
                                      </p:cBhvr>
                                      <p:tavLst>
                                        <p:tav tm="0">
                                          <p:val>
                                            <p:fltVal val="0"/>
                                          </p:val>
                                        </p:tav>
                                        <p:tav tm="100000">
                                          <p:val>
                                            <p:strVal val="#ppt_w"/>
                                          </p:val>
                                        </p:tav>
                                      </p:tavLst>
                                    </p:anim>
                                    <p:anim calcmode="lin" valueType="num">
                                      <p:cBhvr>
                                        <p:cTn id="206" dur="250" fill="hold"/>
                                        <p:tgtEl>
                                          <p:spTgt spid="9"/>
                                        </p:tgtEl>
                                        <p:attrNameLst>
                                          <p:attrName>ppt_h</p:attrName>
                                        </p:attrNameLst>
                                      </p:cBhvr>
                                      <p:tavLst>
                                        <p:tav tm="0">
                                          <p:val>
                                            <p:fltVal val="0"/>
                                          </p:val>
                                        </p:tav>
                                        <p:tav tm="100000">
                                          <p:val>
                                            <p:strVal val="#ppt_h"/>
                                          </p:val>
                                        </p:tav>
                                      </p:tavLst>
                                    </p:anim>
                                  </p:childTnLst>
                                </p:cTn>
                              </p:par>
                              <p:par>
                                <p:cTn id="207" presetID="6" presetClass="emph" presetSubtype="0" autoRev="1" fill="hold" nodeType="withEffect">
                                  <p:stCondLst>
                                    <p:cond delay="2250"/>
                                  </p:stCondLst>
                                  <p:childTnLst>
                                    <p:animScale>
                                      <p:cBhvr>
                                        <p:cTn id="208" dur="150" fill="hold"/>
                                        <p:tgtEl>
                                          <p:spTgt spid="9"/>
                                        </p:tgtEl>
                                      </p:cBhvr>
                                      <p:by x="110000" y="110000"/>
                                    </p:animScale>
                                  </p:childTnLst>
                                </p:cTn>
                              </p:par>
                              <p:par>
                                <p:cTn id="209" presetID="23" presetClass="entr" presetSubtype="16" fill="hold" nodeType="withEffect">
                                  <p:stCondLst>
                                    <p:cond delay="2700"/>
                                  </p:stCondLst>
                                  <p:childTnLst>
                                    <p:set>
                                      <p:cBhvr>
                                        <p:cTn id="210" dur="1" fill="hold">
                                          <p:stCondLst>
                                            <p:cond delay="0"/>
                                          </p:stCondLst>
                                        </p:cTn>
                                        <p:tgtEl>
                                          <p:spTgt spid="8"/>
                                        </p:tgtEl>
                                        <p:attrNameLst>
                                          <p:attrName>style.visibility</p:attrName>
                                        </p:attrNameLst>
                                      </p:cBhvr>
                                      <p:to>
                                        <p:strVal val="visible"/>
                                      </p:to>
                                    </p:set>
                                    <p:anim calcmode="lin" valueType="num">
                                      <p:cBhvr>
                                        <p:cTn id="211" dur="250" fill="hold"/>
                                        <p:tgtEl>
                                          <p:spTgt spid="8"/>
                                        </p:tgtEl>
                                        <p:attrNameLst>
                                          <p:attrName>ppt_w</p:attrName>
                                        </p:attrNameLst>
                                      </p:cBhvr>
                                      <p:tavLst>
                                        <p:tav tm="0">
                                          <p:val>
                                            <p:fltVal val="0"/>
                                          </p:val>
                                        </p:tav>
                                        <p:tav tm="100000">
                                          <p:val>
                                            <p:strVal val="#ppt_w"/>
                                          </p:val>
                                        </p:tav>
                                      </p:tavLst>
                                    </p:anim>
                                    <p:anim calcmode="lin" valueType="num">
                                      <p:cBhvr>
                                        <p:cTn id="212" dur="250" fill="hold"/>
                                        <p:tgtEl>
                                          <p:spTgt spid="8"/>
                                        </p:tgtEl>
                                        <p:attrNameLst>
                                          <p:attrName>ppt_h</p:attrName>
                                        </p:attrNameLst>
                                      </p:cBhvr>
                                      <p:tavLst>
                                        <p:tav tm="0">
                                          <p:val>
                                            <p:fltVal val="0"/>
                                          </p:val>
                                        </p:tav>
                                        <p:tav tm="100000">
                                          <p:val>
                                            <p:strVal val="#ppt_h"/>
                                          </p:val>
                                        </p:tav>
                                      </p:tavLst>
                                    </p:anim>
                                  </p:childTnLst>
                                </p:cTn>
                              </p:par>
                              <p:par>
                                <p:cTn id="213" presetID="6" presetClass="emph" presetSubtype="0" autoRev="1" fill="hold" nodeType="withEffect">
                                  <p:stCondLst>
                                    <p:cond delay="2950"/>
                                  </p:stCondLst>
                                  <p:childTnLst>
                                    <p:animScale>
                                      <p:cBhvr>
                                        <p:cTn id="214" dur="150" fill="hold"/>
                                        <p:tgtEl>
                                          <p:spTgt spid="8"/>
                                        </p:tgtEl>
                                      </p:cBhvr>
                                      <p:by x="110000" y="110000"/>
                                    </p:animScale>
                                  </p:childTnLst>
                                </p:cTn>
                              </p:par>
                              <p:par>
                                <p:cTn id="215" presetID="23" presetClass="entr" presetSubtype="16" fill="hold" grpId="0" nodeType="withEffect">
                                  <p:stCondLst>
                                    <p:cond delay="2000"/>
                                  </p:stCondLst>
                                  <p:childTnLst>
                                    <p:set>
                                      <p:cBhvr>
                                        <p:cTn id="216" dur="1" fill="hold">
                                          <p:stCondLst>
                                            <p:cond delay="0"/>
                                          </p:stCondLst>
                                        </p:cTn>
                                        <p:tgtEl>
                                          <p:spTgt spid="189"/>
                                        </p:tgtEl>
                                        <p:attrNameLst>
                                          <p:attrName>style.visibility</p:attrName>
                                        </p:attrNameLst>
                                      </p:cBhvr>
                                      <p:to>
                                        <p:strVal val="visible"/>
                                      </p:to>
                                    </p:set>
                                    <p:anim calcmode="lin" valueType="num">
                                      <p:cBhvr>
                                        <p:cTn id="217" dur="250" fill="hold"/>
                                        <p:tgtEl>
                                          <p:spTgt spid="189"/>
                                        </p:tgtEl>
                                        <p:attrNameLst>
                                          <p:attrName>ppt_w</p:attrName>
                                        </p:attrNameLst>
                                      </p:cBhvr>
                                      <p:tavLst>
                                        <p:tav tm="0">
                                          <p:val>
                                            <p:fltVal val="0"/>
                                          </p:val>
                                        </p:tav>
                                        <p:tav tm="100000">
                                          <p:val>
                                            <p:strVal val="#ppt_w"/>
                                          </p:val>
                                        </p:tav>
                                      </p:tavLst>
                                    </p:anim>
                                    <p:anim calcmode="lin" valueType="num">
                                      <p:cBhvr>
                                        <p:cTn id="218" dur="250" fill="hold"/>
                                        <p:tgtEl>
                                          <p:spTgt spid="189"/>
                                        </p:tgtEl>
                                        <p:attrNameLst>
                                          <p:attrName>ppt_h</p:attrName>
                                        </p:attrNameLst>
                                      </p:cBhvr>
                                      <p:tavLst>
                                        <p:tav tm="0">
                                          <p:val>
                                            <p:fltVal val="0"/>
                                          </p:val>
                                        </p:tav>
                                        <p:tav tm="100000">
                                          <p:val>
                                            <p:strVal val="#ppt_h"/>
                                          </p:val>
                                        </p:tav>
                                      </p:tavLst>
                                    </p:anim>
                                  </p:childTnLst>
                                </p:cTn>
                              </p:par>
                              <p:par>
                                <p:cTn id="219" presetID="6" presetClass="emph" presetSubtype="0" autoRev="1" fill="hold" grpId="1" nodeType="withEffect">
                                  <p:stCondLst>
                                    <p:cond delay="2250"/>
                                  </p:stCondLst>
                                  <p:childTnLst>
                                    <p:animScale>
                                      <p:cBhvr>
                                        <p:cTn id="220" dur="150" fill="hold"/>
                                        <p:tgtEl>
                                          <p:spTgt spid="189"/>
                                        </p:tgtEl>
                                      </p:cBhvr>
                                      <p:by x="110000" y="110000"/>
                                    </p:animScale>
                                  </p:childTnLst>
                                </p:cTn>
                              </p:par>
                              <p:par>
                                <p:cTn id="221" presetID="23" presetClass="entr" presetSubtype="16" fill="hold" nodeType="withEffect">
                                  <p:stCondLst>
                                    <p:cond delay="2600"/>
                                  </p:stCondLst>
                                  <p:childTnLst>
                                    <p:set>
                                      <p:cBhvr>
                                        <p:cTn id="222" dur="1" fill="hold">
                                          <p:stCondLst>
                                            <p:cond delay="0"/>
                                          </p:stCondLst>
                                        </p:cTn>
                                        <p:tgtEl>
                                          <p:spTgt spid="15"/>
                                        </p:tgtEl>
                                        <p:attrNameLst>
                                          <p:attrName>style.visibility</p:attrName>
                                        </p:attrNameLst>
                                      </p:cBhvr>
                                      <p:to>
                                        <p:strVal val="visible"/>
                                      </p:to>
                                    </p:set>
                                    <p:anim calcmode="lin" valueType="num">
                                      <p:cBhvr>
                                        <p:cTn id="223" dur="250" fill="hold"/>
                                        <p:tgtEl>
                                          <p:spTgt spid="15"/>
                                        </p:tgtEl>
                                        <p:attrNameLst>
                                          <p:attrName>ppt_w</p:attrName>
                                        </p:attrNameLst>
                                      </p:cBhvr>
                                      <p:tavLst>
                                        <p:tav tm="0">
                                          <p:val>
                                            <p:fltVal val="0"/>
                                          </p:val>
                                        </p:tav>
                                        <p:tav tm="100000">
                                          <p:val>
                                            <p:strVal val="#ppt_w"/>
                                          </p:val>
                                        </p:tav>
                                      </p:tavLst>
                                    </p:anim>
                                    <p:anim calcmode="lin" valueType="num">
                                      <p:cBhvr>
                                        <p:cTn id="224" dur="250" fill="hold"/>
                                        <p:tgtEl>
                                          <p:spTgt spid="15"/>
                                        </p:tgtEl>
                                        <p:attrNameLst>
                                          <p:attrName>ppt_h</p:attrName>
                                        </p:attrNameLst>
                                      </p:cBhvr>
                                      <p:tavLst>
                                        <p:tav tm="0">
                                          <p:val>
                                            <p:fltVal val="0"/>
                                          </p:val>
                                        </p:tav>
                                        <p:tav tm="100000">
                                          <p:val>
                                            <p:strVal val="#ppt_h"/>
                                          </p:val>
                                        </p:tav>
                                      </p:tavLst>
                                    </p:anim>
                                  </p:childTnLst>
                                </p:cTn>
                              </p:par>
                              <p:par>
                                <p:cTn id="225" presetID="6" presetClass="emph" presetSubtype="0" autoRev="1" fill="hold" nodeType="withEffect">
                                  <p:stCondLst>
                                    <p:cond delay="2850"/>
                                  </p:stCondLst>
                                  <p:childTnLst>
                                    <p:animScale>
                                      <p:cBhvr>
                                        <p:cTn id="226" dur="150" fill="hold"/>
                                        <p:tgtEl>
                                          <p:spTgt spid="15"/>
                                        </p:tgtEl>
                                      </p:cBhvr>
                                      <p:by x="110000" y="110000"/>
                                    </p:animScale>
                                  </p:childTnLst>
                                </p:cTn>
                              </p:par>
                              <p:par>
                                <p:cTn id="227" presetID="23" presetClass="entr" presetSubtype="16" fill="hold" nodeType="withEffect">
                                  <p:stCondLst>
                                    <p:cond delay="2600"/>
                                  </p:stCondLst>
                                  <p:childTnLst>
                                    <p:set>
                                      <p:cBhvr>
                                        <p:cTn id="228" dur="1" fill="hold">
                                          <p:stCondLst>
                                            <p:cond delay="0"/>
                                          </p:stCondLst>
                                        </p:cTn>
                                        <p:tgtEl>
                                          <p:spTgt spid="14"/>
                                        </p:tgtEl>
                                        <p:attrNameLst>
                                          <p:attrName>style.visibility</p:attrName>
                                        </p:attrNameLst>
                                      </p:cBhvr>
                                      <p:to>
                                        <p:strVal val="visible"/>
                                      </p:to>
                                    </p:set>
                                    <p:anim calcmode="lin" valueType="num">
                                      <p:cBhvr>
                                        <p:cTn id="229" dur="250" fill="hold"/>
                                        <p:tgtEl>
                                          <p:spTgt spid="14"/>
                                        </p:tgtEl>
                                        <p:attrNameLst>
                                          <p:attrName>ppt_w</p:attrName>
                                        </p:attrNameLst>
                                      </p:cBhvr>
                                      <p:tavLst>
                                        <p:tav tm="0">
                                          <p:val>
                                            <p:fltVal val="0"/>
                                          </p:val>
                                        </p:tav>
                                        <p:tav tm="100000">
                                          <p:val>
                                            <p:strVal val="#ppt_w"/>
                                          </p:val>
                                        </p:tav>
                                      </p:tavLst>
                                    </p:anim>
                                    <p:anim calcmode="lin" valueType="num">
                                      <p:cBhvr>
                                        <p:cTn id="230" dur="250" fill="hold"/>
                                        <p:tgtEl>
                                          <p:spTgt spid="14"/>
                                        </p:tgtEl>
                                        <p:attrNameLst>
                                          <p:attrName>ppt_h</p:attrName>
                                        </p:attrNameLst>
                                      </p:cBhvr>
                                      <p:tavLst>
                                        <p:tav tm="0">
                                          <p:val>
                                            <p:fltVal val="0"/>
                                          </p:val>
                                        </p:tav>
                                        <p:tav tm="100000">
                                          <p:val>
                                            <p:strVal val="#ppt_h"/>
                                          </p:val>
                                        </p:tav>
                                      </p:tavLst>
                                    </p:anim>
                                  </p:childTnLst>
                                </p:cTn>
                              </p:par>
                              <p:par>
                                <p:cTn id="231" presetID="6" presetClass="emph" presetSubtype="0" autoRev="1" fill="hold" nodeType="withEffect">
                                  <p:stCondLst>
                                    <p:cond delay="2850"/>
                                  </p:stCondLst>
                                  <p:childTnLst>
                                    <p:animScale>
                                      <p:cBhvr>
                                        <p:cTn id="232" dur="150" fill="hold"/>
                                        <p:tgtEl>
                                          <p:spTgt spid="14"/>
                                        </p:tgtEl>
                                      </p:cBhvr>
                                      <p:by x="110000" y="110000"/>
                                    </p:animScale>
                                  </p:childTnLst>
                                </p:cTn>
                              </p:par>
                              <p:par>
                                <p:cTn id="233" presetID="23" presetClass="entr" presetSubtype="16" fill="hold" nodeType="withEffect">
                                  <p:stCondLst>
                                    <p:cond delay="3500"/>
                                  </p:stCondLst>
                                  <p:childTnLst>
                                    <p:set>
                                      <p:cBhvr>
                                        <p:cTn id="234" dur="1" fill="hold">
                                          <p:stCondLst>
                                            <p:cond delay="0"/>
                                          </p:stCondLst>
                                        </p:cTn>
                                        <p:tgtEl>
                                          <p:spTgt spid="22"/>
                                        </p:tgtEl>
                                        <p:attrNameLst>
                                          <p:attrName>style.visibility</p:attrName>
                                        </p:attrNameLst>
                                      </p:cBhvr>
                                      <p:to>
                                        <p:strVal val="visible"/>
                                      </p:to>
                                    </p:set>
                                    <p:anim calcmode="lin" valueType="num">
                                      <p:cBhvr>
                                        <p:cTn id="235" dur="250" fill="hold"/>
                                        <p:tgtEl>
                                          <p:spTgt spid="22"/>
                                        </p:tgtEl>
                                        <p:attrNameLst>
                                          <p:attrName>ppt_w</p:attrName>
                                        </p:attrNameLst>
                                      </p:cBhvr>
                                      <p:tavLst>
                                        <p:tav tm="0">
                                          <p:val>
                                            <p:fltVal val="0"/>
                                          </p:val>
                                        </p:tav>
                                        <p:tav tm="100000">
                                          <p:val>
                                            <p:strVal val="#ppt_w"/>
                                          </p:val>
                                        </p:tav>
                                      </p:tavLst>
                                    </p:anim>
                                    <p:anim calcmode="lin" valueType="num">
                                      <p:cBhvr>
                                        <p:cTn id="236" dur="250" fill="hold"/>
                                        <p:tgtEl>
                                          <p:spTgt spid="22"/>
                                        </p:tgtEl>
                                        <p:attrNameLst>
                                          <p:attrName>ppt_h</p:attrName>
                                        </p:attrNameLst>
                                      </p:cBhvr>
                                      <p:tavLst>
                                        <p:tav tm="0">
                                          <p:val>
                                            <p:fltVal val="0"/>
                                          </p:val>
                                        </p:tav>
                                        <p:tav tm="100000">
                                          <p:val>
                                            <p:strVal val="#ppt_h"/>
                                          </p:val>
                                        </p:tav>
                                      </p:tavLst>
                                    </p:anim>
                                  </p:childTnLst>
                                </p:cTn>
                              </p:par>
                              <p:par>
                                <p:cTn id="237" presetID="6" presetClass="emph" presetSubtype="0" autoRev="1" fill="hold" nodeType="withEffect">
                                  <p:stCondLst>
                                    <p:cond delay="3750"/>
                                  </p:stCondLst>
                                  <p:childTnLst>
                                    <p:animScale>
                                      <p:cBhvr>
                                        <p:cTn id="238" dur="150" fill="hold"/>
                                        <p:tgtEl>
                                          <p:spTgt spid="22"/>
                                        </p:tgtEl>
                                      </p:cBhvr>
                                      <p:by x="110000" y="110000"/>
                                    </p:animScale>
                                  </p:childTnLst>
                                </p:cTn>
                              </p:par>
                              <p:par>
                                <p:cTn id="239" presetID="21" presetClass="entr" presetSubtype="1" fill="hold" grpId="0" nodeType="withEffect">
                                  <p:stCondLst>
                                    <p:cond delay="4100"/>
                                  </p:stCondLst>
                                  <p:childTnLst>
                                    <p:set>
                                      <p:cBhvr>
                                        <p:cTn id="240" dur="1" fill="hold">
                                          <p:stCondLst>
                                            <p:cond delay="0"/>
                                          </p:stCondLst>
                                        </p:cTn>
                                        <p:tgtEl>
                                          <p:spTgt spid="222"/>
                                        </p:tgtEl>
                                        <p:attrNameLst>
                                          <p:attrName>style.visibility</p:attrName>
                                        </p:attrNameLst>
                                      </p:cBhvr>
                                      <p:to>
                                        <p:strVal val="visible"/>
                                      </p:to>
                                    </p:set>
                                    <p:animEffect transition="in" filter="wheel(1)">
                                      <p:cBhvr>
                                        <p:cTn id="241" dur="250"/>
                                        <p:tgtEl>
                                          <p:spTgt spid="222"/>
                                        </p:tgtEl>
                                      </p:cBhvr>
                                    </p:animEffect>
                                  </p:childTnLst>
                                </p:cTn>
                              </p:par>
                              <p:par>
                                <p:cTn id="242" presetID="23" presetClass="entr" presetSubtype="16" fill="hold" nodeType="withEffect">
                                  <p:stCondLst>
                                    <p:cond delay="4250"/>
                                  </p:stCondLst>
                                  <p:childTnLst>
                                    <p:set>
                                      <p:cBhvr>
                                        <p:cTn id="243" dur="1" fill="hold">
                                          <p:stCondLst>
                                            <p:cond delay="0"/>
                                          </p:stCondLst>
                                        </p:cTn>
                                        <p:tgtEl>
                                          <p:spTgt spid="26"/>
                                        </p:tgtEl>
                                        <p:attrNameLst>
                                          <p:attrName>style.visibility</p:attrName>
                                        </p:attrNameLst>
                                      </p:cBhvr>
                                      <p:to>
                                        <p:strVal val="visible"/>
                                      </p:to>
                                    </p:set>
                                    <p:anim calcmode="lin" valueType="num">
                                      <p:cBhvr>
                                        <p:cTn id="244" dur="250" fill="hold"/>
                                        <p:tgtEl>
                                          <p:spTgt spid="26"/>
                                        </p:tgtEl>
                                        <p:attrNameLst>
                                          <p:attrName>ppt_w</p:attrName>
                                        </p:attrNameLst>
                                      </p:cBhvr>
                                      <p:tavLst>
                                        <p:tav tm="0">
                                          <p:val>
                                            <p:fltVal val="0"/>
                                          </p:val>
                                        </p:tav>
                                        <p:tav tm="100000">
                                          <p:val>
                                            <p:strVal val="#ppt_w"/>
                                          </p:val>
                                        </p:tav>
                                      </p:tavLst>
                                    </p:anim>
                                    <p:anim calcmode="lin" valueType="num">
                                      <p:cBhvr>
                                        <p:cTn id="245" dur="250" fill="hold"/>
                                        <p:tgtEl>
                                          <p:spTgt spid="26"/>
                                        </p:tgtEl>
                                        <p:attrNameLst>
                                          <p:attrName>ppt_h</p:attrName>
                                        </p:attrNameLst>
                                      </p:cBhvr>
                                      <p:tavLst>
                                        <p:tav tm="0">
                                          <p:val>
                                            <p:fltVal val="0"/>
                                          </p:val>
                                        </p:tav>
                                        <p:tav tm="100000">
                                          <p:val>
                                            <p:strVal val="#ppt_h"/>
                                          </p:val>
                                        </p:tav>
                                      </p:tavLst>
                                    </p:anim>
                                  </p:childTnLst>
                                </p:cTn>
                              </p:par>
                              <p:par>
                                <p:cTn id="246" presetID="6" presetClass="emph" presetSubtype="0" autoRev="1" fill="hold" nodeType="withEffect">
                                  <p:stCondLst>
                                    <p:cond delay="4500"/>
                                  </p:stCondLst>
                                  <p:childTnLst>
                                    <p:animScale>
                                      <p:cBhvr>
                                        <p:cTn id="247" dur="150" fill="hold"/>
                                        <p:tgtEl>
                                          <p:spTgt spid="26"/>
                                        </p:tgtEl>
                                      </p:cBhvr>
                                      <p:by x="120000" y="120000"/>
                                    </p:animScale>
                                  </p:childTnLst>
                                </p:cTn>
                              </p:par>
                              <p:par>
                                <p:cTn id="248" presetID="12" presetClass="entr" presetSubtype="8" fill="hold" grpId="0" nodeType="withEffect">
                                  <p:stCondLst>
                                    <p:cond delay="4750"/>
                                  </p:stCondLst>
                                  <p:childTnLst>
                                    <p:set>
                                      <p:cBhvr>
                                        <p:cTn id="249" dur="1" fill="hold">
                                          <p:stCondLst>
                                            <p:cond delay="0"/>
                                          </p:stCondLst>
                                        </p:cTn>
                                        <p:tgtEl>
                                          <p:spTgt spid="253"/>
                                        </p:tgtEl>
                                        <p:attrNameLst>
                                          <p:attrName>style.visibility</p:attrName>
                                        </p:attrNameLst>
                                      </p:cBhvr>
                                      <p:to>
                                        <p:strVal val="visible"/>
                                      </p:to>
                                    </p:set>
                                    <p:anim calcmode="lin" valueType="num">
                                      <p:cBhvr additive="base">
                                        <p:cTn id="250" dur="500"/>
                                        <p:tgtEl>
                                          <p:spTgt spid="253"/>
                                        </p:tgtEl>
                                        <p:attrNameLst>
                                          <p:attrName>ppt_x</p:attrName>
                                        </p:attrNameLst>
                                      </p:cBhvr>
                                      <p:tavLst>
                                        <p:tav tm="0">
                                          <p:val>
                                            <p:strVal val="#ppt_x-#ppt_w*1.125000"/>
                                          </p:val>
                                        </p:tav>
                                        <p:tav tm="100000">
                                          <p:val>
                                            <p:strVal val="#ppt_x"/>
                                          </p:val>
                                        </p:tav>
                                      </p:tavLst>
                                    </p:anim>
                                    <p:animEffect transition="in" filter="wipe(right)">
                                      <p:cBhvr>
                                        <p:cTn id="251" dur="500"/>
                                        <p:tgtEl>
                                          <p:spTgt spid="253"/>
                                        </p:tgtEl>
                                      </p:cBhvr>
                                    </p:animEffect>
                                  </p:childTnLst>
                                </p:cTn>
                              </p:par>
                              <p:par>
                                <p:cTn id="252" presetID="12" presetClass="entr" presetSubtype="1" fill="hold" grpId="0" nodeType="withEffect">
                                  <p:stCondLst>
                                    <p:cond delay="5250"/>
                                  </p:stCondLst>
                                  <p:childTnLst>
                                    <p:set>
                                      <p:cBhvr>
                                        <p:cTn id="253" dur="1" fill="hold">
                                          <p:stCondLst>
                                            <p:cond delay="0"/>
                                          </p:stCondLst>
                                        </p:cTn>
                                        <p:tgtEl>
                                          <p:spTgt spid="254"/>
                                        </p:tgtEl>
                                        <p:attrNameLst>
                                          <p:attrName>style.visibility</p:attrName>
                                        </p:attrNameLst>
                                      </p:cBhvr>
                                      <p:to>
                                        <p:strVal val="visible"/>
                                      </p:to>
                                    </p:set>
                                    <p:anim calcmode="lin" valueType="num">
                                      <p:cBhvr additive="base">
                                        <p:cTn id="254" dur="500"/>
                                        <p:tgtEl>
                                          <p:spTgt spid="254"/>
                                        </p:tgtEl>
                                        <p:attrNameLst>
                                          <p:attrName>ppt_y</p:attrName>
                                        </p:attrNameLst>
                                      </p:cBhvr>
                                      <p:tavLst>
                                        <p:tav tm="0">
                                          <p:val>
                                            <p:strVal val="#ppt_y-#ppt_h*1.125000"/>
                                          </p:val>
                                        </p:tav>
                                        <p:tav tm="100000">
                                          <p:val>
                                            <p:strVal val="#ppt_y"/>
                                          </p:val>
                                        </p:tav>
                                      </p:tavLst>
                                    </p:anim>
                                    <p:animEffect transition="in" filter="wipe(down)">
                                      <p:cBhvr>
                                        <p:cTn id="255" dur="500"/>
                                        <p:tgtEl>
                                          <p:spTgt spid="254"/>
                                        </p:tgtEl>
                                      </p:cBhvr>
                                    </p:animEffect>
                                  </p:childTnLst>
                                </p:cTn>
                              </p:par>
                              <p:par>
                                <p:cTn id="256" presetID="23" presetClass="entr" presetSubtype="16" fill="hold" nodeType="withEffect">
                                  <p:stCondLst>
                                    <p:cond delay="5250"/>
                                  </p:stCondLst>
                                  <p:childTnLst>
                                    <p:set>
                                      <p:cBhvr>
                                        <p:cTn id="257" dur="1" fill="hold">
                                          <p:stCondLst>
                                            <p:cond delay="0"/>
                                          </p:stCondLst>
                                        </p:cTn>
                                        <p:tgtEl>
                                          <p:spTgt spid="23"/>
                                        </p:tgtEl>
                                        <p:attrNameLst>
                                          <p:attrName>style.visibility</p:attrName>
                                        </p:attrNameLst>
                                      </p:cBhvr>
                                      <p:to>
                                        <p:strVal val="visible"/>
                                      </p:to>
                                    </p:set>
                                    <p:anim calcmode="lin" valueType="num">
                                      <p:cBhvr>
                                        <p:cTn id="258" dur="250" fill="hold"/>
                                        <p:tgtEl>
                                          <p:spTgt spid="23"/>
                                        </p:tgtEl>
                                        <p:attrNameLst>
                                          <p:attrName>ppt_w</p:attrName>
                                        </p:attrNameLst>
                                      </p:cBhvr>
                                      <p:tavLst>
                                        <p:tav tm="0">
                                          <p:val>
                                            <p:fltVal val="0"/>
                                          </p:val>
                                        </p:tav>
                                        <p:tav tm="100000">
                                          <p:val>
                                            <p:strVal val="#ppt_w"/>
                                          </p:val>
                                        </p:tav>
                                      </p:tavLst>
                                    </p:anim>
                                    <p:anim calcmode="lin" valueType="num">
                                      <p:cBhvr>
                                        <p:cTn id="259" dur="250" fill="hold"/>
                                        <p:tgtEl>
                                          <p:spTgt spid="23"/>
                                        </p:tgtEl>
                                        <p:attrNameLst>
                                          <p:attrName>ppt_h</p:attrName>
                                        </p:attrNameLst>
                                      </p:cBhvr>
                                      <p:tavLst>
                                        <p:tav tm="0">
                                          <p:val>
                                            <p:fltVal val="0"/>
                                          </p:val>
                                        </p:tav>
                                        <p:tav tm="100000">
                                          <p:val>
                                            <p:strVal val="#ppt_h"/>
                                          </p:val>
                                        </p:tav>
                                      </p:tavLst>
                                    </p:anim>
                                  </p:childTnLst>
                                </p:cTn>
                              </p:par>
                              <p:par>
                                <p:cTn id="260" presetID="6" presetClass="emph" presetSubtype="0" autoRev="1" fill="hold" nodeType="withEffect">
                                  <p:stCondLst>
                                    <p:cond delay="5500"/>
                                  </p:stCondLst>
                                  <p:childTnLst>
                                    <p:animScale>
                                      <p:cBhvr>
                                        <p:cTn id="261" dur="150" fill="hold"/>
                                        <p:tgtEl>
                                          <p:spTgt spid="23"/>
                                        </p:tgtEl>
                                      </p:cBhvr>
                                      <p:by x="110000" y="110000"/>
                                    </p:animScale>
                                  </p:childTnLst>
                                </p:cTn>
                              </p:par>
                              <p:par>
                                <p:cTn id="262" presetID="21" presetClass="entr" presetSubtype="1" fill="hold" grpId="0" nodeType="withEffect">
                                  <p:stCondLst>
                                    <p:cond delay="5850"/>
                                  </p:stCondLst>
                                  <p:childTnLst>
                                    <p:set>
                                      <p:cBhvr>
                                        <p:cTn id="263" dur="1" fill="hold">
                                          <p:stCondLst>
                                            <p:cond delay="0"/>
                                          </p:stCondLst>
                                        </p:cTn>
                                        <p:tgtEl>
                                          <p:spTgt spid="227"/>
                                        </p:tgtEl>
                                        <p:attrNameLst>
                                          <p:attrName>style.visibility</p:attrName>
                                        </p:attrNameLst>
                                      </p:cBhvr>
                                      <p:to>
                                        <p:strVal val="visible"/>
                                      </p:to>
                                    </p:set>
                                    <p:animEffect transition="in" filter="wheel(1)">
                                      <p:cBhvr>
                                        <p:cTn id="264" dur="250"/>
                                        <p:tgtEl>
                                          <p:spTgt spid="227"/>
                                        </p:tgtEl>
                                      </p:cBhvr>
                                    </p:animEffect>
                                  </p:childTnLst>
                                </p:cTn>
                              </p:par>
                              <p:par>
                                <p:cTn id="265" presetID="23" presetClass="entr" presetSubtype="16" fill="hold" nodeType="withEffect">
                                  <p:stCondLst>
                                    <p:cond delay="6000"/>
                                  </p:stCondLst>
                                  <p:childTnLst>
                                    <p:set>
                                      <p:cBhvr>
                                        <p:cTn id="266" dur="1" fill="hold">
                                          <p:stCondLst>
                                            <p:cond delay="0"/>
                                          </p:stCondLst>
                                        </p:cTn>
                                        <p:tgtEl>
                                          <p:spTgt spid="27"/>
                                        </p:tgtEl>
                                        <p:attrNameLst>
                                          <p:attrName>style.visibility</p:attrName>
                                        </p:attrNameLst>
                                      </p:cBhvr>
                                      <p:to>
                                        <p:strVal val="visible"/>
                                      </p:to>
                                    </p:set>
                                    <p:anim calcmode="lin" valueType="num">
                                      <p:cBhvr>
                                        <p:cTn id="267" dur="250" fill="hold"/>
                                        <p:tgtEl>
                                          <p:spTgt spid="27"/>
                                        </p:tgtEl>
                                        <p:attrNameLst>
                                          <p:attrName>ppt_w</p:attrName>
                                        </p:attrNameLst>
                                      </p:cBhvr>
                                      <p:tavLst>
                                        <p:tav tm="0">
                                          <p:val>
                                            <p:fltVal val="0"/>
                                          </p:val>
                                        </p:tav>
                                        <p:tav tm="100000">
                                          <p:val>
                                            <p:strVal val="#ppt_w"/>
                                          </p:val>
                                        </p:tav>
                                      </p:tavLst>
                                    </p:anim>
                                    <p:anim calcmode="lin" valueType="num">
                                      <p:cBhvr>
                                        <p:cTn id="268" dur="250" fill="hold"/>
                                        <p:tgtEl>
                                          <p:spTgt spid="27"/>
                                        </p:tgtEl>
                                        <p:attrNameLst>
                                          <p:attrName>ppt_h</p:attrName>
                                        </p:attrNameLst>
                                      </p:cBhvr>
                                      <p:tavLst>
                                        <p:tav tm="0">
                                          <p:val>
                                            <p:fltVal val="0"/>
                                          </p:val>
                                        </p:tav>
                                        <p:tav tm="100000">
                                          <p:val>
                                            <p:strVal val="#ppt_h"/>
                                          </p:val>
                                        </p:tav>
                                      </p:tavLst>
                                    </p:anim>
                                  </p:childTnLst>
                                </p:cTn>
                              </p:par>
                              <p:par>
                                <p:cTn id="269" presetID="6" presetClass="emph" presetSubtype="0" autoRev="1" fill="hold" nodeType="withEffect">
                                  <p:stCondLst>
                                    <p:cond delay="6250"/>
                                  </p:stCondLst>
                                  <p:childTnLst>
                                    <p:animScale>
                                      <p:cBhvr>
                                        <p:cTn id="270" dur="150" fill="hold"/>
                                        <p:tgtEl>
                                          <p:spTgt spid="27"/>
                                        </p:tgtEl>
                                      </p:cBhvr>
                                      <p:by x="120000" y="120000"/>
                                    </p:animScale>
                                  </p:childTnLst>
                                </p:cTn>
                              </p:par>
                              <p:par>
                                <p:cTn id="271" presetID="12" presetClass="entr" presetSubtype="8" fill="hold" grpId="0" nodeType="withEffect">
                                  <p:stCondLst>
                                    <p:cond delay="6250"/>
                                  </p:stCondLst>
                                  <p:childTnLst>
                                    <p:set>
                                      <p:cBhvr>
                                        <p:cTn id="272" dur="1" fill="hold">
                                          <p:stCondLst>
                                            <p:cond delay="0"/>
                                          </p:stCondLst>
                                        </p:cTn>
                                        <p:tgtEl>
                                          <p:spTgt spid="255"/>
                                        </p:tgtEl>
                                        <p:attrNameLst>
                                          <p:attrName>style.visibility</p:attrName>
                                        </p:attrNameLst>
                                      </p:cBhvr>
                                      <p:to>
                                        <p:strVal val="visible"/>
                                      </p:to>
                                    </p:set>
                                    <p:anim calcmode="lin" valueType="num">
                                      <p:cBhvr additive="base">
                                        <p:cTn id="273" dur="500"/>
                                        <p:tgtEl>
                                          <p:spTgt spid="255"/>
                                        </p:tgtEl>
                                        <p:attrNameLst>
                                          <p:attrName>ppt_x</p:attrName>
                                        </p:attrNameLst>
                                      </p:cBhvr>
                                      <p:tavLst>
                                        <p:tav tm="0">
                                          <p:val>
                                            <p:strVal val="#ppt_x-#ppt_w*1.125000"/>
                                          </p:val>
                                        </p:tav>
                                        <p:tav tm="100000">
                                          <p:val>
                                            <p:strVal val="#ppt_x"/>
                                          </p:val>
                                        </p:tav>
                                      </p:tavLst>
                                    </p:anim>
                                    <p:animEffect transition="in" filter="wipe(right)">
                                      <p:cBhvr>
                                        <p:cTn id="274" dur="500"/>
                                        <p:tgtEl>
                                          <p:spTgt spid="255"/>
                                        </p:tgtEl>
                                      </p:cBhvr>
                                    </p:animEffect>
                                  </p:childTnLst>
                                </p:cTn>
                              </p:par>
                              <p:par>
                                <p:cTn id="275" presetID="12" presetClass="entr" presetSubtype="1" fill="hold" grpId="0" nodeType="withEffect">
                                  <p:stCondLst>
                                    <p:cond delay="6750"/>
                                  </p:stCondLst>
                                  <p:childTnLst>
                                    <p:set>
                                      <p:cBhvr>
                                        <p:cTn id="276" dur="1" fill="hold">
                                          <p:stCondLst>
                                            <p:cond delay="0"/>
                                          </p:stCondLst>
                                        </p:cTn>
                                        <p:tgtEl>
                                          <p:spTgt spid="256"/>
                                        </p:tgtEl>
                                        <p:attrNameLst>
                                          <p:attrName>style.visibility</p:attrName>
                                        </p:attrNameLst>
                                      </p:cBhvr>
                                      <p:to>
                                        <p:strVal val="visible"/>
                                      </p:to>
                                    </p:set>
                                    <p:anim calcmode="lin" valueType="num">
                                      <p:cBhvr additive="base">
                                        <p:cTn id="277" dur="500"/>
                                        <p:tgtEl>
                                          <p:spTgt spid="256"/>
                                        </p:tgtEl>
                                        <p:attrNameLst>
                                          <p:attrName>ppt_y</p:attrName>
                                        </p:attrNameLst>
                                      </p:cBhvr>
                                      <p:tavLst>
                                        <p:tav tm="0">
                                          <p:val>
                                            <p:strVal val="#ppt_y-#ppt_h*1.125000"/>
                                          </p:val>
                                        </p:tav>
                                        <p:tav tm="100000">
                                          <p:val>
                                            <p:strVal val="#ppt_y"/>
                                          </p:val>
                                        </p:tav>
                                      </p:tavLst>
                                    </p:anim>
                                    <p:animEffect transition="in" filter="wipe(down)">
                                      <p:cBhvr>
                                        <p:cTn id="278" dur="500"/>
                                        <p:tgtEl>
                                          <p:spTgt spid="256"/>
                                        </p:tgtEl>
                                      </p:cBhvr>
                                    </p:animEffect>
                                  </p:childTnLst>
                                </p:cTn>
                              </p:par>
                              <p:par>
                                <p:cTn id="279" presetID="23" presetClass="entr" presetSubtype="16" fill="hold" nodeType="withEffect">
                                  <p:stCondLst>
                                    <p:cond delay="6750"/>
                                  </p:stCondLst>
                                  <p:childTnLst>
                                    <p:set>
                                      <p:cBhvr>
                                        <p:cTn id="280" dur="1" fill="hold">
                                          <p:stCondLst>
                                            <p:cond delay="0"/>
                                          </p:stCondLst>
                                        </p:cTn>
                                        <p:tgtEl>
                                          <p:spTgt spid="24"/>
                                        </p:tgtEl>
                                        <p:attrNameLst>
                                          <p:attrName>style.visibility</p:attrName>
                                        </p:attrNameLst>
                                      </p:cBhvr>
                                      <p:to>
                                        <p:strVal val="visible"/>
                                      </p:to>
                                    </p:set>
                                    <p:anim calcmode="lin" valueType="num">
                                      <p:cBhvr>
                                        <p:cTn id="281" dur="250" fill="hold"/>
                                        <p:tgtEl>
                                          <p:spTgt spid="24"/>
                                        </p:tgtEl>
                                        <p:attrNameLst>
                                          <p:attrName>ppt_w</p:attrName>
                                        </p:attrNameLst>
                                      </p:cBhvr>
                                      <p:tavLst>
                                        <p:tav tm="0">
                                          <p:val>
                                            <p:fltVal val="0"/>
                                          </p:val>
                                        </p:tav>
                                        <p:tav tm="100000">
                                          <p:val>
                                            <p:strVal val="#ppt_w"/>
                                          </p:val>
                                        </p:tav>
                                      </p:tavLst>
                                    </p:anim>
                                    <p:anim calcmode="lin" valueType="num">
                                      <p:cBhvr>
                                        <p:cTn id="282" dur="250" fill="hold"/>
                                        <p:tgtEl>
                                          <p:spTgt spid="24"/>
                                        </p:tgtEl>
                                        <p:attrNameLst>
                                          <p:attrName>ppt_h</p:attrName>
                                        </p:attrNameLst>
                                      </p:cBhvr>
                                      <p:tavLst>
                                        <p:tav tm="0">
                                          <p:val>
                                            <p:fltVal val="0"/>
                                          </p:val>
                                        </p:tav>
                                        <p:tav tm="100000">
                                          <p:val>
                                            <p:strVal val="#ppt_h"/>
                                          </p:val>
                                        </p:tav>
                                      </p:tavLst>
                                    </p:anim>
                                  </p:childTnLst>
                                </p:cTn>
                              </p:par>
                              <p:par>
                                <p:cTn id="283" presetID="6" presetClass="emph" presetSubtype="0" autoRev="1" fill="hold" nodeType="withEffect">
                                  <p:stCondLst>
                                    <p:cond delay="7000"/>
                                  </p:stCondLst>
                                  <p:childTnLst>
                                    <p:animScale>
                                      <p:cBhvr>
                                        <p:cTn id="284" dur="150" fill="hold"/>
                                        <p:tgtEl>
                                          <p:spTgt spid="24"/>
                                        </p:tgtEl>
                                      </p:cBhvr>
                                      <p:by x="110000" y="110000"/>
                                    </p:animScale>
                                  </p:childTnLst>
                                </p:cTn>
                              </p:par>
                              <p:par>
                                <p:cTn id="285" presetID="21" presetClass="entr" presetSubtype="1" fill="hold" grpId="0" nodeType="withEffect">
                                  <p:stCondLst>
                                    <p:cond delay="7100"/>
                                  </p:stCondLst>
                                  <p:childTnLst>
                                    <p:set>
                                      <p:cBhvr>
                                        <p:cTn id="286" dur="1" fill="hold">
                                          <p:stCondLst>
                                            <p:cond delay="0"/>
                                          </p:stCondLst>
                                        </p:cTn>
                                        <p:tgtEl>
                                          <p:spTgt spid="232"/>
                                        </p:tgtEl>
                                        <p:attrNameLst>
                                          <p:attrName>style.visibility</p:attrName>
                                        </p:attrNameLst>
                                      </p:cBhvr>
                                      <p:to>
                                        <p:strVal val="visible"/>
                                      </p:to>
                                    </p:set>
                                    <p:animEffect transition="in" filter="wheel(1)">
                                      <p:cBhvr>
                                        <p:cTn id="287" dur="250"/>
                                        <p:tgtEl>
                                          <p:spTgt spid="232"/>
                                        </p:tgtEl>
                                      </p:cBhvr>
                                    </p:animEffect>
                                  </p:childTnLst>
                                </p:cTn>
                              </p:par>
                              <p:par>
                                <p:cTn id="288" presetID="23" presetClass="entr" presetSubtype="16" fill="hold" nodeType="withEffect">
                                  <p:stCondLst>
                                    <p:cond delay="7250"/>
                                  </p:stCondLst>
                                  <p:childTnLst>
                                    <p:set>
                                      <p:cBhvr>
                                        <p:cTn id="289" dur="1" fill="hold">
                                          <p:stCondLst>
                                            <p:cond delay="0"/>
                                          </p:stCondLst>
                                        </p:cTn>
                                        <p:tgtEl>
                                          <p:spTgt spid="31"/>
                                        </p:tgtEl>
                                        <p:attrNameLst>
                                          <p:attrName>style.visibility</p:attrName>
                                        </p:attrNameLst>
                                      </p:cBhvr>
                                      <p:to>
                                        <p:strVal val="visible"/>
                                      </p:to>
                                    </p:set>
                                    <p:anim calcmode="lin" valueType="num">
                                      <p:cBhvr>
                                        <p:cTn id="290" dur="250" fill="hold"/>
                                        <p:tgtEl>
                                          <p:spTgt spid="31"/>
                                        </p:tgtEl>
                                        <p:attrNameLst>
                                          <p:attrName>ppt_w</p:attrName>
                                        </p:attrNameLst>
                                      </p:cBhvr>
                                      <p:tavLst>
                                        <p:tav tm="0">
                                          <p:val>
                                            <p:fltVal val="0"/>
                                          </p:val>
                                        </p:tav>
                                        <p:tav tm="100000">
                                          <p:val>
                                            <p:strVal val="#ppt_w"/>
                                          </p:val>
                                        </p:tav>
                                      </p:tavLst>
                                    </p:anim>
                                    <p:anim calcmode="lin" valueType="num">
                                      <p:cBhvr>
                                        <p:cTn id="291" dur="250" fill="hold"/>
                                        <p:tgtEl>
                                          <p:spTgt spid="31"/>
                                        </p:tgtEl>
                                        <p:attrNameLst>
                                          <p:attrName>ppt_h</p:attrName>
                                        </p:attrNameLst>
                                      </p:cBhvr>
                                      <p:tavLst>
                                        <p:tav tm="0">
                                          <p:val>
                                            <p:fltVal val="0"/>
                                          </p:val>
                                        </p:tav>
                                        <p:tav tm="100000">
                                          <p:val>
                                            <p:strVal val="#ppt_h"/>
                                          </p:val>
                                        </p:tav>
                                      </p:tavLst>
                                    </p:anim>
                                  </p:childTnLst>
                                </p:cTn>
                              </p:par>
                              <p:par>
                                <p:cTn id="292" presetID="6" presetClass="emph" presetSubtype="0" autoRev="1" fill="hold" nodeType="withEffect">
                                  <p:stCondLst>
                                    <p:cond delay="7500"/>
                                  </p:stCondLst>
                                  <p:childTnLst>
                                    <p:animScale>
                                      <p:cBhvr>
                                        <p:cTn id="293" dur="150" fill="hold"/>
                                        <p:tgtEl>
                                          <p:spTgt spid="31"/>
                                        </p:tgtEl>
                                      </p:cBhvr>
                                      <p:by x="120000" y="120000"/>
                                    </p:animScale>
                                  </p:childTnLst>
                                </p:cTn>
                              </p:par>
                              <p:par>
                                <p:cTn id="294" presetID="12" presetClass="entr" presetSubtype="8" fill="hold" grpId="0" nodeType="withEffect">
                                  <p:stCondLst>
                                    <p:cond delay="7500"/>
                                  </p:stCondLst>
                                  <p:childTnLst>
                                    <p:set>
                                      <p:cBhvr>
                                        <p:cTn id="295" dur="1" fill="hold">
                                          <p:stCondLst>
                                            <p:cond delay="0"/>
                                          </p:stCondLst>
                                        </p:cTn>
                                        <p:tgtEl>
                                          <p:spTgt spid="257"/>
                                        </p:tgtEl>
                                        <p:attrNameLst>
                                          <p:attrName>style.visibility</p:attrName>
                                        </p:attrNameLst>
                                      </p:cBhvr>
                                      <p:to>
                                        <p:strVal val="visible"/>
                                      </p:to>
                                    </p:set>
                                    <p:anim calcmode="lin" valueType="num">
                                      <p:cBhvr additive="base">
                                        <p:cTn id="296" dur="500"/>
                                        <p:tgtEl>
                                          <p:spTgt spid="257"/>
                                        </p:tgtEl>
                                        <p:attrNameLst>
                                          <p:attrName>ppt_x</p:attrName>
                                        </p:attrNameLst>
                                      </p:cBhvr>
                                      <p:tavLst>
                                        <p:tav tm="0">
                                          <p:val>
                                            <p:strVal val="#ppt_x-#ppt_w*1.125000"/>
                                          </p:val>
                                        </p:tav>
                                        <p:tav tm="100000">
                                          <p:val>
                                            <p:strVal val="#ppt_x"/>
                                          </p:val>
                                        </p:tav>
                                      </p:tavLst>
                                    </p:anim>
                                    <p:animEffect transition="in" filter="wipe(right)">
                                      <p:cBhvr>
                                        <p:cTn id="297" dur="500"/>
                                        <p:tgtEl>
                                          <p:spTgt spid="257"/>
                                        </p:tgtEl>
                                      </p:cBhvr>
                                    </p:animEffect>
                                  </p:childTnLst>
                                </p:cTn>
                              </p:par>
                              <p:par>
                                <p:cTn id="298" presetID="12" presetClass="entr" presetSubtype="1" fill="hold" grpId="0" nodeType="withEffect">
                                  <p:stCondLst>
                                    <p:cond delay="8000"/>
                                  </p:stCondLst>
                                  <p:childTnLst>
                                    <p:set>
                                      <p:cBhvr>
                                        <p:cTn id="299" dur="1" fill="hold">
                                          <p:stCondLst>
                                            <p:cond delay="0"/>
                                          </p:stCondLst>
                                        </p:cTn>
                                        <p:tgtEl>
                                          <p:spTgt spid="258"/>
                                        </p:tgtEl>
                                        <p:attrNameLst>
                                          <p:attrName>style.visibility</p:attrName>
                                        </p:attrNameLst>
                                      </p:cBhvr>
                                      <p:to>
                                        <p:strVal val="visible"/>
                                      </p:to>
                                    </p:set>
                                    <p:anim calcmode="lin" valueType="num">
                                      <p:cBhvr additive="base">
                                        <p:cTn id="300" dur="500"/>
                                        <p:tgtEl>
                                          <p:spTgt spid="258"/>
                                        </p:tgtEl>
                                        <p:attrNameLst>
                                          <p:attrName>ppt_y</p:attrName>
                                        </p:attrNameLst>
                                      </p:cBhvr>
                                      <p:tavLst>
                                        <p:tav tm="0">
                                          <p:val>
                                            <p:strVal val="#ppt_y-#ppt_h*1.125000"/>
                                          </p:val>
                                        </p:tav>
                                        <p:tav tm="100000">
                                          <p:val>
                                            <p:strVal val="#ppt_y"/>
                                          </p:val>
                                        </p:tav>
                                      </p:tavLst>
                                    </p:anim>
                                    <p:animEffect transition="in" filter="wipe(down)">
                                      <p:cBhvr>
                                        <p:cTn id="301" dur="500"/>
                                        <p:tgtEl>
                                          <p:spTgt spid="258"/>
                                        </p:tgtEl>
                                      </p:cBhvr>
                                    </p:animEffect>
                                  </p:childTnLst>
                                </p:cTn>
                              </p:par>
                              <p:par>
                                <p:cTn id="302" presetID="23" presetClass="entr" presetSubtype="16" fill="hold" nodeType="withEffect">
                                  <p:stCondLst>
                                    <p:cond delay="8000"/>
                                  </p:stCondLst>
                                  <p:childTnLst>
                                    <p:set>
                                      <p:cBhvr>
                                        <p:cTn id="303" dur="1" fill="hold">
                                          <p:stCondLst>
                                            <p:cond delay="0"/>
                                          </p:stCondLst>
                                        </p:cTn>
                                        <p:tgtEl>
                                          <p:spTgt spid="25"/>
                                        </p:tgtEl>
                                        <p:attrNameLst>
                                          <p:attrName>style.visibility</p:attrName>
                                        </p:attrNameLst>
                                      </p:cBhvr>
                                      <p:to>
                                        <p:strVal val="visible"/>
                                      </p:to>
                                    </p:set>
                                    <p:anim calcmode="lin" valueType="num">
                                      <p:cBhvr>
                                        <p:cTn id="304" dur="250" fill="hold"/>
                                        <p:tgtEl>
                                          <p:spTgt spid="25"/>
                                        </p:tgtEl>
                                        <p:attrNameLst>
                                          <p:attrName>ppt_w</p:attrName>
                                        </p:attrNameLst>
                                      </p:cBhvr>
                                      <p:tavLst>
                                        <p:tav tm="0">
                                          <p:val>
                                            <p:fltVal val="0"/>
                                          </p:val>
                                        </p:tav>
                                        <p:tav tm="100000">
                                          <p:val>
                                            <p:strVal val="#ppt_w"/>
                                          </p:val>
                                        </p:tav>
                                      </p:tavLst>
                                    </p:anim>
                                    <p:anim calcmode="lin" valueType="num">
                                      <p:cBhvr>
                                        <p:cTn id="305" dur="250" fill="hold"/>
                                        <p:tgtEl>
                                          <p:spTgt spid="25"/>
                                        </p:tgtEl>
                                        <p:attrNameLst>
                                          <p:attrName>ppt_h</p:attrName>
                                        </p:attrNameLst>
                                      </p:cBhvr>
                                      <p:tavLst>
                                        <p:tav tm="0">
                                          <p:val>
                                            <p:fltVal val="0"/>
                                          </p:val>
                                        </p:tav>
                                        <p:tav tm="100000">
                                          <p:val>
                                            <p:strVal val="#ppt_h"/>
                                          </p:val>
                                        </p:tav>
                                      </p:tavLst>
                                    </p:anim>
                                  </p:childTnLst>
                                </p:cTn>
                              </p:par>
                              <p:par>
                                <p:cTn id="306" presetID="6" presetClass="emph" presetSubtype="0" autoRev="1" fill="hold" nodeType="withEffect">
                                  <p:stCondLst>
                                    <p:cond delay="8250"/>
                                  </p:stCondLst>
                                  <p:childTnLst>
                                    <p:animScale>
                                      <p:cBhvr>
                                        <p:cTn id="307" dur="150" fill="hold"/>
                                        <p:tgtEl>
                                          <p:spTgt spid="25"/>
                                        </p:tgtEl>
                                      </p:cBhvr>
                                      <p:by x="110000" y="110000"/>
                                    </p:animScale>
                                  </p:childTnLst>
                                </p:cTn>
                              </p:par>
                              <p:par>
                                <p:cTn id="308" presetID="21" presetClass="entr" presetSubtype="1" fill="hold" grpId="0" nodeType="withEffect">
                                  <p:stCondLst>
                                    <p:cond delay="8350"/>
                                  </p:stCondLst>
                                  <p:childTnLst>
                                    <p:set>
                                      <p:cBhvr>
                                        <p:cTn id="309" dur="1" fill="hold">
                                          <p:stCondLst>
                                            <p:cond delay="0"/>
                                          </p:stCondLst>
                                        </p:cTn>
                                        <p:tgtEl>
                                          <p:spTgt spid="237"/>
                                        </p:tgtEl>
                                        <p:attrNameLst>
                                          <p:attrName>style.visibility</p:attrName>
                                        </p:attrNameLst>
                                      </p:cBhvr>
                                      <p:to>
                                        <p:strVal val="visible"/>
                                      </p:to>
                                    </p:set>
                                    <p:animEffect transition="in" filter="wheel(1)">
                                      <p:cBhvr>
                                        <p:cTn id="310" dur="250"/>
                                        <p:tgtEl>
                                          <p:spTgt spid="237"/>
                                        </p:tgtEl>
                                      </p:cBhvr>
                                    </p:animEffect>
                                  </p:childTnLst>
                                </p:cTn>
                              </p:par>
                              <p:par>
                                <p:cTn id="311" presetID="23" presetClass="entr" presetSubtype="16" fill="hold" grpId="0" nodeType="withEffect">
                                  <p:stCondLst>
                                    <p:cond delay="8500"/>
                                  </p:stCondLst>
                                  <p:childTnLst>
                                    <p:set>
                                      <p:cBhvr>
                                        <p:cTn id="312" dur="1" fill="hold">
                                          <p:stCondLst>
                                            <p:cond delay="0"/>
                                          </p:stCondLst>
                                        </p:cTn>
                                        <p:tgtEl>
                                          <p:spTgt spid="252"/>
                                        </p:tgtEl>
                                        <p:attrNameLst>
                                          <p:attrName>style.visibility</p:attrName>
                                        </p:attrNameLst>
                                      </p:cBhvr>
                                      <p:to>
                                        <p:strVal val="visible"/>
                                      </p:to>
                                    </p:set>
                                    <p:anim calcmode="lin" valueType="num">
                                      <p:cBhvr>
                                        <p:cTn id="313" dur="250" fill="hold"/>
                                        <p:tgtEl>
                                          <p:spTgt spid="252"/>
                                        </p:tgtEl>
                                        <p:attrNameLst>
                                          <p:attrName>ppt_w</p:attrName>
                                        </p:attrNameLst>
                                      </p:cBhvr>
                                      <p:tavLst>
                                        <p:tav tm="0">
                                          <p:val>
                                            <p:fltVal val="0"/>
                                          </p:val>
                                        </p:tav>
                                        <p:tav tm="100000">
                                          <p:val>
                                            <p:strVal val="#ppt_w"/>
                                          </p:val>
                                        </p:tav>
                                      </p:tavLst>
                                    </p:anim>
                                    <p:anim calcmode="lin" valueType="num">
                                      <p:cBhvr>
                                        <p:cTn id="314" dur="250" fill="hold"/>
                                        <p:tgtEl>
                                          <p:spTgt spid="252"/>
                                        </p:tgtEl>
                                        <p:attrNameLst>
                                          <p:attrName>ppt_h</p:attrName>
                                        </p:attrNameLst>
                                      </p:cBhvr>
                                      <p:tavLst>
                                        <p:tav tm="0">
                                          <p:val>
                                            <p:fltVal val="0"/>
                                          </p:val>
                                        </p:tav>
                                        <p:tav tm="100000">
                                          <p:val>
                                            <p:strVal val="#ppt_h"/>
                                          </p:val>
                                        </p:tav>
                                      </p:tavLst>
                                    </p:anim>
                                  </p:childTnLst>
                                </p:cTn>
                              </p:par>
                              <p:par>
                                <p:cTn id="315" presetID="6" presetClass="emph" presetSubtype="0" autoRev="1" fill="hold" grpId="1" nodeType="withEffect">
                                  <p:stCondLst>
                                    <p:cond delay="8750"/>
                                  </p:stCondLst>
                                  <p:childTnLst>
                                    <p:animScale>
                                      <p:cBhvr>
                                        <p:cTn id="316" dur="150" fill="hold"/>
                                        <p:tgtEl>
                                          <p:spTgt spid="252"/>
                                        </p:tgtEl>
                                      </p:cBhvr>
                                      <p:by x="120000" y="120000"/>
                                    </p:animScale>
                                  </p:childTnLst>
                                </p:cTn>
                              </p:par>
                              <p:par>
                                <p:cTn id="317" presetID="12" presetClass="entr" presetSubtype="8" fill="hold" grpId="0" nodeType="withEffect">
                                  <p:stCondLst>
                                    <p:cond delay="8750"/>
                                  </p:stCondLst>
                                  <p:childTnLst>
                                    <p:set>
                                      <p:cBhvr>
                                        <p:cTn id="318" dur="1" fill="hold">
                                          <p:stCondLst>
                                            <p:cond delay="0"/>
                                          </p:stCondLst>
                                        </p:cTn>
                                        <p:tgtEl>
                                          <p:spTgt spid="259"/>
                                        </p:tgtEl>
                                        <p:attrNameLst>
                                          <p:attrName>style.visibility</p:attrName>
                                        </p:attrNameLst>
                                      </p:cBhvr>
                                      <p:to>
                                        <p:strVal val="visible"/>
                                      </p:to>
                                    </p:set>
                                    <p:anim calcmode="lin" valueType="num">
                                      <p:cBhvr additive="base">
                                        <p:cTn id="319" dur="500"/>
                                        <p:tgtEl>
                                          <p:spTgt spid="259"/>
                                        </p:tgtEl>
                                        <p:attrNameLst>
                                          <p:attrName>ppt_x</p:attrName>
                                        </p:attrNameLst>
                                      </p:cBhvr>
                                      <p:tavLst>
                                        <p:tav tm="0">
                                          <p:val>
                                            <p:strVal val="#ppt_x-#ppt_w*1.125000"/>
                                          </p:val>
                                        </p:tav>
                                        <p:tav tm="100000">
                                          <p:val>
                                            <p:strVal val="#ppt_x"/>
                                          </p:val>
                                        </p:tav>
                                      </p:tavLst>
                                    </p:anim>
                                    <p:animEffect transition="in" filter="wipe(right)">
                                      <p:cBhvr>
                                        <p:cTn id="320" dur="500"/>
                                        <p:tgtEl>
                                          <p:spTgt spid="259"/>
                                        </p:tgtEl>
                                      </p:cBhvr>
                                    </p:animEffect>
                                  </p:childTnLst>
                                </p:cTn>
                              </p:par>
                            </p:childTnLst>
                          </p:cTn>
                        </p:par>
                        <p:par>
                          <p:cTn id="321" fill="hold">
                            <p:stCondLst>
                              <p:cond delay="500"/>
                            </p:stCondLst>
                            <p:childTnLst>
                              <p:par>
                                <p:cTn id="322" presetID="12" presetClass="entr" presetSubtype="1" fill="hold" grpId="0" nodeType="afterEffect">
                                  <p:stCondLst>
                                    <p:cond delay="0"/>
                                  </p:stCondLst>
                                  <p:childTnLst>
                                    <p:set>
                                      <p:cBhvr>
                                        <p:cTn id="323" dur="1" fill="hold">
                                          <p:stCondLst>
                                            <p:cond delay="0"/>
                                          </p:stCondLst>
                                        </p:cTn>
                                        <p:tgtEl>
                                          <p:spTgt spid="260"/>
                                        </p:tgtEl>
                                        <p:attrNameLst>
                                          <p:attrName>style.visibility</p:attrName>
                                        </p:attrNameLst>
                                      </p:cBhvr>
                                      <p:to>
                                        <p:strVal val="visible"/>
                                      </p:to>
                                    </p:set>
                                    <p:anim calcmode="lin" valueType="num">
                                      <p:cBhvr additive="base">
                                        <p:cTn id="324" dur="500"/>
                                        <p:tgtEl>
                                          <p:spTgt spid="260"/>
                                        </p:tgtEl>
                                        <p:attrNameLst>
                                          <p:attrName>ppt_y</p:attrName>
                                        </p:attrNameLst>
                                      </p:cBhvr>
                                      <p:tavLst>
                                        <p:tav tm="0">
                                          <p:val>
                                            <p:strVal val="#ppt_y-#ppt_h*1.125000"/>
                                          </p:val>
                                        </p:tav>
                                        <p:tav tm="100000">
                                          <p:val>
                                            <p:strVal val="#ppt_y"/>
                                          </p:val>
                                        </p:tav>
                                      </p:tavLst>
                                    </p:anim>
                                    <p:animEffect transition="in" filter="wipe(down)">
                                      <p:cBhvr>
                                        <p:cTn id="325" dur="500"/>
                                        <p:tgtEl>
                                          <p:spTgt spid="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75" grpId="0" animBg="1"/>
      <p:bldP spid="75" grpId="1" animBg="1"/>
      <p:bldP spid="82" grpId="0" animBg="1"/>
      <p:bldP spid="82" grpId="1" animBg="1"/>
      <p:bldP spid="83" grpId="0" animBg="1"/>
      <p:bldP spid="83" grpId="1" animBg="1"/>
      <p:bldP spid="96" grpId="0" animBg="1"/>
      <p:bldP spid="96" grpId="1" animBg="1"/>
      <p:bldP spid="97" grpId="0" animBg="1"/>
      <p:bldP spid="97" grpId="1" animBg="1"/>
      <p:bldP spid="187" grpId="0" animBg="1"/>
      <p:bldP spid="187" grpId="1" animBg="1"/>
      <p:bldP spid="188" grpId="0" animBg="1"/>
      <p:bldP spid="188" grpId="1" animBg="1"/>
      <p:bldP spid="189" grpId="0" animBg="1"/>
      <p:bldP spid="189" grpId="1" animBg="1"/>
      <p:bldP spid="190" grpId="0" animBg="1"/>
      <p:bldP spid="190" grpId="1" animBg="1"/>
      <p:bldP spid="214" grpId="0" animBg="1"/>
      <p:bldP spid="214" grpId="1" animBg="1"/>
      <p:bldP spid="222" grpId="0" animBg="1"/>
      <p:bldP spid="227" grpId="0" animBg="1"/>
      <p:bldP spid="232" grpId="0" animBg="1"/>
      <p:bldP spid="237" grpId="0" animBg="1"/>
      <p:bldP spid="252" grpId="0" animBg="1"/>
      <p:bldP spid="252" grpId="1" animBg="1"/>
      <p:bldP spid="253" grpId="0"/>
      <p:bldP spid="254" grpId="0"/>
      <p:bldP spid="255" grpId="0"/>
      <p:bldP spid="256" grpId="0"/>
      <p:bldP spid="257" grpId="0"/>
      <p:bldP spid="258" grpId="0"/>
      <p:bldP spid="259" grpId="0"/>
      <p:bldP spid="260" grpId="0"/>
      <p:bldP spid="274" grpId="0" animBg="1"/>
      <p:bldP spid="280" grpId="0" animBg="1"/>
      <p:bldP spid="280" grpId="1" animBg="1"/>
      <p:bldP spid="280" grpId="2" animBg="1"/>
      <p:bldP spid="281" grpId="0" animBg="1"/>
      <p:bldP spid="281" grpId="1" animBg="1"/>
      <p:bldP spid="281"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1"/>
          <p:cNvSpPr/>
          <p:nvPr/>
        </p:nvSpPr>
        <p:spPr bwMode="auto">
          <a:xfrm>
            <a:off x="4057651" y="1024372"/>
            <a:ext cx="1012825" cy="3674154"/>
          </a:xfrm>
          <a:custGeom>
            <a:avLst/>
            <a:gdLst>
              <a:gd name="T0" fmla="*/ 416 w 833"/>
              <a:gd name="T1" fmla="*/ 2194 h 3027"/>
              <a:gd name="T2" fmla="*/ 416 w 833"/>
              <a:gd name="T3" fmla="*/ 2194 h 3027"/>
              <a:gd name="T4" fmla="*/ 102 w 833"/>
              <a:gd name="T5" fmla="*/ 1879 h 3027"/>
              <a:gd name="T6" fmla="*/ 416 w 833"/>
              <a:gd name="T7" fmla="*/ 1564 h 3027"/>
              <a:gd name="T8" fmla="*/ 416 w 833"/>
              <a:gd name="T9" fmla="*/ 1564 h 3027"/>
              <a:gd name="T10" fmla="*/ 833 w 833"/>
              <a:gd name="T11" fmla="*/ 1148 h 3027"/>
              <a:gd name="T12" fmla="*/ 416 w 833"/>
              <a:gd name="T13" fmla="*/ 731 h 3027"/>
              <a:gd name="T14" fmla="*/ 416 w 833"/>
              <a:gd name="T15" fmla="*/ 731 h 3027"/>
              <a:gd name="T16" fmla="*/ 102 w 833"/>
              <a:gd name="T17" fmla="*/ 416 h 3027"/>
              <a:gd name="T18" fmla="*/ 416 w 833"/>
              <a:gd name="T19" fmla="*/ 102 h 3027"/>
              <a:gd name="T20" fmla="*/ 416 w 833"/>
              <a:gd name="T21" fmla="*/ 0 h 3027"/>
              <a:gd name="T22" fmla="*/ 0 w 833"/>
              <a:gd name="T23" fmla="*/ 416 h 3027"/>
              <a:gd name="T24" fmla="*/ 416 w 833"/>
              <a:gd name="T25" fmla="*/ 833 h 3027"/>
              <a:gd name="T26" fmla="*/ 416 w 833"/>
              <a:gd name="T27" fmla="*/ 833 h 3027"/>
              <a:gd name="T28" fmla="*/ 731 w 833"/>
              <a:gd name="T29" fmla="*/ 1148 h 3027"/>
              <a:gd name="T30" fmla="*/ 416 w 833"/>
              <a:gd name="T31" fmla="*/ 1462 h 3027"/>
              <a:gd name="T32" fmla="*/ 416 w 833"/>
              <a:gd name="T33" fmla="*/ 1462 h 3027"/>
              <a:gd name="T34" fmla="*/ 0 w 833"/>
              <a:gd name="T35" fmla="*/ 1879 h 3027"/>
              <a:gd name="T36" fmla="*/ 416 w 833"/>
              <a:gd name="T37" fmla="*/ 2296 h 3027"/>
              <a:gd name="T38" fmla="*/ 416 w 833"/>
              <a:gd name="T39" fmla="*/ 2296 h 3027"/>
              <a:gd name="T40" fmla="*/ 731 w 833"/>
              <a:gd name="T41" fmla="*/ 2610 h 3027"/>
              <a:gd name="T42" fmla="*/ 416 w 833"/>
              <a:gd name="T43" fmla="*/ 2925 h 3027"/>
              <a:gd name="T44" fmla="*/ 416 w 833"/>
              <a:gd name="T45" fmla="*/ 3027 h 3027"/>
              <a:gd name="T46" fmla="*/ 833 w 833"/>
              <a:gd name="T47" fmla="*/ 2610 h 3027"/>
              <a:gd name="T48" fmla="*/ 416 w 833"/>
              <a:gd name="T49" fmla="*/ 2194 h 3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3" h="3027">
                <a:moveTo>
                  <a:pt x="416" y="2194"/>
                </a:moveTo>
                <a:cubicBezTo>
                  <a:pt x="416" y="2194"/>
                  <a:pt x="416" y="2194"/>
                  <a:pt x="416" y="2194"/>
                </a:cubicBezTo>
                <a:cubicBezTo>
                  <a:pt x="243" y="2194"/>
                  <a:pt x="102" y="2053"/>
                  <a:pt x="102" y="1879"/>
                </a:cubicBezTo>
                <a:cubicBezTo>
                  <a:pt x="102" y="1705"/>
                  <a:pt x="243" y="1564"/>
                  <a:pt x="416" y="1564"/>
                </a:cubicBezTo>
                <a:cubicBezTo>
                  <a:pt x="416" y="1564"/>
                  <a:pt x="416" y="1564"/>
                  <a:pt x="416" y="1564"/>
                </a:cubicBezTo>
                <a:cubicBezTo>
                  <a:pt x="647" y="1564"/>
                  <a:pt x="833" y="1378"/>
                  <a:pt x="833" y="1148"/>
                </a:cubicBezTo>
                <a:cubicBezTo>
                  <a:pt x="833" y="918"/>
                  <a:pt x="647" y="731"/>
                  <a:pt x="416" y="731"/>
                </a:cubicBezTo>
                <a:cubicBezTo>
                  <a:pt x="416" y="731"/>
                  <a:pt x="416" y="731"/>
                  <a:pt x="416" y="731"/>
                </a:cubicBezTo>
                <a:cubicBezTo>
                  <a:pt x="243" y="731"/>
                  <a:pt x="102" y="590"/>
                  <a:pt x="102" y="416"/>
                </a:cubicBezTo>
                <a:cubicBezTo>
                  <a:pt x="102" y="243"/>
                  <a:pt x="243" y="102"/>
                  <a:pt x="416" y="102"/>
                </a:cubicBezTo>
                <a:cubicBezTo>
                  <a:pt x="416" y="0"/>
                  <a:pt x="416" y="0"/>
                  <a:pt x="416" y="0"/>
                </a:cubicBezTo>
                <a:cubicBezTo>
                  <a:pt x="186" y="0"/>
                  <a:pt x="0" y="186"/>
                  <a:pt x="0" y="416"/>
                </a:cubicBezTo>
                <a:cubicBezTo>
                  <a:pt x="0" y="646"/>
                  <a:pt x="186" y="833"/>
                  <a:pt x="416" y="833"/>
                </a:cubicBezTo>
                <a:cubicBezTo>
                  <a:pt x="416" y="833"/>
                  <a:pt x="416" y="833"/>
                  <a:pt x="416" y="833"/>
                </a:cubicBezTo>
                <a:cubicBezTo>
                  <a:pt x="590" y="833"/>
                  <a:pt x="731" y="974"/>
                  <a:pt x="731" y="1148"/>
                </a:cubicBezTo>
                <a:cubicBezTo>
                  <a:pt x="731" y="1321"/>
                  <a:pt x="590" y="1462"/>
                  <a:pt x="416" y="1462"/>
                </a:cubicBezTo>
                <a:cubicBezTo>
                  <a:pt x="416" y="1462"/>
                  <a:pt x="416" y="1462"/>
                  <a:pt x="416" y="1462"/>
                </a:cubicBezTo>
                <a:cubicBezTo>
                  <a:pt x="186" y="1462"/>
                  <a:pt x="0" y="1649"/>
                  <a:pt x="0" y="1879"/>
                </a:cubicBezTo>
                <a:cubicBezTo>
                  <a:pt x="0" y="2109"/>
                  <a:pt x="186" y="2296"/>
                  <a:pt x="416" y="2296"/>
                </a:cubicBezTo>
                <a:cubicBezTo>
                  <a:pt x="416" y="2296"/>
                  <a:pt x="416" y="2296"/>
                  <a:pt x="416" y="2296"/>
                </a:cubicBezTo>
                <a:cubicBezTo>
                  <a:pt x="590" y="2296"/>
                  <a:pt x="731" y="2437"/>
                  <a:pt x="731" y="2610"/>
                </a:cubicBezTo>
                <a:cubicBezTo>
                  <a:pt x="731" y="2784"/>
                  <a:pt x="590" y="2925"/>
                  <a:pt x="416" y="2925"/>
                </a:cubicBezTo>
                <a:cubicBezTo>
                  <a:pt x="416" y="3027"/>
                  <a:pt x="416" y="3027"/>
                  <a:pt x="416" y="3027"/>
                </a:cubicBezTo>
                <a:cubicBezTo>
                  <a:pt x="647" y="3027"/>
                  <a:pt x="833" y="2841"/>
                  <a:pt x="833" y="2610"/>
                </a:cubicBezTo>
                <a:cubicBezTo>
                  <a:pt x="833" y="2380"/>
                  <a:pt x="647" y="2194"/>
                  <a:pt x="416" y="2194"/>
                </a:cubicBezTo>
                <a:close/>
              </a:path>
            </a:pathLst>
          </a:custGeom>
          <a:solidFill>
            <a:schemeClr val="accent1">
              <a:alpha val="50000"/>
            </a:schemeClr>
          </a:solidFill>
          <a:ln>
            <a:noFill/>
          </a:ln>
        </p:spPr>
        <p:txBody>
          <a:bodyPr/>
          <a:lstStyle/>
          <a:p>
            <a:endParaRPr lang="zh-CN" altLang="en-US">
              <a:solidFill>
                <a:schemeClr val="bg1"/>
              </a:solidFill>
            </a:endParaRPr>
          </a:p>
        </p:txBody>
      </p:sp>
      <p:sp>
        <p:nvSpPr>
          <p:cNvPr id="9" name="Freeform 32"/>
          <p:cNvSpPr/>
          <p:nvPr/>
        </p:nvSpPr>
        <p:spPr bwMode="auto">
          <a:xfrm>
            <a:off x="4968876" y="1332537"/>
            <a:ext cx="269875" cy="398708"/>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no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0" name="Freeform 33"/>
          <p:cNvSpPr/>
          <p:nvPr/>
        </p:nvSpPr>
        <p:spPr bwMode="auto">
          <a:xfrm>
            <a:off x="3906839" y="2217320"/>
            <a:ext cx="268287" cy="398709"/>
          </a:xfrm>
          <a:custGeom>
            <a:avLst/>
            <a:gdLst>
              <a:gd name="T0" fmla="*/ 169 w 169"/>
              <a:gd name="T1" fmla="*/ 251 h 251"/>
              <a:gd name="T2" fmla="*/ 78 w 169"/>
              <a:gd name="T3" fmla="*/ 126 h 251"/>
              <a:gd name="T4" fmla="*/ 169 w 169"/>
              <a:gd name="T5" fmla="*/ 0 h 251"/>
              <a:gd name="T6" fmla="*/ 91 w 169"/>
              <a:gd name="T7" fmla="*/ 0 h 251"/>
              <a:gd name="T8" fmla="*/ 0 w 169"/>
              <a:gd name="T9" fmla="*/ 126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6"/>
                </a:lnTo>
                <a:lnTo>
                  <a:pt x="169" y="0"/>
                </a:lnTo>
                <a:lnTo>
                  <a:pt x="91" y="0"/>
                </a:lnTo>
                <a:lnTo>
                  <a:pt x="0" y="126"/>
                </a:lnTo>
                <a:lnTo>
                  <a:pt x="91" y="251"/>
                </a:lnTo>
                <a:lnTo>
                  <a:pt x="169" y="251"/>
                </a:lnTo>
                <a:close/>
              </a:path>
            </a:pathLst>
          </a:custGeom>
          <a:no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3" name="Freeform 34"/>
          <p:cNvSpPr/>
          <p:nvPr/>
        </p:nvSpPr>
        <p:spPr bwMode="auto">
          <a:xfrm>
            <a:off x="3906839" y="3993241"/>
            <a:ext cx="268287" cy="398709"/>
          </a:xfrm>
          <a:custGeom>
            <a:avLst/>
            <a:gdLst>
              <a:gd name="T0" fmla="*/ 169 w 169"/>
              <a:gd name="T1" fmla="*/ 251 h 251"/>
              <a:gd name="T2" fmla="*/ 78 w 169"/>
              <a:gd name="T3" fmla="*/ 125 h 251"/>
              <a:gd name="T4" fmla="*/ 169 w 169"/>
              <a:gd name="T5" fmla="*/ 0 h 251"/>
              <a:gd name="T6" fmla="*/ 91 w 169"/>
              <a:gd name="T7" fmla="*/ 0 h 251"/>
              <a:gd name="T8" fmla="*/ 0 w 169"/>
              <a:gd name="T9" fmla="*/ 125 h 251"/>
              <a:gd name="T10" fmla="*/ 91 w 169"/>
              <a:gd name="T11" fmla="*/ 251 h 251"/>
              <a:gd name="T12" fmla="*/ 169 w 169"/>
              <a:gd name="T13" fmla="*/ 251 h 251"/>
            </a:gdLst>
            <a:ahLst/>
            <a:cxnLst>
              <a:cxn ang="0">
                <a:pos x="T0" y="T1"/>
              </a:cxn>
              <a:cxn ang="0">
                <a:pos x="T2" y="T3"/>
              </a:cxn>
              <a:cxn ang="0">
                <a:pos x="T4" y="T5"/>
              </a:cxn>
              <a:cxn ang="0">
                <a:pos x="T6" y="T7"/>
              </a:cxn>
              <a:cxn ang="0">
                <a:pos x="T8" y="T9"/>
              </a:cxn>
              <a:cxn ang="0">
                <a:pos x="T10" y="T11"/>
              </a:cxn>
              <a:cxn ang="0">
                <a:pos x="T12" y="T13"/>
              </a:cxn>
            </a:cxnLst>
            <a:rect l="0" t="0" r="r" b="b"/>
            <a:pathLst>
              <a:path w="169" h="251">
                <a:moveTo>
                  <a:pt x="169" y="251"/>
                </a:moveTo>
                <a:lnTo>
                  <a:pt x="78" y="125"/>
                </a:lnTo>
                <a:lnTo>
                  <a:pt x="169" y="0"/>
                </a:lnTo>
                <a:lnTo>
                  <a:pt x="91" y="0"/>
                </a:lnTo>
                <a:lnTo>
                  <a:pt x="0" y="125"/>
                </a:lnTo>
                <a:lnTo>
                  <a:pt x="91" y="251"/>
                </a:lnTo>
                <a:lnTo>
                  <a:pt x="169" y="251"/>
                </a:lnTo>
                <a:close/>
              </a:path>
            </a:pathLst>
          </a:custGeom>
          <a:noFill/>
          <a:ln w="9525">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14" name="Freeform 35"/>
          <p:cNvSpPr/>
          <p:nvPr/>
        </p:nvSpPr>
        <p:spPr bwMode="auto">
          <a:xfrm>
            <a:off x="4968876" y="3105281"/>
            <a:ext cx="269875" cy="398708"/>
          </a:xfrm>
          <a:custGeom>
            <a:avLst/>
            <a:gdLst>
              <a:gd name="T0" fmla="*/ 0 w 170"/>
              <a:gd name="T1" fmla="*/ 0 h 251"/>
              <a:gd name="T2" fmla="*/ 92 w 170"/>
              <a:gd name="T3" fmla="*/ 126 h 251"/>
              <a:gd name="T4" fmla="*/ 0 w 170"/>
              <a:gd name="T5" fmla="*/ 251 h 251"/>
              <a:gd name="T6" fmla="*/ 79 w 170"/>
              <a:gd name="T7" fmla="*/ 251 h 251"/>
              <a:gd name="T8" fmla="*/ 170 w 170"/>
              <a:gd name="T9" fmla="*/ 126 h 251"/>
              <a:gd name="T10" fmla="*/ 79 w 170"/>
              <a:gd name="T11" fmla="*/ 0 h 251"/>
              <a:gd name="T12" fmla="*/ 0 w 170"/>
              <a:gd name="T13" fmla="*/ 0 h 251"/>
            </a:gdLst>
            <a:ahLst/>
            <a:cxnLst>
              <a:cxn ang="0">
                <a:pos x="T0" y="T1"/>
              </a:cxn>
              <a:cxn ang="0">
                <a:pos x="T2" y="T3"/>
              </a:cxn>
              <a:cxn ang="0">
                <a:pos x="T4" y="T5"/>
              </a:cxn>
              <a:cxn ang="0">
                <a:pos x="T6" y="T7"/>
              </a:cxn>
              <a:cxn ang="0">
                <a:pos x="T8" y="T9"/>
              </a:cxn>
              <a:cxn ang="0">
                <a:pos x="T10" y="T11"/>
              </a:cxn>
              <a:cxn ang="0">
                <a:pos x="T12" y="T13"/>
              </a:cxn>
            </a:cxnLst>
            <a:rect l="0" t="0" r="r" b="b"/>
            <a:pathLst>
              <a:path w="170" h="251">
                <a:moveTo>
                  <a:pt x="0" y="0"/>
                </a:moveTo>
                <a:lnTo>
                  <a:pt x="92" y="126"/>
                </a:lnTo>
                <a:lnTo>
                  <a:pt x="0" y="251"/>
                </a:lnTo>
                <a:lnTo>
                  <a:pt x="79" y="251"/>
                </a:lnTo>
                <a:lnTo>
                  <a:pt x="170" y="126"/>
                </a:lnTo>
                <a:lnTo>
                  <a:pt x="79" y="0"/>
                </a:lnTo>
                <a:lnTo>
                  <a:pt x="0" y="0"/>
                </a:lnTo>
                <a:close/>
              </a:path>
            </a:pathLst>
          </a:custGeom>
          <a:noFill/>
          <a:ln w="952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2" name="Rectangle 53"/>
          <p:cNvSpPr>
            <a:spLocks noChangeArrowheads="1"/>
          </p:cNvSpPr>
          <p:nvPr/>
        </p:nvSpPr>
        <p:spPr bwMode="auto">
          <a:xfrm>
            <a:off x="5435600" y="1237229"/>
            <a:ext cx="29527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defTabSz="685165">
              <a:spcBef>
                <a:spcPct val="20000"/>
              </a:spcBef>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33" name="Rectangle 54"/>
          <p:cNvSpPr>
            <a:spLocks noChangeArrowheads="1"/>
          </p:cNvSpPr>
          <p:nvPr/>
        </p:nvSpPr>
        <p:spPr bwMode="auto">
          <a:xfrm>
            <a:off x="5435600" y="3008383"/>
            <a:ext cx="29527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defTabSz="685165">
              <a:spcBef>
                <a:spcPct val="20000"/>
              </a:spcBef>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defTabSz="685165">
              <a:spcBef>
                <a:spcPct val="20000"/>
              </a:spcBef>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34" name="Rectangle 55"/>
          <p:cNvSpPr>
            <a:spLocks noChangeArrowheads="1"/>
          </p:cNvSpPr>
          <p:nvPr/>
        </p:nvSpPr>
        <p:spPr bwMode="auto">
          <a:xfrm>
            <a:off x="773113" y="2134719"/>
            <a:ext cx="29527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r" defTabSz="685165">
              <a:spcBef>
                <a:spcPct val="20000"/>
              </a:spcBef>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sp>
        <p:nvSpPr>
          <p:cNvPr id="35" name="Rectangle 56"/>
          <p:cNvSpPr>
            <a:spLocks noChangeArrowheads="1"/>
          </p:cNvSpPr>
          <p:nvPr/>
        </p:nvSpPr>
        <p:spPr bwMode="auto">
          <a:xfrm>
            <a:off x="773113" y="3905875"/>
            <a:ext cx="29527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lvl="0" algn="r" defTabSz="685165">
              <a:spcBef>
                <a:spcPct val="20000"/>
              </a:spcBef>
              <a:defRPr/>
            </a:pPr>
            <a:r>
              <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rPr>
              <a:t>输入你的标题</a:t>
            </a:r>
            <a:endParaRPr lang="en-US" altLang="zh-CN" sz="1200" kern="0" dirty="0">
              <a:solidFill>
                <a:schemeClr val="tx1">
                  <a:lumMod val="75000"/>
                  <a:lumOff val="25000"/>
                </a:schemeClr>
              </a:solidFill>
              <a:latin typeface="微软雅黑" panose="020B0503020204020204" pitchFamily="34" charset="-122"/>
              <a:ea typeface="微软雅黑" panose="020B0503020204020204" pitchFamily="34" charset="-122"/>
              <a:cs typeface="Raleway"/>
            </a:endParaRPr>
          </a:p>
          <a:p>
            <a:pPr algn="r" defTabSz="685165">
              <a:spcBef>
                <a:spcPct val="20000"/>
              </a:spcBef>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rPr>
              <a:t>这里输入简单的文字概述里输入简单文字概述输入简单的文字概述里输入输入里这里输入简单的文字概述里输入简单文字</a:t>
            </a:r>
            <a:endParaRPr lang="en-US" altLang="zh-CN" sz="900" kern="0" dirty="0">
              <a:solidFill>
                <a:schemeClr val="tx1">
                  <a:lumMod val="50000"/>
                  <a:lumOff val="50000"/>
                </a:schemeClr>
              </a:solidFill>
              <a:latin typeface="微软雅黑" panose="020B0503020204020204" pitchFamily="34" charset="-122"/>
              <a:ea typeface="微软雅黑" panose="020B0503020204020204" pitchFamily="34" charset="-122"/>
              <a:cs typeface="Raleway Light"/>
            </a:endParaRPr>
          </a:p>
        </p:txBody>
      </p:sp>
      <p:grpSp>
        <p:nvGrpSpPr>
          <p:cNvPr id="2" name="组合 42"/>
          <p:cNvGrpSpPr/>
          <p:nvPr/>
        </p:nvGrpSpPr>
        <p:grpSpPr>
          <a:xfrm>
            <a:off x="4256087" y="3881307"/>
            <a:ext cx="630238" cy="628932"/>
            <a:chOff x="4256087" y="4000899"/>
            <a:chExt cx="630238" cy="628544"/>
          </a:xfrm>
        </p:grpSpPr>
        <p:sp>
          <p:nvSpPr>
            <p:cNvPr id="41" name="Oval 27"/>
            <p:cNvSpPr>
              <a:spLocks noChangeArrowheads="1"/>
            </p:cNvSpPr>
            <p:nvPr/>
          </p:nvSpPr>
          <p:spPr bwMode="auto">
            <a:xfrm>
              <a:off x="4319927" y="4066036"/>
              <a:ext cx="502558" cy="499856"/>
            </a:xfrm>
            <a:prstGeom prst="ellipse">
              <a:avLst/>
            </a:prstGeom>
            <a:gradFill flip="none" rotWithShape="1">
              <a:gsLst>
                <a:gs pos="90000">
                  <a:srgbClr val="108692"/>
                </a:gs>
                <a:gs pos="30000">
                  <a:srgbClr val="16B2C1"/>
                </a:gs>
              </a:gsLst>
              <a:lin ang="2700000" scaled="1"/>
              <a:tileRect/>
            </a:gradFill>
            <a:ln w="25400">
              <a:gradFill>
                <a:gsLst>
                  <a:gs pos="0">
                    <a:srgbClr val="108692"/>
                  </a:gs>
                  <a:gs pos="100000">
                    <a:srgbClr val="16B2C1"/>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 name="Oval 30"/>
            <p:cNvSpPr>
              <a:spLocks noChangeArrowheads="1"/>
            </p:cNvSpPr>
            <p:nvPr/>
          </p:nvSpPr>
          <p:spPr bwMode="auto">
            <a:xfrm>
              <a:off x="4256087" y="4000899"/>
              <a:ext cx="630238" cy="628544"/>
            </a:xfrm>
            <a:prstGeom prst="ellipse">
              <a:avLst/>
            </a:prstGeom>
            <a:solidFill>
              <a:schemeClr val="accent4"/>
            </a:solidFill>
            <a:ln w="254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3" name="Group 52"/>
          <p:cNvGrpSpPr/>
          <p:nvPr/>
        </p:nvGrpSpPr>
        <p:grpSpPr bwMode="auto">
          <a:xfrm>
            <a:off x="4491038" y="4071077"/>
            <a:ext cx="177800" cy="243037"/>
            <a:chOff x="2829" y="2517"/>
            <a:chExt cx="112" cy="153"/>
          </a:xfrm>
          <a:solidFill>
            <a:schemeClr val="bg1"/>
          </a:solidFill>
        </p:grpSpPr>
        <p:sp>
          <p:nvSpPr>
            <p:cNvPr id="27" name="Freeform 44"/>
            <p:cNvSpPr>
              <a:spLocks noEditPoints="1"/>
            </p:cNvSpPr>
            <p:nvPr/>
          </p:nvSpPr>
          <p:spPr bwMode="auto">
            <a:xfrm>
              <a:off x="2829" y="2517"/>
              <a:ext cx="112" cy="153"/>
            </a:xfrm>
            <a:custGeom>
              <a:avLst/>
              <a:gdLst>
                <a:gd name="T0" fmla="*/ 112 w 112"/>
                <a:gd name="T1" fmla="*/ 30 h 153"/>
                <a:gd name="T2" fmla="*/ 82 w 112"/>
                <a:gd name="T3" fmla="*/ 0 h 153"/>
                <a:gd name="T4" fmla="*/ 0 w 112"/>
                <a:gd name="T5" fmla="*/ 0 h 153"/>
                <a:gd name="T6" fmla="*/ 0 w 112"/>
                <a:gd name="T7" fmla="*/ 153 h 153"/>
                <a:gd name="T8" fmla="*/ 112 w 112"/>
                <a:gd name="T9" fmla="*/ 153 h 153"/>
                <a:gd name="T10" fmla="*/ 112 w 112"/>
                <a:gd name="T11" fmla="*/ 30 h 153"/>
                <a:gd name="T12" fmla="*/ 99 w 112"/>
                <a:gd name="T13" fmla="*/ 34 h 153"/>
                <a:gd name="T14" fmla="*/ 79 w 112"/>
                <a:gd name="T15" fmla="*/ 34 h 153"/>
                <a:gd name="T16" fmla="*/ 79 w 112"/>
                <a:gd name="T17" fmla="*/ 14 h 153"/>
                <a:gd name="T18" fmla="*/ 99 w 112"/>
                <a:gd name="T19" fmla="*/ 34 h 153"/>
                <a:gd name="T20" fmla="*/ 99 w 112"/>
                <a:gd name="T21" fmla="*/ 141 h 153"/>
                <a:gd name="T22" fmla="*/ 12 w 112"/>
                <a:gd name="T23" fmla="*/ 141 h 153"/>
                <a:gd name="T24" fmla="*/ 12 w 112"/>
                <a:gd name="T25" fmla="*/ 12 h 153"/>
                <a:gd name="T26" fmla="*/ 67 w 112"/>
                <a:gd name="T27" fmla="*/ 12 h 153"/>
                <a:gd name="T28" fmla="*/ 67 w 112"/>
                <a:gd name="T29" fmla="*/ 46 h 153"/>
                <a:gd name="T30" fmla="*/ 99 w 112"/>
                <a:gd name="T31" fmla="*/ 46 h 153"/>
                <a:gd name="T32" fmla="*/ 99 w 112"/>
                <a:gd name="T3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53">
                  <a:moveTo>
                    <a:pt x="112" y="30"/>
                  </a:moveTo>
                  <a:lnTo>
                    <a:pt x="82" y="0"/>
                  </a:lnTo>
                  <a:lnTo>
                    <a:pt x="0" y="0"/>
                  </a:lnTo>
                  <a:lnTo>
                    <a:pt x="0" y="153"/>
                  </a:lnTo>
                  <a:lnTo>
                    <a:pt x="112" y="153"/>
                  </a:lnTo>
                  <a:lnTo>
                    <a:pt x="112" y="30"/>
                  </a:lnTo>
                  <a:close/>
                  <a:moveTo>
                    <a:pt x="99" y="34"/>
                  </a:moveTo>
                  <a:lnTo>
                    <a:pt x="79" y="34"/>
                  </a:lnTo>
                  <a:lnTo>
                    <a:pt x="79" y="14"/>
                  </a:lnTo>
                  <a:lnTo>
                    <a:pt x="99" y="34"/>
                  </a:lnTo>
                  <a:close/>
                  <a:moveTo>
                    <a:pt x="99" y="141"/>
                  </a:moveTo>
                  <a:lnTo>
                    <a:pt x="12" y="141"/>
                  </a:lnTo>
                  <a:lnTo>
                    <a:pt x="12" y="12"/>
                  </a:lnTo>
                  <a:lnTo>
                    <a:pt x="67" y="12"/>
                  </a:lnTo>
                  <a:lnTo>
                    <a:pt x="67" y="46"/>
                  </a:lnTo>
                  <a:lnTo>
                    <a:pt x="99" y="46"/>
                  </a:lnTo>
                  <a:lnTo>
                    <a:pt x="99" y="1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28" name="Rectangle 45"/>
            <p:cNvSpPr>
              <a:spLocks noChangeArrowheads="1"/>
            </p:cNvSpPr>
            <p:nvPr/>
          </p:nvSpPr>
          <p:spPr bwMode="auto">
            <a:xfrm>
              <a:off x="2850" y="2557"/>
              <a:ext cx="70"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solidFill>
              </a:endParaRPr>
            </a:p>
          </p:txBody>
        </p:sp>
        <p:sp>
          <p:nvSpPr>
            <p:cNvPr id="29" name="Rectangle 46"/>
            <p:cNvSpPr>
              <a:spLocks noChangeArrowheads="1"/>
            </p:cNvSpPr>
            <p:nvPr/>
          </p:nvSpPr>
          <p:spPr bwMode="auto">
            <a:xfrm>
              <a:off x="2850" y="2579"/>
              <a:ext cx="70" cy="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solidFill>
              </a:endParaRPr>
            </a:p>
          </p:txBody>
        </p:sp>
        <p:sp>
          <p:nvSpPr>
            <p:cNvPr id="30" name="Rectangle 47"/>
            <p:cNvSpPr>
              <a:spLocks noChangeArrowheads="1"/>
            </p:cNvSpPr>
            <p:nvPr/>
          </p:nvSpPr>
          <p:spPr bwMode="auto">
            <a:xfrm>
              <a:off x="2850" y="2602"/>
              <a:ext cx="70"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solidFill>
              </a:endParaRPr>
            </a:p>
          </p:txBody>
        </p:sp>
        <p:sp>
          <p:nvSpPr>
            <p:cNvPr id="31" name="Rectangle 48"/>
            <p:cNvSpPr>
              <a:spLocks noChangeArrowheads="1"/>
            </p:cNvSpPr>
            <p:nvPr/>
          </p:nvSpPr>
          <p:spPr bwMode="auto">
            <a:xfrm>
              <a:off x="2850" y="2625"/>
              <a:ext cx="70" cy="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solidFill>
                  <a:schemeClr val="bg1"/>
                </a:solidFill>
              </a:endParaRPr>
            </a:p>
          </p:txBody>
        </p:sp>
      </p:grpSp>
      <p:grpSp>
        <p:nvGrpSpPr>
          <p:cNvPr id="11" name="组合 35"/>
          <p:cNvGrpSpPr/>
          <p:nvPr/>
        </p:nvGrpSpPr>
        <p:grpSpPr>
          <a:xfrm>
            <a:off x="4256087" y="2993346"/>
            <a:ext cx="630238" cy="628932"/>
            <a:chOff x="4256087" y="3113486"/>
            <a:chExt cx="630238" cy="628544"/>
          </a:xfrm>
        </p:grpSpPr>
        <p:sp>
          <p:nvSpPr>
            <p:cNvPr id="40" name="Oval 27"/>
            <p:cNvSpPr>
              <a:spLocks noChangeArrowheads="1"/>
            </p:cNvSpPr>
            <p:nvPr/>
          </p:nvSpPr>
          <p:spPr bwMode="auto">
            <a:xfrm>
              <a:off x="4319927" y="3177830"/>
              <a:ext cx="502558" cy="499856"/>
            </a:xfrm>
            <a:prstGeom prst="ellipse">
              <a:avLst/>
            </a:prstGeom>
            <a:gradFill flip="none" rotWithShape="1">
              <a:gsLst>
                <a:gs pos="90000">
                  <a:srgbClr val="89A13D"/>
                </a:gs>
                <a:gs pos="30000">
                  <a:srgbClr val="B2D138"/>
                </a:gs>
              </a:gsLst>
              <a:lin ang="2700000" scaled="1"/>
              <a:tileRect/>
            </a:gradFill>
            <a:ln w="25400">
              <a:gradFill>
                <a:gsLst>
                  <a:gs pos="0">
                    <a:srgbClr val="89A13D"/>
                  </a:gs>
                  <a:gs pos="100000">
                    <a:srgbClr val="B2D138"/>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6" name="Oval 29"/>
            <p:cNvSpPr>
              <a:spLocks noChangeArrowheads="1"/>
            </p:cNvSpPr>
            <p:nvPr/>
          </p:nvSpPr>
          <p:spPr bwMode="auto">
            <a:xfrm>
              <a:off x="4256087" y="3113486"/>
              <a:ext cx="630238" cy="628544"/>
            </a:xfrm>
            <a:prstGeom prst="ellipse">
              <a:avLst/>
            </a:prstGeom>
            <a:solidFill>
              <a:schemeClr val="accent3"/>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12" name="Group 51"/>
          <p:cNvGrpSpPr/>
          <p:nvPr/>
        </p:nvGrpSpPr>
        <p:grpSpPr bwMode="auto">
          <a:xfrm>
            <a:off x="4446588" y="3218063"/>
            <a:ext cx="215900" cy="174733"/>
            <a:chOff x="2801" y="1980"/>
            <a:chExt cx="136" cy="110"/>
          </a:xfrm>
          <a:solidFill>
            <a:schemeClr val="bg1"/>
          </a:solidFill>
        </p:grpSpPr>
        <p:sp>
          <p:nvSpPr>
            <p:cNvPr id="24" name="Freeform 42"/>
            <p:cNvSpPr>
              <a:spLocks noEditPoints="1"/>
            </p:cNvSpPr>
            <p:nvPr/>
          </p:nvSpPr>
          <p:spPr bwMode="auto">
            <a:xfrm>
              <a:off x="2801" y="2016"/>
              <a:ext cx="122" cy="74"/>
            </a:xfrm>
            <a:custGeom>
              <a:avLst/>
              <a:gdLst>
                <a:gd name="T0" fmla="*/ 34 w 122"/>
                <a:gd name="T1" fmla="*/ 28 h 74"/>
                <a:gd name="T2" fmla="*/ 34 w 122"/>
                <a:gd name="T3" fmla="*/ 74 h 74"/>
                <a:gd name="T4" fmla="*/ 54 w 122"/>
                <a:gd name="T5" fmla="*/ 74 h 74"/>
                <a:gd name="T6" fmla="*/ 54 w 122"/>
                <a:gd name="T7" fmla="*/ 29 h 74"/>
                <a:gd name="T8" fmla="*/ 44 w 122"/>
                <a:gd name="T9" fmla="*/ 20 h 74"/>
                <a:gd name="T10" fmla="*/ 34 w 122"/>
                <a:gd name="T11" fmla="*/ 28 h 74"/>
                <a:gd name="T12" fmla="*/ 0 w 122"/>
                <a:gd name="T13" fmla="*/ 74 h 74"/>
                <a:gd name="T14" fmla="*/ 20 w 122"/>
                <a:gd name="T15" fmla="*/ 74 h 74"/>
                <a:gd name="T16" fmla="*/ 20 w 122"/>
                <a:gd name="T17" fmla="*/ 39 h 74"/>
                <a:gd name="T18" fmla="*/ 0 w 122"/>
                <a:gd name="T19" fmla="*/ 56 h 74"/>
                <a:gd name="T20" fmla="*/ 0 w 122"/>
                <a:gd name="T21" fmla="*/ 74 h 74"/>
                <a:gd name="T22" fmla="*/ 102 w 122"/>
                <a:gd name="T23" fmla="*/ 18 h 74"/>
                <a:gd name="T24" fmla="*/ 102 w 122"/>
                <a:gd name="T25" fmla="*/ 74 h 74"/>
                <a:gd name="T26" fmla="*/ 122 w 122"/>
                <a:gd name="T27" fmla="*/ 74 h 74"/>
                <a:gd name="T28" fmla="*/ 122 w 122"/>
                <a:gd name="T29" fmla="*/ 0 h 74"/>
                <a:gd name="T30" fmla="*/ 102 w 122"/>
                <a:gd name="T31" fmla="*/ 18 h 74"/>
                <a:gd name="T32" fmla="*/ 67 w 122"/>
                <a:gd name="T33" fmla="*/ 40 h 74"/>
                <a:gd name="T34" fmla="*/ 67 w 122"/>
                <a:gd name="T35" fmla="*/ 74 h 74"/>
                <a:gd name="T36" fmla="*/ 88 w 122"/>
                <a:gd name="T37" fmla="*/ 74 h 74"/>
                <a:gd name="T38" fmla="*/ 88 w 122"/>
                <a:gd name="T39" fmla="*/ 29 h 74"/>
                <a:gd name="T40" fmla="*/ 72 w 122"/>
                <a:gd name="T41" fmla="*/ 43 h 74"/>
                <a:gd name="T42" fmla="*/ 67 w 122"/>
                <a:gd name="T43" fmla="*/ 4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74">
                  <a:moveTo>
                    <a:pt x="34" y="28"/>
                  </a:moveTo>
                  <a:lnTo>
                    <a:pt x="34" y="74"/>
                  </a:lnTo>
                  <a:lnTo>
                    <a:pt x="54" y="74"/>
                  </a:lnTo>
                  <a:lnTo>
                    <a:pt x="54" y="29"/>
                  </a:lnTo>
                  <a:lnTo>
                    <a:pt x="44" y="20"/>
                  </a:lnTo>
                  <a:lnTo>
                    <a:pt x="34" y="28"/>
                  </a:lnTo>
                  <a:close/>
                  <a:moveTo>
                    <a:pt x="0" y="74"/>
                  </a:moveTo>
                  <a:lnTo>
                    <a:pt x="20" y="74"/>
                  </a:lnTo>
                  <a:lnTo>
                    <a:pt x="20" y="39"/>
                  </a:lnTo>
                  <a:lnTo>
                    <a:pt x="0" y="56"/>
                  </a:lnTo>
                  <a:lnTo>
                    <a:pt x="0" y="74"/>
                  </a:lnTo>
                  <a:close/>
                  <a:moveTo>
                    <a:pt x="102" y="18"/>
                  </a:moveTo>
                  <a:lnTo>
                    <a:pt x="102" y="74"/>
                  </a:lnTo>
                  <a:lnTo>
                    <a:pt x="122" y="74"/>
                  </a:lnTo>
                  <a:lnTo>
                    <a:pt x="122" y="0"/>
                  </a:lnTo>
                  <a:lnTo>
                    <a:pt x="102" y="18"/>
                  </a:lnTo>
                  <a:close/>
                  <a:moveTo>
                    <a:pt x="67" y="40"/>
                  </a:moveTo>
                  <a:lnTo>
                    <a:pt x="67" y="74"/>
                  </a:lnTo>
                  <a:lnTo>
                    <a:pt x="88" y="74"/>
                  </a:lnTo>
                  <a:lnTo>
                    <a:pt x="88" y="29"/>
                  </a:lnTo>
                  <a:lnTo>
                    <a:pt x="72" y="43"/>
                  </a:lnTo>
                  <a:lnTo>
                    <a:pt x="6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25" name="Freeform 43"/>
            <p:cNvSpPr/>
            <p:nvPr/>
          </p:nvSpPr>
          <p:spPr bwMode="auto">
            <a:xfrm>
              <a:off x="2801" y="1980"/>
              <a:ext cx="136" cy="79"/>
            </a:xfrm>
            <a:custGeom>
              <a:avLst/>
              <a:gdLst>
                <a:gd name="T0" fmla="*/ 136 w 136"/>
                <a:gd name="T1" fmla="*/ 0 h 79"/>
                <a:gd name="T2" fmla="*/ 96 w 136"/>
                <a:gd name="T3" fmla="*/ 0 h 79"/>
                <a:gd name="T4" fmla="*/ 113 w 136"/>
                <a:gd name="T5" fmla="*/ 16 h 79"/>
                <a:gd name="T6" fmla="*/ 72 w 136"/>
                <a:gd name="T7" fmla="*/ 52 h 79"/>
                <a:gd name="T8" fmla="*/ 44 w 136"/>
                <a:gd name="T9" fmla="*/ 28 h 79"/>
                <a:gd name="T10" fmla="*/ 0 w 136"/>
                <a:gd name="T11" fmla="*/ 64 h 79"/>
                <a:gd name="T12" fmla="*/ 0 w 136"/>
                <a:gd name="T13" fmla="*/ 79 h 79"/>
                <a:gd name="T14" fmla="*/ 44 w 136"/>
                <a:gd name="T15" fmla="*/ 43 h 79"/>
                <a:gd name="T16" fmla="*/ 72 w 136"/>
                <a:gd name="T17" fmla="*/ 67 h 79"/>
                <a:gd name="T18" fmla="*/ 122 w 136"/>
                <a:gd name="T19" fmla="*/ 25 h 79"/>
                <a:gd name="T20" fmla="*/ 136 w 136"/>
                <a:gd name="T21" fmla="*/ 38 h 79"/>
                <a:gd name="T22" fmla="*/ 136 w 136"/>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79">
                  <a:moveTo>
                    <a:pt x="136" y="0"/>
                  </a:moveTo>
                  <a:lnTo>
                    <a:pt x="96" y="0"/>
                  </a:lnTo>
                  <a:lnTo>
                    <a:pt x="113" y="16"/>
                  </a:lnTo>
                  <a:lnTo>
                    <a:pt x="72" y="52"/>
                  </a:lnTo>
                  <a:lnTo>
                    <a:pt x="44" y="28"/>
                  </a:lnTo>
                  <a:lnTo>
                    <a:pt x="0" y="64"/>
                  </a:lnTo>
                  <a:lnTo>
                    <a:pt x="0" y="79"/>
                  </a:lnTo>
                  <a:lnTo>
                    <a:pt x="44" y="43"/>
                  </a:lnTo>
                  <a:lnTo>
                    <a:pt x="72" y="67"/>
                  </a:lnTo>
                  <a:lnTo>
                    <a:pt x="122" y="25"/>
                  </a:lnTo>
                  <a:lnTo>
                    <a:pt x="136" y="38"/>
                  </a:lnTo>
                  <a:lnTo>
                    <a:pt x="1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nvGrpSpPr>
          <p:cNvPr id="15" name="组合 2"/>
          <p:cNvGrpSpPr/>
          <p:nvPr/>
        </p:nvGrpSpPr>
        <p:grpSpPr>
          <a:xfrm>
            <a:off x="4256881" y="2102209"/>
            <a:ext cx="630238" cy="628932"/>
            <a:chOff x="4256881" y="2222899"/>
            <a:chExt cx="630238" cy="628544"/>
          </a:xfrm>
        </p:grpSpPr>
        <p:sp>
          <p:nvSpPr>
            <p:cNvPr id="39" name="Oval 27"/>
            <p:cNvSpPr>
              <a:spLocks noChangeArrowheads="1"/>
            </p:cNvSpPr>
            <p:nvPr/>
          </p:nvSpPr>
          <p:spPr bwMode="auto">
            <a:xfrm>
              <a:off x="4319927" y="2286795"/>
              <a:ext cx="502558" cy="499856"/>
            </a:xfrm>
            <a:prstGeom prst="ellipse">
              <a:avLst/>
            </a:prstGeom>
            <a:gradFill flip="none" rotWithShape="1">
              <a:gsLst>
                <a:gs pos="90000">
                  <a:srgbClr val="E33F24"/>
                </a:gs>
                <a:gs pos="30000">
                  <a:srgbClr val="F26434"/>
                </a:gs>
              </a:gsLst>
              <a:lin ang="2700000" scaled="1"/>
              <a:tileRect/>
            </a:gradFill>
            <a:ln w="25400">
              <a:gradFill>
                <a:gsLst>
                  <a:gs pos="0">
                    <a:srgbClr val="E33F24"/>
                  </a:gs>
                  <a:gs pos="100000">
                    <a:srgbClr val="F26434"/>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5" name="Oval 28"/>
            <p:cNvSpPr>
              <a:spLocks noChangeArrowheads="1"/>
            </p:cNvSpPr>
            <p:nvPr/>
          </p:nvSpPr>
          <p:spPr bwMode="auto">
            <a:xfrm>
              <a:off x="4256881" y="2222899"/>
              <a:ext cx="630238" cy="628544"/>
            </a:xfrm>
            <a:prstGeom prst="ellipse">
              <a:avLst/>
            </a:prstGeom>
            <a:solidFill>
              <a:schemeClr val="accent2"/>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grpSp>
        <p:nvGrpSpPr>
          <p:cNvPr id="18" name="Group 50"/>
          <p:cNvGrpSpPr/>
          <p:nvPr/>
        </p:nvGrpSpPr>
        <p:grpSpPr bwMode="auto">
          <a:xfrm>
            <a:off x="4459288" y="2309452"/>
            <a:ext cx="227012" cy="216033"/>
            <a:chOff x="2809" y="1408"/>
            <a:chExt cx="143" cy="136"/>
          </a:xfrm>
          <a:solidFill>
            <a:schemeClr val="bg1"/>
          </a:solidFill>
        </p:grpSpPr>
        <p:sp>
          <p:nvSpPr>
            <p:cNvPr id="16" name="Freeform 36"/>
            <p:cNvSpPr/>
            <p:nvPr/>
          </p:nvSpPr>
          <p:spPr bwMode="auto">
            <a:xfrm>
              <a:off x="2884" y="1457"/>
              <a:ext cx="68" cy="66"/>
            </a:xfrm>
            <a:custGeom>
              <a:avLst/>
              <a:gdLst>
                <a:gd name="T0" fmla="*/ 75 w 88"/>
                <a:gd name="T1" fmla="*/ 30 h 86"/>
                <a:gd name="T2" fmla="*/ 58 w 88"/>
                <a:gd name="T3" fmla="*/ 30 h 86"/>
                <a:gd name="T4" fmla="*/ 58 w 88"/>
                <a:gd name="T5" fmla="*/ 13 h 86"/>
                <a:gd name="T6" fmla="*/ 44 w 88"/>
                <a:gd name="T7" fmla="*/ 0 h 86"/>
                <a:gd name="T8" fmla="*/ 31 w 88"/>
                <a:gd name="T9" fmla="*/ 13 h 86"/>
                <a:gd name="T10" fmla="*/ 31 w 88"/>
                <a:gd name="T11" fmla="*/ 30 h 86"/>
                <a:gd name="T12" fmla="*/ 14 w 88"/>
                <a:gd name="T13" fmla="*/ 30 h 86"/>
                <a:gd name="T14" fmla="*/ 0 w 88"/>
                <a:gd name="T15" fmla="*/ 43 h 86"/>
                <a:gd name="T16" fmla="*/ 14 w 88"/>
                <a:gd name="T17" fmla="*/ 56 h 86"/>
                <a:gd name="T18" fmla="*/ 31 w 88"/>
                <a:gd name="T19" fmla="*/ 56 h 86"/>
                <a:gd name="T20" fmla="*/ 31 w 88"/>
                <a:gd name="T21" fmla="*/ 73 h 86"/>
                <a:gd name="T22" fmla="*/ 44 w 88"/>
                <a:gd name="T23" fmla="*/ 86 h 86"/>
                <a:gd name="T24" fmla="*/ 58 w 88"/>
                <a:gd name="T25" fmla="*/ 73 h 86"/>
                <a:gd name="T26" fmla="*/ 58 w 88"/>
                <a:gd name="T27" fmla="*/ 56 h 86"/>
                <a:gd name="T28" fmla="*/ 75 w 88"/>
                <a:gd name="T29" fmla="*/ 56 h 86"/>
                <a:gd name="T30" fmla="*/ 88 w 88"/>
                <a:gd name="T31" fmla="*/ 43 h 86"/>
                <a:gd name="T32" fmla="*/ 75 w 88"/>
                <a:gd name="T33" fmla="*/ 3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6">
                  <a:moveTo>
                    <a:pt x="75" y="30"/>
                  </a:moveTo>
                  <a:cubicBezTo>
                    <a:pt x="58" y="30"/>
                    <a:pt x="58" y="30"/>
                    <a:pt x="58" y="30"/>
                  </a:cubicBezTo>
                  <a:cubicBezTo>
                    <a:pt x="58" y="13"/>
                    <a:pt x="58" y="13"/>
                    <a:pt x="58" y="13"/>
                  </a:cubicBezTo>
                  <a:cubicBezTo>
                    <a:pt x="58" y="6"/>
                    <a:pt x="52" y="0"/>
                    <a:pt x="44" y="0"/>
                  </a:cubicBezTo>
                  <a:cubicBezTo>
                    <a:pt x="37" y="0"/>
                    <a:pt x="31" y="6"/>
                    <a:pt x="31" y="13"/>
                  </a:cubicBezTo>
                  <a:cubicBezTo>
                    <a:pt x="31" y="30"/>
                    <a:pt x="31" y="30"/>
                    <a:pt x="31" y="30"/>
                  </a:cubicBezTo>
                  <a:cubicBezTo>
                    <a:pt x="14" y="30"/>
                    <a:pt x="14" y="30"/>
                    <a:pt x="14" y="30"/>
                  </a:cubicBezTo>
                  <a:cubicBezTo>
                    <a:pt x="6" y="30"/>
                    <a:pt x="0" y="36"/>
                    <a:pt x="0" y="43"/>
                  </a:cubicBezTo>
                  <a:cubicBezTo>
                    <a:pt x="0" y="50"/>
                    <a:pt x="6" y="56"/>
                    <a:pt x="14" y="56"/>
                  </a:cubicBezTo>
                  <a:cubicBezTo>
                    <a:pt x="31" y="56"/>
                    <a:pt x="31" y="56"/>
                    <a:pt x="31" y="56"/>
                  </a:cubicBezTo>
                  <a:cubicBezTo>
                    <a:pt x="31" y="73"/>
                    <a:pt x="31" y="73"/>
                    <a:pt x="31" y="73"/>
                  </a:cubicBezTo>
                  <a:cubicBezTo>
                    <a:pt x="31" y="80"/>
                    <a:pt x="37" y="86"/>
                    <a:pt x="44" y="86"/>
                  </a:cubicBezTo>
                  <a:cubicBezTo>
                    <a:pt x="52" y="86"/>
                    <a:pt x="58" y="80"/>
                    <a:pt x="58" y="73"/>
                  </a:cubicBezTo>
                  <a:cubicBezTo>
                    <a:pt x="58" y="56"/>
                    <a:pt x="58" y="56"/>
                    <a:pt x="58" y="56"/>
                  </a:cubicBezTo>
                  <a:cubicBezTo>
                    <a:pt x="75" y="56"/>
                    <a:pt x="75" y="56"/>
                    <a:pt x="75" y="56"/>
                  </a:cubicBezTo>
                  <a:cubicBezTo>
                    <a:pt x="82" y="56"/>
                    <a:pt x="88" y="50"/>
                    <a:pt x="88" y="43"/>
                  </a:cubicBezTo>
                  <a:cubicBezTo>
                    <a:pt x="88" y="36"/>
                    <a:pt x="82" y="30"/>
                    <a:pt x="7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17" name="Freeform 37"/>
            <p:cNvSpPr>
              <a:spLocks noEditPoints="1"/>
            </p:cNvSpPr>
            <p:nvPr/>
          </p:nvSpPr>
          <p:spPr bwMode="auto">
            <a:xfrm>
              <a:off x="2809" y="1408"/>
              <a:ext cx="105" cy="136"/>
            </a:xfrm>
            <a:custGeom>
              <a:avLst/>
              <a:gdLst>
                <a:gd name="T0" fmla="*/ 70 w 138"/>
                <a:gd name="T1" fmla="*/ 68 h 178"/>
                <a:gd name="T2" fmla="*/ 105 w 138"/>
                <a:gd name="T3" fmla="*/ 34 h 178"/>
                <a:gd name="T4" fmla="*/ 70 w 138"/>
                <a:gd name="T5" fmla="*/ 0 h 178"/>
                <a:gd name="T6" fmla="*/ 35 w 138"/>
                <a:gd name="T7" fmla="*/ 34 h 178"/>
                <a:gd name="T8" fmla="*/ 70 w 138"/>
                <a:gd name="T9" fmla="*/ 68 h 178"/>
                <a:gd name="T10" fmla="*/ 138 w 138"/>
                <a:gd name="T11" fmla="*/ 165 h 178"/>
                <a:gd name="T12" fmla="*/ 110 w 138"/>
                <a:gd name="T13" fmla="*/ 135 h 178"/>
                <a:gd name="T14" fmla="*/ 80 w 138"/>
                <a:gd name="T15" fmla="*/ 108 h 178"/>
                <a:gd name="T16" fmla="*/ 98 w 138"/>
                <a:gd name="T17" fmla="*/ 87 h 178"/>
                <a:gd name="T18" fmla="*/ 69 w 138"/>
                <a:gd name="T19" fmla="*/ 78 h 178"/>
                <a:gd name="T20" fmla="*/ 0 w 138"/>
                <a:gd name="T21" fmla="*/ 173 h 178"/>
                <a:gd name="T22" fmla="*/ 0 w 138"/>
                <a:gd name="T23" fmla="*/ 178 h 178"/>
                <a:gd name="T24" fmla="*/ 138 w 138"/>
                <a:gd name="T25" fmla="*/ 178 h 178"/>
                <a:gd name="T26" fmla="*/ 138 w 138"/>
                <a:gd name="T27" fmla="*/ 173 h 178"/>
                <a:gd name="T28" fmla="*/ 138 w 138"/>
                <a:gd name="T29" fmla="*/ 16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78">
                  <a:moveTo>
                    <a:pt x="70" y="68"/>
                  </a:moveTo>
                  <a:cubicBezTo>
                    <a:pt x="89" y="68"/>
                    <a:pt x="105" y="53"/>
                    <a:pt x="105" y="34"/>
                  </a:cubicBezTo>
                  <a:cubicBezTo>
                    <a:pt x="105" y="15"/>
                    <a:pt x="89" y="0"/>
                    <a:pt x="70" y="0"/>
                  </a:cubicBezTo>
                  <a:cubicBezTo>
                    <a:pt x="50" y="0"/>
                    <a:pt x="35" y="15"/>
                    <a:pt x="35" y="34"/>
                  </a:cubicBezTo>
                  <a:cubicBezTo>
                    <a:pt x="35" y="53"/>
                    <a:pt x="50" y="68"/>
                    <a:pt x="70" y="68"/>
                  </a:cubicBezTo>
                  <a:close/>
                  <a:moveTo>
                    <a:pt x="138" y="165"/>
                  </a:moveTo>
                  <a:cubicBezTo>
                    <a:pt x="128" y="165"/>
                    <a:pt x="110" y="161"/>
                    <a:pt x="110" y="135"/>
                  </a:cubicBezTo>
                  <a:cubicBezTo>
                    <a:pt x="110" y="135"/>
                    <a:pt x="77" y="138"/>
                    <a:pt x="80" y="108"/>
                  </a:cubicBezTo>
                  <a:cubicBezTo>
                    <a:pt x="81" y="95"/>
                    <a:pt x="90" y="89"/>
                    <a:pt x="98" y="87"/>
                  </a:cubicBezTo>
                  <a:cubicBezTo>
                    <a:pt x="89" y="81"/>
                    <a:pt x="80" y="78"/>
                    <a:pt x="69" y="78"/>
                  </a:cubicBezTo>
                  <a:cubicBezTo>
                    <a:pt x="31" y="78"/>
                    <a:pt x="0" y="120"/>
                    <a:pt x="0" y="173"/>
                  </a:cubicBezTo>
                  <a:cubicBezTo>
                    <a:pt x="0" y="174"/>
                    <a:pt x="0" y="176"/>
                    <a:pt x="0" y="178"/>
                  </a:cubicBezTo>
                  <a:cubicBezTo>
                    <a:pt x="138" y="178"/>
                    <a:pt x="138" y="178"/>
                    <a:pt x="138" y="178"/>
                  </a:cubicBezTo>
                  <a:cubicBezTo>
                    <a:pt x="138" y="176"/>
                    <a:pt x="138" y="174"/>
                    <a:pt x="138" y="173"/>
                  </a:cubicBezTo>
                  <a:cubicBezTo>
                    <a:pt x="138" y="170"/>
                    <a:pt x="138" y="168"/>
                    <a:pt x="138"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nvGrpSpPr>
          <p:cNvPr id="23" name="组合 1"/>
          <p:cNvGrpSpPr/>
          <p:nvPr/>
        </p:nvGrpSpPr>
        <p:grpSpPr>
          <a:xfrm>
            <a:off x="4256881" y="1215891"/>
            <a:ext cx="630238" cy="627235"/>
            <a:chOff x="4256881" y="1337128"/>
            <a:chExt cx="630238" cy="626848"/>
          </a:xfrm>
        </p:grpSpPr>
        <p:sp>
          <p:nvSpPr>
            <p:cNvPr id="37" name="Oval 27"/>
            <p:cNvSpPr>
              <a:spLocks noChangeArrowheads="1"/>
            </p:cNvSpPr>
            <p:nvPr/>
          </p:nvSpPr>
          <p:spPr bwMode="auto">
            <a:xfrm>
              <a:off x="4319927" y="1403351"/>
              <a:ext cx="502558" cy="499856"/>
            </a:xfrm>
            <a:prstGeom prst="ellipse">
              <a:avLst/>
            </a:prstGeom>
            <a:gradFill flip="none" rotWithShape="1">
              <a:gsLst>
                <a:gs pos="90000">
                  <a:srgbClr val="138F81"/>
                </a:gs>
                <a:gs pos="30000">
                  <a:srgbClr val="19BAA9"/>
                </a:gs>
              </a:gsLst>
              <a:lin ang="2700000" scaled="1"/>
              <a:tileRect/>
            </a:gradFill>
            <a:ln w="25400">
              <a:gradFill>
                <a:gsLst>
                  <a:gs pos="0">
                    <a:srgbClr val="138F81"/>
                  </a:gs>
                  <a:gs pos="100000">
                    <a:srgbClr val="19BAA9"/>
                  </a:gs>
                </a:gsLst>
                <a:lin ang="5400000" scaled="0"/>
              </a:gradFill>
            </a:ln>
            <a:effectLst>
              <a:outerShdw blurRad="254000" dist="190500" dir="3540000" sx="105000" sy="105000" algn="tl" rotWithShape="0">
                <a:schemeClr val="tx1">
                  <a:lumMod val="95000"/>
                  <a:lumOff val="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ndParaRPr>
            </a:p>
          </p:txBody>
        </p:sp>
        <p:sp>
          <p:nvSpPr>
            <p:cNvPr id="4" name="Oval 27"/>
            <p:cNvSpPr>
              <a:spLocks noChangeArrowheads="1"/>
            </p:cNvSpPr>
            <p:nvPr/>
          </p:nvSpPr>
          <p:spPr bwMode="auto">
            <a:xfrm>
              <a:off x="4256881" y="1337128"/>
              <a:ext cx="630238" cy="626848"/>
            </a:xfrm>
            <a:prstGeom prst="ellipse">
              <a:avLst/>
            </a:prstGeom>
            <a:solidFill>
              <a:schemeClr val="accent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latin typeface="Impact" panose="020B0806030902050204" pitchFamily="34" charset="0"/>
              </a:endParaRPr>
            </a:p>
          </p:txBody>
        </p:sp>
      </p:grpSp>
      <p:grpSp>
        <p:nvGrpSpPr>
          <p:cNvPr id="26" name="Group 49"/>
          <p:cNvGrpSpPr/>
          <p:nvPr/>
        </p:nvGrpSpPr>
        <p:grpSpPr bwMode="auto">
          <a:xfrm>
            <a:off x="4476751" y="1404018"/>
            <a:ext cx="195263" cy="268454"/>
            <a:chOff x="2820" y="838"/>
            <a:chExt cx="123" cy="169"/>
          </a:xfrm>
          <a:solidFill>
            <a:schemeClr val="bg1"/>
          </a:solidFill>
        </p:grpSpPr>
        <p:sp>
          <p:nvSpPr>
            <p:cNvPr id="19" name="Freeform 38"/>
            <p:cNvSpPr>
              <a:spLocks noEditPoints="1"/>
            </p:cNvSpPr>
            <p:nvPr/>
          </p:nvSpPr>
          <p:spPr bwMode="auto">
            <a:xfrm>
              <a:off x="2841" y="856"/>
              <a:ext cx="55" cy="70"/>
            </a:xfrm>
            <a:custGeom>
              <a:avLst/>
              <a:gdLst>
                <a:gd name="T0" fmla="*/ 69 w 72"/>
                <a:gd name="T1" fmla="*/ 17 h 91"/>
                <a:gd name="T2" fmla="*/ 3 w 72"/>
                <a:gd name="T3" fmla="*/ 17 h 91"/>
                <a:gd name="T4" fmla="*/ 0 w 72"/>
                <a:gd name="T5" fmla="*/ 20 h 91"/>
                <a:gd name="T6" fmla="*/ 3 w 72"/>
                <a:gd name="T7" fmla="*/ 23 h 91"/>
                <a:gd name="T8" fmla="*/ 69 w 72"/>
                <a:gd name="T9" fmla="*/ 23 h 91"/>
                <a:gd name="T10" fmla="*/ 72 w 72"/>
                <a:gd name="T11" fmla="*/ 20 h 91"/>
                <a:gd name="T12" fmla="*/ 69 w 72"/>
                <a:gd name="T13" fmla="*/ 17 h 91"/>
                <a:gd name="T14" fmla="*/ 3 w 72"/>
                <a:gd name="T15" fmla="*/ 6 h 91"/>
                <a:gd name="T16" fmla="*/ 69 w 72"/>
                <a:gd name="T17" fmla="*/ 6 h 91"/>
                <a:gd name="T18" fmla="*/ 72 w 72"/>
                <a:gd name="T19" fmla="*/ 3 h 91"/>
                <a:gd name="T20" fmla="*/ 69 w 72"/>
                <a:gd name="T21" fmla="*/ 0 h 91"/>
                <a:gd name="T22" fmla="*/ 3 w 72"/>
                <a:gd name="T23" fmla="*/ 0 h 91"/>
                <a:gd name="T24" fmla="*/ 0 w 72"/>
                <a:gd name="T25" fmla="*/ 3 h 91"/>
                <a:gd name="T26" fmla="*/ 3 w 72"/>
                <a:gd name="T27" fmla="*/ 6 h 91"/>
                <a:gd name="T28" fmla="*/ 0 w 72"/>
                <a:gd name="T29" fmla="*/ 37 h 91"/>
                <a:gd name="T30" fmla="*/ 3 w 72"/>
                <a:gd name="T31" fmla="*/ 40 h 91"/>
                <a:gd name="T32" fmla="*/ 50 w 72"/>
                <a:gd name="T33" fmla="*/ 40 h 91"/>
                <a:gd name="T34" fmla="*/ 67 w 72"/>
                <a:gd name="T35" fmla="*/ 34 h 91"/>
                <a:gd name="T36" fmla="*/ 3 w 72"/>
                <a:gd name="T37" fmla="*/ 34 h 91"/>
                <a:gd name="T38" fmla="*/ 0 w 72"/>
                <a:gd name="T39" fmla="*/ 37 h 91"/>
                <a:gd name="T40" fmla="*/ 0 w 72"/>
                <a:gd name="T41" fmla="*/ 54 h 91"/>
                <a:gd name="T42" fmla="*/ 3 w 72"/>
                <a:gd name="T43" fmla="*/ 57 h 91"/>
                <a:gd name="T44" fmla="*/ 31 w 72"/>
                <a:gd name="T45" fmla="*/ 57 h 91"/>
                <a:gd name="T46" fmla="*/ 36 w 72"/>
                <a:gd name="T47" fmla="*/ 51 h 91"/>
                <a:gd name="T48" fmla="*/ 3 w 72"/>
                <a:gd name="T49" fmla="*/ 51 h 91"/>
                <a:gd name="T50" fmla="*/ 0 w 72"/>
                <a:gd name="T51" fmla="*/ 54 h 91"/>
                <a:gd name="T52" fmla="*/ 0 w 72"/>
                <a:gd name="T53" fmla="*/ 71 h 91"/>
                <a:gd name="T54" fmla="*/ 3 w 72"/>
                <a:gd name="T55" fmla="*/ 74 h 91"/>
                <a:gd name="T56" fmla="*/ 22 w 72"/>
                <a:gd name="T57" fmla="*/ 74 h 91"/>
                <a:gd name="T58" fmla="*/ 24 w 72"/>
                <a:gd name="T59" fmla="*/ 68 h 91"/>
                <a:gd name="T60" fmla="*/ 3 w 72"/>
                <a:gd name="T61" fmla="*/ 68 h 91"/>
                <a:gd name="T62" fmla="*/ 0 w 72"/>
                <a:gd name="T63" fmla="*/ 71 h 91"/>
                <a:gd name="T64" fmla="*/ 0 w 72"/>
                <a:gd name="T65" fmla="*/ 88 h 91"/>
                <a:gd name="T66" fmla="*/ 3 w 72"/>
                <a:gd name="T67" fmla="*/ 91 h 91"/>
                <a:gd name="T68" fmla="*/ 18 w 72"/>
                <a:gd name="T69" fmla="*/ 91 h 91"/>
                <a:gd name="T70" fmla="*/ 19 w 72"/>
                <a:gd name="T71" fmla="*/ 85 h 91"/>
                <a:gd name="T72" fmla="*/ 3 w 72"/>
                <a:gd name="T73" fmla="*/ 85 h 91"/>
                <a:gd name="T74" fmla="*/ 0 w 72"/>
                <a:gd name="T75" fmla="*/ 8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91">
                  <a:moveTo>
                    <a:pt x="69" y="17"/>
                  </a:moveTo>
                  <a:cubicBezTo>
                    <a:pt x="3" y="17"/>
                    <a:pt x="3" y="17"/>
                    <a:pt x="3" y="17"/>
                  </a:cubicBezTo>
                  <a:cubicBezTo>
                    <a:pt x="1" y="17"/>
                    <a:pt x="0" y="19"/>
                    <a:pt x="0" y="20"/>
                  </a:cubicBezTo>
                  <a:cubicBezTo>
                    <a:pt x="0" y="22"/>
                    <a:pt x="1" y="23"/>
                    <a:pt x="3" y="23"/>
                  </a:cubicBezTo>
                  <a:cubicBezTo>
                    <a:pt x="69" y="23"/>
                    <a:pt x="69" y="23"/>
                    <a:pt x="69" y="23"/>
                  </a:cubicBezTo>
                  <a:cubicBezTo>
                    <a:pt x="71" y="23"/>
                    <a:pt x="72" y="22"/>
                    <a:pt x="72" y="20"/>
                  </a:cubicBezTo>
                  <a:cubicBezTo>
                    <a:pt x="72" y="19"/>
                    <a:pt x="71" y="17"/>
                    <a:pt x="69" y="17"/>
                  </a:cubicBezTo>
                  <a:close/>
                  <a:moveTo>
                    <a:pt x="3" y="6"/>
                  </a:moveTo>
                  <a:cubicBezTo>
                    <a:pt x="69" y="6"/>
                    <a:pt x="69" y="6"/>
                    <a:pt x="69" y="6"/>
                  </a:cubicBezTo>
                  <a:cubicBezTo>
                    <a:pt x="71" y="6"/>
                    <a:pt x="72" y="5"/>
                    <a:pt x="72" y="3"/>
                  </a:cubicBezTo>
                  <a:cubicBezTo>
                    <a:pt x="72" y="2"/>
                    <a:pt x="71" y="0"/>
                    <a:pt x="69" y="0"/>
                  </a:cubicBezTo>
                  <a:cubicBezTo>
                    <a:pt x="3" y="0"/>
                    <a:pt x="3" y="0"/>
                    <a:pt x="3" y="0"/>
                  </a:cubicBezTo>
                  <a:cubicBezTo>
                    <a:pt x="1" y="0"/>
                    <a:pt x="0" y="2"/>
                    <a:pt x="0" y="3"/>
                  </a:cubicBezTo>
                  <a:cubicBezTo>
                    <a:pt x="0" y="5"/>
                    <a:pt x="1" y="6"/>
                    <a:pt x="3" y="6"/>
                  </a:cubicBezTo>
                  <a:close/>
                  <a:moveTo>
                    <a:pt x="0" y="37"/>
                  </a:moveTo>
                  <a:cubicBezTo>
                    <a:pt x="0" y="39"/>
                    <a:pt x="1" y="40"/>
                    <a:pt x="3" y="40"/>
                  </a:cubicBezTo>
                  <a:cubicBezTo>
                    <a:pt x="50" y="40"/>
                    <a:pt x="50" y="40"/>
                    <a:pt x="50" y="40"/>
                  </a:cubicBezTo>
                  <a:cubicBezTo>
                    <a:pt x="56" y="37"/>
                    <a:pt x="61" y="35"/>
                    <a:pt x="67" y="34"/>
                  </a:cubicBezTo>
                  <a:cubicBezTo>
                    <a:pt x="3" y="34"/>
                    <a:pt x="3" y="34"/>
                    <a:pt x="3" y="34"/>
                  </a:cubicBezTo>
                  <a:cubicBezTo>
                    <a:pt x="1" y="34"/>
                    <a:pt x="0" y="35"/>
                    <a:pt x="0" y="37"/>
                  </a:cubicBezTo>
                  <a:close/>
                  <a:moveTo>
                    <a:pt x="0" y="54"/>
                  </a:moveTo>
                  <a:cubicBezTo>
                    <a:pt x="0" y="56"/>
                    <a:pt x="1" y="57"/>
                    <a:pt x="3" y="57"/>
                  </a:cubicBezTo>
                  <a:cubicBezTo>
                    <a:pt x="31" y="57"/>
                    <a:pt x="31" y="57"/>
                    <a:pt x="31" y="57"/>
                  </a:cubicBezTo>
                  <a:cubicBezTo>
                    <a:pt x="32" y="55"/>
                    <a:pt x="34" y="53"/>
                    <a:pt x="36" y="51"/>
                  </a:cubicBezTo>
                  <a:cubicBezTo>
                    <a:pt x="3" y="51"/>
                    <a:pt x="3" y="51"/>
                    <a:pt x="3" y="51"/>
                  </a:cubicBezTo>
                  <a:cubicBezTo>
                    <a:pt x="1" y="51"/>
                    <a:pt x="0" y="52"/>
                    <a:pt x="0" y="54"/>
                  </a:cubicBezTo>
                  <a:close/>
                  <a:moveTo>
                    <a:pt x="0" y="71"/>
                  </a:moveTo>
                  <a:cubicBezTo>
                    <a:pt x="0" y="72"/>
                    <a:pt x="1" y="74"/>
                    <a:pt x="3" y="74"/>
                  </a:cubicBezTo>
                  <a:cubicBezTo>
                    <a:pt x="22" y="74"/>
                    <a:pt x="22" y="74"/>
                    <a:pt x="22" y="74"/>
                  </a:cubicBezTo>
                  <a:cubicBezTo>
                    <a:pt x="22" y="72"/>
                    <a:pt x="23" y="70"/>
                    <a:pt x="24" y="68"/>
                  </a:cubicBezTo>
                  <a:cubicBezTo>
                    <a:pt x="3" y="68"/>
                    <a:pt x="3" y="68"/>
                    <a:pt x="3" y="68"/>
                  </a:cubicBezTo>
                  <a:cubicBezTo>
                    <a:pt x="1" y="68"/>
                    <a:pt x="0" y="69"/>
                    <a:pt x="0" y="71"/>
                  </a:cubicBezTo>
                  <a:close/>
                  <a:moveTo>
                    <a:pt x="0" y="88"/>
                  </a:moveTo>
                  <a:cubicBezTo>
                    <a:pt x="0" y="89"/>
                    <a:pt x="1" y="91"/>
                    <a:pt x="3" y="91"/>
                  </a:cubicBezTo>
                  <a:cubicBezTo>
                    <a:pt x="18" y="91"/>
                    <a:pt x="18" y="91"/>
                    <a:pt x="18" y="91"/>
                  </a:cubicBezTo>
                  <a:cubicBezTo>
                    <a:pt x="19" y="89"/>
                    <a:pt x="19" y="87"/>
                    <a:pt x="19" y="85"/>
                  </a:cubicBezTo>
                  <a:cubicBezTo>
                    <a:pt x="3" y="85"/>
                    <a:pt x="3" y="85"/>
                    <a:pt x="3" y="85"/>
                  </a:cubicBezTo>
                  <a:cubicBezTo>
                    <a:pt x="1" y="85"/>
                    <a:pt x="0" y="86"/>
                    <a:pt x="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20" name="Freeform 39"/>
            <p:cNvSpPr>
              <a:spLocks noEditPoints="1"/>
            </p:cNvSpPr>
            <p:nvPr/>
          </p:nvSpPr>
          <p:spPr bwMode="auto">
            <a:xfrm>
              <a:off x="2860" y="887"/>
              <a:ext cx="83" cy="81"/>
            </a:xfrm>
            <a:custGeom>
              <a:avLst/>
              <a:gdLst>
                <a:gd name="T0" fmla="*/ 90 w 109"/>
                <a:gd name="T1" fmla="*/ 19 h 106"/>
                <a:gd name="T2" fmla="*/ 20 w 109"/>
                <a:gd name="T3" fmla="*/ 19 h 106"/>
                <a:gd name="T4" fmla="*/ 20 w 109"/>
                <a:gd name="T5" fmla="*/ 87 h 106"/>
                <a:gd name="T6" fmla="*/ 90 w 109"/>
                <a:gd name="T7" fmla="*/ 87 h 106"/>
                <a:gd name="T8" fmla="*/ 90 w 109"/>
                <a:gd name="T9" fmla="*/ 19 h 106"/>
                <a:gd name="T10" fmla="*/ 30 w 109"/>
                <a:gd name="T11" fmla="*/ 77 h 106"/>
                <a:gd name="T12" fmla="*/ 30 w 109"/>
                <a:gd name="T13" fmla="*/ 29 h 106"/>
                <a:gd name="T14" fmla="*/ 79 w 109"/>
                <a:gd name="T15" fmla="*/ 29 h 106"/>
                <a:gd name="T16" fmla="*/ 79 w 109"/>
                <a:gd name="T17" fmla="*/ 77 h 106"/>
                <a:gd name="T18" fmla="*/ 30 w 109"/>
                <a:gd name="T19"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06">
                  <a:moveTo>
                    <a:pt x="90" y="19"/>
                  </a:moveTo>
                  <a:cubicBezTo>
                    <a:pt x="70" y="0"/>
                    <a:pt x="39" y="0"/>
                    <a:pt x="20" y="19"/>
                  </a:cubicBezTo>
                  <a:cubicBezTo>
                    <a:pt x="0" y="38"/>
                    <a:pt x="0" y="68"/>
                    <a:pt x="20" y="87"/>
                  </a:cubicBezTo>
                  <a:cubicBezTo>
                    <a:pt x="39" y="106"/>
                    <a:pt x="70" y="106"/>
                    <a:pt x="90" y="87"/>
                  </a:cubicBezTo>
                  <a:cubicBezTo>
                    <a:pt x="109" y="68"/>
                    <a:pt x="109" y="38"/>
                    <a:pt x="90" y="19"/>
                  </a:cubicBezTo>
                  <a:close/>
                  <a:moveTo>
                    <a:pt x="30" y="77"/>
                  </a:moveTo>
                  <a:cubicBezTo>
                    <a:pt x="17" y="64"/>
                    <a:pt x="17" y="42"/>
                    <a:pt x="30" y="29"/>
                  </a:cubicBezTo>
                  <a:cubicBezTo>
                    <a:pt x="44" y="16"/>
                    <a:pt x="66" y="16"/>
                    <a:pt x="79" y="29"/>
                  </a:cubicBezTo>
                  <a:cubicBezTo>
                    <a:pt x="92" y="42"/>
                    <a:pt x="92" y="64"/>
                    <a:pt x="79" y="77"/>
                  </a:cubicBezTo>
                  <a:cubicBezTo>
                    <a:pt x="66" y="90"/>
                    <a:pt x="44" y="90"/>
                    <a:pt x="30"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21" name="Freeform 40"/>
            <p:cNvSpPr>
              <a:spLocks noEditPoints="1"/>
            </p:cNvSpPr>
            <p:nvPr/>
          </p:nvSpPr>
          <p:spPr bwMode="auto">
            <a:xfrm>
              <a:off x="2820" y="955"/>
              <a:ext cx="53" cy="52"/>
            </a:xfrm>
            <a:custGeom>
              <a:avLst/>
              <a:gdLst>
                <a:gd name="T0" fmla="*/ 65 w 69"/>
                <a:gd name="T1" fmla="*/ 4 h 68"/>
                <a:gd name="T2" fmla="*/ 51 w 69"/>
                <a:gd name="T3" fmla="*/ 4 h 68"/>
                <a:gd name="T4" fmla="*/ 51 w 69"/>
                <a:gd name="T5" fmla="*/ 4 h 68"/>
                <a:gd name="T6" fmla="*/ 65 w 69"/>
                <a:gd name="T7" fmla="*/ 18 h 68"/>
                <a:gd name="T8" fmla="*/ 65 w 69"/>
                <a:gd name="T9" fmla="*/ 18 h 68"/>
                <a:gd name="T10" fmla="*/ 65 w 69"/>
                <a:gd name="T11" fmla="*/ 4 h 68"/>
                <a:gd name="T12" fmla="*/ 4 w 69"/>
                <a:gd name="T13" fmla="*/ 50 h 68"/>
                <a:gd name="T14" fmla="*/ 4 w 69"/>
                <a:gd name="T15" fmla="*/ 64 h 68"/>
                <a:gd name="T16" fmla="*/ 18 w 69"/>
                <a:gd name="T17" fmla="*/ 64 h 68"/>
                <a:gd name="T18" fmla="*/ 60 w 69"/>
                <a:gd name="T19" fmla="*/ 23 h 68"/>
                <a:gd name="T20" fmla="*/ 46 w 69"/>
                <a:gd name="T21" fmla="*/ 9 h 68"/>
                <a:gd name="T22" fmla="*/ 4 w 69"/>
                <a:gd name="T23" fmla="*/ 5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68">
                  <a:moveTo>
                    <a:pt x="65" y="4"/>
                  </a:moveTo>
                  <a:cubicBezTo>
                    <a:pt x="61" y="0"/>
                    <a:pt x="55" y="0"/>
                    <a:pt x="51" y="4"/>
                  </a:cubicBezTo>
                  <a:cubicBezTo>
                    <a:pt x="51" y="4"/>
                    <a:pt x="51" y="4"/>
                    <a:pt x="51" y="4"/>
                  </a:cubicBezTo>
                  <a:cubicBezTo>
                    <a:pt x="65" y="18"/>
                    <a:pt x="65" y="18"/>
                    <a:pt x="65" y="18"/>
                  </a:cubicBezTo>
                  <a:cubicBezTo>
                    <a:pt x="65" y="18"/>
                    <a:pt x="65" y="18"/>
                    <a:pt x="65" y="18"/>
                  </a:cubicBezTo>
                  <a:cubicBezTo>
                    <a:pt x="69" y="14"/>
                    <a:pt x="69" y="8"/>
                    <a:pt x="65" y="4"/>
                  </a:cubicBezTo>
                  <a:close/>
                  <a:moveTo>
                    <a:pt x="4" y="50"/>
                  </a:moveTo>
                  <a:cubicBezTo>
                    <a:pt x="0" y="54"/>
                    <a:pt x="0" y="60"/>
                    <a:pt x="4" y="64"/>
                  </a:cubicBezTo>
                  <a:cubicBezTo>
                    <a:pt x="8" y="68"/>
                    <a:pt x="14" y="68"/>
                    <a:pt x="18" y="64"/>
                  </a:cubicBezTo>
                  <a:cubicBezTo>
                    <a:pt x="60" y="23"/>
                    <a:pt x="60" y="23"/>
                    <a:pt x="60" y="23"/>
                  </a:cubicBezTo>
                  <a:cubicBezTo>
                    <a:pt x="46" y="9"/>
                    <a:pt x="46" y="9"/>
                    <a:pt x="46" y="9"/>
                  </a:cubicBezTo>
                  <a:lnTo>
                    <a:pt x="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sp>
          <p:nvSpPr>
            <p:cNvPr id="22" name="Freeform 41"/>
            <p:cNvSpPr/>
            <p:nvPr/>
          </p:nvSpPr>
          <p:spPr bwMode="auto">
            <a:xfrm>
              <a:off x="2823" y="838"/>
              <a:ext cx="91" cy="104"/>
            </a:xfrm>
            <a:custGeom>
              <a:avLst/>
              <a:gdLst>
                <a:gd name="T0" fmla="*/ 57 w 119"/>
                <a:gd name="T1" fmla="*/ 125 h 136"/>
                <a:gd name="T2" fmla="*/ 18 w 119"/>
                <a:gd name="T3" fmla="*/ 125 h 136"/>
                <a:gd name="T4" fmla="*/ 11 w 119"/>
                <a:gd name="T5" fmla="*/ 119 h 136"/>
                <a:gd name="T6" fmla="*/ 11 w 119"/>
                <a:gd name="T7" fmla="*/ 18 h 136"/>
                <a:gd name="T8" fmla="*/ 18 w 119"/>
                <a:gd name="T9" fmla="*/ 12 h 136"/>
                <a:gd name="T10" fmla="*/ 100 w 119"/>
                <a:gd name="T11" fmla="*/ 12 h 136"/>
                <a:gd name="T12" fmla="*/ 107 w 119"/>
                <a:gd name="T13" fmla="*/ 18 h 136"/>
                <a:gd name="T14" fmla="*/ 107 w 119"/>
                <a:gd name="T15" fmla="*/ 71 h 136"/>
                <a:gd name="T16" fmla="*/ 119 w 119"/>
                <a:gd name="T17" fmla="*/ 73 h 136"/>
                <a:gd name="T18" fmla="*/ 119 w 119"/>
                <a:gd name="T19" fmla="*/ 18 h 136"/>
                <a:gd name="T20" fmla="*/ 100 w 119"/>
                <a:gd name="T21" fmla="*/ 0 h 136"/>
                <a:gd name="T22" fmla="*/ 18 w 119"/>
                <a:gd name="T23" fmla="*/ 0 h 136"/>
                <a:gd name="T24" fmla="*/ 0 w 119"/>
                <a:gd name="T25" fmla="*/ 18 h 136"/>
                <a:gd name="T26" fmla="*/ 0 w 119"/>
                <a:gd name="T27" fmla="*/ 119 h 136"/>
                <a:gd name="T28" fmla="*/ 18 w 119"/>
                <a:gd name="T29" fmla="*/ 136 h 136"/>
                <a:gd name="T30" fmla="*/ 61 w 119"/>
                <a:gd name="T31" fmla="*/ 136 h 136"/>
                <a:gd name="T32" fmla="*/ 57 w 119"/>
                <a:gd name="T33" fmla="*/ 12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36">
                  <a:moveTo>
                    <a:pt x="57" y="125"/>
                  </a:moveTo>
                  <a:cubicBezTo>
                    <a:pt x="18" y="125"/>
                    <a:pt x="18" y="125"/>
                    <a:pt x="18" y="125"/>
                  </a:cubicBezTo>
                  <a:cubicBezTo>
                    <a:pt x="14" y="125"/>
                    <a:pt x="11" y="122"/>
                    <a:pt x="11" y="119"/>
                  </a:cubicBezTo>
                  <a:cubicBezTo>
                    <a:pt x="11" y="18"/>
                    <a:pt x="11" y="18"/>
                    <a:pt x="11" y="18"/>
                  </a:cubicBezTo>
                  <a:cubicBezTo>
                    <a:pt x="11" y="15"/>
                    <a:pt x="14" y="12"/>
                    <a:pt x="18" y="12"/>
                  </a:cubicBezTo>
                  <a:cubicBezTo>
                    <a:pt x="100" y="12"/>
                    <a:pt x="100" y="12"/>
                    <a:pt x="100" y="12"/>
                  </a:cubicBezTo>
                  <a:cubicBezTo>
                    <a:pt x="104" y="12"/>
                    <a:pt x="107" y="15"/>
                    <a:pt x="107" y="18"/>
                  </a:cubicBezTo>
                  <a:cubicBezTo>
                    <a:pt x="107" y="71"/>
                    <a:pt x="107" y="71"/>
                    <a:pt x="107" y="71"/>
                  </a:cubicBezTo>
                  <a:cubicBezTo>
                    <a:pt x="111" y="71"/>
                    <a:pt x="115" y="72"/>
                    <a:pt x="119" y="73"/>
                  </a:cubicBezTo>
                  <a:cubicBezTo>
                    <a:pt x="119" y="18"/>
                    <a:pt x="119" y="18"/>
                    <a:pt x="119" y="18"/>
                  </a:cubicBezTo>
                  <a:cubicBezTo>
                    <a:pt x="119" y="8"/>
                    <a:pt x="111" y="0"/>
                    <a:pt x="100" y="0"/>
                  </a:cubicBezTo>
                  <a:cubicBezTo>
                    <a:pt x="18" y="0"/>
                    <a:pt x="18" y="0"/>
                    <a:pt x="18" y="0"/>
                  </a:cubicBezTo>
                  <a:cubicBezTo>
                    <a:pt x="8" y="0"/>
                    <a:pt x="0" y="8"/>
                    <a:pt x="0" y="18"/>
                  </a:cubicBezTo>
                  <a:cubicBezTo>
                    <a:pt x="0" y="119"/>
                    <a:pt x="0" y="119"/>
                    <a:pt x="0" y="119"/>
                  </a:cubicBezTo>
                  <a:cubicBezTo>
                    <a:pt x="0" y="128"/>
                    <a:pt x="8" y="136"/>
                    <a:pt x="18" y="136"/>
                  </a:cubicBezTo>
                  <a:cubicBezTo>
                    <a:pt x="61" y="136"/>
                    <a:pt x="61" y="136"/>
                    <a:pt x="61" y="136"/>
                  </a:cubicBezTo>
                  <a:cubicBezTo>
                    <a:pt x="59" y="133"/>
                    <a:pt x="58" y="129"/>
                    <a:pt x="57"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53" presetClass="entr" presetSubtype="16" fill="hold" nodeType="withEffect">
                                  <p:stCondLst>
                                    <p:cond delay="200"/>
                                  </p:stCondLst>
                                  <p:childTnLst>
                                    <p:set>
                                      <p:cBhvr>
                                        <p:cTn id="9" dur="1" fill="hold">
                                          <p:stCondLst>
                                            <p:cond delay="0"/>
                                          </p:stCondLst>
                                        </p:cTn>
                                        <p:tgtEl>
                                          <p:spTgt spid="23"/>
                                        </p:tgtEl>
                                        <p:attrNameLst>
                                          <p:attrName>style.visibility</p:attrName>
                                        </p:attrNameLst>
                                      </p:cBhvr>
                                      <p:to>
                                        <p:strVal val="visible"/>
                                      </p:to>
                                    </p:set>
                                    <p:anim calcmode="lin" valueType="num">
                                      <p:cBhvr>
                                        <p:cTn id="10" dur="300" fill="hold"/>
                                        <p:tgtEl>
                                          <p:spTgt spid="23"/>
                                        </p:tgtEl>
                                        <p:attrNameLst>
                                          <p:attrName>ppt_w</p:attrName>
                                        </p:attrNameLst>
                                      </p:cBhvr>
                                      <p:tavLst>
                                        <p:tav tm="0">
                                          <p:val>
                                            <p:fltVal val="0"/>
                                          </p:val>
                                        </p:tav>
                                        <p:tav tm="100000">
                                          <p:val>
                                            <p:strVal val="#ppt_w"/>
                                          </p:val>
                                        </p:tav>
                                      </p:tavLst>
                                    </p:anim>
                                    <p:anim calcmode="lin" valueType="num">
                                      <p:cBhvr>
                                        <p:cTn id="11" dur="300" fill="hold"/>
                                        <p:tgtEl>
                                          <p:spTgt spid="23"/>
                                        </p:tgtEl>
                                        <p:attrNameLst>
                                          <p:attrName>ppt_h</p:attrName>
                                        </p:attrNameLst>
                                      </p:cBhvr>
                                      <p:tavLst>
                                        <p:tav tm="0">
                                          <p:val>
                                            <p:fltVal val="0"/>
                                          </p:val>
                                        </p:tav>
                                        <p:tav tm="100000">
                                          <p:val>
                                            <p:strVal val="#ppt_h"/>
                                          </p:val>
                                        </p:tav>
                                      </p:tavLst>
                                    </p:anim>
                                    <p:animEffect transition="in" filter="fade">
                                      <p:cBhvr>
                                        <p:cTn id="12" dur="300"/>
                                        <p:tgtEl>
                                          <p:spTgt spid="23"/>
                                        </p:tgtEl>
                                      </p:cBhvr>
                                    </p:animEffect>
                                  </p:childTnLst>
                                </p:cTn>
                              </p:par>
                              <p:par>
                                <p:cTn id="13" presetID="6" presetClass="emph" presetSubtype="0" autoRev="1" fill="hold" nodeType="withEffect">
                                  <p:stCondLst>
                                    <p:cond delay="500"/>
                                  </p:stCondLst>
                                  <p:childTnLst>
                                    <p:animScale>
                                      <p:cBhvr>
                                        <p:cTn id="14" dur="150" fill="hold"/>
                                        <p:tgtEl>
                                          <p:spTgt spid="23"/>
                                        </p:tgtEl>
                                      </p:cBhvr>
                                      <p:by x="110000" y="110000"/>
                                    </p:animScale>
                                  </p:childTnLst>
                                </p:cTn>
                              </p:par>
                              <p:par>
                                <p:cTn id="15" presetID="53" presetClass="entr" presetSubtype="16" fill="hold" nodeType="withEffect">
                                  <p:stCondLst>
                                    <p:cond delay="600"/>
                                  </p:stCondLst>
                                  <p:childTnLst>
                                    <p:set>
                                      <p:cBhvr>
                                        <p:cTn id="16" dur="1" fill="hold">
                                          <p:stCondLst>
                                            <p:cond delay="0"/>
                                          </p:stCondLst>
                                        </p:cTn>
                                        <p:tgtEl>
                                          <p:spTgt spid="26"/>
                                        </p:tgtEl>
                                        <p:attrNameLst>
                                          <p:attrName>style.visibility</p:attrName>
                                        </p:attrNameLst>
                                      </p:cBhvr>
                                      <p:to>
                                        <p:strVal val="visible"/>
                                      </p:to>
                                    </p:set>
                                    <p:anim calcmode="lin" valueType="num">
                                      <p:cBhvr>
                                        <p:cTn id="17" dur="300" fill="hold"/>
                                        <p:tgtEl>
                                          <p:spTgt spid="26"/>
                                        </p:tgtEl>
                                        <p:attrNameLst>
                                          <p:attrName>ppt_w</p:attrName>
                                        </p:attrNameLst>
                                      </p:cBhvr>
                                      <p:tavLst>
                                        <p:tav tm="0">
                                          <p:val>
                                            <p:fltVal val="0"/>
                                          </p:val>
                                        </p:tav>
                                        <p:tav tm="100000">
                                          <p:val>
                                            <p:strVal val="#ppt_w"/>
                                          </p:val>
                                        </p:tav>
                                      </p:tavLst>
                                    </p:anim>
                                    <p:anim calcmode="lin" valueType="num">
                                      <p:cBhvr>
                                        <p:cTn id="18" dur="300" fill="hold"/>
                                        <p:tgtEl>
                                          <p:spTgt spid="26"/>
                                        </p:tgtEl>
                                        <p:attrNameLst>
                                          <p:attrName>ppt_h</p:attrName>
                                        </p:attrNameLst>
                                      </p:cBhvr>
                                      <p:tavLst>
                                        <p:tav tm="0">
                                          <p:val>
                                            <p:fltVal val="0"/>
                                          </p:val>
                                        </p:tav>
                                        <p:tav tm="100000">
                                          <p:val>
                                            <p:strVal val="#ppt_h"/>
                                          </p:val>
                                        </p:tav>
                                      </p:tavLst>
                                    </p:anim>
                                    <p:animEffect transition="in" filter="fade">
                                      <p:cBhvr>
                                        <p:cTn id="19" dur="300"/>
                                        <p:tgtEl>
                                          <p:spTgt spid="26"/>
                                        </p:tgtEl>
                                      </p:cBhvr>
                                    </p:animEffect>
                                  </p:childTnLst>
                                </p:cTn>
                              </p:par>
                              <p:par>
                                <p:cTn id="20" presetID="6" presetClass="emph" presetSubtype="0" autoRev="1" fill="hold" nodeType="withEffect">
                                  <p:stCondLst>
                                    <p:cond delay="900"/>
                                  </p:stCondLst>
                                  <p:childTnLst>
                                    <p:animScale>
                                      <p:cBhvr>
                                        <p:cTn id="21" dur="150" fill="hold"/>
                                        <p:tgtEl>
                                          <p:spTgt spid="26"/>
                                        </p:tgtEl>
                                      </p:cBhvr>
                                      <p:by x="110000" y="110000"/>
                                    </p:animScale>
                                  </p:childTnLst>
                                </p:cTn>
                              </p:par>
                              <p:par>
                                <p:cTn id="22" presetID="2" presetClass="entr" presetSubtype="8" fill="hold" grpId="0" nodeType="withEffect">
                                  <p:stCondLst>
                                    <p:cond delay="10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600" fill="hold"/>
                                        <p:tgtEl>
                                          <p:spTgt spid="9"/>
                                        </p:tgtEl>
                                        <p:attrNameLst>
                                          <p:attrName>ppt_x</p:attrName>
                                        </p:attrNameLst>
                                      </p:cBhvr>
                                      <p:tavLst>
                                        <p:tav tm="0">
                                          <p:val>
                                            <p:strVal val="0-#ppt_w/2"/>
                                          </p:val>
                                        </p:tav>
                                        <p:tav tm="100000">
                                          <p:val>
                                            <p:strVal val="#ppt_x"/>
                                          </p:val>
                                        </p:tav>
                                      </p:tavLst>
                                    </p:anim>
                                    <p:anim calcmode="lin" valueType="num">
                                      <p:cBhvr additive="base">
                                        <p:cTn id="25" dur="6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100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600" fill="hold"/>
                                        <p:tgtEl>
                                          <p:spTgt spid="32"/>
                                        </p:tgtEl>
                                        <p:attrNameLst>
                                          <p:attrName>ppt_x</p:attrName>
                                        </p:attrNameLst>
                                      </p:cBhvr>
                                      <p:tavLst>
                                        <p:tav tm="0">
                                          <p:val>
                                            <p:strVal val="1+#ppt_w/2"/>
                                          </p:val>
                                        </p:tav>
                                        <p:tav tm="100000">
                                          <p:val>
                                            <p:strVal val="#ppt_x"/>
                                          </p:val>
                                        </p:tav>
                                      </p:tavLst>
                                    </p:anim>
                                    <p:anim calcmode="lin" valueType="num">
                                      <p:cBhvr additive="base">
                                        <p:cTn id="29" dur="600" fill="hold"/>
                                        <p:tgtEl>
                                          <p:spTgt spid="32"/>
                                        </p:tgtEl>
                                        <p:attrNameLst>
                                          <p:attrName>ppt_y</p:attrName>
                                        </p:attrNameLst>
                                      </p:cBhvr>
                                      <p:tavLst>
                                        <p:tav tm="0">
                                          <p:val>
                                            <p:strVal val="#ppt_y"/>
                                          </p:val>
                                        </p:tav>
                                        <p:tav tm="100000">
                                          <p:val>
                                            <p:strVal val="#ppt_y"/>
                                          </p:val>
                                        </p:tav>
                                      </p:tavLst>
                                    </p:anim>
                                  </p:childTnLst>
                                </p:cTn>
                              </p:par>
                              <p:par>
                                <p:cTn id="30" presetID="53" presetClass="entr" presetSubtype="16" fill="hold" nodeType="withEffect">
                                  <p:stCondLst>
                                    <p:cond delay="1600"/>
                                  </p:stCondLst>
                                  <p:childTnLst>
                                    <p:set>
                                      <p:cBhvr>
                                        <p:cTn id="31" dur="1" fill="hold">
                                          <p:stCondLst>
                                            <p:cond delay="0"/>
                                          </p:stCondLst>
                                        </p:cTn>
                                        <p:tgtEl>
                                          <p:spTgt spid="15"/>
                                        </p:tgtEl>
                                        <p:attrNameLst>
                                          <p:attrName>style.visibility</p:attrName>
                                        </p:attrNameLst>
                                      </p:cBhvr>
                                      <p:to>
                                        <p:strVal val="visible"/>
                                      </p:to>
                                    </p:set>
                                    <p:anim calcmode="lin" valueType="num">
                                      <p:cBhvr>
                                        <p:cTn id="32" dur="300" fill="hold"/>
                                        <p:tgtEl>
                                          <p:spTgt spid="15"/>
                                        </p:tgtEl>
                                        <p:attrNameLst>
                                          <p:attrName>ppt_w</p:attrName>
                                        </p:attrNameLst>
                                      </p:cBhvr>
                                      <p:tavLst>
                                        <p:tav tm="0">
                                          <p:val>
                                            <p:fltVal val="0"/>
                                          </p:val>
                                        </p:tav>
                                        <p:tav tm="100000">
                                          <p:val>
                                            <p:strVal val="#ppt_w"/>
                                          </p:val>
                                        </p:tav>
                                      </p:tavLst>
                                    </p:anim>
                                    <p:anim calcmode="lin" valueType="num">
                                      <p:cBhvr>
                                        <p:cTn id="33" dur="300" fill="hold"/>
                                        <p:tgtEl>
                                          <p:spTgt spid="15"/>
                                        </p:tgtEl>
                                        <p:attrNameLst>
                                          <p:attrName>ppt_h</p:attrName>
                                        </p:attrNameLst>
                                      </p:cBhvr>
                                      <p:tavLst>
                                        <p:tav tm="0">
                                          <p:val>
                                            <p:fltVal val="0"/>
                                          </p:val>
                                        </p:tav>
                                        <p:tav tm="100000">
                                          <p:val>
                                            <p:strVal val="#ppt_h"/>
                                          </p:val>
                                        </p:tav>
                                      </p:tavLst>
                                    </p:anim>
                                    <p:animEffect transition="in" filter="fade">
                                      <p:cBhvr>
                                        <p:cTn id="34" dur="300"/>
                                        <p:tgtEl>
                                          <p:spTgt spid="15"/>
                                        </p:tgtEl>
                                      </p:cBhvr>
                                    </p:animEffect>
                                  </p:childTnLst>
                                </p:cTn>
                              </p:par>
                              <p:par>
                                <p:cTn id="35" presetID="6" presetClass="emph" presetSubtype="0" autoRev="1" fill="hold" nodeType="withEffect">
                                  <p:stCondLst>
                                    <p:cond delay="1900"/>
                                  </p:stCondLst>
                                  <p:childTnLst>
                                    <p:animScale>
                                      <p:cBhvr>
                                        <p:cTn id="36" dur="150" fill="hold"/>
                                        <p:tgtEl>
                                          <p:spTgt spid="15"/>
                                        </p:tgtEl>
                                      </p:cBhvr>
                                      <p:by x="110000" y="110000"/>
                                    </p:animScale>
                                  </p:childTnLst>
                                </p:cTn>
                              </p:par>
                              <p:par>
                                <p:cTn id="37" presetID="53" presetClass="entr" presetSubtype="16" fill="hold" nodeType="withEffect">
                                  <p:stCondLst>
                                    <p:cond delay="1600"/>
                                  </p:stCondLst>
                                  <p:childTnLst>
                                    <p:set>
                                      <p:cBhvr>
                                        <p:cTn id="38" dur="1" fill="hold">
                                          <p:stCondLst>
                                            <p:cond delay="0"/>
                                          </p:stCondLst>
                                        </p:cTn>
                                        <p:tgtEl>
                                          <p:spTgt spid="18"/>
                                        </p:tgtEl>
                                        <p:attrNameLst>
                                          <p:attrName>style.visibility</p:attrName>
                                        </p:attrNameLst>
                                      </p:cBhvr>
                                      <p:to>
                                        <p:strVal val="visible"/>
                                      </p:to>
                                    </p:set>
                                    <p:anim calcmode="lin" valueType="num">
                                      <p:cBhvr>
                                        <p:cTn id="39" dur="300" fill="hold"/>
                                        <p:tgtEl>
                                          <p:spTgt spid="18"/>
                                        </p:tgtEl>
                                        <p:attrNameLst>
                                          <p:attrName>ppt_w</p:attrName>
                                        </p:attrNameLst>
                                      </p:cBhvr>
                                      <p:tavLst>
                                        <p:tav tm="0">
                                          <p:val>
                                            <p:fltVal val="0"/>
                                          </p:val>
                                        </p:tav>
                                        <p:tav tm="100000">
                                          <p:val>
                                            <p:strVal val="#ppt_w"/>
                                          </p:val>
                                        </p:tav>
                                      </p:tavLst>
                                    </p:anim>
                                    <p:anim calcmode="lin" valueType="num">
                                      <p:cBhvr>
                                        <p:cTn id="40" dur="300" fill="hold"/>
                                        <p:tgtEl>
                                          <p:spTgt spid="18"/>
                                        </p:tgtEl>
                                        <p:attrNameLst>
                                          <p:attrName>ppt_h</p:attrName>
                                        </p:attrNameLst>
                                      </p:cBhvr>
                                      <p:tavLst>
                                        <p:tav tm="0">
                                          <p:val>
                                            <p:fltVal val="0"/>
                                          </p:val>
                                        </p:tav>
                                        <p:tav tm="100000">
                                          <p:val>
                                            <p:strVal val="#ppt_h"/>
                                          </p:val>
                                        </p:tav>
                                      </p:tavLst>
                                    </p:anim>
                                    <p:animEffect transition="in" filter="fade">
                                      <p:cBhvr>
                                        <p:cTn id="41" dur="300"/>
                                        <p:tgtEl>
                                          <p:spTgt spid="18"/>
                                        </p:tgtEl>
                                      </p:cBhvr>
                                    </p:animEffect>
                                  </p:childTnLst>
                                </p:cTn>
                              </p:par>
                              <p:par>
                                <p:cTn id="42" presetID="6" presetClass="emph" presetSubtype="0" autoRev="1" fill="hold" nodeType="withEffect">
                                  <p:stCondLst>
                                    <p:cond delay="1900"/>
                                  </p:stCondLst>
                                  <p:childTnLst>
                                    <p:animScale>
                                      <p:cBhvr>
                                        <p:cTn id="43" dur="150" fill="hold"/>
                                        <p:tgtEl>
                                          <p:spTgt spid="18"/>
                                        </p:tgtEl>
                                      </p:cBhvr>
                                      <p:by x="110000" y="110000"/>
                                    </p:animScale>
                                  </p:childTnLst>
                                </p:cTn>
                              </p:par>
                              <p:par>
                                <p:cTn id="44" presetID="2" presetClass="entr" presetSubtype="2" fill="hold" grpId="0" nodeType="withEffect">
                                  <p:stCondLst>
                                    <p:cond delay="20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600" fill="hold"/>
                                        <p:tgtEl>
                                          <p:spTgt spid="10"/>
                                        </p:tgtEl>
                                        <p:attrNameLst>
                                          <p:attrName>ppt_x</p:attrName>
                                        </p:attrNameLst>
                                      </p:cBhvr>
                                      <p:tavLst>
                                        <p:tav tm="0">
                                          <p:val>
                                            <p:strVal val="1+#ppt_w/2"/>
                                          </p:val>
                                        </p:tav>
                                        <p:tav tm="100000">
                                          <p:val>
                                            <p:strVal val="#ppt_x"/>
                                          </p:val>
                                        </p:tav>
                                      </p:tavLst>
                                    </p:anim>
                                    <p:anim calcmode="lin" valueType="num">
                                      <p:cBhvr additive="base">
                                        <p:cTn id="47" dur="60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2000"/>
                                  </p:stCondLst>
                                  <p:childTnLst>
                                    <p:set>
                                      <p:cBhvr>
                                        <p:cTn id="49" dur="1" fill="hold">
                                          <p:stCondLst>
                                            <p:cond delay="0"/>
                                          </p:stCondLst>
                                        </p:cTn>
                                        <p:tgtEl>
                                          <p:spTgt spid="34"/>
                                        </p:tgtEl>
                                        <p:attrNameLst>
                                          <p:attrName>style.visibility</p:attrName>
                                        </p:attrNameLst>
                                      </p:cBhvr>
                                      <p:to>
                                        <p:strVal val="visible"/>
                                      </p:to>
                                    </p:set>
                                    <p:anim calcmode="lin" valueType="num">
                                      <p:cBhvr additive="base">
                                        <p:cTn id="50" dur="600" fill="hold"/>
                                        <p:tgtEl>
                                          <p:spTgt spid="34"/>
                                        </p:tgtEl>
                                        <p:attrNameLst>
                                          <p:attrName>ppt_x</p:attrName>
                                        </p:attrNameLst>
                                      </p:cBhvr>
                                      <p:tavLst>
                                        <p:tav tm="0">
                                          <p:val>
                                            <p:strVal val="0-#ppt_w/2"/>
                                          </p:val>
                                        </p:tav>
                                        <p:tav tm="100000">
                                          <p:val>
                                            <p:strVal val="#ppt_x"/>
                                          </p:val>
                                        </p:tav>
                                      </p:tavLst>
                                    </p:anim>
                                    <p:anim calcmode="lin" valueType="num">
                                      <p:cBhvr additive="base">
                                        <p:cTn id="51" dur="600" fill="hold"/>
                                        <p:tgtEl>
                                          <p:spTgt spid="34"/>
                                        </p:tgtEl>
                                        <p:attrNameLst>
                                          <p:attrName>ppt_y</p:attrName>
                                        </p:attrNameLst>
                                      </p:cBhvr>
                                      <p:tavLst>
                                        <p:tav tm="0">
                                          <p:val>
                                            <p:strVal val="#ppt_y"/>
                                          </p:val>
                                        </p:tav>
                                        <p:tav tm="100000">
                                          <p:val>
                                            <p:strVal val="#ppt_y"/>
                                          </p:val>
                                        </p:tav>
                                      </p:tavLst>
                                    </p:anim>
                                  </p:childTnLst>
                                </p:cTn>
                              </p:par>
                              <p:par>
                                <p:cTn id="52" presetID="53" presetClass="entr" presetSubtype="16" fill="hold" nodeType="withEffect">
                                  <p:stCondLst>
                                    <p:cond delay="2600"/>
                                  </p:stCondLst>
                                  <p:childTnLst>
                                    <p:set>
                                      <p:cBhvr>
                                        <p:cTn id="53" dur="1" fill="hold">
                                          <p:stCondLst>
                                            <p:cond delay="0"/>
                                          </p:stCondLst>
                                        </p:cTn>
                                        <p:tgtEl>
                                          <p:spTgt spid="11"/>
                                        </p:tgtEl>
                                        <p:attrNameLst>
                                          <p:attrName>style.visibility</p:attrName>
                                        </p:attrNameLst>
                                      </p:cBhvr>
                                      <p:to>
                                        <p:strVal val="visible"/>
                                      </p:to>
                                    </p:set>
                                    <p:anim calcmode="lin" valueType="num">
                                      <p:cBhvr>
                                        <p:cTn id="54" dur="300" fill="hold"/>
                                        <p:tgtEl>
                                          <p:spTgt spid="11"/>
                                        </p:tgtEl>
                                        <p:attrNameLst>
                                          <p:attrName>ppt_w</p:attrName>
                                        </p:attrNameLst>
                                      </p:cBhvr>
                                      <p:tavLst>
                                        <p:tav tm="0">
                                          <p:val>
                                            <p:fltVal val="0"/>
                                          </p:val>
                                        </p:tav>
                                        <p:tav tm="100000">
                                          <p:val>
                                            <p:strVal val="#ppt_w"/>
                                          </p:val>
                                        </p:tav>
                                      </p:tavLst>
                                    </p:anim>
                                    <p:anim calcmode="lin" valueType="num">
                                      <p:cBhvr>
                                        <p:cTn id="55" dur="300" fill="hold"/>
                                        <p:tgtEl>
                                          <p:spTgt spid="11"/>
                                        </p:tgtEl>
                                        <p:attrNameLst>
                                          <p:attrName>ppt_h</p:attrName>
                                        </p:attrNameLst>
                                      </p:cBhvr>
                                      <p:tavLst>
                                        <p:tav tm="0">
                                          <p:val>
                                            <p:fltVal val="0"/>
                                          </p:val>
                                        </p:tav>
                                        <p:tav tm="100000">
                                          <p:val>
                                            <p:strVal val="#ppt_h"/>
                                          </p:val>
                                        </p:tav>
                                      </p:tavLst>
                                    </p:anim>
                                    <p:animEffect transition="in" filter="fade">
                                      <p:cBhvr>
                                        <p:cTn id="56" dur="300"/>
                                        <p:tgtEl>
                                          <p:spTgt spid="11"/>
                                        </p:tgtEl>
                                      </p:cBhvr>
                                    </p:animEffect>
                                  </p:childTnLst>
                                </p:cTn>
                              </p:par>
                              <p:par>
                                <p:cTn id="57" presetID="6" presetClass="emph" presetSubtype="0" autoRev="1" fill="hold" nodeType="withEffect">
                                  <p:stCondLst>
                                    <p:cond delay="2900"/>
                                  </p:stCondLst>
                                  <p:childTnLst>
                                    <p:animScale>
                                      <p:cBhvr>
                                        <p:cTn id="58" dur="150" fill="hold"/>
                                        <p:tgtEl>
                                          <p:spTgt spid="11"/>
                                        </p:tgtEl>
                                      </p:cBhvr>
                                      <p:by x="110000" y="110000"/>
                                    </p:animScale>
                                  </p:childTnLst>
                                </p:cTn>
                              </p:par>
                              <p:par>
                                <p:cTn id="59" presetID="53" presetClass="entr" presetSubtype="16" fill="hold" nodeType="withEffect">
                                  <p:stCondLst>
                                    <p:cond delay="2600"/>
                                  </p:stCondLst>
                                  <p:childTnLst>
                                    <p:set>
                                      <p:cBhvr>
                                        <p:cTn id="60" dur="1" fill="hold">
                                          <p:stCondLst>
                                            <p:cond delay="0"/>
                                          </p:stCondLst>
                                        </p:cTn>
                                        <p:tgtEl>
                                          <p:spTgt spid="12"/>
                                        </p:tgtEl>
                                        <p:attrNameLst>
                                          <p:attrName>style.visibility</p:attrName>
                                        </p:attrNameLst>
                                      </p:cBhvr>
                                      <p:to>
                                        <p:strVal val="visible"/>
                                      </p:to>
                                    </p:set>
                                    <p:anim calcmode="lin" valueType="num">
                                      <p:cBhvr>
                                        <p:cTn id="61" dur="300" fill="hold"/>
                                        <p:tgtEl>
                                          <p:spTgt spid="12"/>
                                        </p:tgtEl>
                                        <p:attrNameLst>
                                          <p:attrName>ppt_w</p:attrName>
                                        </p:attrNameLst>
                                      </p:cBhvr>
                                      <p:tavLst>
                                        <p:tav tm="0">
                                          <p:val>
                                            <p:fltVal val="0"/>
                                          </p:val>
                                        </p:tav>
                                        <p:tav tm="100000">
                                          <p:val>
                                            <p:strVal val="#ppt_w"/>
                                          </p:val>
                                        </p:tav>
                                      </p:tavLst>
                                    </p:anim>
                                    <p:anim calcmode="lin" valueType="num">
                                      <p:cBhvr>
                                        <p:cTn id="62" dur="300" fill="hold"/>
                                        <p:tgtEl>
                                          <p:spTgt spid="12"/>
                                        </p:tgtEl>
                                        <p:attrNameLst>
                                          <p:attrName>ppt_h</p:attrName>
                                        </p:attrNameLst>
                                      </p:cBhvr>
                                      <p:tavLst>
                                        <p:tav tm="0">
                                          <p:val>
                                            <p:fltVal val="0"/>
                                          </p:val>
                                        </p:tav>
                                        <p:tav tm="100000">
                                          <p:val>
                                            <p:strVal val="#ppt_h"/>
                                          </p:val>
                                        </p:tav>
                                      </p:tavLst>
                                    </p:anim>
                                    <p:animEffect transition="in" filter="fade">
                                      <p:cBhvr>
                                        <p:cTn id="63" dur="300"/>
                                        <p:tgtEl>
                                          <p:spTgt spid="12"/>
                                        </p:tgtEl>
                                      </p:cBhvr>
                                    </p:animEffect>
                                  </p:childTnLst>
                                </p:cTn>
                              </p:par>
                              <p:par>
                                <p:cTn id="64" presetID="6" presetClass="emph" presetSubtype="0" autoRev="1" fill="hold" nodeType="withEffect">
                                  <p:stCondLst>
                                    <p:cond delay="2900"/>
                                  </p:stCondLst>
                                  <p:childTnLst>
                                    <p:animScale>
                                      <p:cBhvr>
                                        <p:cTn id="65" dur="150" fill="hold"/>
                                        <p:tgtEl>
                                          <p:spTgt spid="12"/>
                                        </p:tgtEl>
                                      </p:cBhvr>
                                      <p:by x="110000" y="110000"/>
                                    </p:animScale>
                                  </p:childTnLst>
                                </p:cTn>
                              </p:par>
                              <p:par>
                                <p:cTn id="66" presetID="2" presetClass="entr" presetSubtype="8" fill="hold" grpId="0" nodeType="withEffect">
                                  <p:stCondLst>
                                    <p:cond delay="300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600" fill="hold"/>
                                        <p:tgtEl>
                                          <p:spTgt spid="14"/>
                                        </p:tgtEl>
                                        <p:attrNameLst>
                                          <p:attrName>ppt_x</p:attrName>
                                        </p:attrNameLst>
                                      </p:cBhvr>
                                      <p:tavLst>
                                        <p:tav tm="0">
                                          <p:val>
                                            <p:strVal val="0-#ppt_w/2"/>
                                          </p:val>
                                        </p:tav>
                                        <p:tav tm="100000">
                                          <p:val>
                                            <p:strVal val="#ppt_x"/>
                                          </p:val>
                                        </p:tav>
                                      </p:tavLst>
                                    </p:anim>
                                    <p:anim calcmode="lin" valueType="num">
                                      <p:cBhvr additive="base">
                                        <p:cTn id="69" dur="600" fill="hold"/>
                                        <p:tgtEl>
                                          <p:spTgt spid="14"/>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3000"/>
                                  </p:stCondLst>
                                  <p:childTnLst>
                                    <p:set>
                                      <p:cBhvr>
                                        <p:cTn id="71" dur="1" fill="hold">
                                          <p:stCondLst>
                                            <p:cond delay="0"/>
                                          </p:stCondLst>
                                        </p:cTn>
                                        <p:tgtEl>
                                          <p:spTgt spid="33"/>
                                        </p:tgtEl>
                                        <p:attrNameLst>
                                          <p:attrName>style.visibility</p:attrName>
                                        </p:attrNameLst>
                                      </p:cBhvr>
                                      <p:to>
                                        <p:strVal val="visible"/>
                                      </p:to>
                                    </p:set>
                                    <p:anim calcmode="lin" valueType="num">
                                      <p:cBhvr additive="base">
                                        <p:cTn id="72" dur="600" fill="hold"/>
                                        <p:tgtEl>
                                          <p:spTgt spid="33"/>
                                        </p:tgtEl>
                                        <p:attrNameLst>
                                          <p:attrName>ppt_x</p:attrName>
                                        </p:attrNameLst>
                                      </p:cBhvr>
                                      <p:tavLst>
                                        <p:tav tm="0">
                                          <p:val>
                                            <p:strVal val="1+#ppt_w/2"/>
                                          </p:val>
                                        </p:tav>
                                        <p:tav tm="100000">
                                          <p:val>
                                            <p:strVal val="#ppt_x"/>
                                          </p:val>
                                        </p:tav>
                                      </p:tavLst>
                                    </p:anim>
                                    <p:anim calcmode="lin" valueType="num">
                                      <p:cBhvr additive="base">
                                        <p:cTn id="73" dur="600" fill="hold"/>
                                        <p:tgtEl>
                                          <p:spTgt spid="33"/>
                                        </p:tgtEl>
                                        <p:attrNameLst>
                                          <p:attrName>ppt_y</p:attrName>
                                        </p:attrNameLst>
                                      </p:cBhvr>
                                      <p:tavLst>
                                        <p:tav tm="0">
                                          <p:val>
                                            <p:strVal val="#ppt_y"/>
                                          </p:val>
                                        </p:tav>
                                        <p:tav tm="100000">
                                          <p:val>
                                            <p:strVal val="#ppt_y"/>
                                          </p:val>
                                        </p:tav>
                                      </p:tavLst>
                                    </p:anim>
                                  </p:childTnLst>
                                </p:cTn>
                              </p:par>
                              <p:par>
                                <p:cTn id="74" presetID="53" presetClass="entr" presetSubtype="16" fill="hold" nodeType="withEffect">
                                  <p:stCondLst>
                                    <p:cond delay="3600"/>
                                  </p:stCondLst>
                                  <p:childTnLst>
                                    <p:set>
                                      <p:cBhvr>
                                        <p:cTn id="75" dur="1" fill="hold">
                                          <p:stCondLst>
                                            <p:cond delay="0"/>
                                          </p:stCondLst>
                                        </p:cTn>
                                        <p:tgtEl>
                                          <p:spTgt spid="2"/>
                                        </p:tgtEl>
                                        <p:attrNameLst>
                                          <p:attrName>style.visibility</p:attrName>
                                        </p:attrNameLst>
                                      </p:cBhvr>
                                      <p:to>
                                        <p:strVal val="visible"/>
                                      </p:to>
                                    </p:set>
                                    <p:anim calcmode="lin" valueType="num">
                                      <p:cBhvr>
                                        <p:cTn id="76" dur="300" fill="hold"/>
                                        <p:tgtEl>
                                          <p:spTgt spid="2"/>
                                        </p:tgtEl>
                                        <p:attrNameLst>
                                          <p:attrName>ppt_w</p:attrName>
                                        </p:attrNameLst>
                                      </p:cBhvr>
                                      <p:tavLst>
                                        <p:tav tm="0">
                                          <p:val>
                                            <p:fltVal val="0"/>
                                          </p:val>
                                        </p:tav>
                                        <p:tav tm="100000">
                                          <p:val>
                                            <p:strVal val="#ppt_w"/>
                                          </p:val>
                                        </p:tav>
                                      </p:tavLst>
                                    </p:anim>
                                    <p:anim calcmode="lin" valueType="num">
                                      <p:cBhvr>
                                        <p:cTn id="77" dur="300" fill="hold"/>
                                        <p:tgtEl>
                                          <p:spTgt spid="2"/>
                                        </p:tgtEl>
                                        <p:attrNameLst>
                                          <p:attrName>ppt_h</p:attrName>
                                        </p:attrNameLst>
                                      </p:cBhvr>
                                      <p:tavLst>
                                        <p:tav tm="0">
                                          <p:val>
                                            <p:fltVal val="0"/>
                                          </p:val>
                                        </p:tav>
                                        <p:tav tm="100000">
                                          <p:val>
                                            <p:strVal val="#ppt_h"/>
                                          </p:val>
                                        </p:tav>
                                      </p:tavLst>
                                    </p:anim>
                                    <p:animEffect transition="in" filter="fade">
                                      <p:cBhvr>
                                        <p:cTn id="78" dur="300"/>
                                        <p:tgtEl>
                                          <p:spTgt spid="2"/>
                                        </p:tgtEl>
                                      </p:cBhvr>
                                    </p:animEffect>
                                  </p:childTnLst>
                                </p:cTn>
                              </p:par>
                              <p:par>
                                <p:cTn id="79" presetID="6" presetClass="emph" presetSubtype="0" autoRev="1" fill="hold" nodeType="withEffect">
                                  <p:stCondLst>
                                    <p:cond delay="3900"/>
                                  </p:stCondLst>
                                  <p:childTnLst>
                                    <p:animScale>
                                      <p:cBhvr>
                                        <p:cTn id="80" dur="150" fill="hold"/>
                                        <p:tgtEl>
                                          <p:spTgt spid="2"/>
                                        </p:tgtEl>
                                      </p:cBhvr>
                                      <p:by x="110000" y="110000"/>
                                    </p:animScale>
                                  </p:childTnLst>
                                </p:cTn>
                              </p:par>
                              <p:par>
                                <p:cTn id="81" presetID="53" presetClass="entr" presetSubtype="16" fill="hold" nodeType="withEffect">
                                  <p:stCondLst>
                                    <p:cond delay="3600"/>
                                  </p:stCondLst>
                                  <p:childTnLst>
                                    <p:set>
                                      <p:cBhvr>
                                        <p:cTn id="82" dur="1" fill="hold">
                                          <p:stCondLst>
                                            <p:cond delay="0"/>
                                          </p:stCondLst>
                                        </p:cTn>
                                        <p:tgtEl>
                                          <p:spTgt spid="3"/>
                                        </p:tgtEl>
                                        <p:attrNameLst>
                                          <p:attrName>style.visibility</p:attrName>
                                        </p:attrNameLst>
                                      </p:cBhvr>
                                      <p:to>
                                        <p:strVal val="visible"/>
                                      </p:to>
                                    </p:set>
                                    <p:anim calcmode="lin" valueType="num">
                                      <p:cBhvr>
                                        <p:cTn id="83" dur="300" fill="hold"/>
                                        <p:tgtEl>
                                          <p:spTgt spid="3"/>
                                        </p:tgtEl>
                                        <p:attrNameLst>
                                          <p:attrName>ppt_w</p:attrName>
                                        </p:attrNameLst>
                                      </p:cBhvr>
                                      <p:tavLst>
                                        <p:tav tm="0">
                                          <p:val>
                                            <p:fltVal val="0"/>
                                          </p:val>
                                        </p:tav>
                                        <p:tav tm="100000">
                                          <p:val>
                                            <p:strVal val="#ppt_w"/>
                                          </p:val>
                                        </p:tav>
                                      </p:tavLst>
                                    </p:anim>
                                    <p:anim calcmode="lin" valueType="num">
                                      <p:cBhvr>
                                        <p:cTn id="84" dur="300" fill="hold"/>
                                        <p:tgtEl>
                                          <p:spTgt spid="3"/>
                                        </p:tgtEl>
                                        <p:attrNameLst>
                                          <p:attrName>ppt_h</p:attrName>
                                        </p:attrNameLst>
                                      </p:cBhvr>
                                      <p:tavLst>
                                        <p:tav tm="0">
                                          <p:val>
                                            <p:fltVal val="0"/>
                                          </p:val>
                                        </p:tav>
                                        <p:tav tm="100000">
                                          <p:val>
                                            <p:strVal val="#ppt_h"/>
                                          </p:val>
                                        </p:tav>
                                      </p:tavLst>
                                    </p:anim>
                                    <p:animEffect transition="in" filter="fade">
                                      <p:cBhvr>
                                        <p:cTn id="85" dur="300"/>
                                        <p:tgtEl>
                                          <p:spTgt spid="3"/>
                                        </p:tgtEl>
                                      </p:cBhvr>
                                    </p:animEffect>
                                  </p:childTnLst>
                                </p:cTn>
                              </p:par>
                              <p:par>
                                <p:cTn id="86" presetID="6" presetClass="emph" presetSubtype="0" autoRev="1" fill="hold" nodeType="withEffect">
                                  <p:stCondLst>
                                    <p:cond delay="3900"/>
                                  </p:stCondLst>
                                  <p:childTnLst>
                                    <p:animScale>
                                      <p:cBhvr>
                                        <p:cTn id="87" dur="150" fill="hold"/>
                                        <p:tgtEl>
                                          <p:spTgt spid="3"/>
                                        </p:tgtEl>
                                      </p:cBhvr>
                                      <p:by x="110000" y="110000"/>
                                    </p:animScale>
                                  </p:childTnLst>
                                </p:cTn>
                              </p:par>
                              <p:par>
                                <p:cTn id="88" presetID="2" presetClass="entr" presetSubtype="8" fill="hold" grpId="0" nodeType="withEffect">
                                  <p:stCondLst>
                                    <p:cond delay="4000"/>
                                  </p:stCondLst>
                                  <p:childTnLst>
                                    <p:set>
                                      <p:cBhvr>
                                        <p:cTn id="89" dur="1" fill="hold">
                                          <p:stCondLst>
                                            <p:cond delay="0"/>
                                          </p:stCondLst>
                                        </p:cTn>
                                        <p:tgtEl>
                                          <p:spTgt spid="35"/>
                                        </p:tgtEl>
                                        <p:attrNameLst>
                                          <p:attrName>style.visibility</p:attrName>
                                        </p:attrNameLst>
                                      </p:cBhvr>
                                      <p:to>
                                        <p:strVal val="visible"/>
                                      </p:to>
                                    </p:set>
                                    <p:anim calcmode="lin" valueType="num">
                                      <p:cBhvr additive="base">
                                        <p:cTn id="90" dur="600" fill="hold"/>
                                        <p:tgtEl>
                                          <p:spTgt spid="35"/>
                                        </p:tgtEl>
                                        <p:attrNameLst>
                                          <p:attrName>ppt_x</p:attrName>
                                        </p:attrNameLst>
                                      </p:cBhvr>
                                      <p:tavLst>
                                        <p:tav tm="0">
                                          <p:val>
                                            <p:strVal val="0-#ppt_w/2"/>
                                          </p:val>
                                        </p:tav>
                                        <p:tav tm="100000">
                                          <p:val>
                                            <p:strVal val="#ppt_x"/>
                                          </p:val>
                                        </p:tav>
                                      </p:tavLst>
                                    </p:anim>
                                    <p:anim calcmode="lin" valueType="num">
                                      <p:cBhvr additive="base">
                                        <p:cTn id="91" dur="600" fill="hold"/>
                                        <p:tgtEl>
                                          <p:spTgt spid="35"/>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4000"/>
                                  </p:stCondLst>
                                  <p:childTnLst>
                                    <p:set>
                                      <p:cBhvr>
                                        <p:cTn id="93" dur="1" fill="hold">
                                          <p:stCondLst>
                                            <p:cond delay="0"/>
                                          </p:stCondLst>
                                        </p:cTn>
                                        <p:tgtEl>
                                          <p:spTgt spid="13"/>
                                        </p:tgtEl>
                                        <p:attrNameLst>
                                          <p:attrName>style.visibility</p:attrName>
                                        </p:attrNameLst>
                                      </p:cBhvr>
                                      <p:to>
                                        <p:strVal val="visible"/>
                                      </p:to>
                                    </p:set>
                                    <p:anim calcmode="lin" valueType="num">
                                      <p:cBhvr additive="base">
                                        <p:cTn id="94" dur="600" fill="hold"/>
                                        <p:tgtEl>
                                          <p:spTgt spid="13"/>
                                        </p:tgtEl>
                                        <p:attrNameLst>
                                          <p:attrName>ppt_x</p:attrName>
                                        </p:attrNameLst>
                                      </p:cBhvr>
                                      <p:tavLst>
                                        <p:tav tm="0">
                                          <p:val>
                                            <p:strVal val="1+#ppt_w/2"/>
                                          </p:val>
                                        </p:tav>
                                        <p:tav tm="100000">
                                          <p:val>
                                            <p:strVal val="#ppt_x"/>
                                          </p:val>
                                        </p:tav>
                                      </p:tavLst>
                                    </p:anim>
                                    <p:anim calcmode="lin" valueType="num">
                                      <p:cBhvr additive="base">
                                        <p:cTn id="95" dur="6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32" grpId="0"/>
      <p:bldP spid="33" grpId="0"/>
      <p:bldP spid="34"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6"/>
          <p:cNvSpPr/>
          <p:nvPr/>
        </p:nvSpPr>
        <p:spPr bwMode="auto">
          <a:xfrm>
            <a:off x="899666" y="1059909"/>
            <a:ext cx="2513012" cy="2144530"/>
          </a:xfrm>
          <a:custGeom>
            <a:avLst/>
            <a:gdLst>
              <a:gd name="T0" fmla="*/ 0 w 3209366"/>
              <a:gd name="T1" fmla="*/ 0 h 2322286"/>
              <a:gd name="T2" fmla="*/ 1966702 w 3209366"/>
              <a:gd name="T3" fmla="*/ 130654 h 2322286"/>
              <a:gd name="T4" fmla="*/ 1967750 w 3209366"/>
              <a:gd name="T5" fmla="*/ 2075947 h 2322286"/>
              <a:gd name="T6" fmla="*/ 0 w 3209366"/>
              <a:gd name="T7" fmla="*/ 2322738 h 2322286"/>
              <a:gd name="T8" fmla="*/ 0 w 3209366"/>
              <a:gd name="T9" fmla="*/ 0 h 2322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9366" h="2322286">
                <a:moveTo>
                  <a:pt x="0" y="0"/>
                </a:moveTo>
                <a:lnTo>
                  <a:pt x="3207657" y="130628"/>
                </a:lnTo>
                <a:cubicBezTo>
                  <a:pt x="3208227" y="778933"/>
                  <a:pt x="3208796" y="1427238"/>
                  <a:pt x="3209366" y="2075543"/>
                </a:cubicBezTo>
                <a:lnTo>
                  <a:pt x="0" y="2322286"/>
                </a:lnTo>
                <a:lnTo>
                  <a:pt x="0" y="0"/>
                </a:lnTo>
                <a:close/>
              </a:path>
            </a:pathLst>
          </a:custGeom>
          <a:blipFill dpi="0" rotWithShape="1">
            <a:blip r:embed="rId1"/>
            <a:srcRect/>
            <a:stretch>
              <a:fillRect/>
            </a:stretch>
          </a:blipFill>
          <a:ln w="25400" cap="flat" cmpd="sng">
            <a:solidFill>
              <a:schemeClr val="bg1"/>
            </a:solidFill>
            <a:miter lim="800000"/>
          </a:ln>
          <a:effectLst>
            <a:outerShdw blurRad="63500" sx="102000" sy="102000" algn="ctr" rotWithShape="0">
              <a:prstClr val="black">
                <a:alpha val="40000"/>
              </a:prstClr>
            </a:outerShdw>
          </a:effectLst>
        </p:spPr>
        <p:txBody>
          <a:bodyPr anchor="ctr"/>
          <a:lstStyle/>
          <a:p>
            <a:endParaRPr lang="zh-CN" altLang="en-US"/>
          </a:p>
        </p:txBody>
      </p:sp>
      <p:sp>
        <p:nvSpPr>
          <p:cNvPr id="24" name="矩形 6"/>
          <p:cNvSpPr/>
          <p:nvPr/>
        </p:nvSpPr>
        <p:spPr bwMode="auto">
          <a:xfrm>
            <a:off x="2582780" y="1059909"/>
            <a:ext cx="2511425" cy="2144530"/>
          </a:xfrm>
          <a:custGeom>
            <a:avLst/>
            <a:gdLst>
              <a:gd name="T0" fmla="*/ 0 w 3209366"/>
              <a:gd name="T1" fmla="*/ 0 h 2322286"/>
              <a:gd name="T2" fmla="*/ 1964219 w 3209366"/>
              <a:gd name="T3" fmla="*/ 130654 h 2322286"/>
              <a:gd name="T4" fmla="*/ 1965265 w 3209366"/>
              <a:gd name="T5" fmla="*/ 2075947 h 2322286"/>
              <a:gd name="T6" fmla="*/ 0 w 3209366"/>
              <a:gd name="T7" fmla="*/ 2322738 h 2322286"/>
              <a:gd name="T8" fmla="*/ 0 w 3209366"/>
              <a:gd name="T9" fmla="*/ 0 h 2322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9366" h="2322286">
                <a:moveTo>
                  <a:pt x="0" y="0"/>
                </a:moveTo>
                <a:lnTo>
                  <a:pt x="3207657" y="130628"/>
                </a:lnTo>
                <a:cubicBezTo>
                  <a:pt x="3208227" y="778933"/>
                  <a:pt x="3208796" y="1427238"/>
                  <a:pt x="3209366" y="2075543"/>
                </a:cubicBezTo>
                <a:lnTo>
                  <a:pt x="0" y="2322286"/>
                </a:lnTo>
                <a:lnTo>
                  <a:pt x="0" y="0"/>
                </a:lnTo>
                <a:close/>
              </a:path>
            </a:pathLst>
          </a:custGeom>
          <a:blipFill dpi="0" rotWithShape="1">
            <a:blip r:embed="rId2"/>
            <a:srcRect/>
            <a:stretch>
              <a:fillRect/>
            </a:stretch>
          </a:blipFill>
          <a:ln w="25400" cap="flat" cmpd="sng">
            <a:solidFill>
              <a:schemeClr val="bg1"/>
            </a:solidFill>
            <a:miter lim="800000"/>
          </a:ln>
          <a:effectLst>
            <a:outerShdw blurRad="63500" sx="102000" sy="102000" algn="ctr" rotWithShape="0">
              <a:prstClr val="black">
                <a:alpha val="40000"/>
              </a:prstClr>
            </a:outerShdw>
          </a:effectLst>
        </p:spPr>
        <p:txBody>
          <a:bodyPr anchor="ctr"/>
          <a:lstStyle/>
          <a:p>
            <a:endParaRPr lang="zh-CN" altLang="en-US"/>
          </a:p>
        </p:txBody>
      </p:sp>
      <p:sp>
        <p:nvSpPr>
          <p:cNvPr id="25" name="矩形 6"/>
          <p:cNvSpPr/>
          <p:nvPr/>
        </p:nvSpPr>
        <p:spPr bwMode="auto">
          <a:xfrm>
            <a:off x="4264306" y="1059909"/>
            <a:ext cx="2513013" cy="2144530"/>
          </a:xfrm>
          <a:custGeom>
            <a:avLst/>
            <a:gdLst>
              <a:gd name="T0" fmla="*/ 0 w 3209366"/>
              <a:gd name="T1" fmla="*/ 0 h 2322286"/>
              <a:gd name="T2" fmla="*/ 1966704 w 3209366"/>
              <a:gd name="T3" fmla="*/ 130654 h 2322286"/>
              <a:gd name="T4" fmla="*/ 1967751 w 3209366"/>
              <a:gd name="T5" fmla="*/ 2075947 h 2322286"/>
              <a:gd name="T6" fmla="*/ 0 w 3209366"/>
              <a:gd name="T7" fmla="*/ 2322738 h 2322286"/>
              <a:gd name="T8" fmla="*/ 0 w 3209366"/>
              <a:gd name="T9" fmla="*/ 0 h 2322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9366" h="2322286">
                <a:moveTo>
                  <a:pt x="0" y="0"/>
                </a:moveTo>
                <a:lnTo>
                  <a:pt x="3207657" y="130628"/>
                </a:lnTo>
                <a:cubicBezTo>
                  <a:pt x="3208227" y="778933"/>
                  <a:pt x="3208796" y="1427238"/>
                  <a:pt x="3209366" y="2075543"/>
                </a:cubicBezTo>
                <a:lnTo>
                  <a:pt x="0" y="2322286"/>
                </a:lnTo>
                <a:lnTo>
                  <a:pt x="0" y="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solidFill>
              <a:schemeClr val="bg1"/>
            </a:solidFill>
            <a:miter lim="800000"/>
          </a:ln>
          <a:effectLst>
            <a:outerShdw blurRad="63500" sx="102000" sy="102000" algn="ctr" rotWithShape="0">
              <a:prstClr val="black">
                <a:alpha val="40000"/>
              </a:prstClr>
            </a:outerShdw>
          </a:effectLst>
        </p:spPr>
        <p:txBody>
          <a:bodyPr anchor="ctr"/>
          <a:lstStyle/>
          <a:p>
            <a:endParaRPr lang="zh-CN" altLang="en-US"/>
          </a:p>
        </p:txBody>
      </p:sp>
      <p:sp>
        <p:nvSpPr>
          <p:cNvPr id="26" name="矩形 6"/>
          <p:cNvSpPr/>
          <p:nvPr/>
        </p:nvSpPr>
        <p:spPr bwMode="auto">
          <a:xfrm>
            <a:off x="5947420" y="1059909"/>
            <a:ext cx="2513012" cy="2144530"/>
          </a:xfrm>
          <a:custGeom>
            <a:avLst/>
            <a:gdLst>
              <a:gd name="T0" fmla="*/ 0 w 3209366"/>
              <a:gd name="T1" fmla="*/ 0 h 2322286"/>
              <a:gd name="T2" fmla="*/ 1966702 w 3209366"/>
              <a:gd name="T3" fmla="*/ 130654 h 2322286"/>
              <a:gd name="T4" fmla="*/ 1967750 w 3209366"/>
              <a:gd name="T5" fmla="*/ 2075947 h 2322286"/>
              <a:gd name="T6" fmla="*/ 0 w 3209366"/>
              <a:gd name="T7" fmla="*/ 2322738 h 2322286"/>
              <a:gd name="T8" fmla="*/ 0 w 3209366"/>
              <a:gd name="T9" fmla="*/ 0 h 2322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9366" h="2322286">
                <a:moveTo>
                  <a:pt x="0" y="0"/>
                </a:moveTo>
                <a:lnTo>
                  <a:pt x="3207657" y="130628"/>
                </a:lnTo>
                <a:cubicBezTo>
                  <a:pt x="3208227" y="778933"/>
                  <a:pt x="3208796" y="1427238"/>
                  <a:pt x="3209366" y="2075543"/>
                </a:cubicBezTo>
                <a:lnTo>
                  <a:pt x="0" y="2322286"/>
                </a:lnTo>
                <a:lnTo>
                  <a:pt x="0" y="0"/>
                </a:lnTo>
                <a:close/>
              </a:path>
            </a:pathLst>
          </a:custGeom>
          <a:blipFill dpi="0" rotWithShape="1">
            <a:blip r:embed="rId4"/>
            <a:srcRect/>
            <a:stretch>
              <a:fillRect/>
            </a:stretch>
          </a:blipFill>
          <a:ln w="25400" cap="flat" cmpd="sng">
            <a:solidFill>
              <a:schemeClr val="bg1"/>
            </a:solidFill>
            <a:miter lim="800000"/>
          </a:ln>
          <a:effectLst>
            <a:outerShdw blurRad="63500" sx="102000" sy="102000" algn="ctr" rotWithShape="0">
              <a:prstClr val="black">
                <a:alpha val="40000"/>
              </a:prstClr>
            </a:outerShdw>
          </a:effectLst>
        </p:spPr>
        <p:txBody>
          <a:bodyPr anchor="ctr"/>
          <a:lstStyle/>
          <a:p>
            <a:endParaRPr lang="zh-CN" altLang="en-US"/>
          </a:p>
        </p:txBody>
      </p:sp>
      <p:sp>
        <p:nvSpPr>
          <p:cNvPr id="27" name="文本框 7"/>
          <p:cNvSpPr txBox="1">
            <a:spLocks noChangeArrowheads="1"/>
          </p:cNvSpPr>
          <p:nvPr/>
        </p:nvSpPr>
        <p:spPr bwMode="auto">
          <a:xfrm>
            <a:off x="826390" y="3618359"/>
            <a:ext cx="1729460" cy="10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添加对图片的说明文字添加对图片的说明文字</a:t>
            </a:r>
            <a:endParaRPr lang="zh-CN" altLang="en-US" sz="900" dirty="0">
              <a:solidFill>
                <a:schemeClr val="tx1">
                  <a:lumMod val="50000"/>
                  <a:lumOff val="50000"/>
                </a:schemeClr>
              </a:solidFill>
              <a:latin typeface="微软雅黑" panose="020B0503020204020204" pitchFamily="34" charset="-122"/>
            </a:endParaRPr>
          </a:p>
        </p:txBody>
      </p:sp>
      <p:sp>
        <p:nvSpPr>
          <p:cNvPr id="38" name="文本框 7"/>
          <p:cNvSpPr txBox="1">
            <a:spLocks noChangeArrowheads="1"/>
          </p:cNvSpPr>
          <p:nvPr/>
        </p:nvSpPr>
        <p:spPr bwMode="auto">
          <a:xfrm>
            <a:off x="2746603" y="3618359"/>
            <a:ext cx="1729460" cy="10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添加对图片的说明文字添加对图片的说明文字</a:t>
            </a:r>
            <a:endParaRPr lang="zh-CN" altLang="en-US" sz="900" dirty="0">
              <a:solidFill>
                <a:schemeClr val="tx1">
                  <a:lumMod val="50000"/>
                  <a:lumOff val="50000"/>
                </a:schemeClr>
              </a:solidFill>
              <a:latin typeface="微软雅黑" panose="020B0503020204020204" pitchFamily="34" charset="-122"/>
            </a:endParaRPr>
          </a:p>
        </p:txBody>
      </p:sp>
      <p:sp>
        <p:nvSpPr>
          <p:cNvPr id="39" name="文本框 7"/>
          <p:cNvSpPr txBox="1">
            <a:spLocks noChangeArrowheads="1"/>
          </p:cNvSpPr>
          <p:nvPr/>
        </p:nvSpPr>
        <p:spPr bwMode="auto">
          <a:xfrm>
            <a:off x="4666816" y="3618359"/>
            <a:ext cx="1729460" cy="10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添加对图片的说明文字添加对图片的说明文字</a:t>
            </a:r>
            <a:endParaRPr lang="zh-CN" altLang="en-US" sz="900" dirty="0">
              <a:solidFill>
                <a:schemeClr val="tx1">
                  <a:lumMod val="50000"/>
                  <a:lumOff val="50000"/>
                </a:schemeClr>
              </a:solidFill>
              <a:latin typeface="微软雅黑" panose="020B0503020204020204" pitchFamily="34" charset="-122"/>
            </a:endParaRPr>
          </a:p>
        </p:txBody>
      </p:sp>
      <p:sp>
        <p:nvSpPr>
          <p:cNvPr id="40" name="文本框 7"/>
          <p:cNvSpPr txBox="1">
            <a:spLocks noChangeArrowheads="1"/>
          </p:cNvSpPr>
          <p:nvPr/>
        </p:nvSpPr>
        <p:spPr bwMode="auto">
          <a:xfrm>
            <a:off x="6587030" y="3618359"/>
            <a:ext cx="1729460" cy="10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200" dirty="0">
                <a:solidFill>
                  <a:schemeClr val="tx1">
                    <a:lumMod val="75000"/>
                    <a:lumOff val="25000"/>
                  </a:schemeClr>
                </a:solidFill>
                <a:latin typeface="微软雅黑" panose="020B0503020204020204" pitchFamily="34" charset="-122"/>
              </a:rPr>
              <a:t>添加文本信息</a:t>
            </a:r>
            <a:endParaRPr lang="en-US" altLang="zh-CN" sz="1200" dirty="0">
              <a:solidFill>
                <a:schemeClr val="tx1">
                  <a:lumMod val="75000"/>
                  <a:lumOff val="25000"/>
                </a:schemeClr>
              </a:solidFill>
              <a:latin typeface="微软雅黑" panose="020B0503020204020204" pitchFamily="34" charset="-122"/>
            </a:endParaRPr>
          </a:p>
          <a:p>
            <a:pPr algn="ctr">
              <a:lnSpc>
                <a:spcPct val="150000"/>
              </a:lnSpc>
              <a:spcBef>
                <a:spcPts val="300"/>
              </a:spcBef>
            </a:pPr>
            <a:r>
              <a:rPr lang="zh-CN" altLang="en-US" sz="900" dirty="0">
                <a:solidFill>
                  <a:schemeClr val="tx1">
                    <a:lumMod val="50000"/>
                    <a:lumOff val="50000"/>
                  </a:schemeClr>
                </a:solidFill>
                <a:latin typeface="微软雅黑" panose="020B0503020204020204" pitchFamily="34" charset="-122"/>
              </a:rPr>
              <a:t>添加对图片的说明文字添加对图片的说明文字</a:t>
            </a:r>
            <a:endParaRPr lang="zh-CN" altLang="en-US" sz="900" dirty="0">
              <a:solidFill>
                <a:schemeClr val="tx1">
                  <a:lumMod val="50000"/>
                  <a:lumOff val="50000"/>
                </a:schemeClr>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1+#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1+#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up)">
                                      <p:cBhvr>
                                        <p:cTn id="35" dur="500"/>
                                        <p:tgtEl>
                                          <p:spTgt spid="3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3522017" y="1841798"/>
            <a:ext cx="2071887" cy="1653573"/>
            <a:chOff x="4695410" y="2454973"/>
            <a:chExt cx="2762157" cy="2204083"/>
          </a:xfrm>
        </p:grpSpPr>
        <p:cxnSp>
          <p:nvCxnSpPr>
            <p:cNvPr id="266" name="Straight Connector 51"/>
            <p:cNvCxnSpPr/>
            <p:nvPr/>
          </p:nvCxnSpPr>
          <p:spPr>
            <a:xfrm flipH="1">
              <a:off x="6667444" y="2454973"/>
              <a:ext cx="790123" cy="777163"/>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7" name="Straight Connector 52"/>
            <p:cNvCxnSpPr/>
            <p:nvPr/>
          </p:nvCxnSpPr>
          <p:spPr>
            <a:xfrm flipH="1" flipV="1">
              <a:off x="6698271" y="3557132"/>
              <a:ext cx="743162" cy="7687"/>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2" name="Straight Connector 91"/>
            <p:cNvCxnSpPr/>
            <p:nvPr/>
          </p:nvCxnSpPr>
          <p:spPr>
            <a:xfrm>
              <a:off x="4695410" y="2477677"/>
              <a:ext cx="790857" cy="777163"/>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7" name="Straight Connector 92"/>
            <p:cNvCxnSpPr/>
            <p:nvPr/>
          </p:nvCxnSpPr>
          <p:spPr>
            <a:xfrm flipV="1">
              <a:off x="4711559" y="3579837"/>
              <a:ext cx="743853" cy="7687"/>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8" name="Straight Connector 96"/>
            <p:cNvCxnSpPr/>
            <p:nvPr/>
          </p:nvCxnSpPr>
          <p:spPr>
            <a:xfrm flipV="1">
              <a:off x="4706636" y="3894070"/>
              <a:ext cx="790857" cy="764986"/>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89" name="Straight Connector 98"/>
            <p:cNvCxnSpPr/>
            <p:nvPr/>
          </p:nvCxnSpPr>
          <p:spPr>
            <a:xfrm flipH="1" flipV="1">
              <a:off x="6674194" y="3894070"/>
              <a:ext cx="767236" cy="754459"/>
            </a:xfrm>
            <a:prstGeom prst="line">
              <a:avLst/>
            </a:prstGeom>
            <a:ln w="12700">
              <a:solidFill>
                <a:schemeClr val="tx1">
                  <a:lumMod val="65000"/>
                  <a:lumOff val="35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93" name="Freeform 65"/>
          <p:cNvSpPr>
            <a:spLocks noChangeArrowheads="1"/>
          </p:cNvSpPr>
          <p:nvPr/>
        </p:nvSpPr>
        <p:spPr bwMode="auto">
          <a:xfrm>
            <a:off x="4169652" y="2310093"/>
            <a:ext cx="798102" cy="798245"/>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1"/>
          </a:solidFill>
          <a:ln>
            <a:noFill/>
          </a:ln>
          <a:effectLst/>
        </p:spPr>
        <p:txBody>
          <a:bodyPr wrap="none" lIns="68589" tIns="34295" rIns="68589" bIns="34295" anchor="ctr"/>
          <a:lstStyle/>
          <a:p>
            <a:endParaRPr lang="en-US" sz="700" dirty="0">
              <a:cs typeface="+mn-ea"/>
              <a:sym typeface="+mn-lt"/>
            </a:endParaRPr>
          </a:p>
        </p:txBody>
      </p:sp>
      <p:sp>
        <p:nvSpPr>
          <p:cNvPr id="294" name="Freeform 67"/>
          <p:cNvSpPr>
            <a:spLocks noChangeArrowheads="1"/>
          </p:cNvSpPr>
          <p:nvPr/>
        </p:nvSpPr>
        <p:spPr bwMode="auto">
          <a:xfrm>
            <a:off x="4499973" y="2566003"/>
            <a:ext cx="203759" cy="239408"/>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1"/>
          </a:solidFill>
          <a:ln>
            <a:noFill/>
          </a:ln>
          <a:effectLst/>
        </p:spPr>
        <p:txBody>
          <a:bodyPr wrap="none" lIns="68589" tIns="34295" rIns="68589" bIns="34295" anchor="ctr"/>
          <a:lstStyle/>
          <a:p>
            <a:endParaRPr lang="en-US" sz="700" dirty="0">
              <a:cs typeface="+mn-ea"/>
              <a:sym typeface="+mn-lt"/>
            </a:endParaRPr>
          </a:p>
        </p:txBody>
      </p:sp>
      <p:grpSp>
        <p:nvGrpSpPr>
          <p:cNvPr id="3" name="组合 3"/>
          <p:cNvGrpSpPr/>
          <p:nvPr/>
        </p:nvGrpSpPr>
        <p:grpSpPr>
          <a:xfrm>
            <a:off x="1569873" y="1564432"/>
            <a:ext cx="5974354" cy="2170991"/>
            <a:chOff x="2092892" y="2085265"/>
            <a:chExt cx="7964768" cy="2893762"/>
          </a:xfrm>
        </p:grpSpPr>
        <p:sp>
          <p:nvSpPr>
            <p:cNvPr id="257" name="Round Same Side Corner Rectangle 29"/>
            <p:cNvSpPr/>
            <p:nvPr/>
          </p:nvSpPr>
          <p:spPr>
            <a:xfrm rot="5400000">
              <a:off x="8918191" y="1330096"/>
              <a:ext cx="372265" cy="190667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58" name="Round Same Side Corner Rectangle 30"/>
            <p:cNvSpPr/>
            <p:nvPr/>
          </p:nvSpPr>
          <p:spPr>
            <a:xfrm rot="5400000">
              <a:off x="8909686" y="2610472"/>
              <a:ext cx="372268" cy="1906672"/>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59" name="Round Same Side Corner Rectangle 34"/>
            <p:cNvSpPr/>
            <p:nvPr/>
          </p:nvSpPr>
          <p:spPr>
            <a:xfrm rot="5400000">
              <a:off x="8919212" y="3813754"/>
              <a:ext cx="370224" cy="1906672"/>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60" name="Round Same Side Corner Rectangle 45"/>
            <p:cNvSpPr/>
            <p:nvPr/>
          </p:nvSpPr>
          <p:spPr>
            <a:xfrm rot="16200000">
              <a:off x="7659272" y="1971306"/>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62" name="Round Same Side Corner Rectangle 46"/>
            <p:cNvSpPr/>
            <p:nvPr/>
          </p:nvSpPr>
          <p:spPr>
            <a:xfrm rot="16200000">
              <a:off x="7650688" y="3251255"/>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63" name="Round Same Side Corner Rectangle 47"/>
            <p:cNvSpPr/>
            <p:nvPr/>
          </p:nvSpPr>
          <p:spPr>
            <a:xfrm rot="16200000">
              <a:off x="7654941" y="4455557"/>
              <a:ext cx="372265" cy="625101"/>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6" name="Round Same Side Corner Rectangle 55"/>
            <p:cNvSpPr/>
            <p:nvPr/>
          </p:nvSpPr>
          <p:spPr>
            <a:xfrm rot="16200000" flipH="1">
              <a:off x="2860981" y="1351915"/>
              <a:ext cx="372265" cy="190844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7" name="Round Same Side Corner Rectangle 56"/>
            <p:cNvSpPr/>
            <p:nvPr/>
          </p:nvSpPr>
          <p:spPr>
            <a:xfrm rot="16200000" flipH="1">
              <a:off x="2869492" y="2626512"/>
              <a:ext cx="372265" cy="1908443"/>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8" name="Round Same Side Corner Rectangle 57"/>
            <p:cNvSpPr/>
            <p:nvPr/>
          </p:nvSpPr>
          <p:spPr>
            <a:xfrm rot="16200000" flipH="1">
              <a:off x="2860981" y="3838673"/>
              <a:ext cx="372265" cy="190844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79" name="Round Same Side Corner Rectangle 86"/>
            <p:cNvSpPr/>
            <p:nvPr/>
          </p:nvSpPr>
          <p:spPr>
            <a:xfrm rot="5400000" flipH="1">
              <a:off x="4121079" y="1993720"/>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80" name="Round Same Side Corner Rectangle 87"/>
            <p:cNvSpPr/>
            <p:nvPr/>
          </p:nvSpPr>
          <p:spPr>
            <a:xfrm rot="5400000" flipH="1">
              <a:off x="4129671" y="3273669"/>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81" name="Round Same Side Corner Rectangle 88"/>
            <p:cNvSpPr/>
            <p:nvPr/>
          </p:nvSpPr>
          <p:spPr>
            <a:xfrm rot="5400000" flipH="1">
              <a:off x="4125414" y="4477971"/>
              <a:ext cx="372265" cy="62568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a:endParaRPr lang="bg-BG" sz="700" dirty="0">
                <a:cs typeface="+mn-ea"/>
                <a:sym typeface="+mn-lt"/>
              </a:endParaRPr>
            </a:p>
          </p:txBody>
        </p:sp>
        <p:sp>
          <p:nvSpPr>
            <p:cNvPr id="290" name="Freeform 3"/>
            <p:cNvSpPr>
              <a:spLocks noChangeArrowheads="1"/>
            </p:cNvSpPr>
            <p:nvPr/>
          </p:nvSpPr>
          <p:spPr bwMode="auto">
            <a:xfrm>
              <a:off x="4145811" y="3470980"/>
              <a:ext cx="298014" cy="239993"/>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ffectLst/>
          </p:spPr>
          <p:txBody>
            <a:bodyPr wrap="none" anchor="ctr"/>
            <a:lstStyle/>
            <a:p>
              <a:endParaRPr lang="en-US" sz="700" dirty="0">
                <a:cs typeface="+mn-ea"/>
                <a:sym typeface="+mn-lt"/>
              </a:endParaRPr>
            </a:p>
          </p:txBody>
        </p:sp>
        <p:sp>
          <p:nvSpPr>
            <p:cNvPr id="291" name="Freeform 9"/>
            <p:cNvSpPr>
              <a:spLocks noChangeArrowheads="1"/>
            </p:cNvSpPr>
            <p:nvPr/>
          </p:nvSpPr>
          <p:spPr bwMode="auto">
            <a:xfrm>
              <a:off x="7676647" y="2148087"/>
              <a:ext cx="255819" cy="25581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bg1"/>
            </a:solidFill>
            <a:ln>
              <a:noFill/>
            </a:ln>
            <a:effectLst/>
          </p:spPr>
          <p:txBody>
            <a:bodyPr wrap="none" anchor="ctr"/>
            <a:lstStyle/>
            <a:p>
              <a:endParaRPr lang="en-US" sz="700" dirty="0">
                <a:cs typeface="+mn-ea"/>
                <a:sym typeface="+mn-lt"/>
              </a:endParaRPr>
            </a:p>
          </p:txBody>
        </p:sp>
        <p:sp>
          <p:nvSpPr>
            <p:cNvPr id="295" name="Freeform 70"/>
            <p:cNvSpPr>
              <a:spLocks noChangeArrowheads="1"/>
            </p:cNvSpPr>
            <p:nvPr/>
          </p:nvSpPr>
          <p:spPr bwMode="auto">
            <a:xfrm>
              <a:off x="4155135" y="4665592"/>
              <a:ext cx="298016" cy="266368"/>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p:spPr>
          <p:txBody>
            <a:bodyPr wrap="none" anchor="ctr"/>
            <a:lstStyle/>
            <a:p>
              <a:endParaRPr lang="en-US" sz="700" dirty="0">
                <a:cs typeface="+mn-ea"/>
                <a:sym typeface="+mn-lt"/>
              </a:endParaRPr>
            </a:p>
          </p:txBody>
        </p:sp>
        <p:sp>
          <p:nvSpPr>
            <p:cNvPr id="296" name="Freeform 102"/>
            <p:cNvSpPr>
              <a:spLocks noChangeArrowheads="1"/>
            </p:cNvSpPr>
            <p:nvPr/>
          </p:nvSpPr>
          <p:spPr bwMode="auto">
            <a:xfrm>
              <a:off x="7672919" y="4638271"/>
              <a:ext cx="298016" cy="266366"/>
            </a:xfrm>
            <a:custGeom>
              <a:avLst/>
              <a:gdLst>
                <a:gd name="T0" fmla="*/ 80 w 498"/>
                <a:gd name="T1" fmla="*/ 151 h 445"/>
                <a:gd name="T2" fmla="*/ 80 w 498"/>
                <a:gd name="T3" fmla="*/ 151 h 445"/>
                <a:gd name="T4" fmla="*/ 142 w 498"/>
                <a:gd name="T5" fmla="*/ 169 h 445"/>
                <a:gd name="T6" fmla="*/ 151 w 498"/>
                <a:gd name="T7" fmla="*/ 169 h 445"/>
                <a:gd name="T8" fmla="*/ 195 w 498"/>
                <a:gd name="T9" fmla="*/ 134 h 445"/>
                <a:gd name="T10" fmla="*/ 195 w 498"/>
                <a:gd name="T11" fmla="*/ 125 h 445"/>
                <a:gd name="T12" fmla="*/ 178 w 498"/>
                <a:gd name="T13" fmla="*/ 107 h 445"/>
                <a:gd name="T14" fmla="*/ 275 w 498"/>
                <a:gd name="T15" fmla="*/ 10 h 445"/>
                <a:gd name="T16" fmla="*/ 195 w 498"/>
                <a:gd name="T17" fmla="*/ 0 h 445"/>
                <a:gd name="T18" fmla="*/ 107 w 498"/>
                <a:gd name="T19" fmla="*/ 54 h 445"/>
                <a:gd name="T20" fmla="*/ 72 w 498"/>
                <a:gd name="T21" fmla="*/ 81 h 445"/>
                <a:gd name="T22" fmla="*/ 53 w 498"/>
                <a:gd name="T23" fmla="*/ 116 h 445"/>
                <a:gd name="T24" fmla="*/ 18 w 498"/>
                <a:gd name="T25" fmla="*/ 125 h 445"/>
                <a:gd name="T26" fmla="*/ 0 w 498"/>
                <a:gd name="T27" fmla="*/ 143 h 445"/>
                <a:gd name="T28" fmla="*/ 0 w 498"/>
                <a:gd name="T29" fmla="*/ 151 h 445"/>
                <a:gd name="T30" fmla="*/ 36 w 498"/>
                <a:gd name="T31" fmla="*/ 187 h 445"/>
                <a:gd name="T32" fmla="*/ 53 w 498"/>
                <a:gd name="T33" fmla="*/ 196 h 445"/>
                <a:gd name="T34" fmla="*/ 72 w 498"/>
                <a:gd name="T35" fmla="*/ 178 h 445"/>
                <a:gd name="T36" fmla="*/ 80 w 498"/>
                <a:gd name="T37" fmla="*/ 151 h 445"/>
                <a:gd name="T38" fmla="*/ 222 w 498"/>
                <a:gd name="T39" fmla="*/ 160 h 445"/>
                <a:gd name="T40" fmla="*/ 222 w 498"/>
                <a:gd name="T41" fmla="*/ 160 h 445"/>
                <a:gd name="T42" fmla="*/ 213 w 498"/>
                <a:gd name="T43" fmla="*/ 160 h 445"/>
                <a:gd name="T44" fmla="*/ 178 w 498"/>
                <a:gd name="T45" fmla="*/ 187 h 445"/>
                <a:gd name="T46" fmla="*/ 169 w 498"/>
                <a:gd name="T47" fmla="*/ 204 h 445"/>
                <a:gd name="T48" fmla="*/ 381 w 498"/>
                <a:gd name="T49" fmla="*/ 435 h 445"/>
                <a:gd name="T50" fmla="*/ 399 w 498"/>
                <a:gd name="T51" fmla="*/ 435 h 445"/>
                <a:gd name="T52" fmla="*/ 426 w 498"/>
                <a:gd name="T53" fmla="*/ 417 h 445"/>
                <a:gd name="T54" fmla="*/ 426 w 498"/>
                <a:gd name="T55" fmla="*/ 400 h 445"/>
                <a:gd name="T56" fmla="*/ 222 w 498"/>
                <a:gd name="T57" fmla="*/ 160 h 445"/>
                <a:gd name="T58" fmla="*/ 497 w 498"/>
                <a:gd name="T59" fmla="*/ 63 h 445"/>
                <a:gd name="T60" fmla="*/ 497 w 498"/>
                <a:gd name="T61" fmla="*/ 63 h 445"/>
                <a:gd name="T62" fmla="*/ 479 w 498"/>
                <a:gd name="T63" fmla="*/ 54 h 445"/>
                <a:gd name="T64" fmla="*/ 461 w 498"/>
                <a:gd name="T65" fmla="*/ 89 h 445"/>
                <a:gd name="T66" fmla="*/ 408 w 498"/>
                <a:gd name="T67" fmla="*/ 107 h 445"/>
                <a:gd name="T68" fmla="*/ 399 w 498"/>
                <a:gd name="T69" fmla="*/ 63 h 445"/>
                <a:gd name="T70" fmla="*/ 417 w 498"/>
                <a:gd name="T71" fmla="*/ 19 h 445"/>
                <a:gd name="T72" fmla="*/ 408 w 498"/>
                <a:gd name="T73" fmla="*/ 10 h 445"/>
                <a:gd name="T74" fmla="*/ 337 w 498"/>
                <a:gd name="T75" fmla="*/ 72 h 445"/>
                <a:gd name="T76" fmla="*/ 319 w 498"/>
                <a:gd name="T77" fmla="*/ 151 h 445"/>
                <a:gd name="T78" fmla="*/ 284 w 498"/>
                <a:gd name="T79" fmla="*/ 187 h 445"/>
                <a:gd name="T80" fmla="*/ 319 w 498"/>
                <a:gd name="T81" fmla="*/ 231 h 445"/>
                <a:gd name="T82" fmla="*/ 364 w 498"/>
                <a:gd name="T83" fmla="*/ 187 h 445"/>
                <a:gd name="T84" fmla="*/ 408 w 498"/>
                <a:gd name="T85" fmla="*/ 178 h 445"/>
                <a:gd name="T86" fmla="*/ 488 w 498"/>
                <a:gd name="T87" fmla="*/ 143 h 445"/>
                <a:gd name="T88" fmla="*/ 497 w 498"/>
                <a:gd name="T89" fmla="*/ 63 h 445"/>
                <a:gd name="T90" fmla="*/ 72 w 498"/>
                <a:gd name="T91" fmla="*/ 400 h 445"/>
                <a:gd name="T92" fmla="*/ 72 w 498"/>
                <a:gd name="T93" fmla="*/ 400 h 445"/>
                <a:gd name="T94" fmla="*/ 72 w 498"/>
                <a:gd name="T95" fmla="*/ 417 h 445"/>
                <a:gd name="T96" fmla="*/ 89 w 498"/>
                <a:gd name="T97" fmla="*/ 444 h 445"/>
                <a:gd name="T98" fmla="*/ 107 w 498"/>
                <a:gd name="T99" fmla="*/ 435 h 445"/>
                <a:gd name="T100" fmla="*/ 231 w 498"/>
                <a:gd name="T101" fmla="*/ 320 h 445"/>
                <a:gd name="T102" fmla="*/ 195 w 498"/>
                <a:gd name="T103" fmla="*/ 275 h 445"/>
                <a:gd name="T104" fmla="*/ 72 w 498"/>
                <a:gd name="T105" fmla="*/ 40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p:spPr>
          <p:txBody>
            <a:bodyPr wrap="none" anchor="ctr"/>
            <a:lstStyle/>
            <a:p>
              <a:endParaRPr lang="en-US" sz="700" dirty="0">
                <a:cs typeface="+mn-ea"/>
                <a:sym typeface="+mn-lt"/>
              </a:endParaRPr>
            </a:p>
          </p:txBody>
        </p:sp>
        <p:sp>
          <p:nvSpPr>
            <p:cNvPr id="297" name="Freeform 116"/>
            <p:cNvSpPr>
              <a:spLocks noChangeArrowheads="1"/>
            </p:cNvSpPr>
            <p:nvPr/>
          </p:nvSpPr>
          <p:spPr bwMode="auto">
            <a:xfrm>
              <a:off x="7676647" y="3411517"/>
              <a:ext cx="266368" cy="276915"/>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p:spPr>
          <p:txBody>
            <a:bodyPr wrap="none" anchor="ctr"/>
            <a:lstStyle/>
            <a:p>
              <a:endParaRPr lang="en-US" sz="700" dirty="0">
                <a:cs typeface="+mn-ea"/>
                <a:sym typeface="+mn-lt"/>
              </a:endParaRPr>
            </a:p>
          </p:txBody>
        </p:sp>
        <p:sp>
          <p:nvSpPr>
            <p:cNvPr id="298" name="Freeform 22"/>
            <p:cNvSpPr>
              <a:spLocks noChangeArrowheads="1"/>
            </p:cNvSpPr>
            <p:nvPr/>
          </p:nvSpPr>
          <p:spPr bwMode="auto">
            <a:xfrm>
              <a:off x="4156951" y="2170367"/>
              <a:ext cx="276915" cy="276917"/>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p:spPr>
          <p:txBody>
            <a:bodyPr wrap="none" anchor="ctr"/>
            <a:lstStyle/>
            <a:p>
              <a:endParaRPr lang="en-US" sz="700" dirty="0">
                <a:cs typeface="+mn-ea"/>
                <a:sym typeface="+mn-lt"/>
              </a:endParaRPr>
            </a:p>
          </p:txBody>
        </p:sp>
        <p:sp>
          <p:nvSpPr>
            <p:cNvPr id="302" name="Rectangle 41"/>
            <p:cNvSpPr/>
            <p:nvPr/>
          </p:nvSpPr>
          <p:spPr>
            <a:xfrm>
              <a:off x="2271507" y="2085265"/>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3" name="Rectangle 48"/>
            <p:cNvSpPr/>
            <p:nvPr/>
          </p:nvSpPr>
          <p:spPr>
            <a:xfrm>
              <a:off x="2303279" y="3381009"/>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4" name="Rectangle 49"/>
            <p:cNvSpPr/>
            <p:nvPr/>
          </p:nvSpPr>
          <p:spPr>
            <a:xfrm>
              <a:off x="2351278" y="4580773"/>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8" name="Rectangle 62"/>
            <p:cNvSpPr/>
            <p:nvPr/>
          </p:nvSpPr>
          <p:spPr>
            <a:xfrm>
              <a:off x="8399163" y="2120401"/>
              <a:ext cx="1423745" cy="373296"/>
            </a:xfrm>
            <a:prstGeom prst="rect">
              <a:avLst/>
            </a:prstGeom>
          </p:spPr>
          <p:txBody>
            <a:bodyPr wrap="none" lIns="109710" tIns="54855" rIns="109710" bIns="54855">
              <a:spAutoFit/>
            </a:bodyPr>
            <a:lstStyle/>
            <a:p>
              <a:pPr algn="r"/>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09" name="Rectangle 63"/>
            <p:cNvSpPr/>
            <p:nvPr/>
          </p:nvSpPr>
          <p:spPr>
            <a:xfrm>
              <a:off x="8351164" y="3401304"/>
              <a:ext cx="1423745" cy="373296"/>
            </a:xfrm>
            <a:prstGeom prst="rect">
              <a:avLst/>
            </a:prstGeom>
          </p:spPr>
          <p:txBody>
            <a:bodyPr wrap="none" lIns="109710" tIns="54855" rIns="109710" bIns="54855">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10" name="Rectangle 64"/>
            <p:cNvSpPr/>
            <p:nvPr/>
          </p:nvSpPr>
          <p:spPr>
            <a:xfrm>
              <a:off x="8286469" y="4605129"/>
              <a:ext cx="1423745" cy="373296"/>
            </a:xfrm>
            <a:prstGeom prst="rect">
              <a:avLst/>
            </a:prstGeom>
          </p:spPr>
          <p:txBody>
            <a:bodyPr wrap="none" lIns="109710" tIns="54855" rIns="109710" bIns="54855">
              <a:spAutoFit/>
            </a:bodyPr>
            <a:lstStyle/>
            <a:p>
              <a:r>
                <a:rPr lang="zh-CN" altLang="en-US" sz="1100" dirty="0">
                  <a:solidFill>
                    <a:schemeClr val="bg1"/>
                  </a:solidFill>
                  <a:latin typeface="微软雅黑" panose="020B0503020204020204" pitchFamily="34" charset="-122"/>
                  <a:ea typeface="微软雅黑" panose="020B0503020204020204" pitchFamily="34" charset="-122"/>
                  <a:cs typeface="+mn-ea"/>
                  <a:sym typeface="+mn-lt"/>
                </a:rPr>
                <a:t>点击输入标题</a:t>
              </a:r>
              <a:endParaRPr lang="en-US" altLang="zh-CN" sz="110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311" name="TextBox 310"/>
          <p:cNvSpPr txBox="1"/>
          <p:nvPr/>
        </p:nvSpPr>
        <p:spPr>
          <a:xfrm>
            <a:off x="953127" y="4022099"/>
            <a:ext cx="7364406" cy="420970"/>
          </a:xfrm>
          <a:prstGeom prst="rect">
            <a:avLst/>
          </a:prstGeom>
          <a:noFill/>
        </p:spPr>
        <p:txBody>
          <a:bodyPr wrap="square" lIns="68589" tIns="34295" rIns="108014" bIns="27004" numCol="1" spcCol="270036">
            <a:spAutoFit/>
          </a:bodyPr>
          <a:lstStyle/>
          <a:p>
            <a:pPr>
              <a:lnSpc>
                <a:spcPts val="1350"/>
              </a:lnSpc>
              <a:defRPr/>
            </a:pPr>
            <a:r>
              <a:rPr lang="zh-CN" alt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的内容文本，点击输入详细的内容文本，点击输入详细的内容文本，点击输入详细的内容文本，点击输入详细的内容文本，点击输入详细的内容文本，点击输入详细的内容文本，点击输入详细的内容文本。</a:t>
            </a:r>
            <a:endParaRPr lang="en-US" sz="900" kern="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p:cTn id="7" dur="750" fill="hold"/>
                                        <p:tgtEl>
                                          <p:spTgt spid="293"/>
                                        </p:tgtEl>
                                        <p:attrNameLst>
                                          <p:attrName>ppt_w</p:attrName>
                                        </p:attrNameLst>
                                      </p:cBhvr>
                                      <p:tavLst>
                                        <p:tav tm="0">
                                          <p:val>
                                            <p:fltVal val="0"/>
                                          </p:val>
                                        </p:tav>
                                        <p:tav tm="100000">
                                          <p:val>
                                            <p:strVal val="#ppt_w"/>
                                          </p:val>
                                        </p:tav>
                                      </p:tavLst>
                                    </p:anim>
                                    <p:anim calcmode="lin" valueType="num">
                                      <p:cBhvr>
                                        <p:cTn id="8" dur="750" fill="hold"/>
                                        <p:tgtEl>
                                          <p:spTgt spid="293"/>
                                        </p:tgtEl>
                                        <p:attrNameLst>
                                          <p:attrName>ppt_h</p:attrName>
                                        </p:attrNameLst>
                                      </p:cBhvr>
                                      <p:tavLst>
                                        <p:tav tm="0">
                                          <p:val>
                                            <p:fltVal val="0"/>
                                          </p:val>
                                        </p:tav>
                                        <p:tav tm="100000">
                                          <p:val>
                                            <p:strVal val="#ppt_h"/>
                                          </p:val>
                                        </p:tav>
                                      </p:tavLst>
                                    </p:anim>
                                    <p:animEffect transition="in" filter="fade">
                                      <p:cBhvr>
                                        <p:cTn id="9" dur="750"/>
                                        <p:tgtEl>
                                          <p:spTgt spid="293"/>
                                        </p:tgtEl>
                                      </p:cBhvr>
                                    </p:animEffect>
                                  </p:childTnLst>
                                </p:cTn>
                              </p:par>
                              <p:par>
                                <p:cTn id="10" presetID="8" presetClass="emph" presetSubtype="0" fill="hold" grpId="0" nodeType="withEffect">
                                  <p:stCondLst>
                                    <p:cond delay="0"/>
                                  </p:stCondLst>
                                  <p:childTnLst>
                                    <p:animRot by="21600000">
                                      <p:cBhvr>
                                        <p:cTn id="11" dur="750" fill="hold"/>
                                        <p:tgtEl>
                                          <p:spTgt spid="293"/>
                                        </p:tgtEl>
                                        <p:attrNameLst>
                                          <p:attrName>r</p:attrName>
                                        </p:attrNameLst>
                                      </p:cBhvr>
                                    </p:animRot>
                                  </p:childTnLst>
                                </p:cTn>
                              </p:par>
                              <p:par>
                                <p:cTn id="12" presetID="53" presetClass="entr" presetSubtype="16" fill="hold" grpId="0" nodeType="withEffect">
                                  <p:stCondLst>
                                    <p:cond delay="500"/>
                                  </p:stCondLst>
                                  <p:childTnLst>
                                    <p:set>
                                      <p:cBhvr>
                                        <p:cTn id="13" dur="1" fill="hold">
                                          <p:stCondLst>
                                            <p:cond delay="0"/>
                                          </p:stCondLst>
                                        </p:cTn>
                                        <p:tgtEl>
                                          <p:spTgt spid="294"/>
                                        </p:tgtEl>
                                        <p:attrNameLst>
                                          <p:attrName>style.visibility</p:attrName>
                                        </p:attrNameLst>
                                      </p:cBhvr>
                                      <p:to>
                                        <p:strVal val="visible"/>
                                      </p:to>
                                    </p:set>
                                    <p:anim calcmode="lin" valueType="num">
                                      <p:cBhvr>
                                        <p:cTn id="14" dur="500" fill="hold"/>
                                        <p:tgtEl>
                                          <p:spTgt spid="294"/>
                                        </p:tgtEl>
                                        <p:attrNameLst>
                                          <p:attrName>ppt_w</p:attrName>
                                        </p:attrNameLst>
                                      </p:cBhvr>
                                      <p:tavLst>
                                        <p:tav tm="0">
                                          <p:val>
                                            <p:fltVal val="0"/>
                                          </p:val>
                                        </p:tav>
                                        <p:tav tm="100000">
                                          <p:val>
                                            <p:strVal val="#ppt_w"/>
                                          </p:val>
                                        </p:tav>
                                      </p:tavLst>
                                    </p:anim>
                                    <p:anim calcmode="lin" valueType="num">
                                      <p:cBhvr>
                                        <p:cTn id="15" dur="500" fill="hold"/>
                                        <p:tgtEl>
                                          <p:spTgt spid="294"/>
                                        </p:tgtEl>
                                        <p:attrNameLst>
                                          <p:attrName>ppt_h</p:attrName>
                                        </p:attrNameLst>
                                      </p:cBhvr>
                                      <p:tavLst>
                                        <p:tav tm="0">
                                          <p:val>
                                            <p:fltVal val="0"/>
                                          </p:val>
                                        </p:tav>
                                        <p:tav tm="100000">
                                          <p:val>
                                            <p:strVal val="#ppt_h"/>
                                          </p:val>
                                        </p:tav>
                                      </p:tavLst>
                                    </p:anim>
                                    <p:animEffect transition="in" filter="fade">
                                      <p:cBhvr>
                                        <p:cTn id="16" dur="500"/>
                                        <p:tgtEl>
                                          <p:spTgt spid="294"/>
                                        </p:tgtEl>
                                      </p:cBhvr>
                                    </p:animEffect>
                                  </p:childTnLst>
                                </p:cTn>
                              </p:par>
                            </p:childTnLst>
                          </p:cTn>
                        </p:par>
                        <p:par>
                          <p:cTn id="17" fill="hold">
                            <p:stCondLst>
                              <p:cond delay="1000"/>
                            </p:stCondLst>
                            <p:childTnLst>
                              <p:par>
                                <p:cTn id="18" presetID="16" presetClass="entr" presetSubtype="37"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outVertical)">
                                      <p:cBhvr>
                                        <p:cTn id="20" dur="500"/>
                                        <p:tgtEl>
                                          <p:spTgt spid="2"/>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11"/>
                                        </p:tgtEl>
                                        <p:attrNameLst>
                                          <p:attrName>style.visibility</p:attrName>
                                        </p:attrNameLst>
                                      </p:cBhvr>
                                      <p:to>
                                        <p:strVal val="visible"/>
                                      </p:to>
                                    </p:set>
                                    <p:animEffect transition="in" filter="fade">
                                      <p:cBhvr>
                                        <p:cTn id="28" dur="750"/>
                                        <p:tgtEl>
                                          <p:spTgt spid="311"/>
                                        </p:tgtEl>
                                      </p:cBhvr>
                                    </p:animEffect>
                                    <p:anim calcmode="lin" valueType="num">
                                      <p:cBhvr>
                                        <p:cTn id="29" dur="750" fill="hold"/>
                                        <p:tgtEl>
                                          <p:spTgt spid="311"/>
                                        </p:tgtEl>
                                        <p:attrNameLst>
                                          <p:attrName>ppt_x</p:attrName>
                                        </p:attrNameLst>
                                      </p:cBhvr>
                                      <p:tavLst>
                                        <p:tav tm="0">
                                          <p:val>
                                            <p:strVal val="#ppt_x"/>
                                          </p:val>
                                        </p:tav>
                                        <p:tav tm="100000">
                                          <p:val>
                                            <p:strVal val="#ppt_x"/>
                                          </p:val>
                                        </p:tav>
                                      </p:tavLst>
                                    </p:anim>
                                    <p:anim calcmode="lin" valueType="num">
                                      <p:cBhvr>
                                        <p:cTn id="30" dur="750" fill="hold"/>
                                        <p:tgtEl>
                                          <p:spTgt spid="3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p:bldP spid="293" grpId="1" animBg="1"/>
      <p:bldP spid="294" grpId="0" animBg="1"/>
      <p:bldP spid="3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1"/>
          <p:cNvSpPr/>
          <p:nvPr/>
        </p:nvSpPr>
        <p:spPr>
          <a:xfrm>
            <a:off x="990600" y="0"/>
            <a:ext cx="1575964" cy="3048941"/>
          </a:xfrm>
          <a:prstGeom prst="parallelogram">
            <a:avLst>
              <a:gd name="adj" fmla="val 458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2"/>
          <p:cNvSpPr/>
          <p:nvPr/>
        </p:nvSpPr>
        <p:spPr>
          <a:xfrm>
            <a:off x="1371600" y="2085332"/>
            <a:ext cx="1575964" cy="3048941"/>
          </a:xfrm>
          <a:prstGeom prst="parallelogram">
            <a:avLst>
              <a:gd name="adj" fmla="val 458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3"/>
          <p:cNvSpPr/>
          <p:nvPr/>
        </p:nvSpPr>
        <p:spPr>
          <a:xfrm>
            <a:off x="2438400" y="1276744"/>
            <a:ext cx="1575964" cy="3048941"/>
          </a:xfrm>
          <a:prstGeom prst="parallelogram">
            <a:avLst>
              <a:gd name="adj" fmla="val 458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75"/>
          <p:cNvSpPr txBox="1">
            <a:spLocks noChangeArrowheads="1"/>
          </p:cNvSpPr>
          <p:nvPr/>
        </p:nvSpPr>
        <p:spPr bwMode="auto">
          <a:xfrm>
            <a:off x="4761109" y="1630444"/>
            <a:ext cx="265034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Lao UI" panose="020B0502040204020203" pitchFamily="34" charset="0"/>
                <a:ea typeface="微软雅黑" panose="020B0503020204020204" pitchFamily="34" charset="-122"/>
              </a:defRPr>
            </a:lvl1pPr>
            <a:lvl2pPr marL="742950" indent="-285750">
              <a:defRPr>
                <a:solidFill>
                  <a:schemeClr val="tx1"/>
                </a:solidFill>
                <a:latin typeface="Lao UI" panose="020B0502040204020203" pitchFamily="34" charset="0"/>
                <a:ea typeface="微软雅黑" panose="020B0503020204020204" pitchFamily="34" charset="-122"/>
              </a:defRPr>
            </a:lvl2pPr>
            <a:lvl3pPr marL="1143000" indent="-228600">
              <a:defRPr>
                <a:solidFill>
                  <a:schemeClr val="tx1"/>
                </a:solidFill>
                <a:latin typeface="Lao UI" panose="020B0502040204020203" pitchFamily="34" charset="0"/>
                <a:ea typeface="微软雅黑" panose="020B0503020204020204" pitchFamily="34" charset="-122"/>
              </a:defRPr>
            </a:lvl3pPr>
            <a:lvl4pPr marL="1600200" indent="-228600">
              <a:defRPr>
                <a:solidFill>
                  <a:schemeClr val="tx1"/>
                </a:solidFill>
                <a:latin typeface="Lao UI" panose="020B0502040204020203" pitchFamily="34" charset="0"/>
                <a:ea typeface="微软雅黑" panose="020B0503020204020204" pitchFamily="34" charset="-122"/>
              </a:defRPr>
            </a:lvl4pPr>
            <a:lvl5pPr marL="2057400" indent="-228600">
              <a:defRPr>
                <a:solidFill>
                  <a:schemeClr val="tx1"/>
                </a:solidFill>
                <a:latin typeface="Lao UI" panose="020B0502040204020203"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Lao UI" panose="020B0502040204020203" pitchFamily="34" charset="0"/>
                <a:ea typeface="微软雅黑" panose="020B0503020204020204" pitchFamily="34" charset="-122"/>
              </a:defRPr>
            </a:lvl9pPr>
          </a:lstStyle>
          <a:p>
            <a:pPr algn="ctr" defTabSz="685165" eaLnBrk="1" fontAlgn="auto" hangingPunct="1">
              <a:spcBef>
                <a:spcPts val="0"/>
              </a:spcBef>
              <a:spcAft>
                <a:spcPts val="0"/>
              </a:spcAft>
              <a:defRPr/>
            </a:pPr>
            <a:r>
              <a:rPr lang="zh-CN" altLang="en-US" sz="3200" b="1" dirty="0">
                <a:solidFill>
                  <a:schemeClr val="accent1"/>
                </a:solidFill>
                <a:latin typeface="方正粗倩简体" panose="03000509000000000000" pitchFamily="65" charset="-122"/>
                <a:ea typeface="方正粗倩简体" panose="03000509000000000000" pitchFamily="65" charset="-122"/>
              </a:rPr>
              <a:t>第二章</a:t>
            </a:r>
            <a:endParaRPr lang="zh-CN" altLang="en-US" sz="3200" b="1" dirty="0">
              <a:solidFill>
                <a:schemeClr val="accent1"/>
              </a:solidFill>
              <a:latin typeface="方正粗倩简体" panose="03000509000000000000" pitchFamily="65" charset="-122"/>
              <a:ea typeface="方正粗倩简体" panose="03000509000000000000" pitchFamily="65" charset="-122"/>
            </a:endParaRPr>
          </a:p>
        </p:txBody>
      </p:sp>
      <p:sp>
        <p:nvSpPr>
          <p:cNvPr id="7" name="TextBox 6"/>
          <p:cNvSpPr txBox="1"/>
          <p:nvPr/>
        </p:nvSpPr>
        <p:spPr>
          <a:xfrm>
            <a:off x="4427620" y="2531447"/>
            <a:ext cx="3455470" cy="511807"/>
          </a:xfrm>
          <a:prstGeom prst="rect">
            <a:avLst/>
          </a:prstGeom>
          <a:noFill/>
        </p:spPr>
        <p:txBody>
          <a:bodyPr wrap="square" rtlCol="0">
            <a:spAutoFit/>
          </a:bodyPr>
          <a:lstStyle/>
          <a:p>
            <a:pPr algn="ctr" defTabSz="685165">
              <a:lnSpc>
                <a:spcPct val="125000"/>
              </a:lnSpc>
              <a:defRPr/>
            </a:pPr>
            <a:r>
              <a:rPr lang="zh-CN" altLang="en-US" sz="2400" b="1" dirty="0">
                <a:solidFill>
                  <a:schemeClr val="accent1"/>
                </a:solidFill>
                <a:latin typeface="方正粗倩简体" panose="03000509000000000000" pitchFamily="65" charset="-122"/>
                <a:ea typeface="方正粗倩简体" panose="03000509000000000000" pitchFamily="65" charset="-122"/>
              </a:rPr>
              <a:t>单击此处推荐文章标题</a:t>
            </a:r>
            <a:endParaRPr lang="zh-CN" altLang="en-US" sz="2400" b="1" dirty="0">
              <a:solidFill>
                <a:schemeClr val="accent1"/>
              </a:solidFill>
              <a:latin typeface="方正粗倩简体" panose="03000509000000000000" pitchFamily="65" charset="-122"/>
              <a:ea typeface="方正粗倩简体" panose="03000509000000000000" pitchFamily="65" charset="-122"/>
            </a:endParaRPr>
          </a:p>
        </p:txBody>
      </p:sp>
      <p:sp>
        <p:nvSpPr>
          <p:cNvPr id="8" name="TextBox 11"/>
          <p:cNvSpPr txBox="1"/>
          <p:nvPr/>
        </p:nvSpPr>
        <p:spPr>
          <a:xfrm>
            <a:off x="4389119" y="3214618"/>
            <a:ext cx="3599847" cy="502734"/>
          </a:xfrm>
          <a:prstGeom prst="rect">
            <a:avLst/>
          </a:prstGeom>
          <a:noFill/>
        </p:spPr>
        <p:txBody>
          <a:bodyPr wrap="square" lIns="86393" tIns="43196" rIns="86393" bIns="43196">
            <a:spAutoFit/>
          </a:bodyPr>
          <a:lstStyle/>
          <a:p>
            <a:pPr algn="ctr" defTabSz="913765">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defTabSz="913765">
              <a:defRPr/>
            </a:pP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6" presetClass="entr" presetSubtype="4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outHorizontal)">
                                      <p:cBhvr>
                                        <p:cTn id="15" dur="500"/>
                                        <p:tgtEl>
                                          <p:spTgt spid="5"/>
                                        </p:tgtEl>
                                      </p:cBhvr>
                                    </p:animEffect>
                                  </p:childTnLst>
                                </p:cTn>
                              </p:par>
                            </p:childTnLst>
                          </p:cTn>
                        </p:par>
                        <p:par>
                          <p:cTn id="16" fill="hold">
                            <p:stCondLst>
                              <p:cond delay="1500"/>
                            </p:stCondLst>
                            <p:childTnLst>
                              <p:par>
                                <p:cTn id="17" presetID="56" presetClass="entr" presetSubtype="0" fill="hold" grpId="0" nodeType="afterEffect">
                                  <p:stCondLst>
                                    <p:cond delay="0"/>
                                  </p:stCondLst>
                                  <p:iterate type="lt">
                                    <p:tmPct val="15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par>
                          <p:cTn id="23" fill="hold">
                            <p:stCondLst>
                              <p:cond delay="2799"/>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17"/>
          <p:cNvGrpSpPr/>
          <p:nvPr/>
        </p:nvGrpSpPr>
        <p:grpSpPr>
          <a:xfrm>
            <a:off x="2865565" y="1848193"/>
            <a:ext cx="291894" cy="307767"/>
            <a:chOff x="3820255" y="2463497"/>
            <a:chExt cx="389142" cy="410229"/>
          </a:xfrm>
          <a:solidFill>
            <a:schemeClr val="accent2"/>
          </a:solidFill>
        </p:grpSpPr>
        <p:sp>
          <p:nvSpPr>
            <p:cNvPr id="219" name="Freeform 18"/>
            <p:cNvSpPr>
              <a:spLocks noEditPoints="1"/>
            </p:cNvSpPr>
            <p:nvPr/>
          </p:nvSpPr>
          <p:spPr bwMode="auto">
            <a:xfrm>
              <a:off x="3905559" y="2463497"/>
              <a:ext cx="303838" cy="269333"/>
            </a:xfrm>
            <a:custGeom>
              <a:avLst/>
              <a:gdLst>
                <a:gd name="T0" fmla="*/ 105 w 134"/>
                <a:gd name="T1" fmla="*/ 14 h 119"/>
                <a:gd name="T2" fmla="*/ 67 w 134"/>
                <a:gd name="T3" fmla="*/ 0 h 119"/>
                <a:gd name="T4" fmla="*/ 67 w 134"/>
                <a:gd name="T5" fmla="*/ 11 h 119"/>
                <a:gd name="T6" fmla="*/ 98 w 134"/>
                <a:gd name="T7" fmla="*/ 22 h 119"/>
                <a:gd name="T8" fmla="*/ 104 w 134"/>
                <a:gd name="T9" fmla="*/ 91 h 119"/>
                <a:gd name="T10" fmla="*/ 67 w 134"/>
                <a:gd name="T11" fmla="*/ 108 h 119"/>
                <a:gd name="T12" fmla="*/ 67 w 134"/>
                <a:gd name="T13" fmla="*/ 119 h 119"/>
                <a:gd name="T14" fmla="*/ 112 w 134"/>
                <a:gd name="T15" fmla="*/ 98 h 119"/>
                <a:gd name="T16" fmla="*/ 105 w 134"/>
                <a:gd name="T17" fmla="*/ 14 h 119"/>
                <a:gd name="T18" fmla="*/ 67 w 134"/>
                <a:gd name="T19" fmla="*/ 0 h 119"/>
                <a:gd name="T20" fmla="*/ 21 w 134"/>
                <a:gd name="T21" fmla="*/ 21 h 119"/>
                <a:gd name="T22" fmla="*/ 28 w 134"/>
                <a:gd name="T23" fmla="*/ 105 h 119"/>
                <a:gd name="T24" fmla="*/ 67 w 134"/>
                <a:gd name="T25" fmla="*/ 119 h 119"/>
                <a:gd name="T26" fmla="*/ 67 w 134"/>
                <a:gd name="T27" fmla="*/ 108 h 119"/>
                <a:gd name="T28" fmla="*/ 35 w 134"/>
                <a:gd name="T29" fmla="*/ 97 h 119"/>
                <a:gd name="T30" fmla="*/ 35 w 134"/>
                <a:gd name="T31" fmla="*/ 97 h 119"/>
                <a:gd name="T32" fmla="*/ 29 w 134"/>
                <a:gd name="T33" fmla="*/ 28 h 119"/>
                <a:gd name="T34" fmla="*/ 67 w 134"/>
                <a:gd name="T35" fmla="*/ 11 h 119"/>
                <a:gd name="T36" fmla="*/ 67 w 134"/>
                <a:gd name="T37"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4" h="119">
                  <a:moveTo>
                    <a:pt x="105" y="14"/>
                  </a:moveTo>
                  <a:cubicBezTo>
                    <a:pt x="94" y="4"/>
                    <a:pt x="80" y="0"/>
                    <a:pt x="67" y="0"/>
                  </a:cubicBezTo>
                  <a:cubicBezTo>
                    <a:pt x="67" y="11"/>
                    <a:pt x="67" y="11"/>
                    <a:pt x="67" y="11"/>
                  </a:cubicBezTo>
                  <a:cubicBezTo>
                    <a:pt x="78" y="11"/>
                    <a:pt x="89" y="15"/>
                    <a:pt x="98" y="22"/>
                  </a:cubicBezTo>
                  <a:cubicBezTo>
                    <a:pt x="118" y="40"/>
                    <a:pt x="121" y="70"/>
                    <a:pt x="104" y="91"/>
                  </a:cubicBezTo>
                  <a:cubicBezTo>
                    <a:pt x="94" y="102"/>
                    <a:pt x="81" y="108"/>
                    <a:pt x="67" y="108"/>
                  </a:cubicBezTo>
                  <a:cubicBezTo>
                    <a:pt x="67" y="119"/>
                    <a:pt x="67" y="119"/>
                    <a:pt x="67" y="119"/>
                  </a:cubicBezTo>
                  <a:cubicBezTo>
                    <a:pt x="84" y="119"/>
                    <a:pt x="101" y="112"/>
                    <a:pt x="112" y="98"/>
                  </a:cubicBezTo>
                  <a:cubicBezTo>
                    <a:pt x="134" y="73"/>
                    <a:pt x="130" y="35"/>
                    <a:pt x="105" y="14"/>
                  </a:cubicBezTo>
                  <a:close/>
                  <a:moveTo>
                    <a:pt x="67" y="0"/>
                  </a:moveTo>
                  <a:cubicBezTo>
                    <a:pt x="50" y="0"/>
                    <a:pt x="33" y="7"/>
                    <a:pt x="21" y="21"/>
                  </a:cubicBezTo>
                  <a:cubicBezTo>
                    <a:pt x="0" y="46"/>
                    <a:pt x="3" y="84"/>
                    <a:pt x="28" y="105"/>
                  </a:cubicBezTo>
                  <a:cubicBezTo>
                    <a:pt x="39" y="115"/>
                    <a:pt x="53" y="119"/>
                    <a:pt x="67" y="119"/>
                  </a:cubicBezTo>
                  <a:cubicBezTo>
                    <a:pt x="67" y="108"/>
                    <a:pt x="67" y="108"/>
                    <a:pt x="67" y="108"/>
                  </a:cubicBezTo>
                  <a:cubicBezTo>
                    <a:pt x="56" y="108"/>
                    <a:pt x="44" y="105"/>
                    <a:pt x="35" y="97"/>
                  </a:cubicBezTo>
                  <a:cubicBezTo>
                    <a:pt x="35" y="97"/>
                    <a:pt x="35" y="97"/>
                    <a:pt x="35" y="97"/>
                  </a:cubicBezTo>
                  <a:cubicBezTo>
                    <a:pt x="15" y="80"/>
                    <a:pt x="12" y="49"/>
                    <a:pt x="29" y="28"/>
                  </a:cubicBezTo>
                  <a:cubicBezTo>
                    <a:pt x="39" y="17"/>
                    <a:pt x="53" y="11"/>
                    <a:pt x="67" y="11"/>
                  </a:cubicBezTo>
                  <a:lnTo>
                    <a:pt x="67" y="0"/>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0" name="Freeform 19"/>
            <p:cNvSpPr/>
            <p:nvPr/>
          </p:nvSpPr>
          <p:spPr bwMode="auto">
            <a:xfrm>
              <a:off x="3880639" y="2678196"/>
              <a:ext cx="114059" cy="124602"/>
            </a:xfrm>
            <a:custGeom>
              <a:avLst/>
              <a:gdLst>
                <a:gd name="T0" fmla="*/ 29 w 119"/>
                <a:gd name="T1" fmla="*/ 130 h 130"/>
                <a:gd name="T2" fmla="*/ 0 w 119"/>
                <a:gd name="T3" fmla="*/ 107 h 130"/>
                <a:gd name="T4" fmla="*/ 88 w 119"/>
                <a:gd name="T5" fmla="*/ 0 h 130"/>
                <a:gd name="T6" fmla="*/ 119 w 119"/>
                <a:gd name="T7" fmla="*/ 26 h 130"/>
                <a:gd name="T8" fmla="*/ 29 w 119"/>
                <a:gd name="T9" fmla="*/ 130 h 130"/>
              </a:gdLst>
              <a:ahLst/>
              <a:cxnLst>
                <a:cxn ang="0">
                  <a:pos x="T0" y="T1"/>
                </a:cxn>
                <a:cxn ang="0">
                  <a:pos x="T2" y="T3"/>
                </a:cxn>
                <a:cxn ang="0">
                  <a:pos x="T4" y="T5"/>
                </a:cxn>
                <a:cxn ang="0">
                  <a:pos x="T6" y="T7"/>
                </a:cxn>
                <a:cxn ang="0">
                  <a:pos x="T8" y="T9"/>
                </a:cxn>
              </a:cxnLst>
              <a:rect l="0" t="0" r="r" b="b"/>
              <a:pathLst>
                <a:path w="119" h="130">
                  <a:moveTo>
                    <a:pt x="29" y="130"/>
                  </a:moveTo>
                  <a:lnTo>
                    <a:pt x="0" y="107"/>
                  </a:lnTo>
                  <a:lnTo>
                    <a:pt x="88" y="0"/>
                  </a:lnTo>
                  <a:lnTo>
                    <a:pt x="119" y="26"/>
                  </a:lnTo>
                  <a:lnTo>
                    <a:pt x="29" y="1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21" name="Freeform 20"/>
            <p:cNvSpPr/>
            <p:nvPr/>
          </p:nvSpPr>
          <p:spPr bwMode="auto">
            <a:xfrm>
              <a:off x="3820255" y="2712701"/>
              <a:ext cx="146647" cy="161025"/>
            </a:xfrm>
            <a:custGeom>
              <a:avLst/>
              <a:gdLst>
                <a:gd name="T0" fmla="*/ 25 w 65"/>
                <a:gd name="T1" fmla="*/ 65 h 71"/>
                <a:gd name="T2" fmla="*/ 7 w 65"/>
                <a:gd name="T3" fmla="*/ 66 h 71"/>
                <a:gd name="T4" fmla="*/ 5 w 65"/>
                <a:gd name="T5" fmla="*/ 48 h 71"/>
                <a:gd name="T6" fmla="*/ 40 w 65"/>
                <a:gd name="T7" fmla="*/ 6 h 71"/>
                <a:gd name="T8" fmla="*/ 59 w 65"/>
                <a:gd name="T9" fmla="*/ 4 h 71"/>
                <a:gd name="T10" fmla="*/ 60 w 65"/>
                <a:gd name="T11" fmla="*/ 23 h 71"/>
                <a:gd name="T12" fmla="*/ 25 w 65"/>
                <a:gd name="T13" fmla="*/ 65 h 71"/>
              </a:gdLst>
              <a:ahLst/>
              <a:cxnLst>
                <a:cxn ang="0">
                  <a:pos x="T0" y="T1"/>
                </a:cxn>
                <a:cxn ang="0">
                  <a:pos x="T2" y="T3"/>
                </a:cxn>
                <a:cxn ang="0">
                  <a:pos x="T4" y="T5"/>
                </a:cxn>
                <a:cxn ang="0">
                  <a:pos x="T6" y="T7"/>
                </a:cxn>
                <a:cxn ang="0">
                  <a:pos x="T8" y="T9"/>
                </a:cxn>
                <a:cxn ang="0">
                  <a:pos x="T10" y="T11"/>
                </a:cxn>
                <a:cxn ang="0">
                  <a:pos x="T12" y="T13"/>
                </a:cxn>
              </a:cxnLst>
              <a:rect l="0" t="0" r="r" b="b"/>
              <a:pathLst>
                <a:path w="65" h="71">
                  <a:moveTo>
                    <a:pt x="25" y="65"/>
                  </a:moveTo>
                  <a:cubicBezTo>
                    <a:pt x="20" y="70"/>
                    <a:pt x="12" y="71"/>
                    <a:pt x="7" y="66"/>
                  </a:cubicBezTo>
                  <a:cubicBezTo>
                    <a:pt x="1" y="62"/>
                    <a:pt x="0" y="54"/>
                    <a:pt x="5" y="48"/>
                  </a:cubicBezTo>
                  <a:cubicBezTo>
                    <a:pt x="40" y="6"/>
                    <a:pt x="40" y="6"/>
                    <a:pt x="40" y="6"/>
                  </a:cubicBezTo>
                  <a:cubicBezTo>
                    <a:pt x="45" y="1"/>
                    <a:pt x="53" y="0"/>
                    <a:pt x="59" y="4"/>
                  </a:cubicBezTo>
                  <a:cubicBezTo>
                    <a:pt x="64" y="9"/>
                    <a:pt x="65" y="17"/>
                    <a:pt x="60" y="23"/>
                  </a:cubicBezTo>
                  <a:lnTo>
                    <a:pt x="25" y="6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222" name="Freeform 21"/>
          <p:cNvSpPr>
            <a:spLocks noEditPoints="1"/>
          </p:cNvSpPr>
          <p:nvPr/>
        </p:nvSpPr>
        <p:spPr bwMode="auto">
          <a:xfrm>
            <a:off x="6084171" y="1486495"/>
            <a:ext cx="439280" cy="258150"/>
          </a:xfrm>
          <a:custGeom>
            <a:avLst/>
            <a:gdLst>
              <a:gd name="T0" fmla="*/ 129 w 259"/>
              <a:gd name="T1" fmla="*/ 0 h 152"/>
              <a:gd name="T2" fmla="*/ 129 w 259"/>
              <a:gd name="T3" fmla="*/ 5 h 152"/>
              <a:gd name="T4" fmla="*/ 129 w 259"/>
              <a:gd name="T5" fmla="*/ 9 h 152"/>
              <a:gd name="T6" fmla="*/ 129 w 259"/>
              <a:gd name="T7" fmla="*/ 13 h 152"/>
              <a:gd name="T8" fmla="*/ 215 w 259"/>
              <a:gd name="T9" fmla="*/ 106 h 152"/>
              <a:gd name="T10" fmla="*/ 129 w 259"/>
              <a:gd name="T11" fmla="*/ 112 h 152"/>
              <a:gd name="T12" fmla="*/ 133 w 259"/>
              <a:gd name="T13" fmla="*/ 120 h 152"/>
              <a:gd name="T14" fmla="*/ 129 w 259"/>
              <a:gd name="T15" fmla="*/ 127 h 152"/>
              <a:gd name="T16" fmla="*/ 225 w 259"/>
              <a:gd name="T17" fmla="*/ 120 h 152"/>
              <a:gd name="T18" fmla="*/ 219 w 259"/>
              <a:gd name="T19" fmla="*/ 0 h 152"/>
              <a:gd name="T20" fmla="*/ 129 w 259"/>
              <a:gd name="T21" fmla="*/ 148 h 152"/>
              <a:gd name="T22" fmla="*/ 155 w 259"/>
              <a:gd name="T23" fmla="*/ 145 h 152"/>
              <a:gd name="T24" fmla="*/ 129 w 259"/>
              <a:gd name="T25" fmla="*/ 140 h 152"/>
              <a:gd name="T26" fmla="*/ 259 w 259"/>
              <a:gd name="T27" fmla="*/ 136 h 152"/>
              <a:gd name="T28" fmla="*/ 129 w 259"/>
              <a:gd name="T29" fmla="*/ 127 h 152"/>
              <a:gd name="T30" fmla="*/ 259 w 259"/>
              <a:gd name="T31" fmla="*/ 136 h 152"/>
              <a:gd name="T32" fmla="*/ 129 w 259"/>
              <a:gd name="T33" fmla="*/ 140 h 152"/>
              <a:gd name="T34" fmla="*/ 259 w 259"/>
              <a:gd name="T35" fmla="*/ 148 h 152"/>
              <a:gd name="T36" fmla="*/ 129 w 259"/>
              <a:gd name="T37" fmla="*/ 152 h 152"/>
              <a:gd name="T38" fmla="*/ 40 w 259"/>
              <a:gd name="T39" fmla="*/ 0 h 152"/>
              <a:gd name="T40" fmla="*/ 33 w 259"/>
              <a:gd name="T41" fmla="*/ 120 h 152"/>
              <a:gd name="T42" fmla="*/ 129 w 259"/>
              <a:gd name="T43" fmla="*/ 127 h 152"/>
              <a:gd name="T44" fmla="*/ 0 w 259"/>
              <a:gd name="T45" fmla="*/ 136 h 152"/>
              <a:gd name="T46" fmla="*/ 129 w 259"/>
              <a:gd name="T47" fmla="*/ 140 h 152"/>
              <a:gd name="T48" fmla="*/ 103 w 259"/>
              <a:gd name="T49" fmla="*/ 145 h 152"/>
              <a:gd name="T50" fmla="*/ 129 w 259"/>
              <a:gd name="T51" fmla="*/ 148 h 152"/>
              <a:gd name="T52" fmla="*/ 4 w 259"/>
              <a:gd name="T53" fmla="*/ 152 h 152"/>
              <a:gd name="T54" fmla="*/ 0 w 259"/>
              <a:gd name="T55" fmla="*/ 140 h 152"/>
              <a:gd name="T56" fmla="*/ 0 w 259"/>
              <a:gd name="T57" fmla="*/ 136 h 152"/>
              <a:gd name="T58" fmla="*/ 129 w 259"/>
              <a:gd name="T59" fmla="*/ 127 h 152"/>
              <a:gd name="T60" fmla="*/ 125 w 259"/>
              <a:gd name="T61" fmla="*/ 120 h 152"/>
              <a:gd name="T62" fmla="*/ 129 w 259"/>
              <a:gd name="T63" fmla="*/ 112 h 152"/>
              <a:gd name="T64" fmla="*/ 43 w 259"/>
              <a:gd name="T65" fmla="*/ 106 h 152"/>
              <a:gd name="T66" fmla="*/ 129 w 259"/>
              <a:gd name="T67" fmla="*/ 13 h 152"/>
              <a:gd name="T68" fmla="*/ 127 w 259"/>
              <a:gd name="T69" fmla="*/ 7 h 152"/>
              <a:gd name="T70" fmla="*/ 129 w 259"/>
              <a:gd name="T7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9" h="152">
                <a:moveTo>
                  <a:pt x="219" y="0"/>
                </a:moveTo>
                <a:cubicBezTo>
                  <a:pt x="129" y="0"/>
                  <a:pt x="129" y="0"/>
                  <a:pt x="129" y="0"/>
                </a:cubicBezTo>
                <a:cubicBezTo>
                  <a:pt x="129" y="5"/>
                  <a:pt x="129" y="5"/>
                  <a:pt x="129" y="5"/>
                </a:cubicBezTo>
                <a:cubicBezTo>
                  <a:pt x="129" y="5"/>
                  <a:pt x="129" y="5"/>
                  <a:pt x="129" y="5"/>
                </a:cubicBezTo>
                <a:cubicBezTo>
                  <a:pt x="130" y="5"/>
                  <a:pt x="132" y="6"/>
                  <a:pt x="132" y="7"/>
                </a:cubicBezTo>
                <a:cubicBezTo>
                  <a:pt x="132" y="8"/>
                  <a:pt x="130" y="9"/>
                  <a:pt x="129" y="9"/>
                </a:cubicBezTo>
                <a:cubicBezTo>
                  <a:pt x="129" y="9"/>
                  <a:pt x="129" y="9"/>
                  <a:pt x="129" y="9"/>
                </a:cubicBezTo>
                <a:cubicBezTo>
                  <a:pt x="129" y="13"/>
                  <a:pt x="129" y="13"/>
                  <a:pt x="129" y="13"/>
                </a:cubicBezTo>
                <a:cubicBezTo>
                  <a:pt x="215" y="13"/>
                  <a:pt x="215" y="13"/>
                  <a:pt x="215" y="13"/>
                </a:cubicBezTo>
                <a:cubicBezTo>
                  <a:pt x="215" y="106"/>
                  <a:pt x="215" y="106"/>
                  <a:pt x="215" y="106"/>
                </a:cubicBezTo>
                <a:cubicBezTo>
                  <a:pt x="129" y="106"/>
                  <a:pt x="129" y="106"/>
                  <a:pt x="129" y="106"/>
                </a:cubicBezTo>
                <a:cubicBezTo>
                  <a:pt x="129" y="112"/>
                  <a:pt x="129" y="112"/>
                  <a:pt x="129" y="112"/>
                </a:cubicBezTo>
                <a:cubicBezTo>
                  <a:pt x="133" y="112"/>
                  <a:pt x="133" y="112"/>
                  <a:pt x="133" y="112"/>
                </a:cubicBezTo>
                <a:cubicBezTo>
                  <a:pt x="133" y="120"/>
                  <a:pt x="133" y="120"/>
                  <a:pt x="133" y="120"/>
                </a:cubicBezTo>
                <a:cubicBezTo>
                  <a:pt x="129" y="120"/>
                  <a:pt x="129" y="120"/>
                  <a:pt x="129" y="120"/>
                </a:cubicBezTo>
                <a:cubicBezTo>
                  <a:pt x="129" y="127"/>
                  <a:pt x="129" y="127"/>
                  <a:pt x="129" y="127"/>
                </a:cubicBezTo>
                <a:cubicBezTo>
                  <a:pt x="219" y="127"/>
                  <a:pt x="219" y="127"/>
                  <a:pt x="219" y="127"/>
                </a:cubicBezTo>
                <a:cubicBezTo>
                  <a:pt x="222" y="127"/>
                  <a:pt x="225" y="124"/>
                  <a:pt x="225" y="120"/>
                </a:cubicBezTo>
                <a:cubicBezTo>
                  <a:pt x="225" y="7"/>
                  <a:pt x="225" y="7"/>
                  <a:pt x="225" y="7"/>
                </a:cubicBezTo>
                <a:cubicBezTo>
                  <a:pt x="225" y="3"/>
                  <a:pt x="222" y="0"/>
                  <a:pt x="219" y="0"/>
                </a:cubicBezTo>
                <a:close/>
                <a:moveTo>
                  <a:pt x="129" y="152"/>
                </a:moveTo>
                <a:cubicBezTo>
                  <a:pt x="129" y="148"/>
                  <a:pt x="129" y="148"/>
                  <a:pt x="129" y="148"/>
                </a:cubicBezTo>
                <a:cubicBezTo>
                  <a:pt x="155" y="148"/>
                  <a:pt x="155" y="148"/>
                  <a:pt x="155" y="148"/>
                </a:cubicBezTo>
                <a:cubicBezTo>
                  <a:pt x="155" y="145"/>
                  <a:pt x="155" y="145"/>
                  <a:pt x="155" y="145"/>
                </a:cubicBezTo>
                <a:cubicBezTo>
                  <a:pt x="129" y="145"/>
                  <a:pt x="129" y="145"/>
                  <a:pt x="129" y="145"/>
                </a:cubicBezTo>
                <a:cubicBezTo>
                  <a:pt x="129" y="140"/>
                  <a:pt x="129" y="140"/>
                  <a:pt x="129" y="140"/>
                </a:cubicBezTo>
                <a:cubicBezTo>
                  <a:pt x="129" y="140"/>
                  <a:pt x="129" y="140"/>
                  <a:pt x="129" y="140"/>
                </a:cubicBezTo>
                <a:cubicBezTo>
                  <a:pt x="259" y="136"/>
                  <a:pt x="259" y="136"/>
                  <a:pt x="259" y="136"/>
                </a:cubicBezTo>
                <a:cubicBezTo>
                  <a:pt x="225" y="127"/>
                  <a:pt x="225" y="127"/>
                  <a:pt x="225" y="127"/>
                </a:cubicBezTo>
                <a:cubicBezTo>
                  <a:pt x="129" y="127"/>
                  <a:pt x="129" y="127"/>
                  <a:pt x="129" y="127"/>
                </a:cubicBezTo>
                <a:cubicBezTo>
                  <a:pt x="129" y="136"/>
                  <a:pt x="129" y="136"/>
                  <a:pt x="129" y="136"/>
                </a:cubicBezTo>
                <a:cubicBezTo>
                  <a:pt x="259" y="136"/>
                  <a:pt x="259" y="136"/>
                  <a:pt x="259" y="136"/>
                </a:cubicBezTo>
                <a:cubicBezTo>
                  <a:pt x="259" y="140"/>
                  <a:pt x="259" y="140"/>
                  <a:pt x="259" y="140"/>
                </a:cubicBezTo>
                <a:cubicBezTo>
                  <a:pt x="129" y="140"/>
                  <a:pt x="129" y="140"/>
                  <a:pt x="129" y="140"/>
                </a:cubicBezTo>
                <a:cubicBezTo>
                  <a:pt x="259" y="140"/>
                  <a:pt x="259" y="140"/>
                  <a:pt x="259" y="140"/>
                </a:cubicBezTo>
                <a:cubicBezTo>
                  <a:pt x="259" y="148"/>
                  <a:pt x="259" y="148"/>
                  <a:pt x="259" y="148"/>
                </a:cubicBezTo>
                <a:cubicBezTo>
                  <a:pt x="259" y="150"/>
                  <a:pt x="257" y="152"/>
                  <a:pt x="254" y="152"/>
                </a:cubicBezTo>
                <a:lnTo>
                  <a:pt x="129" y="152"/>
                </a:lnTo>
                <a:close/>
                <a:moveTo>
                  <a:pt x="129" y="0"/>
                </a:moveTo>
                <a:cubicBezTo>
                  <a:pt x="40" y="0"/>
                  <a:pt x="40" y="0"/>
                  <a:pt x="40" y="0"/>
                </a:cubicBezTo>
                <a:cubicBezTo>
                  <a:pt x="36" y="0"/>
                  <a:pt x="33" y="3"/>
                  <a:pt x="33" y="7"/>
                </a:cubicBezTo>
                <a:cubicBezTo>
                  <a:pt x="33" y="120"/>
                  <a:pt x="33" y="120"/>
                  <a:pt x="33" y="120"/>
                </a:cubicBezTo>
                <a:cubicBezTo>
                  <a:pt x="33" y="124"/>
                  <a:pt x="36" y="127"/>
                  <a:pt x="40" y="127"/>
                </a:cubicBezTo>
                <a:cubicBezTo>
                  <a:pt x="129" y="127"/>
                  <a:pt x="129" y="127"/>
                  <a:pt x="129" y="127"/>
                </a:cubicBezTo>
                <a:cubicBezTo>
                  <a:pt x="129" y="136"/>
                  <a:pt x="129" y="136"/>
                  <a:pt x="129" y="136"/>
                </a:cubicBezTo>
                <a:cubicBezTo>
                  <a:pt x="0" y="136"/>
                  <a:pt x="0" y="136"/>
                  <a:pt x="0" y="136"/>
                </a:cubicBezTo>
                <a:cubicBezTo>
                  <a:pt x="0" y="140"/>
                  <a:pt x="0" y="140"/>
                  <a:pt x="0" y="140"/>
                </a:cubicBezTo>
                <a:cubicBezTo>
                  <a:pt x="129" y="140"/>
                  <a:pt x="129" y="140"/>
                  <a:pt x="129" y="140"/>
                </a:cubicBezTo>
                <a:cubicBezTo>
                  <a:pt x="129" y="145"/>
                  <a:pt x="129" y="145"/>
                  <a:pt x="129" y="145"/>
                </a:cubicBezTo>
                <a:cubicBezTo>
                  <a:pt x="103" y="145"/>
                  <a:pt x="103" y="145"/>
                  <a:pt x="103" y="145"/>
                </a:cubicBezTo>
                <a:cubicBezTo>
                  <a:pt x="103" y="148"/>
                  <a:pt x="103" y="148"/>
                  <a:pt x="103" y="148"/>
                </a:cubicBezTo>
                <a:cubicBezTo>
                  <a:pt x="129" y="148"/>
                  <a:pt x="129" y="148"/>
                  <a:pt x="129" y="148"/>
                </a:cubicBezTo>
                <a:cubicBezTo>
                  <a:pt x="129" y="152"/>
                  <a:pt x="129" y="152"/>
                  <a:pt x="129" y="152"/>
                </a:cubicBezTo>
                <a:cubicBezTo>
                  <a:pt x="4" y="152"/>
                  <a:pt x="4" y="152"/>
                  <a:pt x="4" y="152"/>
                </a:cubicBezTo>
                <a:cubicBezTo>
                  <a:pt x="2" y="152"/>
                  <a:pt x="0" y="150"/>
                  <a:pt x="0" y="148"/>
                </a:cubicBezTo>
                <a:cubicBezTo>
                  <a:pt x="0" y="140"/>
                  <a:pt x="0" y="140"/>
                  <a:pt x="0" y="140"/>
                </a:cubicBezTo>
                <a:cubicBezTo>
                  <a:pt x="129" y="140"/>
                  <a:pt x="129" y="140"/>
                  <a:pt x="129" y="140"/>
                </a:cubicBezTo>
                <a:cubicBezTo>
                  <a:pt x="0" y="136"/>
                  <a:pt x="0" y="136"/>
                  <a:pt x="0" y="136"/>
                </a:cubicBezTo>
                <a:cubicBezTo>
                  <a:pt x="33" y="127"/>
                  <a:pt x="33" y="127"/>
                  <a:pt x="33" y="127"/>
                </a:cubicBezTo>
                <a:cubicBezTo>
                  <a:pt x="129" y="127"/>
                  <a:pt x="129" y="127"/>
                  <a:pt x="129" y="127"/>
                </a:cubicBezTo>
                <a:cubicBezTo>
                  <a:pt x="129" y="120"/>
                  <a:pt x="129" y="120"/>
                  <a:pt x="129" y="120"/>
                </a:cubicBezTo>
                <a:cubicBezTo>
                  <a:pt x="125" y="120"/>
                  <a:pt x="125" y="120"/>
                  <a:pt x="125" y="120"/>
                </a:cubicBezTo>
                <a:cubicBezTo>
                  <a:pt x="125" y="112"/>
                  <a:pt x="125" y="112"/>
                  <a:pt x="125" y="112"/>
                </a:cubicBezTo>
                <a:cubicBezTo>
                  <a:pt x="129" y="112"/>
                  <a:pt x="129" y="112"/>
                  <a:pt x="129" y="112"/>
                </a:cubicBezTo>
                <a:cubicBezTo>
                  <a:pt x="129" y="106"/>
                  <a:pt x="129" y="106"/>
                  <a:pt x="129" y="106"/>
                </a:cubicBezTo>
                <a:cubicBezTo>
                  <a:pt x="43" y="106"/>
                  <a:pt x="43" y="106"/>
                  <a:pt x="43" y="106"/>
                </a:cubicBezTo>
                <a:cubicBezTo>
                  <a:pt x="43" y="13"/>
                  <a:pt x="43" y="13"/>
                  <a:pt x="43" y="13"/>
                </a:cubicBezTo>
                <a:cubicBezTo>
                  <a:pt x="129" y="13"/>
                  <a:pt x="129" y="13"/>
                  <a:pt x="129" y="13"/>
                </a:cubicBezTo>
                <a:cubicBezTo>
                  <a:pt x="129" y="9"/>
                  <a:pt x="129" y="9"/>
                  <a:pt x="129" y="9"/>
                </a:cubicBezTo>
                <a:cubicBezTo>
                  <a:pt x="128" y="9"/>
                  <a:pt x="127" y="8"/>
                  <a:pt x="127" y="7"/>
                </a:cubicBezTo>
                <a:cubicBezTo>
                  <a:pt x="127" y="6"/>
                  <a:pt x="128" y="5"/>
                  <a:pt x="129" y="5"/>
                </a:cubicBezTo>
                <a:lnTo>
                  <a:pt x="129" y="0"/>
                </a:lnTo>
                <a:close/>
              </a:path>
            </a:pathLst>
          </a:custGeom>
          <a:solidFill>
            <a:schemeClr val="accent4"/>
          </a:solidFill>
          <a:ln>
            <a:noFill/>
          </a:ln>
        </p:spPr>
        <p:txBody>
          <a:bodyPr vert="horz" wrap="square" lIns="68589" tIns="34295" rIns="68589" bIns="34295" numCol="1" anchor="t" anchorCtr="0" compatLnSpc="1"/>
          <a:lstStyle/>
          <a:p>
            <a:endParaRPr lang="zh-CN" altLang="en-US">
              <a:cs typeface="+mn-ea"/>
              <a:sym typeface="+mn-lt"/>
            </a:endParaRPr>
          </a:p>
        </p:txBody>
      </p:sp>
      <p:sp>
        <p:nvSpPr>
          <p:cNvPr id="223" name="Freeform 23"/>
          <p:cNvSpPr>
            <a:spLocks noEditPoints="1"/>
          </p:cNvSpPr>
          <p:nvPr/>
        </p:nvSpPr>
        <p:spPr bwMode="auto">
          <a:xfrm>
            <a:off x="5618050" y="2814708"/>
            <a:ext cx="371699" cy="402685"/>
          </a:xfrm>
          <a:custGeom>
            <a:avLst/>
            <a:gdLst>
              <a:gd name="T0" fmla="*/ 170 w 219"/>
              <a:gd name="T1" fmla="*/ 109 h 237"/>
              <a:gd name="T2" fmla="*/ 164 w 219"/>
              <a:gd name="T3" fmla="*/ 135 h 237"/>
              <a:gd name="T4" fmla="*/ 164 w 219"/>
              <a:gd name="T5" fmla="*/ 158 h 237"/>
              <a:gd name="T6" fmla="*/ 168 w 219"/>
              <a:gd name="T7" fmla="*/ 160 h 237"/>
              <a:gd name="T8" fmla="*/ 187 w 219"/>
              <a:gd name="T9" fmla="*/ 187 h 237"/>
              <a:gd name="T10" fmla="*/ 164 w 219"/>
              <a:gd name="T11" fmla="*/ 172 h 237"/>
              <a:gd name="T12" fmla="*/ 164 w 219"/>
              <a:gd name="T13" fmla="*/ 47 h 237"/>
              <a:gd name="T14" fmla="*/ 187 w 219"/>
              <a:gd name="T15" fmla="*/ 32 h 237"/>
              <a:gd name="T16" fmla="*/ 168 w 219"/>
              <a:gd name="T17" fmla="*/ 59 h 237"/>
              <a:gd name="T18" fmla="*/ 164 w 219"/>
              <a:gd name="T19" fmla="*/ 61 h 237"/>
              <a:gd name="T20" fmla="*/ 213 w 219"/>
              <a:gd name="T21" fmla="*/ 104 h 237"/>
              <a:gd name="T22" fmla="*/ 181 w 219"/>
              <a:gd name="T23" fmla="*/ 109 h 237"/>
              <a:gd name="T24" fmla="*/ 213 w 219"/>
              <a:gd name="T25" fmla="*/ 115 h 237"/>
              <a:gd name="T26" fmla="*/ 213 w 219"/>
              <a:gd name="T27" fmla="*/ 104 h 237"/>
              <a:gd name="T28" fmla="*/ 113 w 219"/>
              <a:gd name="T29" fmla="*/ 237 h 237"/>
              <a:gd name="T30" fmla="*/ 143 w 219"/>
              <a:gd name="T31" fmla="*/ 159 h 237"/>
              <a:gd name="T32" fmla="*/ 164 w 219"/>
              <a:gd name="T33" fmla="*/ 84 h 237"/>
              <a:gd name="T34" fmla="*/ 109 w 219"/>
              <a:gd name="T35" fmla="*/ 61 h 237"/>
              <a:gd name="T36" fmla="*/ 157 w 219"/>
              <a:gd name="T37" fmla="*/ 109 h 237"/>
              <a:gd name="T38" fmla="*/ 134 w 219"/>
              <a:gd name="T39" fmla="*/ 150 h 237"/>
              <a:gd name="T40" fmla="*/ 131 w 219"/>
              <a:gd name="T41" fmla="*/ 183 h 237"/>
              <a:gd name="T42" fmla="*/ 109 w 219"/>
              <a:gd name="T43" fmla="*/ 237 h 237"/>
              <a:gd name="T44" fmla="*/ 164 w 219"/>
              <a:gd name="T45" fmla="*/ 61 h 237"/>
              <a:gd name="T46" fmla="*/ 160 w 219"/>
              <a:gd name="T47" fmla="*/ 51 h 237"/>
              <a:gd name="T48" fmla="*/ 164 w 219"/>
              <a:gd name="T49" fmla="*/ 158 h 237"/>
              <a:gd name="T50" fmla="*/ 160 w 219"/>
              <a:gd name="T51" fmla="*/ 168 h 237"/>
              <a:gd name="T52" fmla="*/ 164 w 219"/>
              <a:gd name="T53" fmla="*/ 158 h 237"/>
              <a:gd name="T54" fmla="*/ 109 w 219"/>
              <a:gd name="T55" fmla="*/ 0 h 237"/>
              <a:gd name="T56" fmla="*/ 115 w 219"/>
              <a:gd name="T57" fmla="*/ 6 h 237"/>
              <a:gd name="T58" fmla="*/ 110 w 219"/>
              <a:gd name="T59" fmla="*/ 38 h 237"/>
              <a:gd name="T60" fmla="*/ 109 w 219"/>
              <a:gd name="T61" fmla="*/ 38 h 237"/>
              <a:gd name="T62" fmla="*/ 55 w 219"/>
              <a:gd name="T63" fmla="*/ 83 h 237"/>
              <a:gd name="T64" fmla="*/ 76 w 219"/>
              <a:gd name="T65" fmla="*/ 160 h 237"/>
              <a:gd name="T66" fmla="*/ 106 w 219"/>
              <a:gd name="T67" fmla="*/ 237 h 237"/>
              <a:gd name="T68" fmla="*/ 109 w 219"/>
              <a:gd name="T69" fmla="*/ 183 h 237"/>
              <a:gd name="T70" fmla="*/ 89 w 219"/>
              <a:gd name="T71" fmla="*/ 156 h 237"/>
              <a:gd name="T72" fmla="*/ 61 w 219"/>
              <a:gd name="T73" fmla="*/ 109 h 237"/>
              <a:gd name="T74" fmla="*/ 109 w 219"/>
              <a:gd name="T75" fmla="*/ 61 h 237"/>
              <a:gd name="T76" fmla="*/ 109 w 219"/>
              <a:gd name="T77" fmla="*/ 49 h 237"/>
              <a:gd name="T78" fmla="*/ 109 w 219"/>
              <a:gd name="T79" fmla="*/ 0 h 237"/>
              <a:gd name="T80" fmla="*/ 104 w 219"/>
              <a:gd name="T81" fmla="*/ 33 h 237"/>
              <a:gd name="T82" fmla="*/ 109 w 219"/>
              <a:gd name="T83" fmla="*/ 0 h 237"/>
              <a:gd name="T84" fmla="*/ 55 w 219"/>
              <a:gd name="T85" fmla="*/ 158 h 237"/>
              <a:gd name="T86" fmla="*/ 59 w 219"/>
              <a:gd name="T87" fmla="*/ 168 h 237"/>
              <a:gd name="T88" fmla="*/ 55 w 219"/>
              <a:gd name="T89" fmla="*/ 61 h 237"/>
              <a:gd name="T90" fmla="*/ 59 w 219"/>
              <a:gd name="T91" fmla="*/ 51 h 237"/>
              <a:gd name="T92" fmla="*/ 55 w 219"/>
              <a:gd name="T93" fmla="*/ 61 h 237"/>
              <a:gd name="T94" fmla="*/ 49 w 219"/>
              <a:gd name="T95" fmla="*/ 109 h 237"/>
              <a:gd name="T96" fmla="*/ 55 w 219"/>
              <a:gd name="T97" fmla="*/ 83 h 237"/>
              <a:gd name="T98" fmla="*/ 55 w 219"/>
              <a:gd name="T99" fmla="*/ 61 h 237"/>
              <a:gd name="T100" fmla="*/ 51 w 219"/>
              <a:gd name="T101" fmla="*/ 59 h 237"/>
              <a:gd name="T102" fmla="*/ 32 w 219"/>
              <a:gd name="T103" fmla="*/ 32 h 237"/>
              <a:gd name="T104" fmla="*/ 55 w 219"/>
              <a:gd name="T105" fmla="*/ 47 h 237"/>
              <a:gd name="T106" fmla="*/ 55 w 219"/>
              <a:gd name="T107" fmla="*/ 172 h 237"/>
              <a:gd name="T108" fmla="*/ 32 w 219"/>
              <a:gd name="T109" fmla="*/ 187 h 237"/>
              <a:gd name="T110" fmla="*/ 51 w 219"/>
              <a:gd name="T111" fmla="*/ 160 h 237"/>
              <a:gd name="T112" fmla="*/ 55 w 219"/>
              <a:gd name="T113" fmla="*/ 158 h 237"/>
              <a:gd name="T114" fmla="*/ 38 w 219"/>
              <a:gd name="T115" fmla="*/ 109 h 237"/>
              <a:gd name="T116" fmla="*/ 6 w 219"/>
              <a:gd name="T117" fmla="*/ 104 h 237"/>
              <a:gd name="T118" fmla="*/ 6 w 219"/>
              <a:gd name="T119" fmla="*/ 115 h 237"/>
              <a:gd name="T120" fmla="*/ 38 w 219"/>
              <a:gd name="T121" fmla="*/ 10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 h="237">
                <a:moveTo>
                  <a:pt x="164" y="135"/>
                </a:moveTo>
                <a:cubicBezTo>
                  <a:pt x="168" y="127"/>
                  <a:pt x="170" y="118"/>
                  <a:pt x="170" y="109"/>
                </a:cubicBezTo>
                <a:cubicBezTo>
                  <a:pt x="170" y="100"/>
                  <a:pt x="168" y="91"/>
                  <a:pt x="164" y="84"/>
                </a:cubicBezTo>
                <a:cubicBezTo>
                  <a:pt x="164" y="135"/>
                  <a:pt x="164" y="135"/>
                  <a:pt x="164" y="135"/>
                </a:cubicBezTo>
                <a:close/>
                <a:moveTo>
                  <a:pt x="164" y="172"/>
                </a:moveTo>
                <a:cubicBezTo>
                  <a:pt x="164" y="158"/>
                  <a:pt x="164" y="158"/>
                  <a:pt x="164" y="158"/>
                </a:cubicBezTo>
                <a:cubicBezTo>
                  <a:pt x="165" y="158"/>
                  <a:pt x="167" y="159"/>
                  <a:pt x="168" y="160"/>
                </a:cubicBezTo>
                <a:cubicBezTo>
                  <a:pt x="168" y="160"/>
                  <a:pt x="168" y="160"/>
                  <a:pt x="168" y="160"/>
                </a:cubicBezTo>
                <a:cubicBezTo>
                  <a:pt x="187" y="179"/>
                  <a:pt x="187" y="179"/>
                  <a:pt x="187" y="179"/>
                </a:cubicBezTo>
                <a:cubicBezTo>
                  <a:pt x="189" y="181"/>
                  <a:pt x="189" y="185"/>
                  <a:pt x="187" y="187"/>
                </a:cubicBezTo>
                <a:cubicBezTo>
                  <a:pt x="185" y="189"/>
                  <a:pt x="181" y="189"/>
                  <a:pt x="179" y="187"/>
                </a:cubicBezTo>
                <a:cubicBezTo>
                  <a:pt x="164" y="172"/>
                  <a:pt x="164" y="172"/>
                  <a:pt x="164" y="172"/>
                </a:cubicBezTo>
                <a:close/>
                <a:moveTo>
                  <a:pt x="164" y="61"/>
                </a:moveTo>
                <a:cubicBezTo>
                  <a:pt x="164" y="47"/>
                  <a:pt x="164" y="47"/>
                  <a:pt x="164" y="47"/>
                </a:cubicBezTo>
                <a:cubicBezTo>
                  <a:pt x="179" y="32"/>
                  <a:pt x="179" y="32"/>
                  <a:pt x="179" y="32"/>
                </a:cubicBezTo>
                <a:cubicBezTo>
                  <a:pt x="181" y="30"/>
                  <a:pt x="185" y="30"/>
                  <a:pt x="187" y="32"/>
                </a:cubicBezTo>
                <a:cubicBezTo>
                  <a:pt x="189" y="34"/>
                  <a:pt x="189" y="38"/>
                  <a:pt x="187" y="40"/>
                </a:cubicBezTo>
                <a:cubicBezTo>
                  <a:pt x="168" y="59"/>
                  <a:pt x="168" y="59"/>
                  <a:pt x="168" y="59"/>
                </a:cubicBezTo>
                <a:cubicBezTo>
                  <a:pt x="168" y="59"/>
                  <a:pt x="168" y="59"/>
                  <a:pt x="168" y="59"/>
                </a:cubicBezTo>
                <a:cubicBezTo>
                  <a:pt x="167" y="60"/>
                  <a:pt x="165" y="61"/>
                  <a:pt x="164" y="61"/>
                </a:cubicBezTo>
                <a:close/>
                <a:moveTo>
                  <a:pt x="213" y="104"/>
                </a:moveTo>
                <a:cubicBezTo>
                  <a:pt x="213" y="104"/>
                  <a:pt x="213" y="104"/>
                  <a:pt x="213" y="104"/>
                </a:cubicBezTo>
                <a:cubicBezTo>
                  <a:pt x="186" y="104"/>
                  <a:pt x="186" y="104"/>
                  <a:pt x="186" y="104"/>
                </a:cubicBezTo>
                <a:cubicBezTo>
                  <a:pt x="183" y="104"/>
                  <a:pt x="181" y="106"/>
                  <a:pt x="181" y="109"/>
                </a:cubicBezTo>
                <a:cubicBezTo>
                  <a:pt x="181" y="112"/>
                  <a:pt x="183" y="115"/>
                  <a:pt x="186" y="115"/>
                </a:cubicBezTo>
                <a:cubicBezTo>
                  <a:pt x="213" y="115"/>
                  <a:pt x="213" y="115"/>
                  <a:pt x="213" y="115"/>
                </a:cubicBezTo>
                <a:cubicBezTo>
                  <a:pt x="216" y="115"/>
                  <a:pt x="219" y="112"/>
                  <a:pt x="219" y="109"/>
                </a:cubicBezTo>
                <a:cubicBezTo>
                  <a:pt x="219" y="106"/>
                  <a:pt x="216" y="104"/>
                  <a:pt x="213" y="104"/>
                </a:cubicBezTo>
                <a:close/>
                <a:moveTo>
                  <a:pt x="109" y="237"/>
                </a:moveTo>
                <a:cubicBezTo>
                  <a:pt x="113" y="237"/>
                  <a:pt x="113" y="237"/>
                  <a:pt x="113" y="237"/>
                </a:cubicBezTo>
                <a:cubicBezTo>
                  <a:pt x="130" y="237"/>
                  <a:pt x="143" y="224"/>
                  <a:pt x="143" y="207"/>
                </a:cubicBezTo>
                <a:cubicBezTo>
                  <a:pt x="143" y="159"/>
                  <a:pt x="143" y="159"/>
                  <a:pt x="143" y="159"/>
                </a:cubicBezTo>
                <a:cubicBezTo>
                  <a:pt x="152" y="153"/>
                  <a:pt x="159" y="145"/>
                  <a:pt x="164" y="135"/>
                </a:cubicBezTo>
                <a:cubicBezTo>
                  <a:pt x="164" y="84"/>
                  <a:pt x="164" y="84"/>
                  <a:pt x="164" y="84"/>
                </a:cubicBezTo>
                <a:cubicBezTo>
                  <a:pt x="154" y="63"/>
                  <a:pt x="133" y="49"/>
                  <a:pt x="109" y="49"/>
                </a:cubicBezTo>
                <a:cubicBezTo>
                  <a:pt x="109" y="61"/>
                  <a:pt x="109" y="61"/>
                  <a:pt x="109" y="61"/>
                </a:cubicBezTo>
                <a:cubicBezTo>
                  <a:pt x="122" y="61"/>
                  <a:pt x="134" y="67"/>
                  <a:pt x="143" y="75"/>
                </a:cubicBezTo>
                <a:cubicBezTo>
                  <a:pt x="152" y="84"/>
                  <a:pt x="157" y="96"/>
                  <a:pt x="157" y="109"/>
                </a:cubicBezTo>
                <a:cubicBezTo>
                  <a:pt x="157" y="127"/>
                  <a:pt x="148" y="142"/>
                  <a:pt x="134" y="150"/>
                </a:cubicBezTo>
                <a:cubicBezTo>
                  <a:pt x="134" y="150"/>
                  <a:pt x="134" y="150"/>
                  <a:pt x="134" y="150"/>
                </a:cubicBezTo>
                <a:cubicBezTo>
                  <a:pt x="132" y="152"/>
                  <a:pt x="131" y="154"/>
                  <a:pt x="131" y="156"/>
                </a:cubicBezTo>
                <a:cubicBezTo>
                  <a:pt x="131" y="183"/>
                  <a:pt x="131" y="183"/>
                  <a:pt x="131" y="183"/>
                </a:cubicBezTo>
                <a:cubicBezTo>
                  <a:pt x="109" y="183"/>
                  <a:pt x="109" y="183"/>
                  <a:pt x="109" y="183"/>
                </a:cubicBezTo>
                <a:cubicBezTo>
                  <a:pt x="109" y="237"/>
                  <a:pt x="109" y="237"/>
                  <a:pt x="109" y="237"/>
                </a:cubicBezTo>
                <a:close/>
                <a:moveTo>
                  <a:pt x="164" y="47"/>
                </a:moveTo>
                <a:cubicBezTo>
                  <a:pt x="164" y="61"/>
                  <a:pt x="164" y="61"/>
                  <a:pt x="164" y="61"/>
                </a:cubicBezTo>
                <a:cubicBezTo>
                  <a:pt x="162" y="61"/>
                  <a:pt x="161" y="60"/>
                  <a:pt x="160" y="59"/>
                </a:cubicBezTo>
                <a:cubicBezTo>
                  <a:pt x="158" y="57"/>
                  <a:pt x="158" y="53"/>
                  <a:pt x="160" y="51"/>
                </a:cubicBezTo>
                <a:cubicBezTo>
                  <a:pt x="164" y="47"/>
                  <a:pt x="164" y="47"/>
                  <a:pt x="164" y="47"/>
                </a:cubicBezTo>
                <a:close/>
                <a:moveTo>
                  <a:pt x="164" y="158"/>
                </a:moveTo>
                <a:cubicBezTo>
                  <a:pt x="164" y="172"/>
                  <a:pt x="164" y="172"/>
                  <a:pt x="164" y="172"/>
                </a:cubicBezTo>
                <a:cubicBezTo>
                  <a:pt x="160" y="168"/>
                  <a:pt x="160" y="168"/>
                  <a:pt x="160" y="168"/>
                </a:cubicBezTo>
                <a:cubicBezTo>
                  <a:pt x="158" y="165"/>
                  <a:pt x="158" y="162"/>
                  <a:pt x="160" y="160"/>
                </a:cubicBezTo>
                <a:cubicBezTo>
                  <a:pt x="161" y="159"/>
                  <a:pt x="162" y="158"/>
                  <a:pt x="164" y="158"/>
                </a:cubicBezTo>
                <a:close/>
                <a:moveTo>
                  <a:pt x="109" y="38"/>
                </a:moveTo>
                <a:cubicBezTo>
                  <a:pt x="109" y="0"/>
                  <a:pt x="109" y="0"/>
                  <a:pt x="109" y="0"/>
                </a:cubicBezTo>
                <a:cubicBezTo>
                  <a:pt x="109" y="0"/>
                  <a:pt x="109" y="0"/>
                  <a:pt x="110" y="0"/>
                </a:cubicBezTo>
                <a:cubicBezTo>
                  <a:pt x="113" y="0"/>
                  <a:pt x="115" y="2"/>
                  <a:pt x="115" y="6"/>
                </a:cubicBezTo>
                <a:cubicBezTo>
                  <a:pt x="115" y="33"/>
                  <a:pt x="115" y="33"/>
                  <a:pt x="115" y="33"/>
                </a:cubicBezTo>
                <a:cubicBezTo>
                  <a:pt x="115" y="36"/>
                  <a:pt x="113" y="38"/>
                  <a:pt x="110" y="38"/>
                </a:cubicBezTo>
                <a:cubicBezTo>
                  <a:pt x="110" y="38"/>
                  <a:pt x="110" y="38"/>
                  <a:pt x="110" y="38"/>
                </a:cubicBezTo>
                <a:cubicBezTo>
                  <a:pt x="109" y="38"/>
                  <a:pt x="109" y="38"/>
                  <a:pt x="109" y="38"/>
                </a:cubicBezTo>
                <a:close/>
                <a:moveTo>
                  <a:pt x="109" y="49"/>
                </a:moveTo>
                <a:cubicBezTo>
                  <a:pt x="85" y="49"/>
                  <a:pt x="65" y="63"/>
                  <a:pt x="55" y="83"/>
                </a:cubicBezTo>
                <a:cubicBezTo>
                  <a:pt x="55" y="136"/>
                  <a:pt x="55" y="136"/>
                  <a:pt x="55" y="136"/>
                </a:cubicBezTo>
                <a:cubicBezTo>
                  <a:pt x="60" y="146"/>
                  <a:pt x="67" y="154"/>
                  <a:pt x="76" y="160"/>
                </a:cubicBezTo>
                <a:cubicBezTo>
                  <a:pt x="76" y="207"/>
                  <a:pt x="76" y="207"/>
                  <a:pt x="76" y="207"/>
                </a:cubicBezTo>
                <a:cubicBezTo>
                  <a:pt x="76" y="224"/>
                  <a:pt x="89" y="237"/>
                  <a:pt x="106" y="237"/>
                </a:cubicBezTo>
                <a:cubicBezTo>
                  <a:pt x="109" y="237"/>
                  <a:pt x="109" y="237"/>
                  <a:pt x="109" y="237"/>
                </a:cubicBezTo>
                <a:cubicBezTo>
                  <a:pt x="109" y="183"/>
                  <a:pt x="109" y="183"/>
                  <a:pt x="109" y="183"/>
                </a:cubicBezTo>
                <a:cubicBezTo>
                  <a:pt x="89" y="183"/>
                  <a:pt x="89" y="183"/>
                  <a:pt x="89" y="183"/>
                </a:cubicBezTo>
                <a:cubicBezTo>
                  <a:pt x="89" y="156"/>
                  <a:pt x="89" y="156"/>
                  <a:pt x="89" y="156"/>
                </a:cubicBezTo>
                <a:cubicBezTo>
                  <a:pt x="89" y="154"/>
                  <a:pt x="87" y="152"/>
                  <a:pt x="85" y="151"/>
                </a:cubicBezTo>
                <a:cubicBezTo>
                  <a:pt x="71" y="143"/>
                  <a:pt x="61" y="127"/>
                  <a:pt x="61" y="109"/>
                </a:cubicBezTo>
                <a:cubicBezTo>
                  <a:pt x="61" y="96"/>
                  <a:pt x="66" y="84"/>
                  <a:pt x="75" y="75"/>
                </a:cubicBezTo>
                <a:cubicBezTo>
                  <a:pt x="84" y="67"/>
                  <a:pt x="96" y="61"/>
                  <a:pt x="109" y="61"/>
                </a:cubicBezTo>
                <a:cubicBezTo>
                  <a:pt x="109" y="61"/>
                  <a:pt x="109" y="61"/>
                  <a:pt x="109" y="61"/>
                </a:cubicBezTo>
                <a:cubicBezTo>
                  <a:pt x="109" y="49"/>
                  <a:pt x="109" y="49"/>
                  <a:pt x="109" y="49"/>
                </a:cubicBezTo>
                <a:cubicBezTo>
                  <a:pt x="109" y="49"/>
                  <a:pt x="109" y="49"/>
                  <a:pt x="109" y="49"/>
                </a:cubicBezTo>
                <a:close/>
                <a:moveTo>
                  <a:pt x="109" y="0"/>
                </a:moveTo>
                <a:cubicBezTo>
                  <a:pt x="109" y="38"/>
                  <a:pt x="109" y="38"/>
                  <a:pt x="109" y="38"/>
                </a:cubicBezTo>
                <a:cubicBezTo>
                  <a:pt x="106" y="38"/>
                  <a:pt x="104" y="35"/>
                  <a:pt x="104" y="33"/>
                </a:cubicBezTo>
                <a:cubicBezTo>
                  <a:pt x="104" y="6"/>
                  <a:pt x="104" y="6"/>
                  <a:pt x="104" y="6"/>
                </a:cubicBezTo>
                <a:cubicBezTo>
                  <a:pt x="104" y="3"/>
                  <a:pt x="106" y="0"/>
                  <a:pt x="109" y="0"/>
                </a:cubicBezTo>
                <a:close/>
                <a:moveTo>
                  <a:pt x="55" y="172"/>
                </a:moveTo>
                <a:cubicBezTo>
                  <a:pt x="55" y="158"/>
                  <a:pt x="55" y="158"/>
                  <a:pt x="55" y="158"/>
                </a:cubicBezTo>
                <a:cubicBezTo>
                  <a:pt x="56" y="158"/>
                  <a:pt x="58" y="158"/>
                  <a:pt x="59" y="160"/>
                </a:cubicBezTo>
                <a:cubicBezTo>
                  <a:pt x="61" y="162"/>
                  <a:pt x="61" y="165"/>
                  <a:pt x="59" y="168"/>
                </a:cubicBezTo>
                <a:cubicBezTo>
                  <a:pt x="55" y="172"/>
                  <a:pt x="55" y="172"/>
                  <a:pt x="55" y="172"/>
                </a:cubicBezTo>
                <a:close/>
                <a:moveTo>
                  <a:pt x="55" y="61"/>
                </a:moveTo>
                <a:cubicBezTo>
                  <a:pt x="55" y="47"/>
                  <a:pt x="55" y="47"/>
                  <a:pt x="55" y="47"/>
                </a:cubicBezTo>
                <a:cubicBezTo>
                  <a:pt x="59" y="51"/>
                  <a:pt x="59" y="51"/>
                  <a:pt x="59" y="51"/>
                </a:cubicBezTo>
                <a:cubicBezTo>
                  <a:pt x="61" y="53"/>
                  <a:pt x="61" y="57"/>
                  <a:pt x="59" y="59"/>
                </a:cubicBezTo>
                <a:cubicBezTo>
                  <a:pt x="58" y="60"/>
                  <a:pt x="56" y="61"/>
                  <a:pt x="55" y="61"/>
                </a:cubicBezTo>
                <a:close/>
                <a:moveTo>
                  <a:pt x="55" y="83"/>
                </a:moveTo>
                <a:cubicBezTo>
                  <a:pt x="51" y="91"/>
                  <a:pt x="49" y="100"/>
                  <a:pt x="49" y="109"/>
                </a:cubicBezTo>
                <a:cubicBezTo>
                  <a:pt x="49" y="119"/>
                  <a:pt x="51" y="128"/>
                  <a:pt x="55" y="136"/>
                </a:cubicBezTo>
                <a:cubicBezTo>
                  <a:pt x="55" y="83"/>
                  <a:pt x="55" y="83"/>
                  <a:pt x="55" y="83"/>
                </a:cubicBezTo>
                <a:close/>
                <a:moveTo>
                  <a:pt x="55" y="47"/>
                </a:moveTo>
                <a:cubicBezTo>
                  <a:pt x="55" y="61"/>
                  <a:pt x="55" y="61"/>
                  <a:pt x="55" y="61"/>
                </a:cubicBezTo>
                <a:cubicBezTo>
                  <a:pt x="53" y="60"/>
                  <a:pt x="52" y="60"/>
                  <a:pt x="51" y="59"/>
                </a:cubicBezTo>
                <a:cubicBezTo>
                  <a:pt x="51" y="59"/>
                  <a:pt x="51" y="59"/>
                  <a:pt x="51" y="59"/>
                </a:cubicBezTo>
                <a:cubicBezTo>
                  <a:pt x="32" y="40"/>
                  <a:pt x="32" y="40"/>
                  <a:pt x="32" y="40"/>
                </a:cubicBezTo>
                <a:cubicBezTo>
                  <a:pt x="30" y="38"/>
                  <a:pt x="30" y="34"/>
                  <a:pt x="32" y="32"/>
                </a:cubicBezTo>
                <a:cubicBezTo>
                  <a:pt x="34" y="30"/>
                  <a:pt x="38" y="30"/>
                  <a:pt x="40" y="32"/>
                </a:cubicBezTo>
                <a:cubicBezTo>
                  <a:pt x="55" y="47"/>
                  <a:pt x="55" y="47"/>
                  <a:pt x="55" y="47"/>
                </a:cubicBezTo>
                <a:close/>
                <a:moveTo>
                  <a:pt x="55" y="158"/>
                </a:moveTo>
                <a:cubicBezTo>
                  <a:pt x="55" y="172"/>
                  <a:pt x="55" y="172"/>
                  <a:pt x="55" y="172"/>
                </a:cubicBezTo>
                <a:cubicBezTo>
                  <a:pt x="40" y="187"/>
                  <a:pt x="40" y="187"/>
                  <a:pt x="40" y="187"/>
                </a:cubicBezTo>
                <a:cubicBezTo>
                  <a:pt x="38" y="189"/>
                  <a:pt x="34" y="189"/>
                  <a:pt x="32" y="187"/>
                </a:cubicBezTo>
                <a:cubicBezTo>
                  <a:pt x="30" y="185"/>
                  <a:pt x="30" y="181"/>
                  <a:pt x="32" y="179"/>
                </a:cubicBezTo>
                <a:cubicBezTo>
                  <a:pt x="51" y="160"/>
                  <a:pt x="51" y="160"/>
                  <a:pt x="51" y="160"/>
                </a:cubicBezTo>
                <a:cubicBezTo>
                  <a:pt x="51" y="160"/>
                  <a:pt x="51" y="160"/>
                  <a:pt x="51" y="160"/>
                </a:cubicBezTo>
                <a:cubicBezTo>
                  <a:pt x="52" y="159"/>
                  <a:pt x="53" y="158"/>
                  <a:pt x="55" y="158"/>
                </a:cubicBezTo>
                <a:close/>
                <a:moveTo>
                  <a:pt x="38" y="109"/>
                </a:moveTo>
                <a:cubicBezTo>
                  <a:pt x="38" y="109"/>
                  <a:pt x="38" y="109"/>
                  <a:pt x="38" y="109"/>
                </a:cubicBezTo>
                <a:cubicBezTo>
                  <a:pt x="38" y="106"/>
                  <a:pt x="36" y="104"/>
                  <a:pt x="33" y="104"/>
                </a:cubicBezTo>
                <a:cubicBezTo>
                  <a:pt x="6" y="104"/>
                  <a:pt x="6" y="104"/>
                  <a:pt x="6" y="104"/>
                </a:cubicBezTo>
                <a:cubicBezTo>
                  <a:pt x="3" y="104"/>
                  <a:pt x="0" y="106"/>
                  <a:pt x="0" y="109"/>
                </a:cubicBezTo>
                <a:cubicBezTo>
                  <a:pt x="0" y="112"/>
                  <a:pt x="3" y="115"/>
                  <a:pt x="6" y="115"/>
                </a:cubicBezTo>
                <a:cubicBezTo>
                  <a:pt x="33" y="115"/>
                  <a:pt x="33" y="115"/>
                  <a:pt x="33" y="115"/>
                </a:cubicBezTo>
                <a:cubicBezTo>
                  <a:pt x="36" y="115"/>
                  <a:pt x="38" y="112"/>
                  <a:pt x="38" y="109"/>
                </a:cubicBezTo>
                <a:close/>
              </a:path>
            </a:pathLst>
          </a:custGeom>
          <a:solidFill>
            <a:schemeClr val="accent3"/>
          </a:solidFill>
          <a:ln>
            <a:noFill/>
          </a:ln>
        </p:spPr>
        <p:txBody>
          <a:bodyPr vert="horz" wrap="square" lIns="68589" tIns="34295" rIns="68589" bIns="34295" numCol="1" anchor="t" anchorCtr="0" compatLnSpc="1"/>
          <a:lstStyle/>
          <a:p>
            <a:endParaRPr lang="zh-CN" altLang="en-US">
              <a:cs typeface="+mn-ea"/>
              <a:sym typeface="+mn-lt"/>
            </a:endParaRPr>
          </a:p>
        </p:txBody>
      </p:sp>
      <p:sp>
        <p:nvSpPr>
          <p:cNvPr id="224" name="Freeform 24"/>
          <p:cNvSpPr>
            <a:spLocks noEditPoints="1"/>
          </p:cNvSpPr>
          <p:nvPr/>
        </p:nvSpPr>
        <p:spPr bwMode="auto">
          <a:xfrm>
            <a:off x="2382801" y="3282761"/>
            <a:ext cx="305555" cy="304172"/>
          </a:xfrm>
          <a:custGeom>
            <a:avLst/>
            <a:gdLst>
              <a:gd name="T0" fmla="*/ 90 w 180"/>
              <a:gd name="T1" fmla="*/ 12 h 179"/>
              <a:gd name="T2" fmla="*/ 98 w 180"/>
              <a:gd name="T3" fmla="*/ 13 h 179"/>
              <a:gd name="T4" fmla="*/ 102 w 180"/>
              <a:gd name="T5" fmla="*/ 0 h 179"/>
              <a:gd name="T6" fmla="*/ 129 w 180"/>
              <a:gd name="T7" fmla="*/ 8 h 179"/>
              <a:gd name="T8" fmla="*/ 125 w 180"/>
              <a:gd name="T9" fmla="*/ 21 h 179"/>
              <a:gd name="T10" fmla="*/ 150 w 180"/>
              <a:gd name="T11" fmla="*/ 41 h 179"/>
              <a:gd name="T12" fmla="*/ 162 w 180"/>
              <a:gd name="T13" fmla="*/ 35 h 179"/>
              <a:gd name="T14" fmla="*/ 175 w 180"/>
              <a:gd name="T15" fmla="*/ 60 h 179"/>
              <a:gd name="T16" fmla="*/ 164 w 180"/>
              <a:gd name="T17" fmla="*/ 66 h 179"/>
              <a:gd name="T18" fmla="*/ 167 w 180"/>
              <a:gd name="T19" fmla="*/ 98 h 179"/>
              <a:gd name="T20" fmla="*/ 180 w 180"/>
              <a:gd name="T21" fmla="*/ 102 h 179"/>
              <a:gd name="T22" fmla="*/ 171 w 180"/>
              <a:gd name="T23" fmla="*/ 129 h 179"/>
              <a:gd name="T24" fmla="*/ 158 w 180"/>
              <a:gd name="T25" fmla="*/ 125 h 179"/>
              <a:gd name="T26" fmla="*/ 138 w 180"/>
              <a:gd name="T27" fmla="*/ 150 h 179"/>
              <a:gd name="T28" fmla="*/ 144 w 180"/>
              <a:gd name="T29" fmla="*/ 162 h 179"/>
              <a:gd name="T30" fmla="*/ 119 w 180"/>
              <a:gd name="T31" fmla="*/ 175 h 179"/>
              <a:gd name="T32" fmla="*/ 113 w 180"/>
              <a:gd name="T33" fmla="*/ 163 h 179"/>
              <a:gd name="T34" fmla="*/ 90 w 180"/>
              <a:gd name="T35" fmla="*/ 167 h 179"/>
              <a:gd name="T36" fmla="*/ 90 w 180"/>
              <a:gd name="T37" fmla="*/ 147 h 179"/>
              <a:gd name="T38" fmla="*/ 144 w 180"/>
              <a:gd name="T39" fmla="*/ 106 h 179"/>
              <a:gd name="T40" fmla="*/ 106 w 180"/>
              <a:gd name="T41" fmla="*/ 35 h 179"/>
              <a:gd name="T42" fmla="*/ 90 w 180"/>
              <a:gd name="T43" fmla="*/ 32 h 179"/>
              <a:gd name="T44" fmla="*/ 90 w 180"/>
              <a:gd name="T45" fmla="*/ 12 h 179"/>
              <a:gd name="T46" fmla="*/ 41 w 180"/>
              <a:gd name="T47" fmla="*/ 29 h 179"/>
              <a:gd name="T48" fmla="*/ 35 w 180"/>
              <a:gd name="T49" fmla="*/ 17 h 179"/>
              <a:gd name="T50" fmla="*/ 60 w 180"/>
              <a:gd name="T51" fmla="*/ 4 h 179"/>
              <a:gd name="T52" fmla="*/ 66 w 180"/>
              <a:gd name="T53" fmla="*/ 16 h 179"/>
              <a:gd name="T54" fmla="*/ 90 w 180"/>
              <a:gd name="T55" fmla="*/ 12 h 179"/>
              <a:gd name="T56" fmla="*/ 90 w 180"/>
              <a:gd name="T57" fmla="*/ 32 h 179"/>
              <a:gd name="T58" fmla="*/ 35 w 180"/>
              <a:gd name="T59" fmla="*/ 73 h 179"/>
              <a:gd name="T60" fmla="*/ 73 w 180"/>
              <a:gd name="T61" fmla="*/ 144 h 179"/>
              <a:gd name="T62" fmla="*/ 73 w 180"/>
              <a:gd name="T63" fmla="*/ 144 h 179"/>
              <a:gd name="T64" fmla="*/ 90 w 180"/>
              <a:gd name="T65" fmla="*/ 147 h 179"/>
              <a:gd name="T66" fmla="*/ 90 w 180"/>
              <a:gd name="T67" fmla="*/ 167 h 179"/>
              <a:gd name="T68" fmla="*/ 81 w 180"/>
              <a:gd name="T69" fmla="*/ 167 h 179"/>
              <a:gd name="T70" fmla="*/ 77 w 180"/>
              <a:gd name="T71" fmla="*/ 179 h 179"/>
              <a:gd name="T72" fmla="*/ 50 w 180"/>
              <a:gd name="T73" fmla="*/ 171 h 179"/>
              <a:gd name="T74" fmla="*/ 54 w 180"/>
              <a:gd name="T75" fmla="*/ 158 h 179"/>
              <a:gd name="T76" fmla="*/ 29 w 180"/>
              <a:gd name="T77" fmla="*/ 138 h 179"/>
              <a:gd name="T78" fmla="*/ 17 w 180"/>
              <a:gd name="T79" fmla="*/ 144 h 179"/>
              <a:gd name="T80" fmla="*/ 4 w 180"/>
              <a:gd name="T81" fmla="*/ 119 h 179"/>
              <a:gd name="T82" fmla="*/ 16 w 180"/>
              <a:gd name="T83" fmla="*/ 113 h 179"/>
              <a:gd name="T84" fmla="*/ 13 w 180"/>
              <a:gd name="T85" fmla="*/ 81 h 179"/>
              <a:gd name="T86" fmla="*/ 0 w 180"/>
              <a:gd name="T87" fmla="*/ 77 h 179"/>
              <a:gd name="T88" fmla="*/ 8 w 180"/>
              <a:gd name="T89" fmla="*/ 50 h 179"/>
              <a:gd name="T90" fmla="*/ 21 w 180"/>
              <a:gd name="T91" fmla="*/ 54 h 179"/>
              <a:gd name="T92" fmla="*/ 41 w 180"/>
              <a:gd name="T93"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0" h="179">
                <a:moveTo>
                  <a:pt x="90" y="12"/>
                </a:moveTo>
                <a:cubicBezTo>
                  <a:pt x="93" y="12"/>
                  <a:pt x="95" y="12"/>
                  <a:pt x="98" y="13"/>
                </a:cubicBezTo>
                <a:cubicBezTo>
                  <a:pt x="102" y="0"/>
                  <a:pt x="102" y="0"/>
                  <a:pt x="102" y="0"/>
                </a:cubicBezTo>
                <a:cubicBezTo>
                  <a:pt x="129" y="8"/>
                  <a:pt x="129" y="8"/>
                  <a:pt x="129" y="8"/>
                </a:cubicBezTo>
                <a:cubicBezTo>
                  <a:pt x="125" y="21"/>
                  <a:pt x="125" y="21"/>
                  <a:pt x="125" y="21"/>
                </a:cubicBezTo>
                <a:cubicBezTo>
                  <a:pt x="135" y="26"/>
                  <a:pt x="144" y="33"/>
                  <a:pt x="150" y="41"/>
                </a:cubicBezTo>
                <a:cubicBezTo>
                  <a:pt x="162" y="35"/>
                  <a:pt x="162" y="35"/>
                  <a:pt x="162" y="35"/>
                </a:cubicBezTo>
                <a:cubicBezTo>
                  <a:pt x="175" y="60"/>
                  <a:pt x="175" y="60"/>
                  <a:pt x="175" y="60"/>
                </a:cubicBezTo>
                <a:cubicBezTo>
                  <a:pt x="164" y="66"/>
                  <a:pt x="164" y="66"/>
                  <a:pt x="164" y="66"/>
                </a:cubicBezTo>
                <a:cubicBezTo>
                  <a:pt x="167" y="76"/>
                  <a:pt x="168" y="87"/>
                  <a:pt x="167" y="98"/>
                </a:cubicBezTo>
                <a:cubicBezTo>
                  <a:pt x="180" y="102"/>
                  <a:pt x="180" y="102"/>
                  <a:pt x="180" y="102"/>
                </a:cubicBezTo>
                <a:cubicBezTo>
                  <a:pt x="171" y="129"/>
                  <a:pt x="171" y="129"/>
                  <a:pt x="171" y="129"/>
                </a:cubicBezTo>
                <a:cubicBezTo>
                  <a:pt x="158" y="125"/>
                  <a:pt x="158" y="125"/>
                  <a:pt x="158" y="125"/>
                </a:cubicBezTo>
                <a:cubicBezTo>
                  <a:pt x="153" y="135"/>
                  <a:pt x="146" y="144"/>
                  <a:pt x="138" y="150"/>
                </a:cubicBezTo>
                <a:cubicBezTo>
                  <a:pt x="144" y="162"/>
                  <a:pt x="144" y="162"/>
                  <a:pt x="144" y="162"/>
                </a:cubicBezTo>
                <a:cubicBezTo>
                  <a:pt x="119" y="175"/>
                  <a:pt x="119" y="175"/>
                  <a:pt x="119" y="175"/>
                </a:cubicBezTo>
                <a:cubicBezTo>
                  <a:pt x="113" y="163"/>
                  <a:pt x="113" y="163"/>
                  <a:pt x="113" y="163"/>
                </a:cubicBezTo>
                <a:cubicBezTo>
                  <a:pt x="106" y="166"/>
                  <a:pt x="98" y="167"/>
                  <a:pt x="90" y="167"/>
                </a:cubicBezTo>
                <a:cubicBezTo>
                  <a:pt x="90" y="147"/>
                  <a:pt x="90" y="147"/>
                  <a:pt x="90" y="147"/>
                </a:cubicBezTo>
                <a:cubicBezTo>
                  <a:pt x="114" y="147"/>
                  <a:pt x="137" y="131"/>
                  <a:pt x="144" y="106"/>
                </a:cubicBezTo>
                <a:cubicBezTo>
                  <a:pt x="154" y="76"/>
                  <a:pt x="137" y="44"/>
                  <a:pt x="106" y="35"/>
                </a:cubicBezTo>
                <a:cubicBezTo>
                  <a:pt x="101" y="33"/>
                  <a:pt x="95" y="32"/>
                  <a:pt x="90" y="32"/>
                </a:cubicBezTo>
                <a:lnTo>
                  <a:pt x="90" y="12"/>
                </a:lnTo>
                <a:close/>
                <a:moveTo>
                  <a:pt x="41" y="29"/>
                </a:moveTo>
                <a:cubicBezTo>
                  <a:pt x="35" y="17"/>
                  <a:pt x="35" y="17"/>
                  <a:pt x="35" y="17"/>
                </a:cubicBezTo>
                <a:cubicBezTo>
                  <a:pt x="60" y="4"/>
                  <a:pt x="60" y="4"/>
                  <a:pt x="60" y="4"/>
                </a:cubicBezTo>
                <a:cubicBezTo>
                  <a:pt x="66" y="16"/>
                  <a:pt x="66" y="16"/>
                  <a:pt x="66" y="16"/>
                </a:cubicBezTo>
                <a:cubicBezTo>
                  <a:pt x="74" y="13"/>
                  <a:pt x="82" y="12"/>
                  <a:pt x="90" y="12"/>
                </a:cubicBezTo>
                <a:cubicBezTo>
                  <a:pt x="90" y="32"/>
                  <a:pt x="90" y="32"/>
                  <a:pt x="90" y="32"/>
                </a:cubicBezTo>
                <a:cubicBezTo>
                  <a:pt x="65" y="32"/>
                  <a:pt x="43" y="48"/>
                  <a:pt x="35" y="73"/>
                </a:cubicBezTo>
                <a:cubicBezTo>
                  <a:pt x="26" y="103"/>
                  <a:pt x="43" y="135"/>
                  <a:pt x="73" y="144"/>
                </a:cubicBezTo>
                <a:cubicBezTo>
                  <a:pt x="73" y="144"/>
                  <a:pt x="73" y="144"/>
                  <a:pt x="73" y="144"/>
                </a:cubicBezTo>
                <a:cubicBezTo>
                  <a:pt x="79" y="146"/>
                  <a:pt x="84" y="147"/>
                  <a:pt x="90" y="147"/>
                </a:cubicBezTo>
                <a:cubicBezTo>
                  <a:pt x="90" y="167"/>
                  <a:pt x="90" y="167"/>
                  <a:pt x="90" y="167"/>
                </a:cubicBezTo>
                <a:cubicBezTo>
                  <a:pt x="87" y="167"/>
                  <a:pt x="84" y="167"/>
                  <a:pt x="81" y="167"/>
                </a:cubicBezTo>
                <a:cubicBezTo>
                  <a:pt x="77" y="179"/>
                  <a:pt x="77" y="179"/>
                  <a:pt x="77" y="179"/>
                </a:cubicBezTo>
                <a:cubicBezTo>
                  <a:pt x="50" y="171"/>
                  <a:pt x="50" y="171"/>
                  <a:pt x="50" y="171"/>
                </a:cubicBezTo>
                <a:cubicBezTo>
                  <a:pt x="54" y="158"/>
                  <a:pt x="54" y="158"/>
                  <a:pt x="54" y="158"/>
                </a:cubicBezTo>
                <a:cubicBezTo>
                  <a:pt x="44" y="153"/>
                  <a:pt x="36" y="146"/>
                  <a:pt x="29" y="138"/>
                </a:cubicBezTo>
                <a:cubicBezTo>
                  <a:pt x="17" y="144"/>
                  <a:pt x="17" y="144"/>
                  <a:pt x="17" y="144"/>
                </a:cubicBezTo>
                <a:cubicBezTo>
                  <a:pt x="4" y="119"/>
                  <a:pt x="4" y="119"/>
                  <a:pt x="4" y="119"/>
                </a:cubicBezTo>
                <a:cubicBezTo>
                  <a:pt x="16" y="113"/>
                  <a:pt x="16" y="113"/>
                  <a:pt x="16" y="113"/>
                </a:cubicBezTo>
                <a:cubicBezTo>
                  <a:pt x="13" y="103"/>
                  <a:pt x="12" y="92"/>
                  <a:pt x="13" y="81"/>
                </a:cubicBezTo>
                <a:cubicBezTo>
                  <a:pt x="0" y="77"/>
                  <a:pt x="0" y="77"/>
                  <a:pt x="0" y="77"/>
                </a:cubicBezTo>
                <a:cubicBezTo>
                  <a:pt x="8" y="50"/>
                  <a:pt x="8" y="50"/>
                  <a:pt x="8" y="50"/>
                </a:cubicBezTo>
                <a:cubicBezTo>
                  <a:pt x="21" y="54"/>
                  <a:pt x="21" y="54"/>
                  <a:pt x="21" y="54"/>
                </a:cubicBezTo>
                <a:cubicBezTo>
                  <a:pt x="26" y="44"/>
                  <a:pt x="33" y="36"/>
                  <a:pt x="41" y="29"/>
                </a:cubicBezTo>
                <a:close/>
              </a:path>
            </a:pathLst>
          </a:custGeom>
          <a:solidFill>
            <a:schemeClr val="accent1"/>
          </a:solidFill>
          <a:ln>
            <a:noFill/>
          </a:ln>
        </p:spPr>
        <p:txBody>
          <a:bodyPr vert="horz" wrap="square" lIns="68589" tIns="34295" rIns="68589" bIns="34295" numCol="1" anchor="t" anchorCtr="0" compatLnSpc="1"/>
          <a:lstStyle/>
          <a:p>
            <a:endParaRPr lang="zh-CN" altLang="en-US">
              <a:cs typeface="+mn-ea"/>
              <a:sym typeface="+mn-lt"/>
            </a:endParaRPr>
          </a:p>
        </p:txBody>
      </p:sp>
      <p:grpSp>
        <p:nvGrpSpPr>
          <p:cNvPr id="3" name="组合 224"/>
          <p:cNvGrpSpPr/>
          <p:nvPr/>
        </p:nvGrpSpPr>
        <p:grpSpPr>
          <a:xfrm>
            <a:off x="3709616" y="2026167"/>
            <a:ext cx="2204311" cy="824067"/>
            <a:chOff x="4945510" y="2700721"/>
            <a:chExt cx="2938699" cy="1098417"/>
          </a:xfrm>
          <a:solidFill>
            <a:schemeClr val="accent3"/>
          </a:solidFill>
        </p:grpSpPr>
        <p:sp>
          <p:nvSpPr>
            <p:cNvPr id="226" name="Freeform 11"/>
            <p:cNvSpPr/>
            <p:nvPr/>
          </p:nvSpPr>
          <p:spPr bwMode="auto">
            <a:xfrm>
              <a:off x="4945510" y="2700721"/>
              <a:ext cx="2938699" cy="1098417"/>
            </a:xfrm>
            <a:custGeom>
              <a:avLst/>
              <a:gdLst>
                <a:gd name="T0" fmla="*/ 0 w 3066"/>
                <a:gd name="T1" fmla="*/ 135 h 1146"/>
                <a:gd name="T2" fmla="*/ 0 w 3066"/>
                <a:gd name="T3" fmla="*/ 381 h 1146"/>
                <a:gd name="T4" fmla="*/ 2097 w 3066"/>
                <a:gd name="T5" fmla="*/ 1146 h 1146"/>
                <a:gd name="T6" fmla="*/ 3066 w 3066"/>
                <a:gd name="T7" fmla="*/ 737 h 1146"/>
                <a:gd name="T8" fmla="*/ 3066 w 3066"/>
                <a:gd name="T9" fmla="*/ 421 h 1146"/>
                <a:gd name="T10" fmla="*/ 935 w 3066"/>
                <a:gd name="T11" fmla="*/ 0 h 1146"/>
                <a:gd name="T12" fmla="*/ 0 w 3066"/>
                <a:gd name="T13" fmla="*/ 135 h 1146"/>
              </a:gdLst>
              <a:ahLst/>
              <a:cxnLst>
                <a:cxn ang="0">
                  <a:pos x="T0" y="T1"/>
                </a:cxn>
                <a:cxn ang="0">
                  <a:pos x="T2" y="T3"/>
                </a:cxn>
                <a:cxn ang="0">
                  <a:pos x="T4" y="T5"/>
                </a:cxn>
                <a:cxn ang="0">
                  <a:pos x="T6" y="T7"/>
                </a:cxn>
                <a:cxn ang="0">
                  <a:pos x="T8" y="T9"/>
                </a:cxn>
                <a:cxn ang="0">
                  <a:pos x="T10" y="T11"/>
                </a:cxn>
                <a:cxn ang="0">
                  <a:pos x="T12" y="T13"/>
                </a:cxn>
              </a:cxnLst>
              <a:rect l="0" t="0" r="r" b="b"/>
              <a:pathLst>
                <a:path w="3066" h="1146">
                  <a:moveTo>
                    <a:pt x="0" y="135"/>
                  </a:moveTo>
                  <a:lnTo>
                    <a:pt x="0" y="381"/>
                  </a:lnTo>
                  <a:lnTo>
                    <a:pt x="2097" y="1146"/>
                  </a:lnTo>
                  <a:lnTo>
                    <a:pt x="3066" y="737"/>
                  </a:lnTo>
                  <a:lnTo>
                    <a:pt x="3066" y="421"/>
                  </a:lnTo>
                  <a:lnTo>
                    <a:pt x="935" y="0"/>
                  </a:lnTo>
                  <a:lnTo>
                    <a:pt x="0" y="13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27" name="Freeform 25"/>
            <p:cNvSpPr/>
            <p:nvPr/>
          </p:nvSpPr>
          <p:spPr bwMode="auto">
            <a:xfrm>
              <a:off x="4945510" y="2700721"/>
              <a:ext cx="2938699" cy="717901"/>
            </a:xfrm>
            <a:custGeom>
              <a:avLst/>
              <a:gdLst>
                <a:gd name="T0" fmla="*/ 0 w 3066"/>
                <a:gd name="T1" fmla="*/ 135 h 749"/>
                <a:gd name="T2" fmla="*/ 935 w 3066"/>
                <a:gd name="T3" fmla="*/ 0 h 749"/>
                <a:gd name="T4" fmla="*/ 3066 w 3066"/>
                <a:gd name="T5" fmla="*/ 421 h 749"/>
                <a:gd name="T6" fmla="*/ 2097 w 3066"/>
                <a:gd name="T7" fmla="*/ 749 h 749"/>
                <a:gd name="T8" fmla="*/ 0 w 3066"/>
                <a:gd name="T9" fmla="*/ 135 h 749"/>
              </a:gdLst>
              <a:ahLst/>
              <a:cxnLst>
                <a:cxn ang="0">
                  <a:pos x="T0" y="T1"/>
                </a:cxn>
                <a:cxn ang="0">
                  <a:pos x="T2" y="T3"/>
                </a:cxn>
                <a:cxn ang="0">
                  <a:pos x="T4" y="T5"/>
                </a:cxn>
                <a:cxn ang="0">
                  <a:pos x="T6" y="T7"/>
                </a:cxn>
                <a:cxn ang="0">
                  <a:pos x="T8" y="T9"/>
                </a:cxn>
              </a:cxnLst>
              <a:rect l="0" t="0" r="r" b="b"/>
              <a:pathLst>
                <a:path w="3066" h="749">
                  <a:moveTo>
                    <a:pt x="0" y="135"/>
                  </a:moveTo>
                  <a:lnTo>
                    <a:pt x="935" y="0"/>
                  </a:lnTo>
                  <a:lnTo>
                    <a:pt x="3066" y="421"/>
                  </a:lnTo>
                  <a:lnTo>
                    <a:pt x="2097" y="749"/>
                  </a:lnTo>
                  <a:lnTo>
                    <a:pt x="0" y="13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4" name="组合 227"/>
          <p:cNvGrpSpPr/>
          <p:nvPr/>
        </p:nvGrpSpPr>
        <p:grpSpPr>
          <a:xfrm>
            <a:off x="4381836" y="1771611"/>
            <a:ext cx="2194246" cy="557289"/>
            <a:chOff x="5841688" y="2361419"/>
            <a:chExt cx="2925280" cy="742822"/>
          </a:xfrm>
          <a:solidFill>
            <a:schemeClr val="accent4"/>
          </a:solidFill>
        </p:grpSpPr>
        <p:sp>
          <p:nvSpPr>
            <p:cNvPr id="229" name="Freeform 6"/>
            <p:cNvSpPr/>
            <p:nvPr/>
          </p:nvSpPr>
          <p:spPr bwMode="auto">
            <a:xfrm>
              <a:off x="5841688" y="2361419"/>
              <a:ext cx="2925280" cy="742822"/>
            </a:xfrm>
            <a:custGeom>
              <a:avLst/>
              <a:gdLst>
                <a:gd name="T0" fmla="*/ 0 w 3052"/>
                <a:gd name="T1" fmla="*/ 109 h 775"/>
                <a:gd name="T2" fmla="*/ 0 w 3052"/>
                <a:gd name="T3" fmla="*/ 354 h 775"/>
                <a:gd name="T4" fmla="*/ 2131 w 3052"/>
                <a:gd name="T5" fmla="*/ 775 h 775"/>
                <a:gd name="T6" fmla="*/ 3052 w 3052"/>
                <a:gd name="T7" fmla="*/ 466 h 775"/>
                <a:gd name="T8" fmla="*/ 3052 w 3052"/>
                <a:gd name="T9" fmla="*/ 187 h 775"/>
                <a:gd name="T10" fmla="*/ 1049 w 3052"/>
                <a:gd name="T11" fmla="*/ 0 h 775"/>
                <a:gd name="T12" fmla="*/ 0 w 3052"/>
                <a:gd name="T13" fmla="*/ 109 h 775"/>
              </a:gdLst>
              <a:ahLst/>
              <a:cxnLst>
                <a:cxn ang="0">
                  <a:pos x="T0" y="T1"/>
                </a:cxn>
                <a:cxn ang="0">
                  <a:pos x="T2" y="T3"/>
                </a:cxn>
                <a:cxn ang="0">
                  <a:pos x="T4" y="T5"/>
                </a:cxn>
                <a:cxn ang="0">
                  <a:pos x="T6" y="T7"/>
                </a:cxn>
                <a:cxn ang="0">
                  <a:pos x="T8" y="T9"/>
                </a:cxn>
                <a:cxn ang="0">
                  <a:pos x="T10" y="T11"/>
                </a:cxn>
                <a:cxn ang="0">
                  <a:pos x="T12" y="T13"/>
                </a:cxn>
              </a:cxnLst>
              <a:rect l="0" t="0" r="r" b="b"/>
              <a:pathLst>
                <a:path w="3052" h="775">
                  <a:moveTo>
                    <a:pt x="0" y="109"/>
                  </a:moveTo>
                  <a:lnTo>
                    <a:pt x="0" y="354"/>
                  </a:lnTo>
                  <a:lnTo>
                    <a:pt x="2131" y="775"/>
                  </a:lnTo>
                  <a:lnTo>
                    <a:pt x="3052" y="466"/>
                  </a:lnTo>
                  <a:lnTo>
                    <a:pt x="3052" y="187"/>
                  </a:lnTo>
                  <a:lnTo>
                    <a:pt x="1049" y="0"/>
                  </a:lnTo>
                  <a:lnTo>
                    <a:pt x="0" y="109"/>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0" name="Freeform 26"/>
            <p:cNvSpPr/>
            <p:nvPr/>
          </p:nvSpPr>
          <p:spPr bwMode="auto">
            <a:xfrm>
              <a:off x="5841688" y="2361419"/>
              <a:ext cx="2925280" cy="392018"/>
            </a:xfrm>
            <a:custGeom>
              <a:avLst/>
              <a:gdLst>
                <a:gd name="T0" fmla="*/ 0 w 3052"/>
                <a:gd name="T1" fmla="*/ 109 h 409"/>
                <a:gd name="T2" fmla="*/ 1049 w 3052"/>
                <a:gd name="T3" fmla="*/ 0 h 409"/>
                <a:gd name="T4" fmla="*/ 3052 w 3052"/>
                <a:gd name="T5" fmla="*/ 187 h 409"/>
                <a:gd name="T6" fmla="*/ 2131 w 3052"/>
                <a:gd name="T7" fmla="*/ 409 h 409"/>
                <a:gd name="T8" fmla="*/ 0 w 3052"/>
                <a:gd name="T9" fmla="*/ 109 h 409"/>
              </a:gdLst>
              <a:ahLst/>
              <a:cxnLst>
                <a:cxn ang="0">
                  <a:pos x="T0" y="T1"/>
                </a:cxn>
                <a:cxn ang="0">
                  <a:pos x="T2" y="T3"/>
                </a:cxn>
                <a:cxn ang="0">
                  <a:pos x="T4" y="T5"/>
                </a:cxn>
                <a:cxn ang="0">
                  <a:pos x="T6" y="T7"/>
                </a:cxn>
                <a:cxn ang="0">
                  <a:pos x="T8" y="T9"/>
                </a:cxn>
              </a:cxnLst>
              <a:rect l="0" t="0" r="r" b="b"/>
              <a:pathLst>
                <a:path w="3052" h="409">
                  <a:moveTo>
                    <a:pt x="0" y="109"/>
                  </a:moveTo>
                  <a:lnTo>
                    <a:pt x="1049" y="0"/>
                  </a:lnTo>
                  <a:lnTo>
                    <a:pt x="3052" y="187"/>
                  </a:lnTo>
                  <a:lnTo>
                    <a:pt x="2131" y="409"/>
                  </a:lnTo>
                  <a:lnTo>
                    <a:pt x="0" y="109"/>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5" name="组合 230"/>
          <p:cNvGrpSpPr/>
          <p:nvPr/>
        </p:nvGrpSpPr>
        <p:grpSpPr>
          <a:xfrm>
            <a:off x="3126544" y="2300136"/>
            <a:ext cx="2090716" cy="1134710"/>
            <a:chOff x="4168183" y="3065901"/>
            <a:chExt cx="2787258" cy="1512480"/>
          </a:xfrm>
          <a:solidFill>
            <a:schemeClr val="accent2"/>
          </a:solidFill>
        </p:grpSpPr>
        <p:sp>
          <p:nvSpPr>
            <p:cNvPr id="232" name="Freeform 9"/>
            <p:cNvSpPr/>
            <p:nvPr/>
          </p:nvSpPr>
          <p:spPr bwMode="auto">
            <a:xfrm>
              <a:off x="4172975" y="3065901"/>
              <a:ext cx="2782466" cy="1512480"/>
            </a:xfrm>
            <a:custGeom>
              <a:avLst/>
              <a:gdLst>
                <a:gd name="T0" fmla="*/ 0 w 2903"/>
                <a:gd name="T1" fmla="*/ 144 h 1578"/>
                <a:gd name="T2" fmla="*/ 0 w 2903"/>
                <a:gd name="T3" fmla="*/ 390 h 1578"/>
                <a:gd name="T4" fmla="*/ 1925 w 2903"/>
                <a:gd name="T5" fmla="*/ 1578 h 1578"/>
                <a:gd name="T6" fmla="*/ 2903 w 2903"/>
                <a:gd name="T7" fmla="*/ 1098 h 1578"/>
                <a:gd name="T8" fmla="*/ 2903 w 2903"/>
                <a:gd name="T9" fmla="*/ 765 h 1578"/>
                <a:gd name="T10" fmla="*/ 806 w 2903"/>
                <a:gd name="T11" fmla="*/ 0 h 1578"/>
                <a:gd name="T12" fmla="*/ 0 w 2903"/>
                <a:gd name="T13" fmla="*/ 144 h 1578"/>
              </a:gdLst>
              <a:ahLst/>
              <a:cxnLst>
                <a:cxn ang="0">
                  <a:pos x="T0" y="T1"/>
                </a:cxn>
                <a:cxn ang="0">
                  <a:pos x="T2" y="T3"/>
                </a:cxn>
                <a:cxn ang="0">
                  <a:pos x="T4" y="T5"/>
                </a:cxn>
                <a:cxn ang="0">
                  <a:pos x="T6" y="T7"/>
                </a:cxn>
                <a:cxn ang="0">
                  <a:pos x="T8" y="T9"/>
                </a:cxn>
                <a:cxn ang="0">
                  <a:pos x="T10" y="T11"/>
                </a:cxn>
                <a:cxn ang="0">
                  <a:pos x="T12" y="T13"/>
                </a:cxn>
              </a:cxnLst>
              <a:rect l="0" t="0" r="r" b="b"/>
              <a:pathLst>
                <a:path w="2903" h="1578">
                  <a:moveTo>
                    <a:pt x="0" y="144"/>
                  </a:moveTo>
                  <a:lnTo>
                    <a:pt x="0" y="390"/>
                  </a:lnTo>
                  <a:lnTo>
                    <a:pt x="1925" y="1578"/>
                  </a:lnTo>
                  <a:lnTo>
                    <a:pt x="2903" y="1098"/>
                  </a:lnTo>
                  <a:lnTo>
                    <a:pt x="2903" y="765"/>
                  </a:lnTo>
                  <a:lnTo>
                    <a:pt x="806" y="0"/>
                  </a:lnTo>
                  <a:lnTo>
                    <a:pt x="0" y="144"/>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3" name="Freeform 28"/>
            <p:cNvSpPr/>
            <p:nvPr/>
          </p:nvSpPr>
          <p:spPr bwMode="auto">
            <a:xfrm>
              <a:off x="4168183" y="3065901"/>
              <a:ext cx="2782466" cy="1127172"/>
            </a:xfrm>
            <a:custGeom>
              <a:avLst/>
              <a:gdLst>
                <a:gd name="T0" fmla="*/ 0 w 2903"/>
                <a:gd name="T1" fmla="*/ 144 h 1176"/>
                <a:gd name="T2" fmla="*/ 806 w 2903"/>
                <a:gd name="T3" fmla="*/ 0 h 1176"/>
                <a:gd name="T4" fmla="*/ 2903 w 2903"/>
                <a:gd name="T5" fmla="*/ 765 h 1176"/>
                <a:gd name="T6" fmla="*/ 1925 w 2903"/>
                <a:gd name="T7" fmla="*/ 1176 h 1176"/>
                <a:gd name="T8" fmla="*/ 0 w 2903"/>
                <a:gd name="T9" fmla="*/ 144 h 1176"/>
              </a:gdLst>
              <a:ahLst/>
              <a:cxnLst>
                <a:cxn ang="0">
                  <a:pos x="T0" y="T1"/>
                </a:cxn>
                <a:cxn ang="0">
                  <a:pos x="T2" y="T3"/>
                </a:cxn>
                <a:cxn ang="0">
                  <a:pos x="T4" y="T5"/>
                </a:cxn>
                <a:cxn ang="0">
                  <a:pos x="T6" y="T7"/>
                </a:cxn>
                <a:cxn ang="0">
                  <a:pos x="T8" y="T9"/>
                </a:cxn>
              </a:cxnLst>
              <a:rect l="0" t="0" r="r" b="b"/>
              <a:pathLst>
                <a:path w="2903" h="1176">
                  <a:moveTo>
                    <a:pt x="0" y="144"/>
                  </a:moveTo>
                  <a:lnTo>
                    <a:pt x="806" y="0"/>
                  </a:lnTo>
                  <a:lnTo>
                    <a:pt x="2903" y="765"/>
                  </a:lnTo>
                  <a:lnTo>
                    <a:pt x="1925" y="1176"/>
                  </a:lnTo>
                  <a:lnTo>
                    <a:pt x="0" y="144"/>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6" name="组合 233"/>
          <p:cNvGrpSpPr/>
          <p:nvPr/>
        </p:nvGrpSpPr>
        <p:grpSpPr>
          <a:xfrm>
            <a:off x="2607459" y="2580578"/>
            <a:ext cx="1913502" cy="1552497"/>
            <a:chOff x="3476160" y="3439708"/>
            <a:chExt cx="2551004" cy="2069357"/>
          </a:xfrm>
          <a:solidFill>
            <a:schemeClr val="accent1"/>
          </a:solidFill>
        </p:grpSpPr>
        <p:sp>
          <p:nvSpPr>
            <p:cNvPr id="235" name="Freeform 7"/>
            <p:cNvSpPr/>
            <p:nvPr/>
          </p:nvSpPr>
          <p:spPr bwMode="auto">
            <a:xfrm>
              <a:off x="3476160" y="3439708"/>
              <a:ext cx="2541888" cy="2069357"/>
            </a:xfrm>
            <a:custGeom>
              <a:avLst/>
              <a:gdLst>
                <a:gd name="T0" fmla="*/ 0 w 2652"/>
                <a:gd name="T1" fmla="*/ 155 h 2159"/>
                <a:gd name="T2" fmla="*/ 0 w 2652"/>
                <a:gd name="T3" fmla="*/ 401 h 2159"/>
                <a:gd name="T4" fmla="*/ 1608 w 2652"/>
                <a:gd name="T5" fmla="*/ 2159 h 2159"/>
                <a:gd name="T6" fmla="*/ 2652 w 2652"/>
                <a:gd name="T7" fmla="*/ 1575 h 2159"/>
                <a:gd name="T8" fmla="*/ 2652 w 2652"/>
                <a:gd name="T9" fmla="*/ 1188 h 2159"/>
                <a:gd name="T10" fmla="*/ 727 w 2652"/>
                <a:gd name="T11" fmla="*/ 0 h 2159"/>
                <a:gd name="T12" fmla="*/ 0 w 2652"/>
                <a:gd name="T13" fmla="*/ 155 h 2159"/>
              </a:gdLst>
              <a:ahLst/>
              <a:cxnLst>
                <a:cxn ang="0">
                  <a:pos x="T0" y="T1"/>
                </a:cxn>
                <a:cxn ang="0">
                  <a:pos x="T2" y="T3"/>
                </a:cxn>
                <a:cxn ang="0">
                  <a:pos x="T4" y="T5"/>
                </a:cxn>
                <a:cxn ang="0">
                  <a:pos x="T6" y="T7"/>
                </a:cxn>
                <a:cxn ang="0">
                  <a:pos x="T8" y="T9"/>
                </a:cxn>
                <a:cxn ang="0">
                  <a:pos x="T10" y="T11"/>
                </a:cxn>
                <a:cxn ang="0">
                  <a:pos x="T12" y="T13"/>
                </a:cxn>
              </a:cxnLst>
              <a:rect l="0" t="0" r="r" b="b"/>
              <a:pathLst>
                <a:path w="2652" h="2159">
                  <a:moveTo>
                    <a:pt x="0" y="155"/>
                  </a:moveTo>
                  <a:lnTo>
                    <a:pt x="0" y="401"/>
                  </a:lnTo>
                  <a:lnTo>
                    <a:pt x="1608" y="2159"/>
                  </a:lnTo>
                  <a:lnTo>
                    <a:pt x="2652" y="1575"/>
                  </a:lnTo>
                  <a:lnTo>
                    <a:pt x="2652" y="1188"/>
                  </a:lnTo>
                  <a:lnTo>
                    <a:pt x="727" y="0"/>
                  </a:lnTo>
                  <a:lnTo>
                    <a:pt x="0" y="15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236" name="Freeform 29"/>
            <p:cNvSpPr/>
            <p:nvPr/>
          </p:nvSpPr>
          <p:spPr bwMode="auto">
            <a:xfrm>
              <a:off x="3485276" y="3439708"/>
              <a:ext cx="2541888" cy="1629415"/>
            </a:xfrm>
            <a:custGeom>
              <a:avLst/>
              <a:gdLst>
                <a:gd name="T0" fmla="*/ 0 w 2652"/>
                <a:gd name="T1" fmla="*/ 155 h 1700"/>
                <a:gd name="T2" fmla="*/ 727 w 2652"/>
                <a:gd name="T3" fmla="*/ 0 h 1700"/>
                <a:gd name="T4" fmla="*/ 2652 w 2652"/>
                <a:gd name="T5" fmla="*/ 1188 h 1700"/>
                <a:gd name="T6" fmla="*/ 1608 w 2652"/>
                <a:gd name="T7" fmla="*/ 1700 h 1700"/>
                <a:gd name="T8" fmla="*/ 0 w 2652"/>
                <a:gd name="T9" fmla="*/ 155 h 1700"/>
              </a:gdLst>
              <a:ahLst/>
              <a:cxnLst>
                <a:cxn ang="0">
                  <a:pos x="T0" y="T1"/>
                </a:cxn>
                <a:cxn ang="0">
                  <a:pos x="T2" y="T3"/>
                </a:cxn>
                <a:cxn ang="0">
                  <a:pos x="T4" y="T5"/>
                </a:cxn>
                <a:cxn ang="0">
                  <a:pos x="T6" y="T7"/>
                </a:cxn>
                <a:cxn ang="0">
                  <a:pos x="T8" y="T9"/>
                </a:cxn>
              </a:cxnLst>
              <a:rect l="0" t="0" r="r" b="b"/>
              <a:pathLst>
                <a:path w="2652" h="1700">
                  <a:moveTo>
                    <a:pt x="0" y="155"/>
                  </a:moveTo>
                  <a:lnTo>
                    <a:pt x="727" y="0"/>
                  </a:lnTo>
                  <a:lnTo>
                    <a:pt x="2652" y="1188"/>
                  </a:lnTo>
                  <a:lnTo>
                    <a:pt x="1608" y="1700"/>
                  </a:lnTo>
                  <a:lnTo>
                    <a:pt x="0" y="155"/>
                  </a:ln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grpSp>
        <p:nvGrpSpPr>
          <p:cNvPr id="7" name="组合 237"/>
          <p:cNvGrpSpPr/>
          <p:nvPr/>
        </p:nvGrpSpPr>
        <p:grpSpPr>
          <a:xfrm>
            <a:off x="734774" y="1586804"/>
            <a:ext cx="1833143" cy="622009"/>
            <a:chOff x="1138039" y="4070093"/>
            <a:chExt cx="2443873" cy="829089"/>
          </a:xfrm>
        </p:grpSpPr>
        <p:sp>
          <p:nvSpPr>
            <p:cNvPr id="239" name="AutoShape 47"/>
            <p:cNvSpPr/>
            <p:nvPr/>
          </p:nvSpPr>
          <p:spPr bwMode="auto">
            <a:xfrm>
              <a:off x="1145181" y="4384448"/>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350"/>
                </a:lnSpc>
                <a:buClr>
                  <a:srgbClr val="202F3D">
                    <a:lumMod val="75000"/>
                  </a:srgbClr>
                </a:buCl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点击输入详细文本内容，点击输入详细文本内容，点击输入内容。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40" name="AutoShape 48"/>
            <p:cNvSpPr/>
            <p:nvPr/>
          </p:nvSpPr>
          <p:spPr bwMode="auto">
            <a:xfrm>
              <a:off x="1138039" y="4070093"/>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l"/>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a:t>
              </a:r>
              <a:endParaRPr lang="es-E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 name="组合 240"/>
          <p:cNvGrpSpPr/>
          <p:nvPr/>
        </p:nvGrpSpPr>
        <p:grpSpPr>
          <a:xfrm>
            <a:off x="6904742" y="1296655"/>
            <a:ext cx="1833143" cy="622009"/>
            <a:chOff x="1138039" y="4070093"/>
            <a:chExt cx="2443873" cy="829089"/>
          </a:xfrm>
        </p:grpSpPr>
        <p:sp>
          <p:nvSpPr>
            <p:cNvPr id="242" name="AutoShape 47"/>
            <p:cNvSpPr/>
            <p:nvPr/>
          </p:nvSpPr>
          <p:spPr bwMode="auto">
            <a:xfrm>
              <a:off x="1145181" y="4384448"/>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350"/>
                </a:lnSpc>
                <a:buClr>
                  <a:srgbClr val="202F3D">
                    <a:lumMod val="75000"/>
                  </a:srgbClr>
                </a:buCl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点击输入详细文本内容，点击输入详细文本内容，点击输入内容。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43" name="AutoShape 48"/>
            <p:cNvSpPr/>
            <p:nvPr/>
          </p:nvSpPr>
          <p:spPr bwMode="auto">
            <a:xfrm>
              <a:off x="1138039" y="4070093"/>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l"/>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a:t>
              </a:r>
              <a:endParaRPr lang="es-E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 name="组合 243"/>
          <p:cNvGrpSpPr/>
          <p:nvPr/>
        </p:nvGrpSpPr>
        <p:grpSpPr>
          <a:xfrm>
            <a:off x="6435182" y="3123841"/>
            <a:ext cx="1833143" cy="622009"/>
            <a:chOff x="8579125" y="4163836"/>
            <a:chExt cx="2443873" cy="829089"/>
          </a:xfrm>
        </p:grpSpPr>
        <p:sp>
          <p:nvSpPr>
            <p:cNvPr id="245" name="AutoShape 47"/>
            <p:cNvSpPr/>
            <p:nvPr/>
          </p:nvSpPr>
          <p:spPr bwMode="auto">
            <a:xfrm>
              <a:off x="8586267" y="4478191"/>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350"/>
                </a:lnSpc>
                <a:buClr>
                  <a:srgbClr val="202F3D">
                    <a:lumMod val="75000"/>
                  </a:srgbClr>
                </a:buCl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点击输入详细文本内容，点击输入详细文本内容，点击输入内容。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46" name="AutoShape 48"/>
            <p:cNvSpPr/>
            <p:nvPr/>
          </p:nvSpPr>
          <p:spPr bwMode="auto">
            <a:xfrm>
              <a:off x="8579125" y="4163836"/>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l"/>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a:t>
              </a:r>
              <a:endParaRPr lang="es-E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 name="组合 246"/>
          <p:cNvGrpSpPr/>
          <p:nvPr/>
        </p:nvGrpSpPr>
        <p:grpSpPr>
          <a:xfrm>
            <a:off x="774317" y="3593896"/>
            <a:ext cx="1833143" cy="622009"/>
            <a:chOff x="1138039" y="4070093"/>
            <a:chExt cx="2443873" cy="829089"/>
          </a:xfrm>
        </p:grpSpPr>
        <p:sp>
          <p:nvSpPr>
            <p:cNvPr id="248" name="AutoShape 47"/>
            <p:cNvSpPr/>
            <p:nvPr/>
          </p:nvSpPr>
          <p:spPr bwMode="auto">
            <a:xfrm>
              <a:off x="1145181" y="4384448"/>
              <a:ext cx="2436731" cy="5147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ts val="1350"/>
                </a:lnSpc>
                <a:buClr>
                  <a:srgbClr val="202F3D">
                    <a:lumMod val="75000"/>
                  </a:srgbClr>
                </a:buClr>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点击输入详细文本内容，点击输入详细文本内容，点击输入内容。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49" name="AutoShape 48"/>
            <p:cNvSpPr/>
            <p:nvPr/>
          </p:nvSpPr>
          <p:spPr bwMode="auto">
            <a:xfrm>
              <a:off x="1138039" y="4070093"/>
              <a:ext cx="1477179" cy="2286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l"/>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点击输入标题</a:t>
              </a:r>
              <a:endParaRPr lang="es-E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cxnSp>
        <p:nvCxnSpPr>
          <p:cNvPr id="250" name="肘形连接符 249"/>
          <p:cNvCxnSpPr/>
          <p:nvPr/>
        </p:nvCxnSpPr>
        <p:spPr>
          <a:xfrm rot="10800000">
            <a:off x="1710235" y="1672576"/>
            <a:ext cx="1650688" cy="622887"/>
          </a:xfrm>
          <a:prstGeom prst="bentConnector3">
            <a:avLst>
              <a:gd name="adj1" fmla="val 39304"/>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1" name="肘形连接符 250"/>
          <p:cNvCxnSpPr/>
          <p:nvPr/>
        </p:nvCxnSpPr>
        <p:spPr>
          <a:xfrm>
            <a:off x="5627064" y="2722958"/>
            <a:ext cx="727366" cy="486655"/>
          </a:xfrm>
          <a:prstGeom prst="bentConnector3">
            <a:avLst>
              <a:gd name="adj1" fmla="val 64005"/>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2" name="肘形连接符 251"/>
          <p:cNvCxnSpPr/>
          <p:nvPr/>
        </p:nvCxnSpPr>
        <p:spPr>
          <a:xfrm flipV="1">
            <a:off x="5627064" y="1380473"/>
            <a:ext cx="1213483" cy="376037"/>
          </a:xfrm>
          <a:prstGeom prst="bentConnector3">
            <a:avLst>
              <a:gd name="adj1" fmla="val 22681"/>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3" name="肘形连接符 252"/>
          <p:cNvCxnSpPr/>
          <p:nvPr/>
        </p:nvCxnSpPr>
        <p:spPr>
          <a:xfrm rot="10800000" flipV="1">
            <a:off x="1693568" y="3434846"/>
            <a:ext cx="1349937" cy="244819"/>
          </a:xfrm>
          <a:prstGeom prst="bentConnector3">
            <a:avLst>
              <a:gd name="adj1" fmla="val 11263"/>
            </a:avLst>
          </a:prstGeom>
          <a:ln w="254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250" advTm="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75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500"/>
                            </p:stCondLst>
                            <p:childTnLst>
                              <p:par>
                                <p:cTn id="26" presetID="18" presetClass="entr" presetSubtype="12" fill="hold" nodeType="afterEffect">
                                  <p:stCondLst>
                                    <p:cond delay="0"/>
                                  </p:stCondLst>
                                  <p:childTnLst>
                                    <p:set>
                                      <p:cBhvr>
                                        <p:cTn id="27" dur="1" fill="hold">
                                          <p:stCondLst>
                                            <p:cond delay="0"/>
                                          </p:stCondLst>
                                        </p:cTn>
                                        <p:tgtEl>
                                          <p:spTgt spid="253"/>
                                        </p:tgtEl>
                                        <p:attrNameLst>
                                          <p:attrName>style.visibility</p:attrName>
                                        </p:attrNameLst>
                                      </p:cBhvr>
                                      <p:to>
                                        <p:strVal val="visible"/>
                                      </p:to>
                                    </p:set>
                                    <p:animEffect transition="in" filter="strips(downLeft)">
                                      <p:cBhvr>
                                        <p:cTn id="28" dur="750"/>
                                        <p:tgtEl>
                                          <p:spTgt spid="253"/>
                                        </p:tgtEl>
                                      </p:cBhvr>
                                    </p:animEffect>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anim calcmode="lin" valueType="num">
                                      <p:cBhvr>
                                        <p:cTn id="32" dur="750" fill="hold"/>
                                        <p:tgtEl>
                                          <p:spTgt spid="10"/>
                                        </p:tgtEl>
                                        <p:attrNameLst>
                                          <p:attrName>ppt_x</p:attrName>
                                        </p:attrNameLst>
                                      </p:cBhvr>
                                      <p:tavLst>
                                        <p:tav tm="0">
                                          <p:val>
                                            <p:strVal val="#ppt_x"/>
                                          </p:val>
                                        </p:tav>
                                        <p:tav tm="100000">
                                          <p:val>
                                            <p:strVal val="#ppt_x"/>
                                          </p:val>
                                        </p:tav>
                                      </p:tavLst>
                                    </p:anim>
                                    <p:anim calcmode="lin" valueType="num">
                                      <p:cBhvr>
                                        <p:cTn id="33" dur="750" fill="hold"/>
                                        <p:tgtEl>
                                          <p:spTgt spid="1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24"/>
                                        </p:tgtEl>
                                        <p:attrNameLst>
                                          <p:attrName>style.visibility</p:attrName>
                                        </p:attrNameLst>
                                      </p:cBhvr>
                                      <p:to>
                                        <p:strVal val="visible"/>
                                      </p:to>
                                    </p:set>
                                    <p:animEffect transition="in" filter="fade">
                                      <p:cBhvr>
                                        <p:cTn id="36" dur="750"/>
                                        <p:tgtEl>
                                          <p:spTgt spid="224"/>
                                        </p:tgtEl>
                                      </p:cBhvr>
                                    </p:animEffect>
                                    <p:anim calcmode="lin" valueType="num">
                                      <p:cBhvr>
                                        <p:cTn id="37" dur="750" fill="hold"/>
                                        <p:tgtEl>
                                          <p:spTgt spid="224"/>
                                        </p:tgtEl>
                                        <p:attrNameLst>
                                          <p:attrName>ppt_x</p:attrName>
                                        </p:attrNameLst>
                                      </p:cBhvr>
                                      <p:tavLst>
                                        <p:tav tm="0">
                                          <p:val>
                                            <p:strVal val="#ppt_x"/>
                                          </p:val>
                                        </p:tav>
                                        <p:tav tm="100000">
                                          <p:val>
                                            <p:strVal val="#ppt_x"/>
                                          </p:val>
                                        </p:tav>
                                      </p:tavLst>
                                    </p:anim>
                                    <p:anim calcmode="lin" valueType="num">
                                      <p:cBhvr>
                                        <p:cTn id="38" dur="750" fill="hold"/>
                                        <p:tgtEl>
                                          <p:spTgt spid="224"/>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18" presetClass="entr" presetSubtype="9" fill="hold" nodeType="afterEffect">
                                  <p:stCondLst>
                                    <p:cond delay="0"/>
                                  </p:stCondLst>
                                  <p:childTnLst>
                                    <p:set>
                                      <p:cBhvr>
                                        <p:cTn id="41" dur="1" fill="hold">
                                          <p:stCondLst>
                                            <p:cond delay="0"/>
                                          </p:stCondLst>
                                        </p:cTn>
                                        <p:tgtEl>
                                          <p:spTgt spid="250"/>
                                        </p:tgtEl>
                                        <p:attrNameLst>
                                          <p:attrName>style.visibility</p:attrName>
                                        </p:attrNameLst>
                                      </p:cBhvr>
                                      <p:to>
                                        <p:strVal val="visible"/>
                                      </p:to>
                                    </p:set>
                                    <p:animEffect transition="in" filter="strips(upLeft)">
                                      <p:cBhvr>
                                        <p:cTn id="42" dur="750"/>
                                        <p:tgtEl>
                                          <p:spTgt spid="250"/>
                                        </p:tgtEl>
                                      </p:cBhvr>
                                    </p:animEffect>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750"/>
                                        <p:tgtEl>
                                          <p:spTgt spid="7"/>
                                        </p:tgtEl>
                                      </p:cBhvr>
                                    </p:animEffect>
                                    <p:anim calcmode="lin" valueType="num">
                                      <p:cBhvr>
                                        <p:cTn id="46" dur="750" fill="hold"/>
                                        <p:tgtEl>
                                          <p:spTgt spid="7"/>
                                        </p:tgtEl>
                                        <p:attrNameLst>
                                          <p:attrName>ppt_x</p:attrName>
                                        </p:attrNameLst>
                                      </p:cBhvr>
                                      <p:tavLst>
                                        <p:tav tm="0">
                                          <p:val>
                                            <p:strVal val="#ppt_x"/>
                                          </p:val>
                                        </p:tav>
                                        <p:tav tm="100000">
                                          <p:val>
                                            <p:strVal val="#ppt_x"/>
                                          </p:val>
                                        </p:tav>
                                      </p:tavLst>
                                    </p:anim>
                                    <p:anim calcmode="lin" valueType="num">
                                      <p:cBhvr>
                                        <p:cTn id="47" dur="750" fill="hold"/>
                                        <p:tgtEl>
                                          <p:spTgt spid="7"/>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750"/>
                                        <p:tgtEl>
                                          <p:spTgt spid="2"/>
                                        </p:tgtEl>
                                      </p:cBhvr>
                                    </p:animEffect>
                                    <p:anim calcmode="lin" valueType="num">
                                      <p:cBhvr>
                                        <p:cTn id="51" dur="750" fill="hold"/>
                                        <p:tgtEl>
                                          <p:spTgt spid="2"/>
                                        </p:tgtEl>
                                        <p:attrNameLst>
                                          <p:attrName>ppt_x</p:attrName>
                                        </p:attrNameLst>
                                      </p:cBhvr>
                                      <p:tavLst>
                                        <p:tav tm="0">
                                          <p:val>
                                            <p:strVal val="#ppt_x"/>
                                          </p:val>
                                        </p:tav>
                                        <p:tav tm="100000">
                                          <p:val>
                                            <p:strVal val="#ppt_x"/>
                                          </p:val>
                                        </p:tav>
                                      </p:tavLst>
                                    </p:anim>
                                    <p:anim calcmode="lin" valueType="num">
                                      <p:cBhvr>
                                        <p:cTn id="52" dur="750" fill="hold"/>
                                        <p:tgtEl>
                                          <p:spTgt spid="2"/>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18" presetClass="entr" presetSubtype="6" fill="hold" nodeType="afterEffect">
                                  <p:stCondLst>
                                    <p:cond delay="0"/>
                                  </p:stCondLst>
                                  <p:childTnLst>
                                    <p:set>
                                      <p:cBhvr>
                                        <p:cTn id="55" dur="1" fill="hold">
                                          <p:stCondLst>
                                            <p:cond delay="0"/>
                                          </p:stCondLst>
                                        </p:cTn>
                                        <p:tgtEl>
                                          <p:spTgt spid="251"/>
                                        </p:tgtEl>
                                        <p:attrNameLst>
                                          <p:attrName>style.visibility</p:attrName>
                                        </p:attrNameLst>
                                      </p:cBhvr>
                                      <p:to>
                                        <p:strVal val="visible"/>
                                      </p:to>
                                    </p:set>
                                    <p:animEffect transition="in" filter="strips(downRight)">
                                      <p:cBhvr>
                                        <p:cTn id="56" dur="750"/>
                                        <p:tgtEl>
                                          <p:spTgt spid="251"/>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23"/>
                                        </p:tgtEl>
                                        <p:attrNameLst>
                                          <p:attrName>style.visibility</p:attrName>
                                        </p:attrNameLst>
                                      </p:cBhvr>
                                      <p:to>
                                        <p:strVal val="visible"/>
                                      </p:to>
                                    </p:set>
                                    <p:animEffect transition="in" filter="fade">
                                      <p:cBhvr>
                                        <p:cTn id="59" dur="750"/>
                                        <p:tgtEl>
                                          <p:spTgt spid="223"/>
                                        </p:tgtEl>
                                      </p:cBhvr>
                                    </p:animEffect>
                                    <p:anim calcmode="lin" valueType="num">
                                      <p:cBhvr>
                                        <p:cTn id="60" dur="750" fill="hold"/>
                                        <p:tgtEl>
                                          <p:spTgt spid="223"/>
                                        </p:tgtEl>
                                        <p:attrNameLst>
                                          <p:attrName>ppt_x</p:attrName>
                                        </p:attrNameLst>
                                      </p:cBhvr>
                                      <p:tavLst>
                                        <p:tav tm="0">
                                          <p:val>
                                            <p:strVal val="#ppt_x"/>
                                          </p:val>
                                        </p:tav>
                                        <p:tav tm="100000">
                                          <p:val>
                                            <p:strVal val="#ppt_x"/>
                                          </p:val>
                                        </p:tav>
                                      </p:tavLst>
                                    </p:anim>
                                    <p:anim calcmode="lin" valueType="num">
                                      <p:cBhvr>
                                        <p:cTn id="61" dur="750" fill="hold"/>
                                        <p:tgtEl>
                                          <p:spTgt spid="22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750"/>
                                        <p:tgtEl>
                                          <p:spTgt spid="9"/>
                                        </p:tgtEl>
                                      </p:cBhvr>
                                    </p:animEffect>
                                    <p:anim calcmode="lin" valueType="num">
                                      <p:cBhvr>
                                        <p:cTn id="65" dur="750" fill="hold"/>
                                        <p:tgtEl>
                                          <p:spTgt spid="9"/>
                                        </p:tgtEl>
                                        <p:attrNameLst>
                                          <p:attrName>ppt_x</p:attrName>
                                        </p:attrNameLst>
                                      </p:cBhvr>
                                      <p:tavLst>
                                        <p:tav tm="0">
                                          <p:val>
                                            <p:strVal val="#ppt_x"/>
                                          </p:val>
                                        </p:tav>
                                        <p:tav tm="100000">
                                          <p:val>
                                            <p:strVal val="#ppt_x"/>
                                          </p:val>
                                        </p:tav>
                                      </p:tavLst>
                                    </p:anim>
                                    <p:anim calcmode="lin" valueType="num">
                                      <p:cBhvr>
                                        <p:cTn id="66" dur="750" fill="hold"/>
                                        <p:tgtEl>
                                          <p:spTgt spid="9"/>
                                        </p:tgtEl>
                                        <p:attrNameLst>
                                          <p:attrName>ppt_y</p:attrName>
                                        </p:attrNameLst>
                                      </p:cBhvr>
                                      <p:tavLst>
                                        <p:tav tm="0">
                                          <p:val>
                                            <p:strVal val="#ppt_y-.1"/>
                                          </p:val>
                                        </p:tav>
                                        <p:tav tm="100000">
                                          <p:val>
                                            <p:strVal val="#ppt_y"/>
                                          </p:val>
                                        </p:tav>
                                      </p:tavLst>
                                    </p:anim>
                                  </p:childTnLst>
                                </p:cTn>
                              </p:par>
                            </p:childTnLst>
                          </p:cTn>
                        </p:par>
                        <p:par>
                          <p:cTn id="67" fill="hold">
                            <p:stCondLst>
                              <p:cond delay="3500"/>
                            </p:stCondLst>
                            <p:childTnLst>
                              <p:par>
                                <p:cTn id="68" presetID="18" presetClass="entr" presetSubtype="3" fill="hold" nodeType="afterEffect">
                                  <p:stCondLst>
                                    <p:cond delay="0"/>
                                  </p:stCondLst>
                                  <p:childTnLst>
                                    <p:set>
                                      <p:cBhvr>
                                        <p:cTn id="69" dur="1" fill="hold">
                                          <p:stCondLst>
                                            <p:cond delay="0"/>
                                          </p:stCondLst>
                                        </p:cTn>
                                        <p:tgtEl>
                                          <p:spTgt spid="252"/>
                                        </p:tgtEl>
                                        <p:attrNameLst>
                                          <p:attrName>style.visibility</p:attrName>
                                        </p:attrNameLst>
                                      </p:cBhvr>
                                      <p:to>
                                        <p:strVal val="visible"/>
                                      </p:to>
                                    </p:set>
                                    <p:animEffect transition="in" filter="strips(upRight)">
                                      <p:cBhvr>
                                        <p:cTn id="70" dur="750"/>
                                        <p:tgtEl>
                                          <p:spTgt spid="252"/>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222"/>
                                        </p:tgtEl>
                                        <p:attrNameLst>
                                          <p:attrName>style.visibility</p:attrName>
                                        </p:attrNameLst>
                                      </p:cBhvr>
                                      <p:to>
                                        <p:strVal val="visible"/>
                                      </p:to>
                                    </p:set>
                                    <p:animEffect transition="in" filter="fade">
                                      <p:cBhvr>
                                        <p:cTn id="73" dur="750"/>
                                        <p:tgtEl>
                                          <p:spTgt spid="222"/>
                                        </p:tgtEl>
                                      </p:cBhvr>
                                    </p:animEffect>
                                    <p:anim calcmode="lin" valueType="num">
                                      <p:cBhvr>
                                        <p:cTn id="74" dur="750" fill="hold"/>
                                        <p:tgtEl>
                                          <p:spTgt spid="222"/>
                                        </p:tgtEl>
                                        <p:attrNameLst>
                                          <p:attrName>ppt_x</p:attrName>
                                        </p:attrNameLst>
                                      </p:cBhvr>
                                      <p:tavLst>
                                        <p:tav tm="0">
                                          <p:val>
                                            <p:strVal val="#ppt_x"/>
                                          </p:val>
                                        </p:tav>
                                        <p:tav tm="100000">
                                          <p:val>
                                            <p:strVal val="#ppt_x"/>
                                          </p:val>
                                        </p:tav>
                                      </p:tavLst>
                                    </p:anim>
                                    <p:anim calcmode="lin" valueType="num">
                                      <p:cBhvr>
                                        <p:cTn id="75" dur="750" fill="hold"/>
                                        <p:tgtEl>
                                          <p:spTgt spid="222"/>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750"/>
                                        <p:tgtEl>
                                          <p:spTgt spid="8"/>
                                        </p:tgtEl>
                                      </p:cBhvr>
                                    </p:animEffect>
                                    <p:anim calcmode="lin" valueType="num">
                                      <p:cBhvr>
                                        <p:cTn id="79" dur="750" fill="hold"/>
                                        <p:tgtEl>
                                          <p:spTgt spid="8"/>
                                        </p:tgtEl>
                                        <p:attrNameLst>
                                          <p:attrName>ppt_x</p:attrName>
                                        </p:attrNameLst>
                                      </p:cBhvr>
                                      <p:tavLst>
                                        <p:tav tm="0">
                                          <p:val>
                                            <p:strVal val="#ppt_x"/>
                                          </p:val>
                                        </p:tav>
                                        <p:tav tm="100000">
                                          <p:val>
                                            <p:strVal val="#ppt_x"/>
                                          </p:val>
                                        </p:tav>
                                      </p:tavLst>
                                    </p:anim>
                                    <p:anim calcmode="lin" valueType="num">
                                      <p:cBhvr>
                                        <p:cTn id="80" dur="7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23" grpId="0" animBg="1"/>
      <p:bldP spid="224" grpId="0" animBg="1"/>
    </p:bldLst>
  </p:timing>
</p:sld>
</file>

<file path=ppt/tags/tag1.xml><?xml version="1.0" encoding="utf-8"?>
<p:tagLst xmlns:p="http://schemas.openxmlformats.org/presentationml/2006/main">
  <p:tag name="MH" val="20150813110045"/>
  <p:tag name="MH_LIBRARY" val="GRAPHIC"/>
  <p:tag name="MH_TYPE" val="Other"/>
  <p:tag name="MH_ORDER" val="1"/>
</p:tagLst>
</file>

<file path=ppt/tags/tag10.xml><?xml version="1.0" encoding="utf-8"?>
<p:tagLst xmlns:p="http://schemas.openxmlformats.org/presentationml/2006/main">
  <p:tag name="MH" val="20150813110045"/>
  <p:tag name="MH_LIBRARY" val="GRAPHIC"/>
  <p:tag name="MH_TYPE" val="Other"/>
  <p:tag name="MH_ORDER" val="8"/>
</p:tagLst>
</file>

<file path=ppt/tags/tag11.xml><?xml version="1.0" encoding="utf-8"?>
<p:tagLst xmlns:p="http://schemas.openxmlformats.org/presentationml/2006/main">
  <p:tag name="MH" val="20150813110045"/>
  <p:tag name="MH_LIBRARY" val="GRAPHIC"/>
  <p:tag name="MH_TYPE" val="SubTitle"/>
  <p:tag name="MH_ORDER" val="2"/>
</p:tagLst>
</file>

<file path=ppt/tags/tag12.xml><?xml version="1.0" encoding="utf-8"?>
<p:tagLst xmlns:p="http://schemas.openxmlformats.org/presentationml/2006/main">
  <p:tag name="MH" val="20150813110045"/>
  <p:tag name="MH_LIBRARY" val="GRAPHIC"/>
  <p:tag name="MH_TYPE" val="Other"/>
  <p:tag name="MH_ORDER" val="3"/>
</p:tagLst>
</file>

<file path=ppt/tags/tag13.xml><?xml version="1.0" encoding="utf-8"?>
<p:tagLst xmlns:p="http://schemas.openxmlformats.org/presentationml/2006/main">
  <p:tag name="MH" val="20150813110045"/>
  <p:tag name="MH_LIBRARY" val="GRAPHIC"/>
  <p:tag name="MH_TYPE" val="SubTitle"/>
  <p:tag name="MH_ORDER" val="5"/>
</p:tagLst>
</file>

<file path=ppt/tags/tag14.xml><?xml version="1.0" encoding="utf-8"?>
<p:tagLst xmlns:p="http://schemas.openxmlformats.org/presentationml/2006/main">
  <p:tag name="MH" val="20150813110045"/>
  <p:tag name="MH_LIBRARY" val="GRAPHIC"/>
  <p:tag name="MH_TYPE" val="Other"/>
  <p:tag name="MH_ORDER" val="7"/>
</p:tagLst>
</file>

<file path=ppt/tags/tag15.xml><?xml version="1.0" encoding="utf-8"?>
<p:tagLst xmlns:p="http://schemas.openxmlformats.org/presentationml/2006/main">
  <p:tag name="TIMING" val="|1.7"/>
</p:tagLst>
</file>

<file path=ppt/tags/tag16.xml><?xml version="1.0" encoding="utf-8"?>
<p:tagLst xmlns:p="http://schemas.openxmlformats.org/presentationml/2006/main">
  <p:tag name="MH" val="20150813095151"/>
  <p:tag name="MH_LIBRARY" val="GRAPHIC"/>
  <p:tag name="MH_TYPE" val="Other"/>
  <p:tag name="MH_ORDER" val="1"/>
</p:tagLst>
</file>

<file path=ppt/tags/tag17.xml><?xml version="1.0" encoding="utf-8"?>
<p:tagLst xmlns:p="http://schemas.openxmlformats.org/presentationml/2006/main">
  <p:tag name="MH" val="20150813095151"/>
  <p:tag name="MH_LIBRARY" val="GRAPHIC"/>
  <p:tag name="MH_TYPE" val="Other"/>
  <p:tag name="MH_ORDER" val="2"/>
</p:tagLst>
</file>

<file path=ppt/tags/tag18.xml><?xml version="1.0" encoding="utf-8"?>
<p:tagLst xmlns:p="http://schemas.openxmlformats.org/presentationml/2006/main">
  <p:tag name="MH" val="20150813095151"/>
  <p:tag name="MH_LIBRARY" val="GRAPHIC"/>
  <p:tag name="MH_TYPE" val="SubTitle"/>
  <p:tag name="MH_ORDER" val="2"/>
</p:tagLst>
</file>

<file path=ppt/tags/tag19.xml><?xml version="1.0" encoding="utf-8"?>
<p:tagLst xmlns:p="http://schemas.openxmlformats.org/presentationml/2006/main">
  <p:tag name="MH" val="20150813095151"/>
  <p:tag name="MH_LIBRARY" val="GRAPHIC"/>
  <p:tag name="MH_TYPE" val="SubTitle"/>
  <p:tag name="MH_ORDER" val="1"/>
</p:tagLst>
</file>

<file path=ppt/tags/tag2.xml><?xml version="1.0" encoding="utf-8"?>
<p:tagLst xmlns:p="http://schemas.openxmlformats.org/presentationml/2006/main">
  <p:tag name="MH" val="20150813110045"/>
  <p:tag name="MH_LIBRARY" val="GRAPHIC"/>
  <p:tag name="MH_TYPE" val="Other"/>
  <p:tag name="MH_ORDER" val="5"/>
</p:tagLst>
</file>

<file path=ppt/tags/tag20.xml><?xml version="1.0" encoding="utf-8"?>
<p:tagLst xmlns:p="http://schemas.openxmlformats.org/presentationml/2006/main">
  <p:tag name="MH" val="20150813095151"/>
  <p:tag name="MH_LIBRARY" val="GRAPHIC"/>
  <p:tag name="MH_TYPE" val="SubTitle"/>
  <p:tag name="MH_ORDER" val="4"/>
</p:tagLst>
</file>

<file path=ppt/tags/tag21.xml><?xml version="1.0" encoding="utf-8"?>
<p:tagLst xmlns:p="http://schemas.openxmlformats.org/presentationml/2006/main">
  <p:tag name="MH" val="20150813095151"/>
  <p:tag name="MH_LIBRARY" val="GRAPHIC"/>
  <p:tag name="MH_TYPE" val="SubTitle"/>
  <p:tag name="MH_ORDER" val="3"/>
</p:tagLst>
</file>

<file path=ppt/tags/tag22.xml><?xml version="1.0" encoding="utf-8"?>
<p:tagLst xmlns:p="http://schemas.openxmlformats.org/presentationml/2006/main">
  <p:tag name="MH" val="20150813095151"/>
  <p:tag name="MH_LIBRARY" val="GRAPHIC"/>
  <p:tag name="MH_TYPE" val="Text"/>
  <p:tag name="MH_ORDER" val="2"/>
</p:tagLst>
</file>

<file path=ppt/tags/tag23.xml><?xml version="1.0" encoding="utf-8"?>
<p:tagLst xmlns:p="http://schemas.openxmlformats.org/presentationml/2006/main">
  <p:tag name="MH" val="20150813095151"/>
  <p:tag name="MH_LIBRARY" val="GRAPHIC"/>
  <p:tag name="MH_TYPE" val="Text"/>
  <p:tag name="MH_ORDER" val="4"/>
</p:tagLst>
</file>

<file path=ppt/tags/tag24.xml><?xml version="1.0" encoding="utf-8"?>
<p:tagLst xmlns:p="http://schemas.openxmlformats.org/presentationml/2006/main">
  <p:tag name="MH" val="20150813095151"/>
  <p:tag name="MH_LIBRARY" val="GRAPHIC"/>
  <p:tag name="MH_TYPE" val="Text"/>
  <p:tag name="MH_ORDER" val="1"/>
</p:tagLst>
</file>

<file path=ppt/tags/tag25.xml><?xml version="1.0" encoding="utf-8"?>
<p:tagLst xmlns:p="http://schemas.openxmlformats.org/presentationml/2006/main">
  <p:tag name="MH" val="20150813095151"/>
  <p:tag name="MH_LIBRARY" val="GRAPHIC"/>
  <p:tag name="MH_TYPE" val="Text"/>
  <p:tag name="MH_ORDER" val="3"/>
</p:tagLst>
</file>

<file path=ppt/tags/tag3.xml><?xml version="1.0" encoding="utf-8"?>
<p:tagLst xmlns:p="http://schemas.openxmlformats.org/presentationml/2006/main">
  <p:tag name="MH" val="20150813110045"/>
  <p:tag name="MH_LIBRARY" val="GRAPHIC"/>
  <p:tag name="MH_TYPE" val="SubTitle"/>
  <p:tag name="MH_ORDER" val="1"/>
</p:tagLst>
</file>

<file path=ppt/tags/tag4.xml><?xml version="1.0" encoding="utf-8"?>
<p:tagLst xmlns:p="http://schemas.openxmlformats.org/presentationml/2006/main">
  <p:tag name="MH" val="20150813110045"/>
  <p:tag name="MH_LIBRARY" val="GRAPHIC"/>
  <p:tag name="MH_TYPE" val="Other"/>
  <p:tag name="MH_ORDER" val="2"/>
</p:tagLst>
</file>

<file path=ppt/tags/tag5.xml><?xml version="1.0" encoding="utf-8"?>
<p:tagLst xmlns:p="http://schemas.openxmlformats.org/presentationml/2006/main">
  <p:tag name="MH" val="20150813110045"/>
  <p:tag name="MH_LIBRARY" val="GRAPHIC"/>
  <p:tag name="MH_TYPE" val="SubTitle"/>
  <p:tag name="MH_ORDER" val="4"/>
</p:tagLst>
</file>

<file path=ppt/tags/tag6.xml><?xml version="1.0" encoding="utf-8"?>
<p:tagLst xmlns:p="http://schemas.openxmlformats.org/presentationml/2006/main">
  <p:tag name="MH" val="20150813110045"/>
  <p:tag name="MH_LIBRARY" val="GRAPHIC"/>
  <p:tag name="MH_TYPE" val="Other"/>
  <p:tag name="MH_ORDER" val="6"/>
</p:tagLst>
</file>

<file path=ppt/tags/tag7.xml><?xml version="1.0" encoding="utf-8"?>
<p:tagLst xmlns:p="http://schemas.openxmlformats.org/presentationml/2006/main">
  <p:tag name="MH" val="20150813110045"/>
  <p:tag name="MH_LIBRARY" val="GRAPHIC"/>
  <p:tag name="MH_TYPE" val="SubTitle"/>
  <p:tag name="MH_ORDER" val="3"/>
</p:tagLst>
</file>

<file path=ppt/tags/tag8.xml><?xml version="1.0" encoding="utf-8"?>
<p:tagLst xmlns:p="http://schemas.openxmlformats.org/presentationml/2006/main">
  <p:tag name="MH" val="20150813110045"/>
  <p:tag name="MH_LIBRARY" val="GRAPHIC"/>
  <p:tag name="MH_TYPE" val="Other"/>
  <p:tag name="MH_ORDER" val="4"/>
</p:tagLst>
</file>

<file path=ppt/tags/tag9.xml><?xml version="1.0" encoding="utf-8"?>
<p:tagLst xmlns:p="http://schemas.openxmlformats.org/presentationml/2006/main">
  <p:tag name="MH" val="20150813110045"/>
  <p:tag name="MH_LIBRARY" val="GRAPHIC"/>
  <p:tag name="MH_TYPE" val="SubTitle"/>
  <p:tag name="MH_ORDER" val="6"/>
</p:tagLst>
</file>

<file path=ppt/theme/theme1.xml><?xml version="1.0" encoding="utf-8"?>
<a:theme xmlns:a="http://schemas.openxmlformats.org/drawingml/2006/main" name="Office 主题​​">
  <a:themeElements>
    <a:clrScheme name="自定义 636">
      <a:dk1>
        <a:sysClr val="windowText" lastClr="000000"/>
      </a:dk1>
      <a:lt1>
        <a:sysClr val="window" lastClr="FFFFFF"/>
      </a:lt1>
      <a:dk2>
        <a:srgbClr val="44546A"/>
      </a:dk2>
      <a:lt2>
        <a:srgbClr val="E7E6E6"/>
      </a:lt2>
      <a:accent1>
        <a:srgbClr val="009C8F"/>
      </a:accent1>
      <a:accent2>
        <a:srgbClr val="A5A5A5"/>
      </a:accent2>
      <a:accent3>
        <a:srgbClr val="009C8F"/>
      </a:accent3>
      <a:accent4>
        <a:srgbClr val="A5A5A5"/>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3681</Words>
  <Application>WPS 演示</Application>
  <PresentationFormat>自定义</PresentationFormat>
  <Paragraphs>447</Paragraphs>
  <Slides>25</Slides>
  <Notes>25</Notes>
  <HiddenSlides>0</HiddenSlides>
  <MMClips>1</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25</vt:i4>
      </vt:variant>
    </vt:vector>
  </HeadingPairs>
  <TitlesOfParts>
    <vt:vector size="47" baseType="lpstr">
      <vt:lpstr>Arial</vt:lpstr>
      <vt:lpstr>宋体</vt:lpstr>
      <vt:lpstr>Wingdings</vt:lpstr>
      <vt:lpstr>微软雅黑</vt:lpstr>
      <vt:lpstr>Bell MT</vt:lpstr>
      <vt:lpstr>方正粗倩简体</vt:lpstr>
      <vt:lpstr>Impact</vt:lpstr>
      <vt:lpstr>Lao UI</vt:lpstr>
      <vt:lpstr>Raleway</vt:lpstr>
      <vt:lpstr>Raleway Light</vt:lpstr>
      <vt:lpstr>Arial Narrow</vt:lpstr>
      <vt:lpstr>Calibri</vt:lpstr>
      <vt:lpstr>Arial Unicode MS</vt:lpstr>
      <vt:lpstr>等线 Light</vt:lpstr>
      <vt:lpstr>GoodVibrationsROB</vt:lpstr>
      <vt:lpstr>Calibri Light</vt:lpstr>
      <vt:lpstr>等线</vt:lpstr>
      <vt:lpstr>Akzidenz-Grotesk BQ Condensed</vt:lpstr>
      <vt:lpstr>微软雅黑 Light</vt:lpstr>
      <vt:lpstr>黑体</vt:lpstr>
      <vt:lpstr>Raleway</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cp:revision>
  <dcterms:created xsi:type="dcterms:W3CDTF">2017-09-17T05:29:33Z</dcterms:created>
  <dcterms:modified xsi:type="dcterms:W3CDTF">2017-09-17T05:32:55Z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